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60" r:id="rId4"/>
    <p:sldId id="261" r:id="rId5"/>
    <p:sldId id="262" r:id="rId6"/>
    <p:sldId id="263" r:id="rId7"/>
    <p:sldId id="265" r:id="rId8"/>
    <p:sldId id="266" r:id="rId9"/>
    <p:sldId id="381" r:id="rId10"/>
    <p:sldId id="267" r:id="rId11"/>
    <p:sldId id="268" r:id="rId12"/>
    <p:sldId id="269" r:id="rId13"/>
    <p:sldId id="271" r:id="rId14"/>
    <p:sldId id="270" r:id="rId15"/>
    <p:sldId id="378" r:id="rId16"/>
    <p:sldId id="273" r:id="rId17"/>
    <p:sldId id="274" r:id="rId18"/>
    <p:sldId id="275" r:id="rId19"/>
    <p:sldId id="379" r:id="rId20"/>
    <p:sldId id="276" r:id="rId21"/>
    <p:sldId id="278" r:id="rId22"/>
    <p:sldId id="279" r:id="rId23"/>
    <p:sldId id="280" r:id="rId24"/>
    <p:sldId id="281" r:id="rId25"/>
    <p:sldId id="282" r:id="rId26"/>
    <p:sldId id="380" r:id="rId27"/>
    <p:sldId id="377" r:id="rId28"/>
  </p:sldIdLst>
  <p:sldSz cx="12192000" cy="6858000"/>
  <p:notesSz cx="9601200" cy="73152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9C8"/>
    <a:srgbClr val="A64E70"/>
    <a:srgbClr val="30B9B4"/>
    <a:srgbClr val="287BA9"/>
    <a:srgbClr val="A9B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9" autoAdjust="0"/>
    <p:restoredTop sz="85000" autoAdjust="0"/>
  </p:normalViewPr>
  <p:slideViewPr>
    <p:cSldViewPr snapToGrid="0">
      <p:cViewPr varScale="1">
        <p:scale>
          <a:sx n="59" d="100"/>
          <a:sy n="59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937" cy="3664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438180" y="0"/>
            <a:ext cx="4160937" cy="3664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F903B-A12C-4F72-94B3-90FAAD13B2DC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948715"/>
            <a:ext cx="4160937" cy="3664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438180" y="6948715"/>
            <a:ext cx="4160937" cy="3664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F3860-8013-43A4-9664-3B536E895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033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520" cy="36703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8458" y="0"/>
            <a:ext cx="4160520" cy="36703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fld id="{87B6C4CF-EBAF-4F1D-9BAC-5D665CAFA691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06675" y="914400"/>
            <a:ext cx="4387850" cy="2468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60120" y="3520440"/>
            <a:ext cx="7680960" cy="288036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948171"/>
            <a:ext cx="4160520" cy="367029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8458" y="6948171"/>
            <a:ext cx="4160520" cy="367029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fld id="{D518A926-CC3B-4879-B8D6-CD1440AB5A3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7368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06123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38670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757690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7647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6081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93438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18580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63743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523244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6892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7122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25906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12753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556513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02800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73298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56804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70297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64448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18267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72122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81938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8768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46814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0802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8419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8A926-CC3B-4879-B8D6-CD1440AB5A33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739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08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686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6244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r" rtl="1">
              <a:buFontTx/>
              <a:buBlip>
                <a:blip r:embed="rId2"/>
              </a:buBlip>
              <a:defRPr/>
            </a:lvl1pPr>
            <a:lvl2pPr marL="800100" indent="-342900" algn="r" rtl="1">
              <a:buFontTx/>
              <a:buBlip>
                <a:blip r:embed="rId2"/>
              </a:buBlip>
              <a:defRPr/>
            </a:lvl2pPr>
            <a:lvl3pPr marL="1257300" indent="-342900" algn="r" rtl="1">
              <a:buFontTx/>
              <a:buBlip>
                <a:blip r:embed="rId2"/>
              </a:buBlip>
              <a:defRPr/>
            </a:lvl3pPr>
            <a:lvl4pPr marL="1657350" indent="-285750" algn="r" rtl="1">
              <a:buFontTx/>
              <a:buBlip>
                <a:blip r:embed="rId2"/>
              </a:buBlip>
              <a:defRPr/>
            </a:lvl4pPr>
            <a:lvl5pPr marL="2114550" indent="-285750" algn="r" rtl="1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9224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574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8120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4492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0930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89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6209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613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E5E75-704C-4B27-BB8E-9EFEB6C98659}" type="datetimeFigureOut">
              <a:rPr lang="fa-IR" smtClean="0"/>
              <a:t>25/01/1444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CAD41-76AF-412E-B832-20326F3E50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0284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7.jpeg"/><Relationship Id="rId7" Type="http://schemas.openxmlformats.org/officeDocument/2006/relationships/image" Target="../media/image48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46.png"/><Relationship Id="rId5" Type="http://schemas.openxmlformats.org/officeDocument/2006/relationships/image" Target="../media/image44.pn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32.png"/><Relationship Id="rId3" Type="http://schemas.openxmlformats.org/officeDocument/2006/relationships/image" Target="../media/image50.jpeg"/><Relationship Id="rId7" Type="http://schemas.openxmlformats.org/officeDocument/2006/relationships/image" Target="../media/image44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3.png"/><Relationship Id="rId5" Type="http://schemas.openxmlformats.org/officeDocument/2006/relationships/image" Target="../media/image48.png"/><Relationship Id="rId10" Type="http://schemas.openxmlformats.org/officeDocument/2006/relationships/image" Target="../media/image52.png"/><Relationship Id="rId4" Type="http://schemas.openxmlformats.org/officeDocument/2006/relationships/image" Target="../media/image22.png"/><Relationship Id="rId9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8.png"/><Relationship Id="rId3" Type="http://schemas.openxmlformats.org/officeDocument/2006/relationships/image" Target="../media/image55.jpeg"/><Relationship Id="rId7" Type="http://schemas.openxmlformats.org/officeDocument/2006/relationships/image" Target="../media/image53.pn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51.png"/><Relationship Id="rId10" Type="http://schemas.openxmlformats.org/officeDocument/2006/relationships/image" Target="../media/image49.png"/><Relationship Id="rId4" Type="http://schemas.openxmlformats.org/officeDocument/2006/relationships/image" Target="../media/image22.png"/><Relationship Id="rId9" Type="http://schemas.openxmlformats.org/officeDocument/2006/relationships/image" Target="../media/image48.png"/><Relationship Id="rId1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61.png"/><Relationship Id="rId3" Type="http://schemas.openxmlformats.org/officeDocument/2006/relationships/image" Target="../media/image59.jpeg"/><Relationship Id="rId7" Type="http://schemas.openxmlformats.org/officeDocument/2006/relationships/image" Target="../media/image58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image" Target="../media/image54.png"/><Relationship Id="rId5" Type="http://schemas.openxmlformats.org/officeDocument/2006/relationships/image" Target="../media/image56.png"/><Relationship Id="rId15" Type="http://schemas.openxmlformats.org/officeDocument/2006/relationships/image" Target="../media/image32.png"/><Relationship Id="rId10" Type="http://schemas.openxmlformats.org/officeDocument/2006/relationships/image" Target="../media/image53.png"/><Relationship Id="rId4" Type="http://schemas.openxmlformats.org/officeDocument/2006/relationships/image" Target="../media/image22.png"/><Relationship Id="rId9" Type="http://schemas.openxmlformats.org/officeDocument/2006/relationships/image" Target="../media/image52.png"/><Relationship Id="rId1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32.png"/><Relationship Id="rId3" Type="http://schemas.openxmlformats.org/officeDocument/2006/relationships/image" Target="../media/image63.jpeg"/><Relationship Id="rId7" Type="http://schemas.openxmlformats.org/officeDocument/2006/relationships/image" Target="../media/image62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4.png"/><Relationship Id="rId5" Type="http://schemas.openxmlformats.org/officeDocument/2006/relationships/image" Target="../media/image60.png"/><Relationship Id="rId10" Type="http://schemas.openxmlformats.org/officeDocument/2006/relationships/image" Target="../media/image58.png"/><Relationship Id="rId4" Type="http://schemas.openxmlformats.org/officeDocument/2006/relationships/image" Target="../media/image22.png"/><Relationship Id="rId9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32.png"/><Relationship Id="rId3" Type="http://schemas.openxmlformats.org/officeDocument/2006/relationships/image" Target="../media/image66.jpeg"/><Relationship Id="rId7" Type="http://schemas.openxmlformats.org/officeDocument/2006/relationships/image" Target="../media/image61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openxmlformats.org/officeDocument/2006/relationships/image" Target="../media/image69.png"/><Relationship Id="rId5" Type="http://schemas.openxmlformats.org/officeDocument/2006/relationships/image" Target="../media/image65.png"/><Relationship Id="rId10" Type="http://schemas.openxmlformats.org/officeDocument/2006/relationships/image" Target="../media/image68.png"/><Relationship Id="rId4" Type="http://schemas.openxmlformats.org/officeDocument/2006/relationships/image" Target="../media/image64.png"/><Relationship Id="rId9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6.png"/><Relationship Id="rId3" Type="http://schemas.openxmlformats.org/officeDocument/2006/relationships/image" Target="../media/image71.jpeg"/><Relationship Id="rId7" Type="http://schemas.openxmlformats.org/officeDocument/2006/relationships/image" Target="../media/image74.png"/><Relationship Id="rId12" Type="http://schemas.openxmlformats.org/officeDocument/2006/relationships/image" Target="../media/image7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11" Type="http://schemas.openxmlformats.org/officeDocument/2006/relationships/image" Target="../media/image70.png"/><Relationship Id="rId5" Type="http://schemas.openxmlformats.org/officeDocument/2006/relationships/image" Target="../media/image72.png"/><Relationship Id="rId15" Type="http://schemas.openxmlformats.org/officeDocument/2006/relationships/image" Target="../media/image32.png"/><Relationship Id="rId10" Type="http://schemas.openxmlformats.org/officeDocument/2006/relationships/image" Target="../media/image69.png"/><Relationship Id="rId4" Type="http://schemas.openxmlformats.org/officeDocument/2006/relationships/image" Target="../media/image22.png"/><Relationship Id="rId9" Type="http://schemas.openxmlformats.org/officeDocument/2006/relationships/image" Target="../media/image68.png"/><Relationship Id="rId14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81.png"/><Relationship Id="rId3" Type="http://schemas.openxmlformats.org/officeDocument/2006/relationships/image" Target="../media/image78.jpeg"/><Relationship Id="rId7" Type="http://schemas.openxmlformats.org/officeDocument/2006/relationships/image" Target="../media/image77.pn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11" Type="http://schemas.openxmlformats.org/officeDocument/2006/relationships/image" Target="../media/image79.png"/><Relationship Id="rId5" Type="http://schemas.openxmlformats.org/officeDocument/2006/relationships/image" Target="../media/image75.png"/><Relationship Id="rId15" Type="http://schemas.openxmlformats.org/officeDocument/2006/relationships/image" Target="../media/image83.png"/><Relationship Id="rId10" Type="http://schemas.openxmlformats.org/officeDocument/2006/relationships/image" Target="../media/image74.png"/><Relationship Id="rId4" Type="http://schemas.openxmlformats.org/officeDocument/2006/relationships/image" Target="../media/image22.png"/><Relationship Id="rId9" Type="http://schemas.openxmlformats.org/officeDocument/2006/relationships/image" Target="../media/image73.png"/><Relationship Id="rId14" Type="http://schemas.openxmlformats.org/officeDocument/2006/relationships/image" Target="../media/image8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6.png"/><Relationship Id="rId18" Type="http://schemas.openxmlformats.org/officeDocument/2006/relationships/image" Target="../media/image32.png"/><Relationship Id="rId3" Type="http://schemas.openxmlformats.org/officeDocument/2006/relationships/image" Target="../media/image84.jpeg"/><Relationship Id="rId7" Type="http://schemas.openxmlformats.org/officeDocument/2006/relationships/image" Target="../media/image82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11" Type="http://schemas.openxmlformats.org/officeDocument/2006/relationships/image" Target="../media/image77.png"/><Relationship Id="rId5" Type="http://schemas.openxmlformats.org/officeDocument/2006/relationships/image" Target="../media/image80.png"/><Relationship Id="rId15" Type="http://schemas.openxmlformats.org/officeDocument/2006/relationships/image" Target="../media/image88.png"/><Relationship Id="rId10" Type="http://schemas.openxmlformats.org/officeDocument/2006/relationships/image" Target="../media/image76.png"/><Relationship Id="rId4" Type="http://schemas.openxmlformats.org/officeDocument/2006/relationships/image" Target="../media/image79.png"/><Relationship Id="rId9" Type="http://schemas.openxmlformats.org/officeDocument/2006/relationships/image" Target="../media/image75.png"/><Relationship Id="rId14" Type="http://schemas.openxmlformats.org/officeDocument/2006/relationships/image" Target="../media/image8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82.png"/><Relationship Id="rId3" Type="http://schemas.openxmlformats.org/officeDocument/2006/relationships/image" Target="../media/image91.jpeg"/><Relationship Id="rId7" Type="http://schemas.openxmlformats.org/officeDocument/2006/relationships/image" Target="../media/image88.png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11" Type="http://schemas.openxmlformats.org/officeDocument/2006/relationships/image" Target="../media/image80.png"/><Relationship Id="rId5" Type="http://schemas.openxmlformats.org/officeDocument/2006/relationships/image" Target="../media/image86.png"/><Relationship Id="rId15" Type="http://schemas.openxmlformats.org/officeDocument/2006/relationships/image" Target="../media/image32.png"/><Relationship Id="rId10" Type="http://schemas.openxmlformats.org/officeDocument/2006/relationships/image" Target="../media/image79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8.png"/><Relationship Id="rId3" Type="http://schemas.openxmlformats.org/officeDocument/2006/relationships/image" Target="../media/image93.jpeg"/><Relationship Id="rId7" Type="http://schemas.openxmlformats.org/officeDocument/2006/relationships/image" Target="../media/image88.png"/><Relationship Id="rId12" Type="http://schemas.openxmlformats.org/officeDocument/2006/relationships/image" Target="../media/image9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5" Type="http://schemas.openxmlformats.org/officeDocument/2006/relationships/image" Target="../media/image92.png"/><Relationship Id="rId10" Type="http://schemas.openxmlformats.org/officeDocument/2006/relationships/image" Target="../media/image95.png"/><Relationship Id="rId4" Type="http://schemas.openxmlformats.org/officeDocument/2006/relationships/image" Target="../media/image85.png"/><Relationship Id="rId9" Type="http://schemas.openxmlformats.org/officeDocument/2006/relationships/image" Target="../media/image94.png"/><Relationship Id="rId1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80.png"/><Relationship Id="rId18" Type="http://schemas.openxmlformats.org/officeDocument/2006/relationships/image" Target="../media/image32.png"/><Relationship Id="rId3" Type="http://schemas.openxmlformats.org/officeDocument/2006/relationships/image" Target="../media/image99.jpeg"/><Relationship Id="rId7" Type="http://schemas.openxmlformats.org/officeDocument/2006/relationships/image" Target="../media/image103.png"/><Relationship Id="rId12" Type="http://schemas.openxmlformats.org/officeDocument/2006/relationships/image" Target="../media/image96.png"/><Relationship Id="rId17" Type="http://schemas.openxmlformats.org/officeDocument/2006/relationships/image" Target="../media/image109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png"/><Relationship Id="rId11" Type="http://schemas.openxmlformats.org/officeDocument/2006/relationships/image" Target="../media/image95.png"/><Relationship Id="rId5" Type="http://schemas.openxmlformats.org/officeDocument/2006/relationships/image" Target="../media/image101.png"/><Relationship Id="rId15" Type="http://schemas.openxmlformats.org/officeDocument/2006/relationships/image" Target="../media/image107.png"/><Relationship Id="rId10" Type="http://schemas.openxmlformats.org/officeDocument/2006/relationships/image" Target="../media/image94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0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04.png"/><Relationship Id="rId3" Type="http://schemas.openxmlformats.org/officeDocument/2006/relationships/image" Target="../media/image110.jpeg"/><Relationship Id="rId7" Type="http://schemas.openxmlformats.org/officeDocument/2006/relationships/image" Target="../media/image106.png"/><Relationship Id="rId12" Type="http://schemas.openxmlformats.org/officeDocument/2006/relationships/image" Target="../media/image103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1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11" Type="http://schemas.openxmlformats.org/officeDocument/2006/relationships/image" Target="../media/image102.png"/><Relationship Id="rId5" Type="http://schemas.openxmlformats.org/officeDocument/2006/relationships/image" Target="../media/image22.png"/><Relationship Id="rId15" Type="http://schemas.openxmlformats.org/officeDocument/2006/relationships/image" Target="../media/image111.png"/><Relationship Id="rId10" Type="http://schemas.openxmlformats.org/officeDocument/2006/relationships/image" Target="../media/image101.png"/><Relationship Id="rId4" Type="http://schemas.openxmlformats.org/officeDocument/2006/relationships/image" Target="../media/image80.png"/><Relationship Id="rId9" Type="http://schemas.openxmlformats.org/officeDocument/2006/relationships/image" Target="../media/image100.png"/><Relationship Id="rId14" Type="http://schemas.openxmlformats.org/officeDocument/2006/relationships/image" Target="../media/image10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6.png"/><Relationship Id="rId3" Type="http://schemas.openxmlformats.org/officeDocument/2006/relationships/image" Target="../media/image113.jpeg"/><Relationship Id="rId7" Type="http://schemas.openxmlformats.org/officeDocument/2006/relationships/image" Target="../media/image80.png"/><Relationship Id="rId12" Type="http://schemas.openxmlformats.org/officeDocument/2006/relationships/image" Target="../media/image1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0" Type="http://schemas.openxmlformats.org/officeDocument/2006/relationships/image" Target="../media/image106.png"/><Relationship Id="rId4" Type="http://schemas.openxmlformats.org/officeDocument/2006/relationships/image" Target="../media/image22.png"/><Relationship Id="rId9" Type="http://schemas.openxmlformats.org/officeDocument/2006/relationships/image" Target="../media/image107.png"/><Relationship Id="rId1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13" Type="http://schemas.openxmlformats.org/officeDocument/2006/relationships/image" Target="../media/image119.png"/><Relationship Id="rId3" Type="http://schemas.openxmlformats.org/officeDocument/2006/relationships/image" Target="../media/image117.jpeg"/><Relationship Id="rId7" Type="http://schemas.openxmlformats.org/officeDocument/2006/relationships/image" Target="../media/image80.png"/><Relationship Id="rId12" Type="http://schemas.openxmlformats.org/officeDocument/2006/relationships/image" Target="../media/image118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.png"/><Relationship Id="rId11" Type="http://schemas.openxmlformats.org/officeDocument/2006/relationships/image" Target="../media/image112.png"/><Relationship Id="rId5" Type="http://schemas.openxmlformats.org/officeDocument/2006/relationships/image" Target="../media/image114.png"/><Relationship Id="rId15" Type="http://schemas.openxmlformats.org/officeDocument/2006/relationships/image" Target="../media/image121.png"/><Relationship Id="rId10" Type="http://schemas.openxmlformats.org/officeDocument/2006/relationships/image" Target="../media/image111.png"/><Relationship Id="rId4" Type="http://schemas.openxmlformats.org/officeDocument/2006/relationships/image" Target="../media/image22.png"/><Relationship Id="rId9" Type="http://schemas.openxmlformats.org/officeDocument/2006/relationships/image" Target="../media/image108.png"/><Relationship Id="rId14" Type="http://schemas.openxmlformats.org/officeDocument/2006/relationships/image" Target="../media/image12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openxmlformats.org/officeDocument/2006/relationships/image" Target="../media/image123.png"/><Relationship Id="rId3" Type="http://schemas.openxmlformats.org/officeDocument/2006/relationships/image" Target="../media/image122.jpeg"/><Relationship Id="rId7" Type="http://schemas.openxmlformats.org/officeDocument/2006/relationships/image" Target="../media/image120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png"/><Relationship Id="rId11" Type="http://schemas.openxmlformats.org/officeDocument/2006/relationships/image" Target="../media/image116.png"/><Relationship Id="rId5" Type="http://schemas.openxmlformats.org/officeDocument/2006/relationships/image" Target="../media/image80.png"/><Relationship Id="rId15" Type="http://schemas.openxmlformats.org/officeDocument/2006/relationships/image" Target="../media/image125.png"/><Relationship Id="rId10" Type="http://schemas.openxmlformats.org/officeDocument/2006/relationships/image" Target="../media/image115.png"/><Relationship Id="rId4" Type="http://schemas.openxmlformats.org/officeDocument/2006/relationships/image" Target="../media/image118.png"/><Relationship Id="rId9" Type="http://schemas.openxmlformats.org/officeDocument/2006/relationships/image" Target="../media/image114.png"/><Relationship Id="rId14" Type="http://schemas.openxmlformats.org/officeDocument/2006/relationships/image" Target="../media/image12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21.png"/><Relationship Id="rId3" Type="http://schemas.openxmlformats.org/officeDocument/2006/relationships/image" Target="../media/image127.jpeg"/><Relationship Id="rId7" Type="http://schemas.openxmlformats.org/officeDocument/2006/relationships/image" Target="../media/image125.png"/><Relationship Id="rId12" Type="http://schemas.openxmlformats.org/officeDocument/2006/relationships/image" Target="../media/image120.png"/><Relationship Id="rId17" Type="http://schemas.openxmlformats.org/officeDocument/2006/relationships/image" Target="../media/image131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png"/><Relationship Id="rId11" Type="http://schemas.openxmlformats.org/officeDocument/2006/relationships/image" Target="../media/image119.png"/><Relationship Id="rId5" Type="http://schemas.openxmlformats.org/officeDocument/2006/relationships/image" Target="../media/image123.png"/><Relationship Id="rId15" Type="http://schemas.openxmlformats.org/officeDocument/2006/relationships/image" Target="../media/image129.png"/><Relationship Id="rId10" Type="http://schemas.openxmlformats.org/officeDocument/2006/relationships/image" Target="../media/image80.png"/><Relationship Id="rId4" Type="http://schemas.openxmlformats.org/officeDocument/2006/relationships/image" Target="../media/image32.png"/><Relationship Id="rId9" Type="http://schemas.openxmlformats.org/officeDocument/2006/relationships/image" Target="../media/image118.png"/><Relationship Id="rId14" Type="http://schemas.openxmlformats.org/officeDocument/2006/relationships/image" Target="../media/image1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png"/><Relationship Id="rId5" Type="http://schemas.openxmlformats.org/officeDocument/2006/relationships/image" Target="../media/image22.png"/><Relationship Id="rId4" Type="http://schemas.openxmlformats.org/officeDocument/2006/relationships/image" Target="../media/image13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1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12.png"/><Relationship Id="rId5" Type="http://schemas.openxmlformats.org/officeDocument/2006/relationships/image" Target="../media/image22.png"/><Relationship Id="rId10" Type="http://schemas.openxmlformats.org/officeDocument/2006/relationships/image" Target="../media/image15.png"/><Relationship Id="rId4" Type="http://schemas.openxmlformats.org/officeDocument/2006/relationships/image" Target="../media/image21.png"/><Relationship Id="rId9" Type="http://schemas.openxmlformats.org/officeDocument/2006/relationships/image" Target="../media/image14.png"/><Relationship Id="rId1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24.png"/><Relationship Id="rId10" Type="http://schemas.openxmlformats.org/officeDocument/2006/relationships/image" Target="../media/image20.png"/><Relationship Id="rId4" Type="http://schemas.openxmlformats.org/officeDocument/2006/relationships/image" Target="../media/image21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9.png"/><Relationship Id="rId7" Type="http://schemas.openxmlformats.org/officeDocument/2006/relationships/image" Target="../media/image28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23.png"/><Relationship Id="rId5" Type="http://schemas.openxmlformats.org/officeDocument/2006/relationships/image" Target="../media/image26.pn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9.png"/><Relationship Id="rId3" Type="http://schemas.openxmlformats.org/officeDocument/2006/relationships/image" Target="../media/image31.jpeg"/><Relationship Id="rId7" Type="http://schemas.openxmlformats.org/officeDocument/2006/relationships/image" Target="../media/image34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7.png"/><Relationship Id="rId5" Type="http://schemas.openxmlformats.org/officeDocument/2006/relationships/image" Target="../media/image22.png"/><Relationship Id="rId10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42.png"/><Relationship Id="rId3" Type="http://schemas.openxmlformats.org/officeDocument/2006/relationships/image" Target="../media/image40.jpeg"/><Relationship Id="rId7" Type="http://schemas.openxmlformats.org/officeDocument/2006/relationships/image" Target="../media/image39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36.png"/><Relationship Id="rId5" Type="http://schemas.openxmlformats.org/officeDocument/2006/relationships/image" Target="../media/image37.png"/><Relationship Id="rId10" Type="http://schemas.openxmlformats.org/officeDocument/2006/relationships/image" Target="../media/image35.png"/><Relationship Id="rId4" Type="http://schemas.openxmlformats.org/officeDocument/2006/relationships/image" Target="../media/image22.png"/><Relationship Id="rId9" Type="http://schemas.openxmlformats.org/officeDocument/2006/relationships/image" Target="../media/image34.png"/><Relationship Id="rId1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43.jpeg"/><Relationship Id="rId7" Type="http://schemas.openxmlformats.org/officeDocument/2006/relationships/image" Target="../media/image38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45.png"/><Relationship Id="rId10" Type="http://schemas.openxmlformats.org/officeDocument/2006/relationships/image" Target="../media/image46.png"/><Relationship Id="rId4" Type="http://schemas.openxmlformats.org/officeDocument/2006/relationships/image" Target="../media/image44.pn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724400" y="6174467"/>
            <a:ext cx="2743200" cy="365125"/>
          </a:xfrm>
        </p:spPr>
        <p:txBody>
          <a:bodyPr/>
          <a:lstStyle/>
          <a:p>
            <a:r>
              <a:rPr lang="en-US" dirty="0">
                <a:cs typeface="2  Baran" panose="00000400000000000000" pitchFamily="2" charset="-78"/>
              </a:rPr>
              <a:t>5151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40" y="663729"/>
            <a:ext cx="10214919" cy="12600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717" y="2443351"/>
            <a:ext cx="5652959" cy="7972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47717" y="3999311"/>
            <a:ext cx="5652959" cy="7972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3F0D5D-990E-40EB-8346-41B55C5584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6975446"/>
            <a:ext cx="9144002" cy="2201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9D1883-5A59-4EC6-BA96-9F6FC48C6F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715" y="3375154"/>
            <a:ext cx="5652959" cy="45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45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EA11BFF7-8638-48FA-AF7B-2EE0789E5A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652" y="-2393950"/>
            <a:ext cx="4787899" cy="47878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2" y="2723363"/>
            <a:ext cx="10277475" cy="18656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710" y="2343149"/>
            <a:ext cx="1621444" cy="24765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0759F4-A5A6-458D-B632-ECEF67E49B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750" y="1993392"/>
            <a:ext cx="8327525" cy="36630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C0F1568-E207-4E6D-B58E-ADFDA99A3A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5427" y="688513"/>
            <a:ext cx="9866376" cy="5975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74571D4-2C9C-41F7-BB24-F27B9F2BFD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6431" y="3082945"/>
            <a:ext cx="4852626" cy="11413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AC90641-6648-4B4C-ACF3-7697D7617C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10265" y="1178345"/>
            <a:ext cx="3762703" cy="47858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0A79C89-0909-42A6-BF6B-FDB2E8ECFA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24" y="-958477"/>
            <a:ext cx="6762750" cy="5122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0A8861A-6148-4B34-B660-CF23F62713F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437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262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93B4753-C3CF-4DAB-8B76-F5851D2B13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39706">
            <a:off x="-2393950" y="1286090"/>
            <a:ext cx="4787899" cy="47878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50749">
            <a:off x="9798050" y="1286090"/>
            <a:ext cx="4787899" cy="47878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899" y="1993392"/>
            <a:ext cx="8327525" cy="36630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576" y="688513"/>
            <a:ext cx="9866376" cy="5975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ADBD870-051A-4D09-8FA1-88E38FA092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2" y="-2378695"/>
            <a:ext cx="10277475" cy="18656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58A20DF-6B4A-453D-9216-E98BFCD884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710" y="7546513"/>
            <a:ext cx="1621444" cy="24765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5EDD9B1-E4FC-484D-AA42-9D89280B78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9911" y="2079733"/>
            <a:ext cx="4933268" cy="21242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5DA62DC-7363-4AAF-85E4-7FAA904A21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11206" y="1933576"/>
            <a:ext cx="5023295" cy="37134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11F8C1-8CEA-41FF-906E-51F0BCAD0C5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235" y="7232575"/>
            <a:ext cx="5064443" cy="56903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F17C4E-21A0-4474-9A45-A06C153E96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235" y="-1107662"/>
            <a:ext cx="5067300" cy="5946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FBCFDFB-64AE-4360-BBCF-817EF64B380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430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36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7BADCD5-EA78-4D76-9AE4-00171AF3F9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526" y="1349109"/>
            <a:ext cx="4787899" cy="4787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07" y="2079733"/>
            <a:ext cx="4933268" cy="21242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829" y="1933576"/>
            <a:ext cx="5023295" cy="37134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18" y="4646328"/>
            <a:ext cx="5064443" cy="56903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50" y="684915"/>
            <a:ext cx="5067300" cy="5946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B795CB-BD2B-4AB1-B2D0-AD407B5330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64628" y="1993392"/>
            <a:ext cx="8327525" cy="36630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F35769-E947-4230-AA0B-2E1339D831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07951" y="688513"/>
            <a:ext cx="9866376" cy="5975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B830BFD-E465-4530-9DF0-1962977AE64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84" y="7221273"/>
            <a:ext cx="5436967" cy="3134028"/>
          </a:xfrm>
          <a:prstGeom prst="rect">
            <a:avLst/>
          </a:prstGeom>
        </p:spPr>
      </p:pic>
      <p:pic>
        <p:nvPicPr>
          <p:cNvPr id="16" name="Picture 5">
            <a:extLst>
              <a:ext uri="{FF2B5EF4-FFF2-40B4-BE49-F238E27FC236}">
                <a16:creationId xmlns:a16="http://schemas.microsoft.com/office/drawing/2014/main" id="{07427105-0949-4DE8-A4A3-D22B7C79883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51" y="7348010"/>
            <a:ext cx="4967967" cy="26180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B1EF5F4-B75D-4469-99ED-D288D8DD042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86" y="-963712"/>
            <a:ext cx="4499428" cy="5783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C67709-7E73-4888-94FB-955F6650FD2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055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00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8238F5B7-D456-4023-A0B3-7C3528ECD3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00000">
            <a:off x="950687" y="1190550"/>
            <a:ext cx="4787899" cy="47878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54" y="2017486"/>
            <a:ext cx="5436967" cy="3134028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114" y="2477933"/>
            <a:ext cx="4967967" cy="26180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86" y="715946"/>
            <a:ext cx="4499428" cy="57831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15ADA3-EFC6-4B9B-A86F-24100B6F4D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2727" y="2010208"/>
            <a:ext cx="4933268" cy="212422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7170893-7E01-4E1E-BCC3-5A6E6D50E8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1459" y="1864051"/>
            <a:ext cx="5023295" cy="371342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E06B958-0124-464B-A785-7E35A634C9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90376" y="4576803"/>
            <a:ext cx="5064443" cy="56903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0242ECB-9757-4FF1-B27A-F26BAB059C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50" y="-973258"/>
            <a:ext cx="5067300" cy="5946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521D171-0CA4-40B1-BE51-7E9F83EB3C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16900" y="1946898"/>
            <a:ext cx="4947441" cy="33194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C9CFC73-054A-4ACC-A913-B57D46B5C85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3714" y="2087403"/>
            <a:ext cx="5469617" cy="316628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4A9714F-9179-4F66-A464-9F740160178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28" y="-935158"/>
            <a:ext cx="8911772" cy="62839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3406DF7-D1B1-4D43-B2D9-FECCA5323B3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541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767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935323-CD86-4B76-8D5E-18EE7E5023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441" y="1210880"/>
            <a:ext cx="4787899" cy="47878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60" y="2063750"/>
            <a:ext cx="4947441" cy="33194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657" y="2204255"/>
            <a:ext cx="5469617" cy="31662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28" y="653496"/>
            <a:ext cx="8911772" cy="6283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F4A190E-B1D4-4447-91DF-5F7C616729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82803" y="2017486"/>
            <a:ext cx="5436967" cy="3134028"/>
          </a:xfrm>
          <a:prstGeom prst="rect">
            <a:avLst/>
          </a:prstGeom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DE259BAA-4D0E-4924-803D-7B3773083B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664" y="2477933"/>
            <a:ext cx="4967967" cy="26180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A1750AC-CBF0-46A7-AD3C-28FE2CF6561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7836" y="715946"/>
            <a:ext cx="4499428" cy="5783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AC5A30E-35A3-46A9-8673-BD61CAD3BC9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728" y="7415384"/>
            <a:ext cx="4129434" cy="374433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C902BC0-EBB8-40AA-8B53-A44B139541B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04" y="10641484"/>
            <a:ext cx="5515786" cy="304523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EE53D7-6551-4924-8CCC-0F08D6E4DD8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341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46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CBA8B706-A63D-411D-B611-02E7E85F4E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2B67C3-F94D-46E4-91C8-439A09C6AA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728" y="1556832"/>
            <a:ext cx="4129434" cy="37443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451FE5-BE3D-4252-A6D8-E8B10C5E4D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04" y="1906382"/>
            <a:ext cx="5515786" cy="30452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3F1B81C-8A60-42E3-9F31-EE23694232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90476" y="2063750"/>
            <a:ext cx="4947441" cy="33194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8736DC-40D2-4F14-8F7E-52C416DED1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5621" y="2204255"/>
            <a:ext cx="5469617" cy="31662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821A43F-8C92-4CE9-B96C-A8AFB291ED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39508" y="653496"/>
            <a:ext cx="8911772" cy="62839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355B753-E6FF-46ED-9E4F-D1200D599C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912" y="-4476617"/>
            <a:ext cx="9043416" cy="257023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F453FBF-F8B7-451B-8111-7547C3C263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208" y="8764382"/>
            <a:ext cx="4288536" cy="60267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805EFC3-7F35-41B6-9DBE-3A1183F6B9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0" y="8382057"/>
            <a:ext cx="6459474" cy="24619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CA216A2-0AB1-4F9A-99A3-089718EDF3A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76" y="-5709079"/>
            <a:ext cx="9544050" cy="5969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CBF4E3A-B281-4102-BD8E-AF2159E7DC0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616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68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E5FAE428-6581-4FCC-9358-B83CAA2C60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63062">
            <a:off x="1082675" y="1454149"/>
            <a:ext cx="4787899" cy="47878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00" y="704897"/>
            <a:ext cx="6629400" cy="5745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1" y="1778001"/>
            <a:ext cx="4229100" cy="39170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062F40D-BC55-4DCC-9B7F-7C745A8694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308" y="2280475"/>
            <a:ext cx="4940301" cy="33909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174DF1-103F-4879-BE0E-212B7EE406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600" y="-3621805"/>
            <a:ext cx="9043416" cy="257023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2919E2D-1A43-4DD0-AD10-02223B15F3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3816" y="5335051"/>
            <a:ext cx="4288536" cy="602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A68B404-679A-4228-9884-1899D4229C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2042" y="4952726"/>
            <a:ext cx="6459474" cy="2461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919F9F2-DBDF-4DF9-80FB-6188B3986F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664" y="-4854267"/>
            <a:ext cx="9544050" cy="5969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84DCE66-A366-4D97-953C-88F1EFF4D9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5265" y="680450"/>
            <a:ext cx="7359649" cy="609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DF91405-2AE5-4A8A-9521-1847C9C0111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647" y="2185643"/>
            <a:ext cx="5319712" cy="30443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B3FAA97-F115-4407-809B-F12D924408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00819" y="2363783"/>
            <a:ext cx="4874992" cy="265054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9BF7330-7DF5-43B2-B4EB-B1CB22B9F84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636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236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FB5819E-10C2-40F0-8E9E-1ACF2B3F5E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038" y="1389651"/>
            <a:ext cx="4787899" cy="47878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4" y="680450"/>
            <a:ext cx="7359649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475" y="2185643"/>
            <a:ext cx="5319712" cy="30443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932C063-7E16-470D-B6B2-1506980C54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20" y="2363783"/>
            <a:ext cx="4874992" cy="265054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25934EA-14A1-497B-8213-FD7ED3E678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00" y="-829775"/>
            <a:ext cx="6629400" cy="5745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E32F2C-1E19-4050-A4EF-FE9D544759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68558" y="1655069"/>
            <a:ext cx="4229100" cy="391701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609BE73-9052-42DF-ADB0-7D215D4AAD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9319" y="2157543"/>
            <a:ext cx="4940301" cy="33909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6C37614-CDA5-4602-BD99-EC52B258E2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15" y="-1779155"/>
            <a:ext cx="4095750" cy="59230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15F3E2E-D6D8-4AE8-8642-8E611B1C39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5624">
            <a:off x="-9641513" y="1883623"/>
            <a:ext cx="3524250" cy="35242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D222C0C-1745-4D48-8599-B93FE881D2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66790" y="2363783"/>
            <a:ext cx="1566378" cy="3543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D801ADE-FF6B-4B35-A147-0009647D7F3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0" y="8847384"/>
            <a:ext cx="5060949" cy="165086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3BDFC32-8BB1-4E11-B601-87ACAACCD6A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815" y="2366383"/>
            <a:ext cx="2709966" cy="111919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01BFFCE-A6C9-47A6-9325-4F258234C07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911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514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028FD6F8-6A64-40C8-991A-F57EF134FC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695823"/>
            <a:ext cx="4095750" cy="5923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6" y="1796315"/>
            <a:ext cx="3524250" cy="3524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949" y="2276475"/>
            <a:ext cx="1566378" cy="3543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0" y="4096603"/>
            <a:ext cx="5060949" cy="16508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67A711-EB9C-412C-B0C0-408A16672B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683" y="2393948"/>
            <a:ext cx="2709966" cy="111919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3C8D5DC-0AEE-4CDE-919D-39A347DB171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4" y="-1873686"/>
            <a:ext cx="7359649" cy="609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9F086B4-AD3E-4BFB-BD68-96C8202437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475" y="9208033"/>
            <a:ext cx="5319712" cy="30443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BF29323-A3F5-4BA2-A4D4-A220E61CAC8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20" y="9386173"/>
            <a:ext cx="4874992" cy="265054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81BA6AD-C91A-416F-81C7-349E460A04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83607" y="1399037"/>
            <a:ext cx="10720388" cy="457546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428CD0F-5675-4B35-9AE2-98400EE3958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720" y="-1768889"/>
            <a:ext cx="6300789" cy="50594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4EB1C-CADB-4AF3-A6A4-466E04D3320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95693" y="2817141"/>
            <a:ext cx="3591082" cy="240912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B4C39C2-DB73-4682-92D3-E65A1B6250A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28848" y="2883519"/>
            <a:ext cx="2751441" cy="231224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77AB6AB-8DCD-49E5-B241-AAE73FA0423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27341" y="3151247"/>
            <a:ext cx="3662128" cy="192471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4BB0117-14A1-4988-BF1F-E5E3730472C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482" y="-2660773"/>
            <a:ext cx="4767263" cy="63563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F69FA1D-C986-42DA-8F23-6E3830A283F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947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8ED756E3-DE49-4497-88BF-2392596CCC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AA12A7-01E5-44B2-B93E-2DA6535602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05" y="1390650"/>
            <a:ext cx="10720388" cy="45754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CF4604-FA7C-43D6-B321-580D0D18B6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720" y="1151404"/>
            <a:ext cx="6300789" cy="5059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FD217D-9715-42D5-AEFA-7CF4D6CCC1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2808754"/>
            <a:ext cx="3591082" cy="24091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BDD4C9-7687-4FCF-93B2-82CF21ABA2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782" y="2875132"/>
            <a:ext cx="2751441" cy="23122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1062B2-CB4E-4510-96EB-E2F59F883B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16" y="3142860"/>
            <a:ext cx="3662128" cy="19247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33BE0C-7AF8-41B7-8F5B-FE1A13E562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482" y="259520"/>
            <a:ext cx="4767263" cy="63563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66E7185-B364-4B05-B410-4B619870F6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-1622644"/>
            <a:ext cx="4095750" cy="59230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CD50ED8-ED28-45FA-8132-F28DB811524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74991">
            <a:off x="14757341" y="1848675"/>
            <a:ext cx="3524250" cy="352425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CFE1655-D154-4CE1-A5FE-558F696B724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2064" y="2328835"/>
            <a:ext cx="1566378" cy="3543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82E2BDD-1D1C-4389-BBFF-14411B6FB31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9815" y="4148963"/>
            <a:ext cx="5060949" cy="16508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F12461B-4A9E-4C23-8FA2-112C6CF5D7D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0798" y="2446308"/>
            <a:ext cx="2709966" cy="111919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77697BB-8344-40E2-B795-9CD874EC2AC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397" y="6655593"/>
            <a:ext cx="88105" cy="881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392580-9C86-4336-A27A-2A552E9C0D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517" y="2134173"/>
            <a:ext cx="9067800" cy="354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43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724400" y="6174467"/>
            <a:ext cx="2743200" cy="365125"/>
          </a:xfrm>
        </p:spPr>
        <p:txBody>
          <a:bodyPr/>
          <a:lstStyle/>
          <a:p>
            <a:fld id="{54ACAD41-76AF-412E-B832-20326F3E5079}" type="slidenum">
              <a:rPr lang="fa-IR" smtClean="0"/>
              <a:pPr/>
              <a:t>2</a:t>
            </a:fld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625" y="2642728"/>
            <a:ext cx="6530749" cy="15725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86D4AC-FD60-4081-A061-6905D18E5E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338" y="-797492"/>
            <a:ext cx="8401324" cy="6783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49A001-0F19-4CBF-A79B-5B8D082AE6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440" y="7218144"/>
            <a:ext cx="4619118" cy="369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74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67A3827C-20A9-48DE-86A8-928F6B33F5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DB42F0E-DE3E-4BA2-97D0-C2C530C6D7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05" y="1390650"/>
            <a:ext cx="10720388" cy="457546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115008C-124D-4747-A28D-0A6EEE7C8F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482" y="259520"/>
            <a:ext cx="4767263" cy="6356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C53F044-3CD1-4E6A-A4C9-24114868F4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53789" y="2808754"/>
            <a:ext cx="3591082" cy="24091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8DBCC2D-2EF3-4CBC-9742-EFF21A55CB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9959" y="2875132"/>
            <a:ext cx="2751441" cy="231224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C43E871-38E0-40CD-956C-B82516E1A1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2768" y="3142860"/>
            <a:ext cx="3662128" cy="192471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B9FD8F9-4D28-455B-8854-925075E1D4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385" y="-1305232"/>
            <a:ext cx="7077456" cy="60990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3FD020A-732F-40A6-A2C1-E758765AC5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344" y="7794276"/>
            <a:ext cx="4407408" cy="22163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D77852-8DA0-41E7-92CF-0876C213F02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374" y="8129856"/>
            <a:ext cx="2638425" cy="3742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6A1505D-B430-4772-AE7F-E975873A7C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9809" y="1403529"/>
            <a:ext cx="10750569" cy="38902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F8BC576-AB47-4536-8100-56414CB75EB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6778" y="2166376"/>
            <a:ext cx="9753600" cy="292235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E29180C-1203-4FF9-BBC7-F79D543FCB6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497" y="6655593"/>
            <a:ext cx="88105" cy="881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FBB799-6BC9-4E4F-816D-DA9F4DDB548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099" y="2134173"/>
            <a:ext cx="9067800" cy="354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77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6C7798AE-084B-46E7-82F6-FBF6AF974F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4" y="1085851"/>
            <a:ext cx="11102736" cy="19306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4" y="3133725"/>
            <a:ext cx="11109018" cy="28437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712" y="561389"/>
            <a:ext cx="8410575" cy="5244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582" y="3784601"/>
            <a:ext cx="2934494" cy="20714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751" y="3793312"/>
            <a:ext cx="2922494" cy="20539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50" y="3796314"/>
            <a:ext cx="2907629" cy="20479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C4F666-460B-423B-A504-D2B20FD0E7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570" y="-9675124"/>
            <a:ext cx="7077456" cy="6099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99472C9-569B-4174-8742-117D6CAB39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25" y="7165158"/>
            <a:ext cx="4407408" cy="2216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6B3EC86-5ED2-4121-BFC9-41EF61E44A3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855" y="7500738"/>
            <a:ext cx="2638425" cy="3742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7FE90E-C27F-4521-BE0D-05986200EBD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4336781" y="2059840"/>
            <a:ext cx="3551444" cy="35514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E8206D7-1980-47CD-81B0-18F107D02D8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115" y="7109290"/>
            <a:ext cx="2600325" cy="34208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A537611-8991-40C6-8378-E6A6352C887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3832" y="3005205"/>
            <a:ext cx="4495800" cy="17096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4E5F096-F477-470C-89D9-2B00DF0E62B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76888" y="658201"/>
            <a:ext cx="5286376" cy="62902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327D99-8A04-4A71-A7AD-573825ED1DA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99" y="-9227293"/>
            <a:ext cx="10782301" cy="389025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AEF68C6-255C-498E-B251-F329C8086C1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047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604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50238C26-5C05-401A-9C4C-F09E31D89C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D9E889-95A1-4435-A9B3-8370202D44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556" y="2059840"/>
            <a:ext cx="3551444" cy="35514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3950" y="-2393951"/>
            <a:ext cx="4787899" cy="47878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050" y="-2393950"/>
            <a:ext cx="4787899" cy="47878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0" y="3005205"/>
            <a:ext cx="4495800" cy="17096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115" y="2039876"/>
            <a:ext cx="2600325" cy="34208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50" y="658201"/>
            <a:ext cx="5286376" cy="6290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7B9E972-1EE6-49F8-9000-BC9AE79D2C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44434" y="1085851"/>
            <a:ext cx="11102736" cy="19306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BB1B02B-C601-4E6F-8C31-61B8C2706E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50716" y="3133725"/>
            <a:ext cx="11109018" cy="28437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6D592E-65A9-4721-972D-6CCD583360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99" y="-1408405"/>
            <a:ext cx="8410575" cy="5244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19CAFF-B4E7-478F-9CDD-CA86BB6F4C6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469" y="8216245"/>
            <a:ext cx="2934494" cy="20714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B2792A2-2E32-4CE5-A3AE-83F890ADE39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638" y="7840967"/>
            <a:ext cx="2922494" cy="205398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857662D-4502-4D02-99E3-9C3511F20F9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37" y="7192253"/>
            <a:ext cx="2907629" cy="20479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F41230C-0AEA-43B6-A22B-47B8EC86D17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8845" y="2019300"/>
            <a:ext cx="4865290" cy="357928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CB3FB23-C1EF-4C90-83D4-146FFF03A56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174" y="7198517"/>
            <a:ext cx="1782825" cy="410686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4CC15CA-B622-4A05-9E82-D31F5374103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322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179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08E5850-10C1-46C9-B9CF-3B568E7E32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98050" y="-2393951"/>
            <a:ext cx="4787899" cy="47878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370020" y="-2393950"/>
            <a:ext cx="4787899" cy="47878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50" y="658201"/>
            <a:ext cx="5286376" cy="6290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79" y="2019300"/>
            <a:ext cx="4865290" cy="35792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45156" y="2059840"/>
            <a:ext cx="3551444" cy="35514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174" y="1627747"/>
            <a:ext cx="1782825" cy="41068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923E40F-0633-481D-9FA8-480B0F586F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450" y="3005205"/>
            <a:ext cx="4495800" cy="17096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B74F8E4-203B-4DAF-BE98-C4F6B73D768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41651" y="2039876"/>
            <a:ext cx="2600325" cy="34208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139128-7046-4D01-B5A4-C3CE5CE08C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08662" y="658201"/>
            <a:ext cx="5276850" cy="6088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B2546EE-C55B-4388-B834-44F05635108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450" y="2719162"/>
            <a:ext cx="4502151" cy="239774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84AC34D-C80A-4E50-9588-39B7FA3985E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07" y="7430522"/>
            <a:ext cx="3717238" cy="42881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1A870F1-A0C2-41F6-B0F7-0DC51C38397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422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904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C005D6ED-7397-4859-9DF6-B42931DD3D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393950" y="-2393951"/>
            <a:ext cx="4787899" cy="47878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98050" y="-2393950"/>
            <a:ext cx="4787899" cy="47878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0" y="673832"/>
            <a:ext cx="5276850" cy="6088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598" y="2719162"/>
            <a:ext cx="4502151" cy="23977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2081779"/>
            <a:ext cx="3515631" cy="35156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357" y="1566577"/>
            <a:ext cx="3717238" cy="42881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22E30F-4A8C-4F8E-A7A8-731004883F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50" y="-980403"/>
            <a:ext cx="5286376" cy="6290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B98FCB-EB8E-47EA-B0FE-A3C3641ABF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31585" y="2019300"/>
            <a:ext cx="4865290" cy="35792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9BBB85-5A21-42A5-952A-CE51038435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1978" y="1627747"/>
            <a:ext cx="1782825" cy="41068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F8A5B53-F68B-4BA8-8CDF-55EF41D820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1978" y="652672"/>
            <a:ext cx="5410200" cy="6316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89590F6-2DE9-4776-A280-4FD51121AB7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257" y="7183212"/>
            <a:ext cx="3803390" cy="302144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1952D81-6FE5-4007-8E43-DB44E6270E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42648" y="698399"/>
            <a:ext cx="4137659" cy="25535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57C13D7-F533-4B09-9983-50555868342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05757" y="3526937"/>
            <a:ext cx="4137659" cy="26105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3AF8710-EFC2-4EA6-98E8-94F6BA81987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222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561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5B382E3B-7310-4148-8370-43647F859D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0" y="652672"/>
            <a:ext cx="5410200" cy="6316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40257" y="2146299"/>
            <a:ext cx="3527743" cy="35277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257" y="2083958"/>
            <a:ext cx="3803390" cy="30214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698399"/>
            <a:ext cx="4137659" cy="25535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3526937"/>
            <a:ext cx="4137659" cy="26105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FE79298-2C80-4F70-A183-53615504C8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575" y="-1503911"/>
            <a:ext cx="5276850" cy="6088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BE53949-1E23-4EFA-869E-3981A2F679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8356" y="2719162"/>
            <a:ext cx="4502151" cy="239774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3ED33D1-BA50-4580-963C-75108F7EE76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7745" y="1566577"/>
            <a:ext cx="3717238" cy="428812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E4100E4-657B-47A9-9D97-A7CD4D9B070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147" y="6655593"/>
            <a:ext cx="88105" cy="8810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4C4E8CF-9DCF-4C53-9CBE-49DDC7888C0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591" y="-1451981"/>
            <a:ext cx="7007382" cy="5786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C563D4E-B079-4321-B973-7854926C108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518" y="15249510"/>
            <a:ext cx="3404482" cy="407775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EA4C47B-BE3E-4685-8033-CB8498DBFA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704" y="13210632"/>
            <a:ext cx="3442592" cy="40777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0444731-A051-47D7-9D1D-10E68AE16FD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58" y="11171754"/>
            <a:ext cx="3504423" cy="407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14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1D964536-B9B6-44FF-9F9A-0B061540CA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BA128EC-FACE-4F3C-A987-CB175F56BA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772" y="6655593"/>
            <a:ext cx="88105" cy="881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FD99DCA-9014-4340-80D5-A87712DF7C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591" y="768251"/>
            <a:ext cx="7007382" cy="5786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5864FCA-D886-4A9D-A2CD-EE0E917D76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518" y="1809586"/>
            <a:ext cx="3404482" cy="407775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3D8112-39B9-4C1D-B24F-25FC61D2AE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704" y="1809586"/>
            <a:ext cx="3442592" cy="407775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C1065E1-AB5F-4ABF-BE09-84E3905DBD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58" y="1809586"/>
            <a:ext cx="3504423" cy="407775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ED6707A-C719-4874-A9B5-8C5AABC739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5599" y="652672"/>
            <a:ext cx="5410200" cy="63161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A4B47E1-D9C4-4FAB-8DFA-7B4DEACD04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88556">
            <a:off x="14650156" y="2146299"/>
            <a:ext cx="3527743" cy="35277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C215108-8027-4BA3-AE96-A5556A065E6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156" y="2083958"/>
            <a:ext cx="3803390" cy="302144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AFF359D-B389-46A8-B1A8-1EC7782397F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01017" y="698399"/>
            <a:ext cx="4137659" cy="255356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2870EA6-17A5-4165-A8EB-A4B23E68E22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01017" y="3526937"/>
            <a:ext cx="4137659" cy="261059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0805E4D-30F2-4DE1-BA32-DFBE630D5D4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428" y="8273527"/>
            <a:ext cx="7005966" cy="378939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852106D-C837-4F60-805C-4434989E371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428" y="12236881"/>
            <a:ext cx="6358908" cy="52050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EC83898-26ED-414D-A446-708A693A807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428" y="12952111"/>
            <a:ext cx="8975144" cy="57524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4E02377-3E8E-4202-B61C-DEFA073BC6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644" y="9050443"/>
            <a:ext cx="1745928" cy="267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16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E2555F-527B-4D66-BC39-53E80C6C55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0"/>
            <a:ext cx="1218565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7395D9-D063-4986-9B12-C75EFC198F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313" y="825500"/>
            <a:ext cx="3221372" cy="4114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CAE0FF-A22F-4375-9A66-91DF0618C2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28094" y="-22228"/>
            <a:ext cx="6521456" cy="65214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5A611B-802A-4FE7-9039-522E4EFC92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60729" y="-22228"/>
            <a:ext cx="6521456" cy="65214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1FA24B-9A89-4AA2-B76C-6F2CFD5595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073" y="5382405"/>
            <a:ext cx="4595851" cy="460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267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724400" y="6174467"/>
            <a:ext cx="2743200" cy="365125"/>
          </a:xfrm>
        </p:spPr>
        <p:txBody>
          <a:bodyPr/>
          <a:lstStyle/>
          <a:p>
            <a:fld id="{54ACAD41-76AF-412E-B832-20326F3E5079}" type="slidenum">
              <a:rPr lang="fa-IR" smtClean="0"/>
              <a:pPr/>
              <a:t>3</a:t>
            </a:fld>
            <a:endParaRPr lang="fa-I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2E970B-B532-4A93-856E-C4614C8778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18" y="1345291"/>
            <a:ext cx="4829175" cy="4829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14282"/>
            <a:ext cx="5242374" cy="4943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073" y="2171700"/>
            <a:ext cx="5883477" cy="30051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010" y="2570458"/>
            <a:ext cx="5281182" cy="23838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489" y="360223"/>
            <a:ext cx="6110286" cy="4933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763" y="6622597"/>
            <a:ext cx="733426" cy="956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525" y="6622598"/>
            <a:ext cx="95664" cy="956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7EFA40-B9B1-4563-91B1-0EA3A1588B3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9742" y="4274003"/>
            <a:ext cx="12192000" cy="18097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E00272B-2A19-4DB3-8C42-DA86F0EC57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9592"/>
            <a:ext cx="12192000" cy="58132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A602807-44B2-4419-A7B9-885292580EE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1" y="-2961971"/>
            <a:ext cx="6315676" cy="253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79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724400" y="6174467"/>
            <a:ext cx="2743200" cy="365125"/>
          </a:xfrm>
        </p:spPr>
        <p:txBody>
          <a:bodyPr/>
          <a:lstStyle/>
          <a:p>
            <a:fld id="{54ACAD41-76AF-412E-B832-20326F3E5079}" type="slidenum">
              <a:rPr lang="fa-IR" smtClean="0"/>
              <a:pPr/>
              <a:t>4</a:t>
            </a:fld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722"/>
            <a:ext cx="12192000" cy="581327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1" y="470935"/>
            <a:ext cx="6315676" cy="25389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399" y="-1600200"/>
            <a:ext cx="4610100" cy="4610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763" y="6622597"/>
            <a:ext cx="733426" cy="956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068" y="6622597"/>
            <a:ext cx="95664" cy="956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A660E2-AA7E-4EDE-91B3-378E9A31F5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489" y="-555968"/>
            <a:ext cx="6110286" cy="4933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72910C-B552-4D72-B135-7FB33D7119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9730" y="2171700"/>
            <a:ext cx="5883477" cy="30051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294E69-BB84-4377-902E-2D0EDEF47E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1667" y="2570458"/>
            <a:ext cx="5281182" cy="23838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6CEB9E8-6A3D-4052-BE82-004F405873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621309" y="1345291"/>
            <a:ext cx="4829175" cy="48291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F8CB08-8117-42C5-AB19-30225122AF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232300"/>
            <a:ext cx="5242374" cy="494371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165A5CF-9D74-4F94-9E0D-779525F2713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309" y="2273801"/>
            <a:ext cx="5168900" cy="24070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4274C98-1E41-43F5-8793-200AE164D4C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6328" y="788533"/>
            <a:ext cx="5697019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0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724400" y="6174467"/>
            <a:ext cx="2743200" cy="365125"/>
          </a:xfrm>
        </p:spPr>
        <p:txBody>
          <a:bodyPr/>
          <a:lstStyle/>
          <a:p>
            <a:fld id="{54ACAD41-76AF-412E-B832-20326F3E5079}" type="slidenum">
              <a:rPr lang="fa-IR" smtClean="0"/>
              <a:pPr/>
              <a:t>5</a:t>
            </a:fld>
            <a:endParaRPr lang="fa-I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ED93E5-A103-4EEE-80F1-B03B7B34D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CAB007-4553-49F7-94EA-5EF4D8FA85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1" y="7254656"/>
            <a:ext cx="6315676" cy="25389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13" y="788533"/>
            <a:ext cx="5697019" cy="4876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401" y="5092699"/>
            <a:ext cx="4787899" cy="4787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0" y="2273801"/>
            <a:ext cx="5168900" cy="24070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7137401" y="-2925911"/>
            <a:ext cx="4787899" cy="47878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763" y="6622597"/>
            <a:ext cx="733426" cy="956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343" y="6622598"/>
            <a:ext cx="95664" cy="956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12AA7E0-4BB9-428E-A73B-9B5268FAA1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22596"/>
            <a:ext cx="12192000" cy="58132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FE0C96-B085-4792-BC74-5F6BBBF9B4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55588" y="1086190"/>
            <a:ext cx="5092700" cy="45374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3A6287A-B70F-447F-A19F-4E22503FB80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51650" y="2766035"/>
            <a:ext cx="5238586" cy="24727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4CE7D1E-7D1D-4BDD-852D-C5695F671E1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37911" y="1619250"/>
            <a:ext cx="5238586" cy="93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4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724400" y="6174467"/>
            <a:ext cx="2743200" cy="365125"/>
          </a:xfrm>
        </p:spPr>
        <p:txBody>
          <a:bodyPr/>
          <a:lstStyle/>
          <a:p>
            <a:fld id="{54ACAD41-76AF-412E-B832-20326F3E5079}" type="slidenum">
              <a:rPr lang="fa-IR" smtClean="0"/>
              <a:pPr/>
              <a:t>6</a:t>
            </a:fld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BBCBB9-6284-4F78-B276-26C301CC2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10236201" y="1035050"/>
            <a:ext cx="4787899" cy="47878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300" y="1086190"/>
            <a:ext cx="5092700" cy="45374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15" y="2766035"/>
            <a:ext cx="5238586" cy="24727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15" y="1627644"/>
            <a:ext cx="5238586" cy="9391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763" y="6622597"/>
            <a:ext cx="733426" cy="956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763" y="6622598"/>
            <a:ext cx="95664" cy="956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566E5D8-8C88-4A85-AAA5-30EF2430E3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487" y="7626583"/>
            <a:ext cx="5697019" cy="4876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BC525E-130D-4D0A-8646-40C14DA0EB1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504" y="-3518299"/>
            <a:ext cx="5168900" cy="24070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2350198-DBD2-448B-B879-261FAD8BA2C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20181"/>
            <a:ext cx="12192000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39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1D6FDBA-F849-406D-BA59-C5D236DF2F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903" y="6655593"/>
            <a:ext cx="88105" cy="881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3950" y="-2870200"/>
            <a:ext cx="4787899" cy="47878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050" y="-2870200"/>
            <a:ext cx="4787899" cy="47878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132" y="648025"/>
            <a:ext cx="8732940" cy="5271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767" y="1444852"/>
            <a:ext cx="4815281" cy="6042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627" y="2441196"/>
            <a:ext cx="4954522" cy="26555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76" y="2318822"/>
            <a:ext cx="5826570" cy="33866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FD88B31-8064-4216-BDDE-4765485F15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5630"/>
            <a:ext cx="12192000" cy="1422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5BD8F34-91E8-4A3A-AC8C-8AEAFF9098F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24" y="7250049"/>
            <a:ext cx="9909667" cy="36596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5776B6E-7EC4-4642-9D86-A5FBEC3B48B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6151" y="571928"/>
            <a:ext cx="7219950" cy="6032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0AC748C-9190-4906-8125-996CE26349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924" y="-715828"/>
            <a:ext cx="5123355" cy="35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77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962688B-D889-4D9E-9EE3-6BF2402E39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6572">
            <a:off x="-2393950" y="1287546"/>
            <a:ext cx="4787899" cy="47878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000">
            <a:off x="9798050" y="1287546"/>
            <a:ext cx="4787899" cy="47878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24" y="1910815"/>
            <a:ext cx="9909667" cy="3659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692150"/>
            <a:ext cx="7219950" cy="6032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924" y="2754999"/>
            <a:ext cx="5123355" cy="3559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E5308F-D82D-4F21-A9F8-E58B11A945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132" y="-1859600"/>
            <a:ext cx="8732940" cy="527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D3C331-08E0-4B6D-908D-B9B0417FAC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767" y="-1062773"/>
            <a:ext cx="4815281" cy="6042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D8338A-58E1-43A8-95EA-1012768B92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4271" y="2441196"/>
            <a:ext cx="4954522" cy="26555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8C5AA0-903D-4084-A748-3AE59889100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98841" y="2318822"/>
            <a:ext cx="5826570" cy="338665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40F53C0-ECEB-48F6-88E5-84CB3749961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6431" y="3082945"/>
            <a:ext cx="4852626" cy="11413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A9C09F6-0923-4C59-AE8C-CF78AE277CA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10265" y="1178345"/>
            <a:ext cx="3762703" cy="47858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D0D731F-D49A-4B18-9BE2-00B92BD088A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712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811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F98D46FB-167B-49E0-87E9-0E64D96C3B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560601-A700-4B42-89E6-947554CC77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2" y="7463263"/>
            <a:ext cx="10277475" cy="18656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5C1C98-09BB-4AEF-90A3-01D80D431C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710" y="-2906287"/>
            <a:ext cx="1621444" cy="24765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10E70B-BB97-4AFF-8869-FE477F354E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24" y="-3868170"/>
            <a:ext cx="9909667" cy="36596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97FD58-1A3E-4117-BDDD-77BACE972B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7421" y="571928"/>
            <a:ext cx="7219950" cy="6032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F161A0-F4EE-402F-94B8-B0AEE2D351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0515" y="1987184"/>
            <a:ext cx="5123355" cy="3559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87A57F-CB88-46CB-81AB-DC05001141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324" y="3082945"/>
            <a:ext cx="4852626" cy="11413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1F12155-2621-401F-BCBF-6618ED99E95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24" y="396732"/>
            <a:ext cx="6762750" cy="5122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16D9566-6B28-4B9B-B569-7740EBE723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462" y="1178345"/>
            <a:ext cx="3762703" cy="478589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E731576-B090-4CF5-B2FE-58AE2ADB208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987" y="6655593"/>
            <a:ext cx="88105" cy="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06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حوزه هنری">
      <a:majorFont>
        <a:latin typeface="Ahang"/>
        <a:ea typeface=""/>
        <a:cs typeface="Ahang ExtraBold"/>
      </a:majorFont>
      <a:minorFont>
        <a:latin typeface="Ahang"/>
        <a:ea typeface=""/>
        <a:cs typeface="Ahang DemiBold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</TotalTime>
  <Words>33</Words>
  <Application>Microsoft Office PowerPoint</Application>
  <PresentationFormat>Widescreen</PresentationFormat>
  <Paragraphs>33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Ahang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ali godarzi</cp:lastModifiedBy>
  <cp:revision>171</cp:revision>
  <cp:lastPrinted>2022-03-03T11:27:38Z</cp:lastPrinted>
  <dcterms:created xsi:type="dcterms:W3CDTF">2022-01-13T14:46:51Z</dcterms:created>
  <dcterms:modified xsi:type="dcterms:W3CDTF">2022-08-22T05:39:41Z</dcterms:modified>
</cp:coreProperties>
</file>