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sldIdLst>
    <p:sldId id="274" r:id="rId2"/>
    <p:sldId id="302" r:id="rId3"/>
    <p:sldId id="326" r:id="rId4"/>
    <p:sldId id="272" r:id="rId5"/>
    <p:sldId id="273" r:id="rId6"/>
    <p:sldId id="309" r:id="rId7"/>
    <p:sldId id="327" r:id="rId8"/>
    <p:sldId id="310" r:id="rId9"/>
    <p:sldId id="320" r:id="rId10"/>
    <p:sldId id="321" r:id="rId11"/>
    <p:sldId id="323" r:id="rId12"/>
    <p:sldId id="329" r:id="rId13"/>
    <p:sldId id="322" r:id="rId14"/>
    <p:sldId id="318" r:id="rId15"/>
    <p:sldId id="330" r:id="rId16"/>
    <p:sldId id="31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1" d="100"/>
          <a:sy n="71" d="100"/>
        </p:scale>
        <p:origin x="-113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5760" cy="535"/>
            </a:xfrm>
            <a:prstGeom prst="rect">
              <a:avLst/>
            </a:prstGeom>
            <a:gradFill rotWithShape="0">
              <a:gsLst>
                <a:gs pos="0">
                  <a:schemeClr val="folHlink"/>
                </a:gs>
                <a:gs pos="100000">
                  <a:schemeClr val="bg1"/>
                </a:gs>
              </a:gsLst>
              <a:lin ang="5400000" scaled="1"/>
            </a:gradFill>
            <a:ln w="9525">
              <a:noFill/>
              <a:miter lim="800000"/>
              <a:headEnd/>
              <a:tailEnd/>
            </a:ln>
            <a:effectLst/>
          </p:spPr>
          <p:txBody>
            <a:bodyPr wrap="none" anchor="ctr"/>
            <a:lstStyle/>
            <a:p>
              <a:pPr>
                <a:defRPr/>
              </a:pPr>
              <a:endParaRPr lang="en-US"/>
            </a:p>
          </p:txBody>
        </p:sp>
        <p:sp>
          <p:nvSpPr>
            <p:cNvPr id="6" name="Rectangle 4"/>
            <p:cNvSpPr>
              <a:spLocks noChangeArrowheads="1"/>
            </p:cNvSpPr>
            <p:nvPr/>
          </p:nvSpPr>
          <p:spPr bwMode="hidden">
            <a:xfrm>
              <a:off x="0" y="3147"/>
              <a:ext cx="5760" cy="1173"/>
            </a:xfrm>
            <a:prstGeom prst="rect">
              <a:avLst/>
            </a:prstGeom>
            <a:gradFill rotWithShape="0">
              <a:gsLst>
                <a:gs pos="0">
                  <a:schemeClr val="bg1"/>
                </a:gs>
                <a:gs pos="100000">
                  <a:schemeClr val="folHlink"/>
                </a:gs>
              </a:gsLst>
              <a:lin ang="5400000" scaled="1"/>
            </a:gradFill>
            <a:ln w="9525">
              <a:noFill/>
              <a:miter lim="800000"/>
              <a:headEnd/>
              <a:tailEnd/>
            </a:ln>
          </p:spPr>
          <p:txBody>
            <a:bodyPr wrap="none" anchor="ctr"/>
            <a:lstStyle/>
            <a:p>
              <a:pPr>
                <a:defRPr/>
              </a:pPr>
              <a:endParaRPr lang="en-US"/>
            </a:p>
          </p:txBody>
        </p:sp>
      </p:grpSp>
      <p:grpSp>
        <p:nvGrpSpPr>
          <p:cNvPr id="3" name="Group 10"/>
          <p:cNvGrpSpPr>
            <a:grpSpLocks/>
          </p:cNvGrpSpPr>
          <p:nvPr/>
        </p:nvGrpSpPr>
        <p:grpSpPr bwMode="auto">
          <a:xfrm>
            <a:off x="152400" y="314325"/>
            <a:ext cx="847725" cy="6543675"/>
            <a:chOff x="96" y="198"/>
            <a:chExt cx="534" cy="4122"/>
          </a:xfrm>
        </p:grpSpPr>
        <p:sp>
          <p:nvSpPr>
            <p:cNvPr id="8" name="AutoShape 11"/>
            <p:cNvSpPr>
              <a:spLocks noChangeArrowheads="1"/>
            </p:cNvSpPr>
            <p:nvPr/>
          </p:nvSpPr>
          <p:spPr bwMode="auto">
            <a:xfrm rot="5400000" flipH="1">
              <a:off x="82" y="1995"/>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sp>
          <p:nvSpPr>
            <p:cNvPr id="9" name="AutoShape 12"/>
            <p:cNvSpPr>
              <a:spLocks noChangeArrowheads="1"/>
            </p:cNvSpPr>
            <p:nvPr/>
          </p:nvSpPr>
          <p:spPr bwMode="auto">
            <a:xfrm rot="5400000" flipH="1">
              <a:off x="82" y="2589"/>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sp>
          <p:nvSpPr>
            <p:cNvPr id="10" name="AutoShape 13"/>
            <p:cNvSpPr>
              <a:spLocks noChangeArrowheads="1"/>
            </p:cNvSpPr>
            <p:nvPr/>
          </p:nvSpPr>
          <p:spPr bwMode="auto">
            <a:xfrm rot="5400000" flipH="1">
              <a:off x="81" y="3181"/>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sp>
          <p:nvSpPr>
            <p:cNvPr id="11" name="AutoShape 14"/>
            <p:cNvSpPr>
              <a:spLocks noChangeArrowheads="1"/>
            </p:cNvSpPr>
            <p:nvPr/>
          </p:nvSpPr>
          <p:spPr bwMode="auto">
            <a:xfrm rot="5400000" flipH="1">
              <a:off x="83" y="3776"/>
              <a:ext cx="558" cy="533"/>
            </a:xfrm>
            <a:prstGeom prst="parallelogram">
              <a:avLst>
                <a:gd name="adj" fmla="val 55437"/>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sp>
          <p:nvSpPr>
            <p:cNvPr id="12" name="AutoShape 15"/>
            <p:cNvSpPr>
              <a:spLocks noChangeArrowheads="1"/>
            </p:cNvSpPr>
            <p:nvPr/>
          </p:nvSpPr>
          <p:spPr bwMode="auto">
            <a:xfrm rot="5400000" flipH="1">
              <a:off x="82" y="213"/>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sp>
          <p:nvSpPr>
            <p:cNvPr id="13" name="AutoShape 16"/>
            <p:cNvSpPr>
              <a:spLocks noChangeArrowheads="1"/>
            </p:cNvSpPr>
            <p:nvPr/>
          </p:nvSpPr>
          <p:spPr bwMode="auto">
            <a:xfrm rot="5400000" flipH="1">
              <a:off x="81" y="803"/>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sp>
          <p:nvSpPr>
            <p:cNvPr id="14" name="AutoShape 17"/>
            <p:cNvSpPr>
              <a:spLocks noChangeArrowheads="1"/>
            </p:cNvSpPr>
            <p:nvPr/>
          </p:nvSpPr>
          <p:spPr bwMode="auto">
            <a:xfrm rot="5400000" flipH="1">
              <a:off x="81" y="1399"/>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grpSp>
      <p:sp>
        <p:nvSpPr>
          <p:cNvPr id="15" name="Rectangle 18"/>
          <p:cNvSpPr>
            <a:spLocks noChangeArrowheads="1"/>
          </p:cNvSpPr>
          <p:nvPr/>
        </p:nvSpPr>
        <p:spPr bwMode="auto">
          <a:xfrm>
            <a:off x="441325" y="0"/>
            <a:ext cx="276225" cy="6858000"/>
          </a:xfrm>
          <a:prstGeom prst="rect">
            <a:avLst/>
          </a:prstGeom>
          <a:gradFill rotWithShape="0">
            <a:gsLst>
              <a:gs pos="0">
                <a:schemeClr val="bg2"/>
              </a:gs>
              <a:gs pos="50000">
                <a:schemeClr val="folHlink"/>
              </a:gs>
              <a:gs pos="100000">
                <a:schemeClr val="bg2"/>
              </a:gs>
            </a:gsLst>
            <a:lin ang="0" scaled="1"/>
          </a:gradFill>
          <a:ln w="9525">
            <a:noFill/>
            <a:miter lim="800000"/>
            <a:headEnd/>
            <a:tailEnd/>
          </a:ln>
        </p:spPr>
        <p:txBody>
          <a:bodyPr wrap="none" anchor="ctr"/>
          <a:lstStyle/>
          <a:p>
            <a:pPr>
              <a:defRPr/>
            </a:pPr>
            <a:endParaRPr lang="en-US"/>
          </a:p>
        </p:txBody>
      </p:sp>
      <p:sp>
        <p:nvSpPr>
          <p:cNvPr id="16" name="AutoShape 19"/>
          <p:cNvSpPr>
            <a:spLocks noChangeArrowheads="1"/>
          </p:cNvSpPr>
          <p:nvPr/>
        </p:nvSpPr>
        <p:spPr bwMode="auto">
          <a:xfrm flipH="1">
            <a:off x="547688" y="2717800"/>
            <a:ext cx="8596312" cy="254000"/>
          </a:xfrm>
          <a:prstGeom prst="homePlate">
            <a:avLst>
              <a:gd name="adj" fmla="val 58913"/>
            </a:avLst>
          </a:prstGeom>
          <a:gradFill rotWithShape="0">
            <a:gsLst>
              <a:gs pos="0">
                <a:schemeClr val="bg2"/>
              </a:gs>
              <a:gs pos="50000">
                <a:schemeClr val="folHlink"/>
              </a:gs>
              <a:gs pos="100000">
                <a:schemeClr val="bg2"/>
              </a:gs>
            </a:gsLst>
            <a:lin ang="5400000" scaled="1"/>
          </a:gradFill>
          <a:ln w="9525">
            <a:noFill/>
            <a:miter lim="800000"/>
            <a:headEnd/>
            <a:tailEnd/>
          </a:ln>
          <a:effectLst/>
        </p:spPr>
        <p:txBody>
          <a:bodyPr wrap="none" anchor="ctr"/>
          <a:lstStyle/>
          <a:p>
            <a:pPr>
              <a:defRPr/>
            </a:pPr>
            <a:endParaRPr lang="en-US"/>
          </a:p>
        </p:txBody>
      </p:sp>
      <p:sp>
        <p:nvSpPr>
          <p:cNvPr id="17" name="Oval 20"/>
          <p:cNvSpPr>
            <a:spLocks noChangeArrowheads="1"/>
          </p:cNvSpPr>
          <p:nvPr/>
        </p:nvSpPr>
        <p:spPr bwMode="auto">
          <a:xfrm>
            <a:off x="433388" y="2697163"/>
            <a:ext cx="295275" cy="274637"/>
          </a:xfrm>
          <a:prstGeom prst="ellipse">
            <a:avLst/>
          </a:prstGeom>
          <a:gradFill rotWithShape="0">
            <a:gsLst>
              <a:gs pos="0">
                <a:srgbClr val="FEFFFF"/>
              </a:gs>
              <a:gs pos="100000">
                <a:schemeClr val="folHlink"/>
              </a:gs>
            </a:gsLst>
            <a:path path="shape">
              <a:fillToRect l="50000" t="50000" r="50000" b="50000"/>
            </a:path>
          </a:gradFill>
          <a:ln w="9525">
            <a:noFill/>
            <a:round/>
            <a:headEnd/>
            <a:tailEnd/>
          </a:ln>
        </p:spPr>
        <p:txBody>
          <a:bodyPr wrap="none" anchor="ctr"/>
          <a:lstStyle/>
          <a:p>
            <a:pPr>
              <a:defRPr/>
            </a:pPr>
            <a:endParaRPr lang="en-US"/>
          </a:p>
        </p:txBody>
      </p:sp>
      <p:sp>
        <p:nvSpPr>
          <p:cNvPr id="18" name="Rectangle 21"/>
          <p:cNvSpPr>
            <a:spLocks noChangeArrowheads="1"/>
          </p:cNvSpPr>
          <p:nvPr/>
        </p:nvSpPr>
        <p:spPr bwMode="auto">
          <a:xfrm>
            <a:off x="463550" y="2700338"/>
            <a:ext cx="161925" cy="4157662"/>
          </a:xfrm>
          <a:prstGeom prst="rect">
            <a:avLst/>
          </a:prstGeom>
          <a:noFill/>
          <a:ln w="9525">
            <a:noFill/>
            <a:miter lim="800000"/>
            <a:headEnd/>
            <a:tailEnd/>
          </a:ln>
        </p:spPr>
        <p:txBody>
          <a:bodyPr wrap="none" anchor="ctr"/>
          <a:lstStyle/>
          <a:p>
            <a:pPr>
              <a:defRPr/>
            </a:pPr>
            <a:endParaRPr lang="en-US"/>
          </a:p>
        </p:txBody>
      </p:sp>
      <p:sp>
        <p:nvSpPr>
          <p:cNvPr id="19" name="Oval 22"/>
          <p:cNvSpPr>
            <a:spLocks noChangeArrowheads="1"/>
          </p:cNvSpPr>
          <p:nvPr/>
        </p:nvSpPr>
        <p:spPr bwMode="auto">
          <a:xfrm>
            <a:off x="9236075" y="2697163"/>
            <a:ext cx="304800" cy="274637"/>
          </a:xfrm>
          <a:prstGeom prst="ellipse">
            <a:avLst/>
          </a:prstGeom>
          <a:gradFill rotWithShape="0">
            <a:gsLst>
              <a:gs pos="0">
                <a:srgbClr val="FEFFFF"/>
              </a:gs>
              <a:gs pos="100000">
                <a:schemeClr val="folHlink"/>
              </a:gs>
            </a:gsLst>
            <a:path path="shape">
              <a:fillToRect l="50000" t="50000" r="50000" b="50000"/>
            </a:path>
          </a:gradFill>
          <a:ln w="9525">
            <a:noFill/>
            <a:round/>
            <a:headEnd/>
            <a:tailEnd/>
          </a:ln>
        </p:spPr>
        <p:txBody>
          <a:bodyPr wrap="none" anchor="ctr"/>
          <a:lstStyle/>
          <a:p>
            <a:pPr>
              <a:defRPr/>
            </a:pPr>
            <a:endParaRPr lang="en-US"/>
          </a:p>
        </p:txBody>
      </p:sp>
      <p:sp>
        <p:nvSpPr>
          <p:cNvPr id="20" name="Rectangle 23"/>
          <p:cNvSpPr>
            <a:spLocks noChangeArrowheads="1"/>
          </p:cNvSpPr>
          <p:nvPr/>
        </p:nvSpPr>
        <p:spPr bwMode="auto">
          <a:xfrm>
            <a:off x="484188" y="2760663"/>
            <a:ext cx="8751887" cy="190500"/>
          </a:xfrm>
          <a:prstGeom prst="rect">
            <a:avLst/>
          </a:prstGeom>
          <a:noFill/>
          <a:ln w="9525">
            <a:noFill/>
            <a:miter lim="800000"/>
            <a:headEnd/>
            <a:tailEnd/>
          </a:ln>
        </p:spPr>
        <p:txBody>
          <a:bodyPr wrap="none" anchor="ctr"/>
          <a:lstStyle/>
          <a:p>
            <a:pPr>
              <a:defRPr/>
            </a:pPr>
            <a:endParaRPr lang="en-US"/>
          </a:p>
        </p:txBody>
      </p:sp>
      <p:grpSp>
        <p:nvGrpSpPr>
          <p:cNvPr id="4" name="Group 24"/>
          <p:cNvGrpSpPr>
            <a:grpSpLocks/>
          </p:cNvGrpSpPr>
          <p:nvPr/>
        </p:nvGrpSpPr>
        <p:grpSpPr bwMode="auto">
          <a:xfrm>
            <a:off x="150813" y="0"/>
            <a:ext cx="849312" cy="6858000"/>
            <a:chOff x="95" y="0"/>
            <a:chExt cx="535" cy="4320"/>
          </a:xfrm>
        </p:grpSpPr>
        <p:sp>
          <p:nvSpPr>
            <p:cNvPr id="22" name="AutoShape 25"/>
            <p:cNvSpPr>
              <a:spLocks noChangeArrowheads="1"/>
            </p:cNvSpPr>
            <p:nvPr/>
          </p:nvSpPr>
          <p:spPr bwMode="auto">
            <a:xfrm rot="-5400000">
              <a:off x="82" y="2291"/>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a:p>
          </p:txBody>
        </p:sp>
        <p:sp>
          <p:nvSpPr>
            <p:cNvPr id="23" name="AutoShape 26"/>
            <p:cNvSpPr>
              <a:spLocks noChangeArrowheads="1"/>
            </p:cNvSpPr>
            <p:nvPr/>
          </p:nvSpPr>
          <p:spPr bwMode="auto">
            <a:xfrm rot="-5400000">
              <a:off x="81" y="2886"/>
              <a:ext cx="565" cy="533"/>
            </a:xfrm>
            <a:prstGeom prst="parallelogram">
              <a:avLst>
                <a:gd name="adj" fmla="val 56133"/>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a:p>
          </p:txBody>
        </p:sp>
        <p:sp>
          <p:nvSpPr>
            <p:cNvPr id="24" name="AutoShape 27"/>
            <p:cNvSpPr>
              <a:spLocks noChangeArrowheads="1"/>
            </p:cNvSpPr>
            <p:nvPr/>
          </p:nvSpPr>
          <p:spPr bwMode="auto">
            <a:xfrm rot="-5400000">
              <a:off x="81" y="3479"/>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a:p>
          </p:txBody>
        </p:sp>
        <p:sp>
          <p:nvSpPr>
            <p:cNvPr id="25" name="AutoShape 28"/>
            <p:cNvSpPr>
              <a:spLocks noChangeArrowheads="1"/>
            </p:cNvSpPr>
            <p:nvPr/>
          </p:nvSpPr>
          <p:spPr bwMode="auto">
            <a:xfrm rot="-5400000">
              <a:off x="81" y="508"/>
              <a:ext cx="565" cy="533"/>
            </a:xfrm>
            <a:prstGeom prst="parallelogram">
              <a:avLst>
                <a:gd name="adj" fmla="val 56133"/>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a:p>
          </p:txBody>
        </p:sp>
        <p:sp>
          <p:nvSpPr>
            <p:cNvPr id="26" name="AutoShape 29"/>
            <p:cNvSpPr>
              <a:spLocks noChangeArrowheads="1"/>
            </p:cNvSpPr>
            <p:nvPr/>
          </p:nvSpPr>
          <p:spPr bwMode="auto">
            <a:xfrm rot="-5400000">
              <a:off x="81" y="1101"/>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a:p>
          </p:txBody>
        </p:sp>
        <p:sp>
          <p:nvSpPr>
            <p:cNvPr id="27" name="AutoShape 30"/>
            <p:cNvSpPr>
              <a:spLocks noChangeArrowheads="1"/>
            </p:cNvSpPr>
            <p:nvPr/>
          </p:nvSpPr>
          <p:spPr bwMode="auto">
            <a:xfrm rot="-5400000">
              <a:off x="81" y="1697"/>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a:p>
          </p:txBody>
        </p:sp>
        <p:sp>
          <p:nvSpPr>
            <p:cNvPr id="28" name="Freeform 31"/>
            <p:cNvSpPr>
              <a:spLocks/>
            </p:cNvSpPr>
            <p:nvPr/>
          </p:nvSpPr>
          <p:spPr bwMode="auto">
            <a:xfrm>
              <a:off x="98" y="0"/>
              <a:ext cx="532" cy="465"/>
            </a:xfrm>
            <a:custGeom>
              <a:avLst/>
              <a:gdLst/>
              <a:ahLst/>
              <a:cxnLst>
                <a:cxn ang="0">
                  <a:pos x="1" y="0"/>
                </a:cxn>
                <a:cxn ang="0">
                  <a:pos x="0" y="166"/>
                </a:cxn>
                <a:cxn ang="0">
                  <a:pos x="532" y="465"/>
                </a:cxn>
                <a:cxn ang="0">
                  <a:pos x="532" y="201"/>
                </a:cxn>
                <a:cxn ang="0">
                  <a:pos x="172" y="0"/>
                </a:cxn>
                <a:cxn ang="0">
                  <a:pos x="1" y="0"/>
                </a:cxn>
              </a:cxnLst>
              <a:rect l="0" t="0" r="r" b="b"/>
              <a:pathLst>
                <a:path w="532" h="465">
                  <a:moveTo>
                    <a:pt x="1" y="0"/>
                  </a:moveTo>
                  <a:lnTo>
                    <a:pt x="0" y="166"/>
                  </a:lnTo>
                  <a:lnTo>
                    <a:pt x="532" y="465"/>
                  </a:lnTo>
                  <a:lnTo>
                    <a:pt x="532" y="201"/>
                  </a:lnTo>
                  <a:lnTo>
                    <a:pt x="172" y="0"/>
                  </a:lnTo>
                  <a:lnTo>
                    <a:pt x="1" y="0"/>
                  </a:lnTo>
                  <a:close/>
                </a:path>
              </a:pathLst>
            </a:custGeom>
            <a:gradFill rotWithShape="0">
              <a:gsLst>
                <a:gs pos="0">
                  <a:schemeClr val="accent2"/>
                </a:gs>
                <a:gs pos="100000">
                  <a:schemeClr val="accent1"/>
                </a:gs>
              </a:gsLst>
              <a:lin ang="0" scaled="1"/>
            </a:gradFill>
            <a:ln w="9525" cap="flat" cmpd="sng">
              <a:noFill/>
              <a:prstDash val="solid"/>
              <a:miter lim="800000"/>
              <a:headEnd/>
              <a:tailEnd/>
            </a:ln>
            <a:effectLst/>
          </p:spPr>
          <p:txBody>
            <a:bodyPr wrap="none" anchor="ctr"/>
            <a:lstStyle/>
            <a:p>
              <a:pPr>
                <a:defRPr/>
              </a:pPr>
              <a:endParaRPr lang="en-US"/>
            </a:p>
          </p:txBody>
        </p:sp>
        <p:sp>
          <p:nvSpPr>
            <p:cNvPr id="29" name="Freeform 32"/>
            <p:cNvSpPr>
              <a:spLocks/>
            </p:cNvSpPr>
            <p:nvPr/>
          </p:nvSpPr>
          <p:spPr bwMode="auto">
            <a:xfrm>
              <a:off x="95" y="4060"/>
              <a:ext cx="457" cy="260"/>
            </a:xfrm>
            <a:custGeom>
              <a:avLst/>
              <a:gdLst/>
              <a:ahLst/>
              <a:cxnLst>
                <a:cxn ang="0">
                  <a:pos x="457" y="260"/>
                </a:cxn>
                <a:cxn ang="0">
                  <a:pos x="1" y="0"/>
                </a:cxn>
                <a:cxn ang="0">
                  <a:pos x="0" y="264"/>
                </a:cxn>
                <a:cxn ang="0">
                  <a:pos x="457" y="260"/>
                </a:cxn>
              </a:cxnLst>
              <a:rect l="0" t="0" r="r" b="b"/>
              <a:pathLst>
                <a:path w="457" h="264">
                  <a:moveTo>
                    <a:pt x="457" y="260"/>
                  </a:moveTo>
                  <a:lnTo>
                    <a:pt x="1" y="0"/>
                  </a:lnTo>
                  <a:lnTo>
                    <a:pt x="0" y="264"/>
                  </a:lnTo>
                  <a:lnTo>
                    <a:pt x="457" y="260"/>
                  </a:lnTo>
                  <a:close/>
                </a:path>
              </a:pathLst>
            </a:custGeom>
            <a:gradFill rotWithShape="0">
              <a:gsLst>
                <a:gs pos="0">
                  <a:schemeClr val="accent2"/>
                </a:gs>
                <a:gs pos="100000">
                  <a:schemeClr val="accent1"/>
                </a:gs>
              </a:gsLst>
              <a:lin ang="0" scaled="1"/>
            </a:gradFill>
            <a:ln w="9525" cap="flat" cmpd="sng">
              <a:noFill/>
              <a:prstDash val="solid"/>
              <a:miter lim="800000"/>
              <a:headEnd/>
              <a:tailEnd/>
            </a:ln>
            <a:effectLst/>
          </p:spPr>
          <p:txBody>
            <a:bodyPr wrap="none" anchor="ctr"/>
            <a:lstStyle/>
            <a:p>
              <a:pPr>
                <a:defRPr/>
              </a:pPr>
              <a:endParaRPr lang="en-US"/>
            </a:p>
          </p:txBody>
        </p:sp>
      </p:grpSp>
      <p:sp>
        <p:nvSpPr>
          <p:cNvPr id="18437" name="Rectangle 5"/>
          <p:cNvSpPr>
            <a:spLocks noGrp="1" noChangeArrowheads="1"/>
          </p:cNvSpPr>
          <p:nvPr>
            <p:ph type="ctrTitle"/>
          </p:nvPr>
        </p:nvSpPr>
        <p:spPr>
          <a:xfrm>
            <a:off x="1295400" y="1524000"/>
            <a:ext cx="7772400" cy="1143000"/>
          </a:xfrm>
        </p:spPr>
        <p:txBody>
          <a:bodyPr/>
          <a:lstStyle>
            <a:lvl1pPr>
              <a:defRPr/>
            </a:lvl1pPr>
          </a:lstStyle>
          <a:p>
            <a:r>
              <a:rPr lang="en-US" altLang="ar-SA" smtClean="0"/>
              <a:t>Click to edit Master title style</a:t>
            </a:r>
            <a:endParaRPr lang="en-US" altLang="ar-SA"/>
          </a:p>
        </p:txBody>
      </p:sp>
      <p:sp>
        <p:nvSpPr>
          <p:cNvPr id="18438" name="Rectangle 6"/>
          <p:cNvSpPr>
            <a:spLocks noGrp="1" noChangeArrowheads="1"/>
          </p:cNvSpPr>
          <p:nvPr>
            <p:ph type="subTitle" idx="1"/>
          </p:nvPr>
        </p:nvSpPr>
        <p:spPr>
          <a:xfrm>
            <a:off x="1371600" y="3886200"/>
            <a:ext cx="6400800" cy="1752600"/>
          </a:xfrm>
        </p:spPr>
        <p:txBody>
          <a:bodyPr/>
          <a:lstStyle>
            <a:lvl1pPr marL="0" indent="0">
              <a:buFont typeface="Monotype Sorts" pitchFamily="2" charset="2"/>
              <a:buNone/>
              <a:defRPr/>
            </a:lvl1pPr>
          </a:lstStyle>
          <a:p>
            <a:r>
              <a:rPr lang="en-US" altLang="ar-SA" smtClean="0"/>
              <a:t>Click to edit Master subtitle style</a:t>
            </a:r>
            <a:endParaRPr lang="en-US" altLang="ar-SA"/>
          </a:p>
        </p:txBody>
      </p:sp>
      <p:sp>
        <p:nvSpPr>
          <p:cNvPr id="30" name="Rectangle 7"/>
          <p:cNvSpPr>
            <a:spLocks noGrp="1" noChangeArrowheads="1"/>
          </p:cNvSpPr>
          <p:nvPr>
            <p:ph type="dt" sz="half" idx="10"/>
          </p:nvPr>
        </p:nvSpPr>
        <p:spPr>
          <a:xfrm>
            <a:off x="1295400" y="6248400"/>
            <a:ext cx="1905000" cy="457200"/>
          </a:xfrm>
        </p:spPr>
        <p:txBody>
          <a:bodyPr/>
          <a:lstStyle>
            <a:lvl1pPr>
              <a:defRPr>
                <a:solidFill>
                  <a:srgbClr val="FFFFFF"/>
                </a:solidFill>
              </a:defRPr>
            </a:lvl1pPr>
          </a:lstStyle>
          <a:p>
            <a:fld id="{CC4625CD-0EF0-43C7-9B92-98EBA67D49E9}" type="datetimeFigureOut">
              <a:rPr lang="en-US" smtClean="0"/>
              <a:pPr/>
              <a:t>1/5/2002</a:t>
            </a:fld>
            <a:endParaRPr lang="en-US"/>
          </a:p>
        </p:txBody>
      </p:sp>
      <p:sp>
        <p:nvSpPr>
          <p:cNvPr id="31" name="Rectangle 8"/>
          <p:cNvSpPr>
            <a:spLocks noGrp="1" noChangeArrowheads="1"/>
          </p:cNvSpPr>
          <p:nvPr>
            <p:ph type="ftr" sz="quarter" idx="11"/>
          </p:nvPr>
        </p:nvSpPr>
        <p:spPr>
          <a:xfrm>
            <a:off x="3733800" y="6248400"/>
            <a:ext cx="2895600" cy="457200"/>
          </a:xfrm>
        </p:spPr>
        <p:txBody>
          <a:bodyPr/>
          <a:lstStyle>
            <a:lvl1pPr>
              <a:defRPr>
                <a:solidFill>
                  <a:srgbClr val="FFFFFF"/>
                </a:solidFill>
              </a:defRPr>
            </a:lvl1pPr>
          </a:lstStyle>
          <a:p>
            <a:endParaRPr lang="en-US"/>
          </a:p>
        </p:txBody>
      </p:sp>
      <p:sp>
        <p:nvSpPr>
          <p:cNvPr id="32" name="Rectangle 9"/>
          <p:cNvSpPr>
            <a:spLocks noGrp="1" noChangeArrowheads="1"/>
          </p:cNvSpPr>
          <p:nvPr>
            <p:ph type="sldNum" sz="quarter" idx="12"/>
          </p:nvPr>
        </p:nvSpPr>
        <p:spPr>
          <a:xfrm>
            <a:off x="7162800" y="6248400"/>
            <a:ext cx="1905000" cy="457200"/>
          </a:xfrm>
        </p:spPr>
        <p:txBody>
          <a:bodyPr/>
          <a:lstStyle>
            <a:lvl1pPr>
              <a:defRPr>
                <a:solidFill>
                  <a:srgbClr val="FFFFFF"/>
                </a:solidFill>
              </a:defRPr>
            </a:lvl1pPr>
          </a:lstStyle>
          <a:p>
            <a:fld id="{8187AB0D-B953-4DC1-9AB6-1E5D678C5E1C}" type="slidenum">
              <a:rPr lang="en-US" smtClean="0"/>
              <a:pPr/>
              <a:t>‹#›</a:t>
            </a:fld>
            <a:endParaRPr lang="en-US"/>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subTnLst>
                                    <p:set>
                                      <p:cBhvr override="childStyle">
                                        <p:cTn dur="1" fill="hold" display="0" masterRel="sameClick" afterEffect="1">
                                          <p:stCondLst>
                                            <p:cond evt="end" delay="0">
                                              <p:tn val="5"/>
                                            </p:cond>
                                          </p:stCondLst>
                                        </p:cTn>
                                        <p:tgtEl>
                                          <p:spTgt spid="17"/>
                                        </p:tgtEl>
                                        <p:attrNameLst>
                                          <p:attrName>style.visibility</p:attrName>
                                        </p:attrNameLst>
                                      </p:cBhvr>
                                      <p:to>
                                        <p:strVal val="hidden"/>
                                      </p:to>
                                    </p:set>
                                  </p:sub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CC4625CD-0EF0-43C7-9B92-98EBA67D49E9}" type="datetimeFigureOut">
              <a:rPr lang="en-US" smtClean="0"/>
              <a:pPr/>
              <a:t>1/5/2002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8187AB0D-B953-4DC1-9AB6-1E5D678C5E1C}" type="slidenum">
              <a:rPr lang="en-US" smtClean="0"/>
              <a:pPr/>
              <a:t>‹#›</a:t>
            </a:fld>
            <a:endParaRPr lang="en-US"/>
          </a:p>
        </p:txBody>
      </p:sp>
    </p:spTree>
  </p:cSld>
  <p:clrMapOvr>
    <a:masterClrMapping/>
  </p:clrMapOvr>
  <p:transition spd="med">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48500" y="419100"/>
            <a:ext cx="1943100" cy="5740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419100"/>
            <a:ext cx="5676900" cy="5740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CC4625CD-0EF0-43C7-9B92-98EBA67D49E9}" type="datetimeFigureOut">
              <a:rPr lang="en-US" smtClean="0"/>
              <a:pPr/>
              <a:t>1/5/2002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8187AB0D-B953-4DC1-9AB6-1E5D678C5E1C}" type="slidenum">
              <a:rPr lang="en-US" smtClean="0"/>
              <a:pPr/>
              <a:t>‹#›</a:t>
            </a:fld>
            <a:endParaRPr lang="en-US"/>
          </a:p>
        </p:txBody>
      </p:sp>
    </p:spTree>
  </p:cSld>
  <p:clrMapOvr>
    <a:masterClrMapping/>
  </p:clrMapOvr>
  <p:transition spd="med">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4191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1219200" y="2044700"/>
            <a:ext cx="3810000" cy="4114800"/>
          </a:xfrm>
        </p:spPr>
        <p:txBody>
          <a:bodyPr/>
          <a:lstStyle/>
          <a:p>
            <a:pPr lvl="0"/>
            <a:r>
              <a:rPr lang="en-US" noProof="0" smtClean="0"/>
              <a:t>Click icon to add clip art</a:t>
            </a:r>
          </a:p>
        </p:txBody>
      </p:sp>
      <p:sp>
        <p:nvSpPr>
          <p:cNvPr id="4" name="Text Placeholder 3"/>
          <p:cNvSpPr>
            <a:spLocks noGrp="1"/>
          </p:cNvSpPr>
          <p:nvPr>
            <p:ph type="body" sz="half" idx="2"/>
          </p:nvPr>
        </p:nvSpPr>
        <p:spPr>
          <a:xfrm>
            <a:off x="5181600" y="20447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CC4625CD-0EF0-43C7-9B92-98EBA67D49E9}" type="datetimeFigureOut">
              <a:rPr lang="en-US" smtClean="0"/>
              <a:pPr/>
              <a:t>1/5/2002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8187AB0D-B953-4DC1-9AB6-1E5D678C5E1C}" type="slidenum">
              <a:rPr lang="en-US" smtClean="0"/>
              <a:pPr/>
              <a:t>‹#›</a:t>
            </a:fld>
            <a:endParaRPr lang="en-US"/>
          </a:p>
        </p:txBody>
      </p:sp>
    </p:spTree>
  </p:cSld>
  <p:clrMapOvr>
    <a:masterClrMapping/>
  </p:clrMapOvr>
  <p:transition spd="med">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419100"/>
            <a:ext cx="7772400" cy="1143000"/>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1219200" y="2044700"/>
            <a:ext cx="3810000" cy="4114800"/>
          </a:xfrm>
        </p:spPr>
        <p:txBody>
          <a:bodyPr/>
          <a:lstStyle/>
          <a:p>
            <a:pPr lvl="0"/>
            <a:r>
              <a:rPr lang="en-US" noProof="0" smtClean="0"/>
              <a:t>Click icon to add chart</a:t>
            </a:r>
          </a:p>
        </p:txBody>
      </p:sp>
      <p:sp>
        <p:nvSpPr>
          <p:cNvPr id="4" name="Text Placeholder 3"/>
          <p:cNvSpPr>
            <a:spLocks noGrp="1"/>
          </p:cNvSpPr>
          <p:nvPr>
            <p:ph type="body" sz="half" idx="2"/>
          </p:nvPr>
        </p:nvSpPr>
        <p:spPr>
          <a:xfrm>
            <a:off x="5181600" y="20447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CC4625CD-0EF0-43C7-9B92-98EBA67D49E9}" type="datetimeFigureOut">
              <a:rPr lang="en-US" smtClean="0"/>
              <a:pPr/>
              <a:t>1/5/2002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8187AB0D-B953-4DC1-9AB6-1E5D678C5E1C}" type="slidenum">
              <a:rPr lang="en-US" smtClean="0"/>
              <a:pPr/>
              <a:t>‹#›</a:t>
            </a:fld>
            <a:endParaRPr lang="en-US"/>
          </a:p>
        </p:txBody>
      </p:sp>
    </p:spTree>
  </p:cSld>
  <p:clrMapOvr>
    <a:masterClrMapping/>
  </p:clrMapOvr>
  <p:transition spd="med">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219200" y="4191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1219200" y="2044700"/>
            <a:ext cx="7772400" cy="4114800"/>
          </a:xfrm>
        </p:spPr>
        <p:txBody>
          <a:bodyPr/>
          <a:lstStyle/>
          <a:p>
            <a:pPr lvl="0"/>
            <a:r>
              <a:rPr lang="en-US" noProof="0" smtClean="0"/>
              <a:t>Click icon to add chart</a:t>
            </a:r>
          </a:p>
        </p:txBody>
      </p:sp>
      <p:sp>
        <p:nvSpPr>
          <p:cNvPr id="4" name="Rectangle 4"/>
          <p:cNvSpPr>
            <a:spLocks noGrp="1" noChangeArrowheads="1"/>
          </p:cNvSpPr>
          <p:nvPr>
            <p:ph type="dt" sz="half" idx="10"/>
          </p:nvPr>
        </p:nvSpPr>
        <p:spPr>
          <a:ln/>
        </p:spPr>
        <p:txBody>
          <a:bodyPr/>
          <a:lstStyle>
            <a:lvl1pPr>
              <a:defRPr/>
            </a:lvl1pPr>
          </a:lstStyle>
          <a:p>
            <a:fld id="{CC4625CD-0EF0-43C7-9B92-98EBA67D49E9}" type="datetimeFigureOut">
              <a:rPr lang="en-US" smtClean="0"/>
              <a:pPr/>
              <a:t>1/5/2002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8187AB0D-B953-4DC1-9AB6-1E5D678C5E1C}" type="slidenum">
              <a:rPr lang="en-US" smtClean="0"/>
              <a:pPr/>
              <a:t>‹#›</a:t>
            </a:fld>
            <a:endParaRPr lang="en-US"/>
          </a:p>
        </p:txBody>
      </p:sp>
    </p:spTree>
  </p:cSld>
  <p:clrMapOvr>
    <a:masterClrMapping/>
  </p:clrMapOvr>
  <p:transition spd="med">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CC4625CD-0EF0-43C7-9B92-98EBA67D49E9}" type="datetimeFigureOut">
              <a:rPr lang="en-US" smtClean="0"/>
              <a:pPr/>
              <a:t>1/5/2002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8187AB0D-B953-4DC1-9AB6-1E5D678C5E1C}" type="slidenum">
              <a:rPr lang="en-US" smtClean="0"/>
              <a:pPr/>
              <a:t>‹#›</a:t>
            </a:fld>
            <a:endParaRPr lang="en-US"/>
          </a:p>
        </p:txBody>
      </p:sp>
    </p:spTree>
  </p:cSld>
  <p:clrMapOvr>
    <a:masterClrMapping/>
  </p:clrMapOvr>
  <p:transition spd="med">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CC4625CD-0EF0-43C7-9B92-98EBA67D49E9}" type="datetimeFigureOut">
              <a:rPr lang="en-US" smtClean="0"/>
              <a:pPr/>
              <a:t>1/5/2002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8187AB0D-B953-4DC1-9AB6-1E5D678C5E1C}" type="slidenum">
              <a:rPr lang="en-US" smtClean="0"/>
              <a:pPr/>
              <a:t>‹#›</a:t>
            </a:fld>
            <a:endParaRPr lang="en-US"/>
          </a:p>
        </p:txBody>
      </p:sp>
    </p:spTree>
  </p:cSld>
  <p:clrMapOvr>
    <a:masterClrMapping/>
  </p:clrMapOvr>
  <p:transition spd="med">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0447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81600" y="20447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CC4625CD-0EF0-43C7-9B92-98EBA67D49E9}" type="datetimeFigureOut">
              <a:rPr lang="en-US" smtClean="0"/>
              <a:pPr/>
              <a:t>1/5/2002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8187AB0D-B953-4DC1-9AB6-1E5D678C5E1C}" type="slidenum">
              <a:rPr lang="en-US" smtClean="0"/>
              <a:pPr/>
              <a:t>‹#›</a:t>
            </a:fld>
            <a:endParaRPr lang="en-US"/>
          </a:p>
        </p:txBody>
      </p:sp>
    </p:spTree>
  </p:cSld>
  <p:clrMapOvr>
    <a:masterClrMapping/>
  </p:clrMapOvr>
  <p:transition spd="med">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CC4625CD-0EF0-43C7-9B92-98EBA67D49E9}" type="datetimeFigureOut">
              <a:rPr lang="en-US" smtClean="0"/>
              <a:pPr/>
              <a:t>1/5/2002</a:t>
            </a:fld>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8187AB0D-B953-4DC1-9AB6-1E5D678C5E1C}" type="slidenum">
              <a:rPr lang="en-US" smtClean="0"/>
              <a:pPr/>
              <a:t>‹#›</a:t>
            </a:fld>
            <a:endParaRPr lang="en-US"/>
          </a:p>
        </p:txBody>
      </p:sp>
    </p:spTree>
  </p:cSld>
  <p:clrMapOvr>
    <a:masterClrMapping/>
  </p:clrMapOvr>
  <p:transition spd="med">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CC4625CD-0EF0-43C7-9B92-98EBA67D49E9}" type="datetimeFigureOut">
              <a:rPr lang="en-US" smtClean="0"/>
              <a:pPr/>
              <a:t>1/5/2002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8187AB0D-B953-4DC1-9AB6-1E5D678C5E1C}" type="slidenum">
              <a:rPr lang="en-US" smtClean="0"/>
              <a:pPr/>
              <a:t>‹#›</a:t>
            </a:fld>
            <a:endParaRPr lang="en-US"/>
          </a:p>
        </p:txBody>
      </p:sp>
    </p:spTree>
  </p:cSld>
  <p:clrMapOvr>
    <a:masterClrMapping/>
  </p:clrMapOvr>
  <p:transition spd="med">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CC4625CD-0EF0-43C7-9B92-98EBA67D49E9}" type="datetimeFigureOut">
              <a:rPr lang="en-US" smtClean="0"/>
              <a:pPr/>
              <a:t>1/5/2002</a:t>
            </a:fld>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8187AB0D-B953-4DC1-9AB6-1E5D678C5E1C}" type="slidenum">
              <a:rPr lang="en-US" smtClean="0"/>
              <a:pPr/>
              <a:t>‹#›</a:t>
            </a:fld>
            <a:endParaRPr lang="en-US"/>
          </a:p>
        </p:txBody>
      </p:sp>
    </p:spTree>
  </p:cSld>
  <p:clrMapOvr>
    <a:masterClrMapping/>
  </p:clrMapOvr>
  <p:transition spd="med">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C4625CD-0EF0-43C7-9B92-98EBA67D49E9}" type="datetimeFigureOut">
              <a:rPr lang="en-US" smtClean="0"/>
              <a:pPr/>
              <a:t>1/5/2002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8187AB0D-B953-4DC1-9AB6-1E5D678C5E1C}" type="slidenum">
              <a:rPr lang="en-US" smtClean="0"/>
              <a:pPr/>
              <a:t>‹#›</a:t>
            </a:fld>
            <a:endParaRPr lang="en-US"/>
          </a:p>
        </p:txBody>
      </p:sp>
    </p:spTree>
  </p:cSld>
  <p:clrMapOvr>
    <a:masterClrMapping/>
  </p:clrMapOvr>
  <p:transition spd="med">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C4625CD-0EF0-43C7-9B92-98EBA67D49E9}" type="datetimeFigureOut">
              <a:rPr lang="en-US" smtClean="0"/>
              <a:pPr/>
              <a:t>1/5/2002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8187AB0D-B953-4DC1-9AB6-1E5D678C5E1C}" type="slidenum">
              <a:rPr lang="en-US" smtClean="0"/>
              <a:pPr/>
              <a:t>‹#›</a:t>
            </a:fld>
            <a:endParaRPr lang="en-US"/>
          </a:p>
        </p:txBody>
      </p:sp>
    </p:spTree>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a:outerShdw dist="107763" dir="2700000" algn="ctr" rotWithShape="0">
            <a:srgbClr val="000000"/>
          </a:outerShdw>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1219200" y="419100"/>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ltLang="ar-SA" smtClean="0"/>
              <a:t>Click to edit Master title style</a:t>
            </a:r>
          </a:p>
        </p:txBody>
      </p:sp>
      <p:sp>
        <p:nvSpPr>
          <p:cNvPr id="17411" name="Rectangle 3"/>
          <p:cNvSpPr>
            <a:spLocks noGrp="1" noChangeArrowheads="1"/>
          </p:cNvSpPr>
          <p:nvPr>
            <p:ph type="body" idx="1"/>
          </p:nvPr>
        </p:nvSpPr>
        <p:spPr bwMode="auto">
          <a:xfrm>
            <a:off x="1219200" y="20447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ar-SA" smtClean="0"/>
              <a:t>Click to edit Master text styles</a:t>
            </a:r>
          </a:p>
          <a:p>
            <a:pPr lvl="1"/>
            <a:r>
              <a:rPr lang="en-US" altLang="ar-SA" smtClean="0"/>
              <a:t>Second level</a:t>
            </a:r>
          </a:p>
          <a:p>
            <a:pPr lvl="2"/>
            <a:r>
              <a:rPr lang="en-US" altLang="ar-SA" smtClean="0"/>
              <a:t>Third level</a:t>
            </a:r>
          </a:p>
          <a:p>
            <a:pPr lvl="3"/>
            <a:r>
              <a:rPr lang="en-US" altLang="ar-SA" smtClean="0"/>
              <a:t>Fourth level</a:t>
            </a:r>
          </a:p>
          <a:p>
            <a:pPr lvl="4"/>
            <a:r>
              <a:rPr lang="en-US" altLang="ar-SA" smtClean="0"/>
              <a:t>Fifth level</a:t>
            </a:r>
          </a:p>
        </p:txBody>
      </p:sp>
      <p:sp>
        <p:nvSpPr>
          <p:cNvPr id="17412" name="Rectangle 4"/>
          <p:cNvSpPr>
            <a:spLocks noGrp="1" noChangeArrowheads="1"/>
          </p:cNvSpPr>
          <p:nvPr>
            <p:ph type="dt" sz="half" idx="2"/>
          </p:nvPr>
        </p:nvSpPr>
        <p:spPr bwMode="auto">
          <a:xfrm>
            <a:off x="122555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spcBef>
                <a:spcPct val="50000"/>
              </a:spcBef>
              <a:defRPr sz="1400">
                <a:latin typeface="Arial Narrow" pitchFamily="42" charset="0"/>
              </a:defRPr>
            </a:lvl1pPr>
          </a:lstStyle>
          <a:p>
            <a:fld id="{CC4625CD-0EF0-43C7-9B92-98EBA67D49E9}" type="datetimeFigureOut">
              <a:rPr lang="en-US" smtClean="0"/>
              <a:pPr/>
              <a:t>1/5/2002</a:t>
            </a:fld>
            <a:endParaRPr lang="en-US"/>
          </a:p>
        </p:txBody>
      </p:sp>
      <p:sp>
        <p:nvSpPr>
          <p:cNvPr id="17413" name="Rectangle 5"/>
          <p:cNvSpPr>
            <a:spLocks noGrp="1" noChangeArrowheads="1"/>
          </p:cNvSpPr>
          <p:nvPr>
            <p:ph type="ftr" sz="quarter" idx="3"/>
          </p:nvPr>
        </p:nvSpPr>
        <p:spPr bwMode="auto">
          <a:xfrm>
            <a:off x="366395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spcBef>
                <a:spcPct val="50000"/>
              </a:spcBef>
              <a:defRPr sz="1400">
                <a:latin typeface="Arial Narrow" pitchFamily="42" charset="0"/>
              </a:defRPr>
            </a:lvl1pPr>
          </a:lstStyle>
          <a:p>
            <a:endParaRPr lang="en-US"/>
          </a:p>
        </p:txBody>
      </p:sp>
      <p:sp>
        <p:nvSpPr>
          <p:cNvPr id="17414" name="Rectangle 6"/>
          <p:cNvSpPr>
            <a:spLocks noGrp="1" noChangeArrowheads="1"/>
          </p:cNvSpPr>
          <p:nvPr>
            <p:ph type="sldNum" sz="quarter" idx="4"/>
          </p:nvPr>
        </p:nvSpPr>
        <p:spPr bwMode="auto">
          <a:xfrm>
            <a:off x="709295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spcBef>
                <a:spcPct val="50000"/>
              </a:spcBef>
              <a:defRPr sz="1400">
                <a:latin typeface="Arial Narrow" pitchFamily="42" charset="0"/>
              </a:defRPr>
            </a:lvl1pPr>
          </a:lstStyle>
          <a:p>
            <a:fld id="{8187AB0D-B953-4DC1-9AB6-1E5D678C5E1C}" type="slidenum">
              <a:rPr lang="en-US" smtClean="0"/>
              <a:pPr/>
              <a:t>‹#›</a:t>
            </a:fld>
            <a:endParaRPr lang="en-US"/>
          </a:p>
        </p:txBody>
      </p:sp>
      <p:grpSp>
        <p:nvGrpSpPr>
          <p:cNvPr id="2" name="Group 7"/>
          <p:cNvGrpSpPr>
            <a:grpSpLocks/>
          </p:cNvGrpSpPr>
          <p:nvPr/>
        </p:nvGrpSpPr>
        <p:grpSpPr bwMode="auto">
          <a:xfrm>
            <a:off x="152400" y="314325"/>
            <a:ext cx="847725" cy="6543675"/>
            <a:chOff x="96" y="198"/>
            <a:chExt cx="534" cy="4122"/>
          </a:xfrm>
        </p:grpSpPr>
        <p:sp>
          <p:nvSpPr>
            <p:cNvPr id="17416" name="AutoShape 8"/>
            <p:cNvSpPr>
              <a:spLocks noChangeArrowheads="1"/>
            </p:cNvSpPr>
            <p:nvPr/>
          </p:nvSpPr>
          <p:spPr bwMode="auto">
            <a:xfrm rot="5400000" flipH="1">
              <a:off x="82" y="1995"/>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sp>
          <p:nvSpPr>
            <p:cNvPr id="17417" name="AutoShape 9"/>
            <p:cNvSpPr>
              <a:spLocks noChangeArrowheads="1"/>
            </p:cNvSpPr>
            <p:nvPr/>
          </p:nvSpPr>
          <p:spPr bwMode="auto">
            <a:xfrm rot="5400000" flipH="1">
              <a:off x="82" y="2589"/>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sp>
          <p:nvSpPr>
            <p:cNvPr id="17418" name="AutoShape 10"/>
            <p:cNvSpPr>
              <a:spLocks noChangeArrowheads="1"/>
            </p:cNvSpPr>
            <p:nvPr/>
          </p:nvSpPr>
          <p:spPr bwMode="auto">
            <a:xfrm rot="5400000" flipH="1">
              <a:off x="81" y="3181"/>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sp>
          <p:nvSpPr>
            <p:cNvPr id="17419" name="AutoShape 11"/>
            <p:cNvSpPr>
              <a:spLocks noChangeArrowheads="1"/>
            </p:cNvSpPr>
            <p:nvPr/>
          </p:nvSpPr>
          <p:spPr bwMode="auto">
            <a:xfrm rot="5400000" flipH="1">
              <a:off x="83" y="3776"/>
              <a:ext cx="558" cy="533"/>
            </a:xfrm>
            <a:prstGeom prst="parallelogram">
              <a:avLst>
                <a:gd name="adj" fmla="val 55437"/>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sp>
          <p:nvSpPr>
            <p:cNvPr id="17420" name="AutoShape 12"/>
            <p:cNvSpPr>
              <a:spLocks noChangeArrowheads="1"/>
            </p:cNvSpPr>
            <p:nvPr/>
          </p:nvSpPr>
          <p:spPr bwMode="auto">
            <a:xfrm rot="5400000" flipH="1">
              <a:off x="82" y="213"/>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sp>
          <p:nvSpPr>
            <p:cNvPr id="17421" name="AutoShape 13"/>
            <p:cNvSpPr>
              <a:spLocks noChangeArrowheads="1"/>
            </p:cNvSpPr>
            <p:nvPr/>
          </p:nvSpPr>
          <p:spPr bwMode="auto">
            <a:xfrm rot="5400000" flipH="1">
              <a:off x="81" y="803"/>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sp>
          <p:nvSpPr>
            <p:cNvPr id="17422" name="AutoShape 14"/>
            <p:cNvSpPr>
              <a:spLocks noChangeArrowheads="1"/>
            </p:cNvSpPr>
            <p:nvPr/>
          </p:nvSpPr>
          <p:spPr bwMode="auto">
            <a:xfrm rot="5400000" flipH="1">
              <a:off x="81" y="1399"/>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a:p>
          </p:txBody>
        </p:sp>
      </p:grpSp>
      <p:sp>
        <p:nvSpPr>
          <p:cNvPr id="17423" name="Rectangle 15"/>
          <p:cNvSpPr>
            <a:spLocks noChangeArrowheads="1"/>
          </p:cNvSpPr>
          <p:nvPr/>
        </p:nvSpPr>
        <p:spPr bwMode="auto">
          <a:xfrm>
            <a:off x="441325" y="0"/>
            <a:ext cx="276225" cy="6858000"/>
          </a:xfrm>
          <a:prstGeom prst="rect">
            <a:avLst/>
          </a:prstGeom>
          <a:gradFill rotWithShape="0">
            <a:gsLst>
              <a:gs pos="0">
                <a:schemeClr val="bg2"/>
              </a:gs>
              <a:gs pos="50000">
                <a:schemeClr val="folHlink"/>
              </a:gs>
              <a:gs pos="100000">
                <a:schemeClr val="bg2"/>
              </a:gs>
            </a:gsLst>
            <a:lin ang="0" scaled="1"/>
          </a:gradFill>
          <a:ln w="9525">
            <a:noFill/>
            <a:miter lim="800000"/>
            <a:headEnd/>
            <a:tailEnd/>
          </a:ln>
        </p:spPr>
        <p:txBody>
          <a:bodyPr wrap="none" anchor="ctr"/>
          <a:lstStyle/>
          <a:p>
            <a:pPr>
              <a:defRPr/>
            </a:pPr>
            <a:endParaRPr lang="en-US"/>
          </a:p>
        </p:txBody>
      </p:sp>
      <p:sp>
        <p:nvSpPr>
          <p:cNvPr id="17424" name="AutoShape 16"/>
          <p:cNvSpPr>
            <a:spLocks noChangeArrowheads="1"/>
          </p:cNvSpPr>
          <p:nvPr/>
        </p:nvSpPr>
        <p:spPr bwMode="auto">
          <a:xfrm flipH="1">
            <a:off x="547688" y="1703388"/>
            <a:ext cx="8596312" cy="254000"/>
          </a:xfrm>
          <a:prstGeom prst="homePlate">
            <a:avLst>
              <a:gd name="adj" fmla="val 58913"/>
            </a:avLst>
          </a:prstGeom>
          <a:gradFill rotWithShape="0">
            <a:gsLst>
              <a:gs pos="0">
                <a:schemeClr val="bg2"/>
              </a:gs>
              <a:gs pos="50000">
                <a:schemeClr val="folHlink"/>
              </a:gs>
              <a:gs pos="100000">
                <a:schemeClr val="bg2"/>
              </a:gs>
            </a:gsLst>
            <a:lin ang="5400000" scaled="1"/>
          </a:gradFill>
          <a:ln w="9525">
            <a:noFill/>
            <a:miter lim="800000"/>
            <a:headEnd/>
            <a:tailEnd/>
          </a:ln>
          <a:effectLst/>
        </p:spPr>
        <p:txBody>
          <a:bodyPr wrap="none" anchor="ctr"/>
          <a:lstStyle/>
          <a:p>
            <a:pPr>
              <a:defRPr/>
            </a:pPr>
            <a:endParaRPr lang="en-US"/>
          </a:p>
        </p:txBody>
      </p:sp>
      <p:sp>
        <p:nvSpPr>
          <p:cNvPr id="17425" name="Oval 17"/>
          <p:cNvSpPr>
            <a:spLocks noChangeArrowheads="1"/>
          </p:cNvSpPr>
          <p:nvPr/>
        </p:nvSpPr>
        <p:spPr bwMode="auto">
          <a:xfrm>
            <a:off x="460375" y="1706563"/>
            <a:ext cx="295275" cy="274637"/>
          </a:xfrm>
          <a:prstGeom prst="ellipse">
            <a:avLst/>
          </a:prstGeom>
          <a:gradFill rotWithShape="0">
            <a:gsLst>
              <a:gs pos="0">
                <a:srgbClr val="FEFFFF"/>
              </a:gs>
              <a:gs pos="100000">
                <a:schemeClr val="folHlink"/>
              </a:gs>
            </a:gsLst>
            <a:path path="shape">
              <a:fillToRect l="50000" t="50000" r="50000" b="50000"/>
            </a:path>
          </a:gradFill>
          <a:ln w="9525">
            <a:noFill/>
            <a:round/>
            <a:headEnd/>
            <a:tailEnd/>
          </a:ln>
        </p:spPr>
        <p:txBody>
          <a:bodyPr wrap="none" anchor="ctr"/>
          <a:lstStyle/>
          <a:p>
            <a:pPr>
              <a:defRPr/>
            </a:pPr>
            <a:endParaRPr lang="en-US"/>
          </a:p>
        </p:txBody>
      </p:sp>
      <p:sp>
        <p:nvSpPr>
          <p:cNvPr id="17426" name="Rectangle 18"/>
          <p:cNvSpPr>
            <a:spLocks noChangeArrowheads="1"/>
          </p:cNvSpPr>
          <p:nvPr/>
        </p:nvSpPr>
        <p:spPr bwMode="auto">
          <a:xfrm>
            <a:off x="463550" y="1912938"/>
            <a:ext cx="190500" cy="4678362"/>
          </a:xfrm>
          <a:prstGeom prst="rect">
            <a:avLst/>
          </a:prstGeom>
          <a:noFill/>
          <a:ln w="9525">
            <a:noFill/>
            <a:miter lim="800000"/>
            <a:headEnd/>
            <a:tailEnd/>
          </a:ln>
        </p:spPr>
        <p:txBody>
          <a:bodyPr wrap="none" anchor="ctr"/>
          <a:lstStyle/>
          <a:p>
            <a:pPr>
              <a:defRPr/>
            </a:pPr>
            <a:endParaRPr lang="en-US"/>
          </a:p>
        </p:txBody>
      </p:sp>
      <p:sp>
        <p:nvSpPr>
          <p:cNvPr id="17427" name="Oval 19"/>
          <p:cNvSpPr>
            <a:spLocks noChangeArrowheads="1"/>
          </p:cNvSpPr>
          <p:nvPr/>
        </p:nvSpPr>
        <p:spPr bwMode="auto">
          <a:xfrm>
            <a:off x="9209088" y="1676400"/>
            <a:ext cx="304800" cy="274638"/>
          </a:xfrm>
          <a:prstGeom prst="ellipse">
            <a:avLst/>
          </a:prstGeom>
          <a:gradFill rotWithShape="0">
            <a:gsLst>
              <a:gs pos="0">
                <a:srgbClr val="FEFFFF"/>
              </a:gs>
              <a:gs pos="100000">
                <a:schemeClr val="folHlink"/>
              </a:gs>
            </a:gsLst>
            <a:path path="shape">
              <a:fillToRect l="50000" t="50000" r="50000" b="50000"/>
            </a:path>
          </a:gradFill>
          <a:ln w="9525">
            <a:noFill/>
            <a:round/>
            <a:headEnd/>
            <a:tailEnd/>
          </a:ln>
        </p:spPr>
        <p:txBody>
          <a:bodyPr wrap="none" anchor="ctr"/>
          <a:lstStyle/>
          <a:p>
            <a:pPr>
              <a:defRPr/>
            </a:pPr>
            <a:endParaRPr lang="en-US"/>
          </a:p>
        </p:txBody>
      </p:sp>
      <p:sp>
        <p:nvSpPr>
          <p:cNvPr id="17428" name="Rectangle 20"/>
          <p:cNvSpPr>
            <a:spLocks noChangeArrowheads="1"/>
          </p:cNvSpPr>
          <p:nvPr/>
        </p:nvSpPr>
        <p:spPr bwMode="auto">
          <a:xfrm>
            <a:off x="457200" y="1739900"/>
            <a:ext cx="8751888" cy="190500"/>
          </a:xfrm>
          <a:prstGeom prst="rect">
            <a:avLst/>
          </a:prstGeom>
          <a:noFill/>
          <a:ln w="9525">
            <a:noFill/>
            <a:miter lim="800000"/>
            <a:headEnd/>
            <a:tailEnd/>
          </a:ln>
        </p:spPr>
        <p:txBody>
          <a:bodyPr wrap="none" anchor="ctr"/>
          <a:lstStyle/>
          <a:p>
            <a:pPr>
              <a:defRPr/>
            </a:pPr>
            <a:endParaRPr lang="en-US"/>
          </a:p>
        </p:txBody>
      </p:sp>
      <p:grpSp>
        <p:nvGrpSpPr>
          <p:cNvPr id="3" name="Group 21"/>
          <p:cNvGrpSpPr>
            <a:grpSpLocks/>
          </p:cNvGrpSpPr>
          <p:nvPr/>
        </p:nvGrpSpPr>
        <p:grpSpPr bwMode="auto">
          <a:xfrm>
            <a:off x="150813" y="0"/>
            <a:ext cx="849312" cy="6858000"/>
            <a:chOff x="95" y="0"/>
            <a:chExt cx="535" cy="4320"/>
          </a:xfrm>
        </p:grpSpPr>
        <p:sp>
          <p:nvSpPr>
            <p:cNvPr id="17430" name="AutoShape 22"/>
            <p:cNvSpPr>
              <a:spLocks noChangeArrowheads="1"/>
            </p:cNvSpPr>
            <p:nvPr/>
          </p:nvSpPr>
          <p:spPr bwMode="auto">
            <a:xfrm rot="-5400000">
              <a:off x="82" y="2291"/>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a:p>
          </p:txBody>
        </p:sp>
        <p:sp>
          <p:nvSpPr>
            <p:cNvPr id="17431" name="AutoShape 23"/>
            <p:cNvSpPr>
              <a:spLocks noChangeArrowheads="1"/>
            </p:cNvSpPr>
            <p:nvPr/>
          </p:nvSpPr>
          <p:spPr bwMode="auto">
            <a:xfrm rot="-5400000">
              <a:off x="81" y="2886"/>
              <a:ext cx="565" cy="533"/>
            </a:xfrm>
            <a:prstGeom prst="parallelogram">
              <a:avLst>
                <a:gd name="adj" fmla="val 56133"/>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a:p>
          </p:txBody>
        </p:sp>
        <p:sp>
          <p:nvSpPr>
            <p:cNvPr id="17432" name="AutoShape 24"/>
            <p:cNvSpPr>
              <a:spLocks noChangeArrowheads="1"/>
            </p:cNvSpPr>
            <p:nvPr/>
          </p:nvSpPr>
          <p:spPr bwMode="auto">
            <a:xfrm rot="-5400000">
              <a:off x="81" y="3479"/>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a:p>
          </p:txBody>
        </p:sp>
        <p:sp>
          <p:nvSpPr>
            <p:cNvPr id="17433" name="AutoShape 25"/>
            <p:cNvSpPr>
              <a:spLocks noChangeArrowheads="1"/>
            </p:cNvSpPr>
            <p:nvPr/>
          </p:nvSpPr>
          <p:spPr bwMode="auto">
            <a:xfrm rot="-5400000">
              <a:off x="81" y="508"/>
              <a:ext cx="565" cy="533"/>
            </a:xfrm>
            <a:prstGeom prst="parallelogram">
              <a:avLst>
                <a:gd name="adj" fmla="val 56133"/>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a:p>
          </p:txBody>
        </p:sp>
        <p:sp>
          <p:nvSpPr>
            <p:cNvPr id="17434" name="AutoShape 26"/>
            <p:cNvSpPr>
              <a:spLocks noChangeArrowheads="1"/>
            </p:cNvSpPr>
            <p:nvPr/>
          </p:nvSpPr>
          <p:spPr bwMode="auto">
            <a:xfrm rot="-5400000">
              <a:off x="81" y="1101"/>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a:p>
          </p:txBody>
        </p:sp>
        <p:sp>
          <p:nvSpPr>
            <p:cNvPr id="17435" name="AutoShape 27"/>
            <p:cNvSpPr>
              <a:spLocks noChangeArrowheads="1"/>
            </p:cNvSpPr>
            <p:nvPr/>
          </p:nvSpPr>
          <p:spPr bwMode="auto">
            <a:xfrm rot="-5400000">
              <a:off x="81" y="1697"/>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a:p>
          </p:txBody>
        </p:sp>
        <p:sp>
          <p:nvSpPr>
            <p:cNvPr id="17436" name="Freeform 28"/>
            <p:cNvSpPr>
              <a:spLocks/>
            </p:cNvSpPr>
            <p:nvPr/>
          </p:nvSpPr>
          <p:spPr bwMode="auto">
            <a:xfrm>
              <a:off x="98" y="0"/>
              <a:ext cx="532" cy="465"/>
            </a:xfrm>
            <a:custGeom>
              <a:avLst/>
              <a:gdLst/>
              <a:ahLst/>
              <a:cxnLst>
                <a:cxn ang="0">
                  <a:pos x="1" y="0"/>
                </a:cxn>
                <a:cxn ang="0">
                  <a:pos x="0" y="166"/>
                </a:cxn>
                <a:cxn ang="0">
                  <a:pos x="532" y="465"/>
                </a:cxn>
                <a:cxn ang="0">
                  <a:pos x="532" y="201"/>
                </a:cxn>
                <a:cxn ang="0">
                  <a:pos x="172" y="0"/>
                </a:cxn>
                <a:cxn ang="0">
                  <a:pos x="1" y="0"/>
                </a:cxn>
              </a:cxnLst>
              <a:rect l="0" t="0" r="r" b="b"/>
              <a:pathLst>
                <a:path w="532" h="465">
                  <a:moveTo>
                    <a:pt x="1" y="0"/>
                  </a:moveTo>
                  <a:lnTo>
                    <a:pt x="0" y="166"/>
                  </a:lnTo>
                  <a:lnTo>
                    <a:pt x="532" y="465"/>
                  </a:lnTo>
                  <a:lnTo>
                    <a:pt x="532" y="201"/>
                  </a:lnTo>
                  <a:lnTo>
                    <a:pt x="172" y="0"/>
                  </a:lnTo>
                  <a:lnTo>
                    <a:pt x="1" y="0"/>
                  </a:lnTo>
                  <a:close/>
                </a:path>
              </a:pathLst>
            </a:custGeom>
            <a:gradFill rotWithShape="0">
              <a:gsLst>
                <a:gs pos="0">
                  <a:schemeClr val="accent2"/>
                </a:gs>
                <a:gs pos="100000">
                  <a:schemeClr val="accent1"/>
                </a:gs>
              </a:gsLst>
              <a:lin ang="0" scaled="1"/>
            </a:gradFill>
            <a:ln w="9525" cap="flat" cmpd="sng">
              <a:noFill/>
              <a:prstDash val="solid"/>
              <a:miter lim="800000"/>
              <a:headEnd/>
              <a:tailEnd/>
            </a:ln>
            <a:effectLst/>
          </p:spPr>
          <p:txBody>
            <a:bodyPr wrap="none" anchor="ctr"/>
            <a:lstStyle/>
            <a:p>
              <a:pPr>
                <a:defRPr/>
              </a:pPr>
              <a:endParaRPr lang="en-US"/>
            </a:p>
          </p:txBody>
        </p:sp>
        <p:sp>
          <p:nvSpPr>
            <p:cNvPr id="17437" name="Freeform 29"/>
            <p:cNvSpPr>
              <a:spLocks/>
            </p:cNvSpPr>
            <p:nvPr/>
          </p:nvSpPr>
          <p:spPr bwMode="auto">
            <a:xfrm>
              <a:off x="95" y="4060"/>
              <a:ext cx="457" cy="260"/>
            </a:xfrm>
            <a:custGeom>
              <a:avLst/>
              <a:gdLst/>
              <a:ahLst/>
              <a:cxnLst>
                <a:cxn ang="0">
                  <a:pos x="457" y="260"/>
                </a:cxn>
                <a:cxn ang="0">
                  <a:pos x="1" y="0"/>
                </a:cxn>
                <a:cxn ang="0">
                  <a:pos x="0" y="264"/>
                </a:cxn>
                <a:cxn ang="0">
                  <a:pos x="457" y="260"/>
                </a:cxn>
              </a:cxnLst>
              <a:rect l="0" t="0" r="r" b="b"/>
              <a:pathLst>
                <a:path w="457" h="264">
                  <a:moveTo>
                    <a:pt x="457" y="260"/>
                  </a:moveTo>
                  <a:lnTo>
                    <a:pt x="1" y="0"/>
                  </a:lnTo>
                  <a:lnTo>
                    <a:pt x="0" y="264"/>
                  </a:lnTo>
                  <a:lnTo>
                    <a:pt x="457" y="260"/>
                  </a:lnTo>
                  <a:close/>
                </a:path>
              </a:pathLst>
            </a:custGeom>
            <a:gradFill rotWithShape="0">
              <a:gsLst>
                <a:gs pos="0">
                  <a:schemeClr val="accent2"/>
                </a:gs>
                <a:gs pos="100000">
                  <a:schemeClr val="accent1"/>
                </a:gs>
              </a:gsLst>
              <a:lin ang="0" scaled="1"/>
            </a:gradFill>
            <a:ln w="9525" cap="flat" cmpd="sng">
              <a:noFill/>
              <a:prstDash val="solid"/>
              <a:miter lim="800000"/>
              <a:headEnd/>
              <a:tailEnd/>
            </a:ln>
            <a:effectLst/>
          </p:spPr>
          <p:txBody>
            <a:bodyPr wrap="none" anchor="ctr"/>
            <a:lstStyle/>
            <a:p>
              <a:pPr>
                <a:defRPr/>
              </a:pPr>
              <a:endParaRPr lang="en-US"/>
            </a:p>
          </p:txBody>
        </p:sp>
      </p:grpSp>
    </p:spTree>
  </p:cSld>
  <p:clrMap bg1="dk2" tx1="lt1" bg2="dk1"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Lst>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425"/>
                                        </p:tgtEl>
                                        <p:attrNameLst>
                                          <p:attrName>style.visibility</p:attrName>
                                        </p:attrNameLst>
                                      </p:cBhvr>
                                      <p:to>
                                        <p:strVal val="visible"/>
                                      </p:to>
                                    </p:set>
                                    <p:anim calcmode="lin" valueType="num">
                                      <p:cBhvr additive="base">
                                        <p:cTn id="7" dur="500" fill="hold"/>
                                        <p:tgtEl>
                                          <p:spTgt spid="17425"/>
                                        </p:tgtEl>
                                        <p:attrNameLst>
                                          <p:attrName>ppt_x</p:attrName>
                                        </p:attrNameLst>
                                      </p:cBhvr>
                                      <p:tavLst>
                                        <p:tav tm="0">
                                          <p:val>
                                            <p:strVal val="#ppt_x"/>
                                          </p:val>
                                        </p:tav>
                                        <p:tav tm="100000">
                                          <p:val>
                                            <p:strVal val="#ppt_x"/>
                                          </p:val>
                                        </p:tav>
                                      </p:tavLst>
                                    </p:anim>
                                    <p:anim calcmode="lin" valueType="num">
                                      <p:cBhvr additive="base">
                                        <p:cTn id="8" dur="500" fill="hold"/>
                                        <p:tgtEl>
                                          <p:spTgt spid="17425"/>
                                        </p:tgtEl>
                                        <p:attrNameLst>
                                          <p:attrName>ppt_y</p:attrName>
                                        </p:attrNameLst>
                                      </p:cBhvr>
                                      <p:tavLst>
                                        <p:tav tm="0">
                                          <p:val>
                                            <p:strVal val="1+#ppt_h/2"/>
                                          </p:val>
                                        </p:tav>
                                        <p:tav tm="100000">
                                          <p:val>
                                            <p:strVal val="#ppt_y"/>
                                          </p:val>
                                        </p:tav>
                                      </p:tavLst>
                                    </p:anim>
                                  </p:childTnLst>
                                  <p:subTnLst>
                                    <p:set>
                                      <p:cBhvr override="childStyle">
                                        <p:cTn dur="1" fill="hold" display="0" masterRel="sameClick" afterEffect="1">
                                          <p:stCondLst>
                                            <p:cond evt="end" delay="0">
                                              <p:tn val="5"/>
                                            </p:cond>
                                          </p:stCondLst>
                                        </p:cTn>
                                        <p:tgtEl>
                                          <p:spTgt spid="17425"/>
                                        </p:tgtEl>
                                        <p:attrNameLst>
                                          <p:attrName>style.visibility</p:attrName>
                                        </p:attrNameLst>
                                      </p:cBhvr>
                                      <p:to>
                                        <p:strVal val="hidden"/>
                                      </p:to>
                                    </p:set>
                                  </p:sub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7427"/>
                                        </p:tgtEl>
                                        <p:attrNameLst>
                                          <p:attrName>style.visibility</p:attrName>
                                        </p:attrNameLst>
                                      </p:cBhvr>
                                      <p:to>
                                        <p:strVal val="visible"/>
                                      </p:to>
                                    </p:set>
                                    <p:anim calcmode="lin" valueType="num">
                                      <p:cBhvr additive="base">
                                        <p:cTn id="12" dur="500" fill="hold"/>
                                        <p:tgtEl>
                                          <p:spTgt spid="17427"/>
                                        </p:tgtEl>
                                        <p:attrNameLst>
                                          <p:attrName>ppt_x</p:attrName>
                                        </p:attrNameLst>
                                      </p:cBhvr>
                                      <p:tavLst>
                                        <p:tav tm="0">
                                          <p:val>
                                            <p:strVal val="0-#ppt_w/2"/>
                                          </p:val>
                                        </p:tav>
                                        <p:tav tm="100000">
                                          <p:val>
                                            <p:strVal val="#ppt_x"/>
                                          </p:val>
                                        </p:tav>
                                      </p:tavLst>
                                    </p:anim>
                                    <p:anim calcmode="lin" valueType="num">
                                      <p:cBhvr additive="base">
                                        <p:cTn id="13" dur="500" fill="hold"/>
                                        <p:tgtEl>
                                          <p:spTgt spid="174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5" grpId="0" animBg="1"/>
      <p:bldP spid="17427" grpId="0" animBg="1"/>
    </p:bldLst>
  </p:timing>
  <p:txStyles>
    <p:titleStyle>
      <a:lvl1pPr algn="l"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mj-lt"/>
          <a:ea typeface="Times New Roman (Arabic)" pitchFamily="26" charset="0"/>
          <a:cs typeface="+mj-cs"/>
        </a:defRPr>
      </a:lvl1pPr>
      <a:lvl2pPr algn="l"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Impact" pitchFamily="42" charset="0"/>
          <a:ea typeface="Times New Roman (Arabic)" pitchFamily="26" charset="0"/>
          <a:cs typeface="Times New Roman (Arabic)" pitchFamily="26" charset="0"/>
        </a:defRPr>
      </a:lvl2pPr>
      <a:lvl3pPr algn="l"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Impact" pitchFamily="42" charset="0"/>
          <a:ea typeface="Times New Roman (Arabic)" pitchFamily="26" charset="0"/>
          <a:cs typeface="Times New Roman (Arabic)" pitchFamily="26" charset="0"/>
        </a:defRPr>
      </a:lvl3pPr>
      <a:lvl4pPr algn="l"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Impact" pitchFamily="42" charset="0"/>
          <a:ea typeface="Times New Roman (Arabic)" pitchFamily="26" charset="0"/>
          <a:cs typeface="Times New Roman (Arabic)" pitchFamily="26" charset="0"/>
        </a:defRPr>
      </a:lvl4pPr>
      <a:lvl5pPr algn="l"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Impact" pitchFamily="42" charset="0"/>
          <a:ea typeface="Times New Roman (Arabic)" pitchFamily="26" charset="0"/>
          <a:cs typeface="Times New Roman (Arabic)" pitchFamily="26" charset="0"/>
        </a:defRPr>
      </a:lvl5pPr>
      <a:lvl6pPr marL="457200" algn="l"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Impact" pitchFamily="42" charset="0"/>
          <a:cs typeface="Times New Roman (Arabic)" pitchFamily="26" charset="0"/>
        </a:defRPr>
      </a:lvl6pPr>
      <a:lvl7pPr marL="914400" algn="l"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Impact" pitchFamily="42" charset="0"/>
          <a:cs typeface="Times New Roman (Arabic)" pitchFamily="26" charset="0"/>
        </a:defRPr>
      </a:lvl7pPr>
      <a:lvl8pPr marL="1371600" algn="l"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Impact" pitchFamily="42" charset="0"/>
          <a:cs typeface="Times New Roman (Arabic)" pitchFamily="26" charset="0"/>
        </a:defRPr>
      </a:lvl8pPr>
      <a:lvl9pPr marL="1828800" algn="l"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Impact" pitchFamily="42" charset="0"/>
          <a:cs typeface="Times New Roman (Arabic)" pitchFamily="26" charset="0"/>
        </a:defRPr>
      </a:lvl9pPr>
    </p:titleStyle>
    <p:bodyStyle>
      <a:lvl1pPr marL="342900" indent="-342900" algn="l" rtl="0" eaLnBrk="1" fontAlgn="base" hangingPunct="1">
        <a:spcBef>
          <a:spcPct val="20000"/>
        </a:spcBef>
        <a:spcAft>
          <a:spcPct val="0"/>
        </a:spcAft>
        <a:buClr>
          <a:schemeClr val="accent1"/>
        </a:buClr>
        <a:buSzPct val="75000"/>
        <a:buFont typeface="Monotype Sorts" pitchFamily="2" charset="2"/>
        <a:buChar char="b"/>
        <a:defRPr kumimoji="1" sz="3200">
          <a:solidFill>
            <a:schemeClr val="tx1"/>
          </a:solidFill>
          <a:effectLst>
            <a:outerShdw blurRad="38100" dist="38100" dir="2700000" algn="tl">
              <a:srgbClr val="000000"/>
            </a:outerShdw>
          </a:effectLst>
          <a:latin typeface="+mn-lt"/>
          <a:ea typeface="Times New Roman (Arabic)" pitchFamily="26" charset="0"/>
          <a:cs typeface="+mn-cs"/>
        </a:defRPr>
      </a:lvl1pPr>
      <a:lvl2pPr marL="742950" indent="-285750" algn="l" rtl="0" eaLnBrk="1" fontAlgn="base" hangingPunct="1">
        <a:spcBef>
          <a:spcPct val="20000"/>
        </a:spcBef>
        <a:spcAft>
          <a:spcPct val="0"/>
        </a:spcAft>
        <a:buClr>
          <a:schemeClr val="accent2"/>
        </a:buClr>
        <a:buChar char="•"/>
        <a:defRPr kumimoji="1" sz="2800">
          <a:solidFill>
            <a:schemeClr val="tx1"/>
          </a:solidFill>
          <a:effectLst>
            <a:outerShdw blurRad="38100" dist="38100" dir="2700000" algn="tl">
              <a:srgbClr val="000000"/>
            </a:outerShdw>
          </a:effectLst>
          <a:latin typeface="+mn-lt"/>
          <a:ea typeface="Times New Roman (Arabic)" pitchFamily="26" charset="0"/>
          <a:cs typeface="+mn-cs"/>
        </a:defRPr>
      </a:lvl2pPr>
      <a:lvl3pPr marL="1143000" indent="-228600" algn="l" rtl="0" eaLnBrk="1" fontAlgn="base" hangingPunct="1">
        <a:spcBef>
          <a:spcPct val="20000"/>
        </a:spcBef>
        <a:spcAft>
          <a:spcPct val="0"/>
        </a:spcAft>
        <a:buChar char="–"/>
        <a:defRPr kumimoji="1" sz="2400">
          <a:solidFill>
            <a:schemeClr val="tx1"/>
          </a:solidFill>
          <a:effectLst>
            <a:outerShdw blurRad="38100" dist="38100" dir="2700000" algn="tl">
              <a:srgbClr val="000000"/>
            </a:outerShdw>
          </a:effectLst>
          <a:latin typeface="+mn-lt"/>
          <a:ea typeface="Times New Roman (Arabic)" pitchFamily="26" charset="0"/>
          <a:cs typeface="+mn-cs"/>
        </a:defRPr>
      </a:lvl3pPr>
      <a:lvl4pPr marL="1600200" indent="-228600" algn="l" rtl="0" eaLnBrk="1" fontAlgn="base" hangingPunct="1">
        <a:spcBef>
          <a:spcPct val="20000"/>
        </a:spcBef>
        <a:spcAft>
          <a:spcPct val="0"/>
        </a:spcAft>
        <a:buChar char="–"/>
        <a:defRPr kumimoji="1" sz="2000">
          <a:solidFill>
            <a:schemeClr val="tx1"/>
          </a:solidFill>
          <a:effectLst>
            <a:outerShdw blurRad="38100" dist="38100" dir="2700000" algn="tl">
              <a:srgbClr val="000000"/>
            </a:outerShdw>
          </a:effectLst>
          <a:latin typeface="+mn-lt"/>
          <a:ea typeface="Times New Roman (Arabic)" pitchFamily="26" charset="0"/>
          <a:cs typeface="+mn-cs"/>
        </a:defRPr>
      </a:lvl4pPr>
      <a:lvl5pPr marL="2057400" indent="-228600" algn="l" rtl="0" eaLnBrk="1" fontAlgn="base" hangingPunct="1">
        <a:spcBef>
          <a:spcPct val="20000"/>
        </a:spcBef>
        <a:spcAft>
          <a:spcPct val="0"/>
        </a:spcAft>
        <a:buChar char="»"/>
        <a:defRPr kumimoji="1" sz="2000">
          <a:solidFill>
            <a:schemeClr val="tx1"/>
          </a:solidFill>
          <a:effectLst>
            <a:outerShdw blurRad="38100" dist="38100" dir="2700000" algn="tl">
              <a:srgbClr val="000000"/>
            </a:outerShdw>
          </a:effectLst>
          <a:latin typeface="+mn-lt"/>
          <a:ea typeface="Times New Roman (Arabic)" pitchFamily="26" charset="0"/>
          <a:cs typeface="+mn-cs"/>
        </a:defRPr>
      </a:lvl5pPr>
      <a:lvl6pPr marL="2514600" indent="-228600" algn="l" rtl="0" eaLnBrk="1" fontAlgn="base" hangingPunct="1">
        <a:spcBef>
          <a:spcPct val="20000"/>
        </a:spcBef>
        <a:spcAft>
          <a:spcPct val="0"/>
        </a:spcAft>
        <a:buChar char="»"/>
        <a:defRPr kumimoji="1" sz="2000">
          <a:solidFill>
            <a:schemeClr val="tx1"/>
          </a:solidFill>
          <a:effectLst>
            <a:outerShdw blurRad="38100" dist="38100" dir="2700000" algn="tl">
              <a:srgbClr val="000000"/>
            </a:outerShdw>
          </a:effectLst>
          <a:latin typeface="+mn-lt"/>
          <a:cs typeface="+mn-cs"/>
        </a:defRPr>
      </a:lvl6pPr>
      <a:lvl7pPr marL="2971800" indent="-228600" algn="l" rtl="0" eaLnBrk="1" fontAlgn="base" hangingPunct="1">
        <a:spcBef>
          <a:spcPct val="20000"/>
        </a:spcBef>
        <a:spcAft>
          <a:spcPct val="0"/>
        </a:spcAft>
        <a:buChar char="»"/>
        <a:defRPr kumimoji="1" sz="2000">
          <a:solidFill>
            <a:schemeClr val="tx1"/>
          </a:solidFill>
          <a:effectLst>
            <a:outerShdw blurRad="38100" dist="38100" dir="2700000" algn="tl">
              <a:srgbClr val="000000"/>
            </a:outerShdw>
          </a:effectLst>
          <a:latin typeface="+mn-lt"/>
          <a:cs typeface="+mn-cs"/>
        </a:defRPr>
      </a:lvl7pPr>
      <a:lvl8pPr marL="3429000" indent="-228600" algn="l" rtl="0" eaLnBrk="1" fontAlgn="base" hangingPunct="1">
        <a:spcBef>
          <a:spcPct val="20000"/>
        </a:spcBef>
        <a:spcAft>
          <a:spcPct val="0"/>
        </a:spcAft>
        <a:buChar char="»"/>
        <a:defRPr kumimoji="1" sz="2000">
          <a:solidFill>
            <a:schemeClr val="tx1"/>
          </a:solidFill>
          <a:effectLst>
            <a:outerShdw blurRad="38100" dist="38100" dir="2700000" algn="tl">
              <a:srgbClr val="000000"/>
            </a:outerShdw>
          </a:effectLst>
          <a:latin typeface="+mn-lt"/>
          <a:cs typeface="+mn-cs"/>
        </a:defRPr>
      </a:lvl8pPr>
      <a:lvl9pPr marL="3886200" indent="-228600" algn="l" rtl="0" eaLnBrk="1" fontAlgn="base" hangingPunct="1">
        <a:spcBef>
          <a:spcPct val="20000"/>
        </a:spcBef>
        <a:spcAft>
          <a:spcPct val="0"/>
        </a:spcAft>
        <a:buChar char="»"/>
        <a:defRPr kumimoji="1" sz="2000">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family planning\اسلايد خالي و عكسهاي جالب\جالب\تصویر\Flowers-10\F20-001=(2272X1704).jpg"/>
          <p:cNvPicPr>
            <a:picLocks noChangeAspect="1" noChangeArrowheads="1"/>
          </p:cNvPicPr>
          <p:nvPr/>
        </p:nvPicPr>
        <p:blipFill>
          <a:blip r:embed="rId2"/>
          <a:srcRect/>
          <a:stretch>
            <a:fillRect/>
          </a:stretch>
        </p:blipFill>
        <p:spPr bwMode="auto">
          <a:xfrm>
            <a:off x="-1198563" y="-869920"/>
            <a:ext cx="11541126" cy="8656638"/>
          </a:xfrm>
          <a:prstGeom prst="rect">
            <a:avLst/>
          </a:prstGeom>
          <a:noFill/>
        </p:spPr>
      </p:pic>
      <p:pic>
        <p:nvPicPr>
          <p:cNvPr id="6" name="Picture 3" descr="E:\family planning\اسلايد خالي و عكسهاي جالب\جالب\تصویر\بسم اله\69907_Sf2IViQw.jpg"/>
          <p:cNvPicPr>
            <a:picLocks noChangeAspect="1" noChangeArrowheads="1"/>
          </p:cNvPicPr>
          <p:nvPr/>
        </p:nvPicPr>
        <p:blipFill>
          <a:blip r:embed="rId3"/>
          <a:srcRect/>
          <a:stretch>
            <a:fillRect/>
          </a:stretch>
        </p:blipFill>
        <p:spPr bwMode="auto">
          <a:xfrm rot="19229605">
            <a:off x="-1182766" y="1105405"/>
            <a:ext cx="4619211" cy="1309283"/>
          </a:xfrm>
          <a:prstGeom prst="rect">
            <a:avLst/>
          </a:prstGeom>
          <a:ln>
            <a:noFill/>
          </a:ln>
          <a:effectLst>
            <a:softEdge rad="112500"/>
          </a:effectLst>
        </p:spPr>
      </p:pic>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1071538" y="2071702"/>
            <a:ext cx="7772400" cy="5072074"/>
          </a:xfrm>
        </p:spPr>
        <p:txBody>
          <a:bodyPr/>
          <a:lstStyle/>
          <a:p>
            <a:pPr algn="r">
              <a:buSzPct val="140000"/>
              <a:buNone/>
            </a:pPr>
            <a:r>
              <a:rPr lang="fa-IR" sz="2200" b="1" dirty="0" smtClean="0">
                <a:latin typeface="Arial" pitchFamily="34" charset="0"/>
                <a:cs typeface="Arial" pitchFamily="34" charset="0"/>
              </a:rPr>
              <a:t>تك فرزند، به دلیل زندگی در یك محیط بزرگسال از لحاظ روحی و روانی بسیار </a:t>
            </a:r>
            <a:r>
              <a:rPr lang="fa-IR" sz="2200" b="1" dirty="0" smtClean="0">
                <a:solidFill>
                  <a:srgbClr val="FFFF00"/>
                </a:solidFill>
                <a:latin typeface="Arial" pitchFamily="34" charset="0"/>
                <a:cs typeface="Arial" pitchFamily="34" charset="0"/>
              </a:rPr>
              <a:t>سریعتر</a:t>
            </a:r>
            <a:r>
              <a:rPr lang="fa-IR" sz="2200" b="1" dirty="0" smtClean="0">
                <a:latin typeface="Arial" pitchFamily="34" charset="0"/>
                <a:cs typeface="Arial" pitchFamily="34" charset="0"/>
              </a:rPr>
              <a:t> رشد می‌كند و دنیا را از </a:t>
            </a:r>
            <a:r>
              <a:rPr lang="fa-IR" sz="2200" b="1" dirty="0" smtClean="0">
                <a:solidFill>
                  <a:srgbClr val="FFFF00"/>
                </a:solidFill>
                <a:latin typeface="Arial" pitchFamily="34" charset="0"/>
                <a:cs typeface="Arial" pitchFamily="34" charset="0"/>
              </a:rPr>
              <a:t>دید بزرگسالان </a:t>
            </a:r>
            <a:r>
              <a:rPr lang="fa-IR" sz="2200" b="1" dirty="0" smtClean="0">
                <a:latin typeface="Arial" pitchFamily="34" charset="0"/>
                <a:cs typeface="Arial" pitchFamily="34" charset="0"/>
              </a:rPr>
              <a:t>می‌بیند.</a:t>
            </a:r>
          </a:p>
          <a:p>
            <a:pPr algn="r">
              <a:buSzPct val="140000"/>
              <a:buNone/>
            </a:pPr>
            <a:r>
              <a:rPr lang="fa-IR" sz="2200" b="1" dirty="0" smtClean="0">
                <a:latin typeface="Arial" pitchFamily="34" charset="0"/>
                <a:cs typeface="Arial" pitchFamily="34" charset="0"/>
              </a:rPr>
              <a:t>فرزنداني که در کنار يکديگر بزرگ مي‌شوند </a:t>
            </a:r>
            <a:r>
              <a:rPr lang="fa-IR" sz="2200" b="1" dirty="0" smtClean="0">
                <a:solidFill>
                  <a:srgbClr val="00B050"/>
                </a:solidFill>
                <a:latin typeface="Arial" pitchFamily="34" charset="0"/>
                <a:cs typeface="Arial" pitchFamily="34" charset="0"/>
              </a:rPr>
              <a:t>توانمند</a:t>
            </a:r>
            <a:r>
              <a:rPr lang="fa-IR" sz="2200" b="1" dirty="0" smtClean="0">
                <a:latin typeface="Arial" pitchFamily="34" charset="0"/>
                <a:cs typeface="Arial" pitchFamily="34" charset="0"/>
              </a:rPr>
              <a:t>ي آنها تقويت شده و بستر بيشتري براي برخورداري از </a:t>
            </a:r>
            <a:r>
              <a:rPr lang="fa-IR" sz="2200" b="1" dirty="0" smtClean="0">
                <a:solidFill>
                  <a:srgbClr val="00B050"/>
                </a:solidFill>
                <a:latin typeface="Arial" pitchFamily="34" charset="0"/>
                <a:cs typeface="Arial" pitchFamily="34" charset="0"/>
              </a:rPr>
              <a:t>حمايت خواهر يا برادر </a:t>
            </a:r>
            <a:r>
              <a:rPr lang="fa-IR" sz="2200" b="1" dirty="0" smtClean="0">
                <a:latin typeface="Arial" pitchFamily="34" charset="0"/>
                <a:cs typeface="Arial" pitchFamily="34" charset="0"/>
              </a:rPr>
              <a:t>خواهند داشت.</a:t>
            </a:r>
          </a:p>
          <a:p>
            <a:pPr algn="r">
              <a:buSzPct val="140000"/>
              <a:buNone/>
            </a:pPr>
            <a:r>
              <a:rPr lang="fa-IR" sz="2200" b="1" dirty="0" smtClean="0">
                <a:latin typeface="Arial" pitchFamily="34" charset="0"/>
                <a:cs typeface="Arial" pitchFamily="34" charset="0"/>
              </a:rPr>
              <a:t>کودکاني که تک فرزند هستند دچار اختلال خاصي نمي‌شوند اما به دليل اينکه اين کودکان امکان رشد را در کنار ساير فرزندان ندارند </a:t>
            </a:r>
            <a:r>
              <a:rPr lang="fa-IR" sz="2200" b="1" dirty="0" smtClean="0">
                <a:solidFill>
                  <a:srgbClr val="FFFF00"/>
                </a:solidFill>
                <a:latin typeface="Arial" pitchFamily="34" charset="0"/>
                <a:cs typeface="Arial" pitchFamily="34" charset="0"/>
              </a:rPr>
              <a:t>نحوه تعامل و ارتباط برقرار کردن آنها در محيط خانواده فراهم نمي‌شود</a:t>
            </a:r>
            <a:r>
              <a:rPr lang="fa-IR" sz="2200" b="1" dirty="0" smtClean="0">
                <a:latin typeface="Arial" pitchFamily="34" charset="0"/>
                <a:cs typeface="Arial" pitchFamily="34" charset="0"/>
              </a:rPr>
              <a:t>.</a:t>
            </a:r>
          </a:p>
          <a:p>
            <a:pPr algn="r">
              <a:buSzPct val="140000"/>
              <a:buNone/>
            </a:pPr>
            <a:r>
              <a:rPr lang="fa-IR" sz="2200" b="1" dirty="0" smtClean="0">
                <a:latin typeface="Arial" pitchFamily="34" charset="0"/>
                <a:cs typeface="Arial" pitchFamily="34" charset="0"/>
              </a:rPr>
              <a:t>اگر کودک تک فرزند باشد احتمال اجتماعي شدن و توانايي وي براي تعامل با ديگران کمتر مي‌شود اما هنگامي که با ديگر فرزندان رشد کند بستر اجتماعي شدن برايش افزايش مي‌يابد.البته شرايط اجتماعي شدن به شرطي است که بين فرزندان </a:t>
            </a:r>
            <a:r>
              <a:rPr lang="fa-IR" sz="2200" b="1" dirty="0" smtClean="0">
                <a:solidFill>
                  <a:srgbClr val="FFFF00"/>
                </a:solidFill>
                <a:latin typeface="Arial" pitchFamily="34" charset="0"/>
                <a:cs typeface="Arial" pitchFamily="34" charset="0"/>
              </a:rPr>
              <a:t>اختلاف سني </a:t>
            </a:r>
            <a:r>
              <a:rPr lang="fa-IR" sz="2200" b="1" dirty="0" smtClean="0">
                <a:latin typeface="Arial" pitchFamily="34" charset="0"/>
                <a:cs typeface="Arial" pitchFamily="34" charset="0"/>
              </a:rPr>
              <a:t>زيادي وجود نداشته باشد تا تعامل و ارتباط لازم ميانشان رقرار شود.کودک در صورت رشد با ديگر فرزندان امکان رشد</a:t>
            </a:r>
            <a:r>
              <a:rPr lang="fa-IR" sz="2200" b="1" dirty="0" smtClean="0">
                <a:solidFill>
                  <a:srgbClr val="FFFF00"/>
                </a:solidFill>
                <a:latin typeface="Arial" pitchFamily="34" charset="0"/>
                <a:cs typeface="Arial" pitchFamily="34" charset="0"/>
              </a:rPr>
              <a:t>اجتماعي،هيجاني و ارتباطي </a:t>
            </a:r>
            <a:r>
              <a:rPr lang="fa-IR" sz="2200" b="1" dirty="0" smtClean="0">
                <a:latin typeface="Arial" pitchFamily="34" charset="0"/>
                <a:cs typeface="Arial" pitchFamily="34" charset="0"/>
              </a:rPr>
              <a:t>را خواهد داشت.</a:t>
            </a:r>
            <a:endParaRPr lang="en-US" sz="2200" b="1" dirty="0">
              <a:latin typeface="Arial" pitchFamily="34" charset="0"/>
              <a:cs typeface="Arial" pitchFamily="34"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1071538" y="2000264"/>
            <a:ext cx="7772400" cy="5072074"/>
          </a:xfrm>
        </p:spPr>
        <p:txBody>
          <a:bodyPr/>
          <a:lstStyle/>
          <a:p>
            <a:pPr algn="r">
              <a:buSzPct val="140000"/>
              <a:buNone/>
            </a:pPr>
            <a:r>
              <a:rPr lang="fa-IR" sz="2400" b="1" dirty="0" smtClean="0">
                <a:latin typeface="Arial" pitchFamily="34" charset="0"/>
                <a:cs typeface="Arial" pitchFamily="34" charset="0"/>
              </a:rPr>
              <a:t>يکي از عواملي که به تک فرزندي دامن زده </a:t>
            </a:r>
            <a:r>
              <a:rPr lang="fa-IR" sz="2400" b="1" dirty="0" smtClean="0">
                <a:solidFill>
                  <a:srgbClr val="FF0000"/>
                </a:solidFill>
                <a:latin typeface="Arial" pitchFamily="34" charset="0"/>
                <a:cs typeface="Arial" pitchFamily="34" charset="0"/>
              </a:rPr>
              <a:t>بالا رفتن سن ازدواج </a:t>
            </a:r>
            <a:r>
              <a:rPr lang="fa-IR" sz="2400" b="1" dirty="0" smtClean="0">
                <a:latin typeface="Arial" pitchFamily="34" charset="0"/>
                <a:cs typeface="Arial" pitchFamily="34" charset="0"/>
              </a:rPr>
              <a:t>است. مسئولان سازمان ثبت‌احوال،اعلام کردند سن باروري در زنان </a:t>
            </a:r>
            <a:r>
              <a:rPr lang="fa-IR" sz="2400" b="1" dirty="0" smtClean="0">
                <a:solidFill>
                  <a:srgbClr val="FFFF00"/>
                </a:solidFill>
                <a:latin typeface="Arial" pitchFamily="34" charset="0"/>
                <a:cs typeface="Arial" pitchFamily="34" charset="0"/>
              </a:rPr>
              <a:t>از 22 تا 24 </a:t>
            </a:r>
            <a:r>
              <a:rPr lang="fa-IR" sz="2400" b="1" dirty="0" smtClean="0">
                <a:latin typeface="Arial" pitchFamily="34" charset="0"/>
                <a:cs typeface="Arial" pitchFamily="34" charset="0"/>
              </a:rPr>
              <a:t>سالگي به </a:t>
            </a:r>
            <a:r>
              <a:rPr lang="fa-IR" sz="2400" b="1" dirty="0" smtClean="0">
                <a:solidFill>
                  <a:srgbClr val="FF0000"/>
                </a:solidFill>
                <a:latin typeface="Arial" pitchFamily="34" charset="0"/>
                <a:cs typeface="Arial" pitchFamily="34" charset="0"/>
              </a:rPr>
              <a:t>25 تا 29 </a:t>
            </a:r>
            <a:r>
              <a:rPr lang="fa-IR" sz="2400" b="1" dirty="0" smtClean="0">
                <a:latin typeface="Arial" pitchFamily="34" charset="0"/>
                <a:cs typeface="Arial" pitchFamily="34" charset="0"/>
              </a:rPr>
              <a:t>سال رسيده و اين موضوع روند تک‌فرزندي را گسترش مي‌دهد.</a:t>
            </a:r>
          </a:p>
          <a:p>
            <a:pPr algn="r">
              <a:buSzPct val="140000"/>
              <a:buNone/>
            </a:pPr>
            <a:r>
              <a:rPr lang="fa-IR" sz="2400" b="1" i="1" u="sng" dirty="0" smtClean="0">
                <a:latin typeface="Arial" pitchFamily="34" charset="0"/>
                <a:cs typeface="Arial" pitchFamily="34" charset="0"/>
              </a:rPr>
              <a:t>دکتر مجيد ابهري</a:t>
            </a:r>
            <a:r>
              <a:rPr lang="fa-IR" sz="2400" b="1" dirty="0" smtClean="0">
                <a:latin typeface="Arial" pitchFamily="34" charset="0"/>
                <a:cs typeface="Arial" pitchFamily="34" charset="0"/>
              </a:rPr>
              <a:t>، روان‌شناس و آسيب‌شناس اجتماعي، اعتقاددارد:"بالارفتن سن باروري نه تنها باعث </a:t>
            </a:r>
            <a:r>
              <a:rPr lang="fa-IR" sz="2400" b="1" dirty="0" smtClean="0">
                <a:solidFill>
                  <a:srgbClr val="FFFF00"/>
                </a:solidFill>
                <a:latin typeface="Arial" pitchFamily="34" charset="0"/>
                <a:cs typeface="Arial" pitchFamily="34" charset="0"/>
              </a:rPr>
              <a:t>افزايش تک‌فرزندي </a:t>
            </a:r>
            <a:r>
              <a:rPr lang="fa-IR" sz="2400" b="1" dirty="0" smtClean="0">
                <a:latin typeface="Arial" pitchFamily="34" charset="0"/>
                <a:cs typeface="Arial" pitchFamily="34" charset="0"/>
              </a:rPr>
              <a:t>مي‌شود بلکه در بسياري از موارد، </a:t>
            </a:r>
            <a:r>
              <a:rPr lang="fa-IR" sz="2400" b="1" dirty="0" smtClean="0">
                <a:solidFill>
                  <a:srgbClr val="FFFF00"/>
                </a:solidFill>
                <a:latin typeface="Arial" pitchFamily="34" charset="0"/>
                <a:cs typeface="Arial" pitchFamily="34" charset="0"/>
              </a:rPr>
              <a:t>وحشت از مادرشدن </a:t>
            </a:r>
            <a:r>
              <a:rPr lang="fa-IR" sz="2400" b="1" dirty="0" smtClean="0">
                <a:latin typeface="Arial" pitchFamily="34" charset="0"/>
                <a:cs typeface="Arial" pitchFamily="34" charset="0"/>
              </a:rPr>
              <a:t>را به وجود مي‌آورد و زن تصور مي‌کند با وجود سن و سالي که دارد، تا بخواهد دوره بارداري را طي کند و صاحب فرزند شود و او را بزرگ کند خيلي دير است و توانايي‌ اين کار را در خود نمي‌بيند، بنابراين قيد بچه‌دار شدن را مي‌زند".البته اگر چه بالا رفتن سن باروري مي‌تواند عاملي براي کاهش مواليد باشد ولي نمي‌توان آن را علت شيوع تک‌فرزندي دانست.</a:t>
            </a:r>
            <a:endParaRPr lang="en-US" sz="2400" b="1" dirty="0" smtClean="0">
              <a:latin typeface="Arial" pitchFamily="34" charset="0"/>
              <a:cs typeface="Arial" pitchFamily="34" charset="0"/>
            </a:endParaRPr>
          </a:p>
          <a:p>
            <a:pPr algn="r">
              <a:buSzPct val="140000"/>
              <a:buNone/>
            </a:pPr>
            <a:endParaRPr lang="en-US" sz="2400" b="1" dirty="0">
              <a:latin typeface="Arial" pitchFamily="34" charset="0"/>
              <a:cs typeface="Arial" pitchFamily="34"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amond(in)">
                                      <p:cBhvr>
                                        <p:cTn id="12"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9200" y="2314596"/>
            <a:ext cx="7772400" cy="3043230"/>
          </a:xfrm>
        </p:spPr>
        <p:txBody>
          <a:bodyPr/>
          <a:lstStyle/>
          <a:p>
            <a:pPr algn="r">
              <a:buNone/>
            </a:pPr>
            <a:r>
              <a:rPr lang="fa-IR" sz="2400" b="1" i="1" u="sng" dirty="0" smtClean="0">
                <a:latin typeface="Arial" pitchFamily="34" charset="0"/>
                <a:cs typeface="Arial" pitchFamily="34" charset="0"/>
              </a:rPr>
              <a:t>دکتر حسين‌‌ ملک‌افضلي،‌ </a:t>
            </a:r>
            <a:r>
              <a:rPr lang="fa-IR" sz="2400" b="1" dirty="0" smtClean="0">
                <a:latin typeface="Arial" pitchFamily="34" charset="0"/>
                <a:cs typeface="Arial" pitchFamily="34" charset="0"/>
              </a:rPr>
              <a:t>استاد آمار حياتي دانشگاه علوم پزشکي تهران،در</a:t>
            </a:r>
            <a:br>
              <a:rPr lang="fa-IR" sz="2400" b="1" dirty="0" smtClean="0">
                <a:latin typeface="Arial" pitchFamily="34" charset="0"/>
                <a:cs typeface="Arial" pitchFamily="34" charset="0"/>
              </a:rPr>
            </a:br>
            <a:r>
              <a:rPr lang="fa-IR" sz="2400" b="1" dirty="0" smtClean="0">
                <a:latin typeface="Arial" pitchFamily="34" charset="0"/>
                <a:cs typeface="Arial" pitchFamily="34" charset="0"/>
              </a:rPr>
              <a:t>اين باره معتقد است:"</a:t>
            </a:r>
            <a:r>
              <a:rPr lang="fa-IR" sz="2400" b="1" dirty="0" smtClean="0">
                <a:solidFill>
                  <a:srgbClr val="FF0000"/>
                </a:solidFill>
                <a:latin typeface="Arial" pitchFamily="34" charset="0"/>
                <a:cs typeface="Arial" pitchFamily="34" charset="0"/>
              </a:rPr>
              <a:t>بالا رفتن سن بارداري عامل کم‌اثري در گسترش تک‌فرزندي در جامعه است</a:t>
            </a:r>
            <a:r>
              <a:rPr lang="fa-IR" sz="2400" b="1" dirty="0" smtClean="0">
                <a:latin typeface="Arial" pitchFamily="34" charset="0"/>
                <a:cs typeface="Arial" pitchFamily="34" charset="0"/>
              </a:rPr>
              <a:t>. در حقيقت اين يک عامل بيولوژيک است و خيلي در تک‌فرزندي تاثير ندارد.</a:t>
            </a:r>
          </a:p>
          <a:p>
            <a:pPr algn="r">
              <a:buNone/>
            </a:pPr>
            <a:r>
              <a:rPr lang="fa-IR" sz="2400" b="1" dirty="0" smtClean="0">
                <a:latin typeface="Arial" pitchFamily="34" charset="0"/>
                <a:cs typeface="Arial" pitchFamily="34" charset="0"/>
              </a:rPr>
              <a:t> افزايش 3 تا 4 سال سن باروري، نمي‌تواند به تک‌فرزندي منتهي شود بلکه عوامل اقتصادي، اجتماعي و فرهنگي نقش اساسي در اين زمينه دارند".</a:t>
            </a:r>
            <a:endParaRPr lang="fa-IR" sz="2400" b="1" dirty="0">
              <a:latin typeface="Arial" pitchFamily="34" charset="0"/>
              <a:cs typeface="Arial" pitchFamily="34"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1071538" y="1857388"/>
            <a:ext cx="7772400" cy="5072074"/>
          </a:xfrm>
        </p:spPr>
        <p:txBody>
          <a:bodyPr/>
          <a:lstStyle/>
          <a:p>
            <a:pPr algn="r">
              <a:buSzPct val="140000"/>
              <a:buNone/>
            </a:pPr>
            <a:r>
              <a:rPr lang="fa-IR" sz="2400" b="1" dirty="0" smtClean="0">
                <a:latin typeface="Arial" pitchFamily="34" charset="0"/>
                <a:cs typeface="Arial" pitchFamily="34" charset="0"/>
              </a:rPr>
              <a:t>تك‌فرزندي با توجه به فرهنگ جامعه ما مناسب نيست، «مهم‌ترين عارضه تك‌فرزندي، </a:t>
            </a:r>
            <a:r>
              <a:rPr lang="fa-IR" sz="2400" b="1" dirty="0" smtClean="0">
                <a:solidFill>
                  <a:srgbClr val="FFFF00"/>
                </a:solidFill>
                <a:latin typeface="Arial" pitchFamily="34" charset="0"/>
                <a:cs typeface="Arial" pitchFamily="34" charset="0"/>
              </a:rPr>
              <a:t>فرزندسالاري</a:t>
            </a:r>
            <a:r>
              <a:rPr lang="fa-IR" sz="2400" b="1" dirty="0" smtClean="0">
                <a:latin typeface="Arial" pitchFamily="34" charset="0"/>
                <a:cs typeface="Arial" pitchFamily="34" charset="0"/>
              </a:rPr>
              <a:t> است به‌گونه‌اي كه پدر و مادر تمام توجهشان به صورت اغراق‌آميزي به فرزندشان است و هر خواسته‌اي كه داشته باشد، برآورده مي‌كنند و معمولا كودكان با اين روش </a:t>
            </a:r>
            <a:r>
              <a:rPr lang="fa-IR" sz="2400" b="1" dirty="0" smtClean="0">
                <a:solidFill>
                  <a:srgbClr val="FFFF00"/>
                </a:solidFill>
                <a:latin typeface="Arial" pitchFamily="34" charset="0"/>
                <a:cs typeface="Arial" pitchFamily="34" charset="0"/>
              </a:rPr>
              <a:t>لوس</a:t>
            </a:r>
            <a:r>
              <a:rPr lang="fa-IR" sz="2400" b="1" dirty="0" smtClean="0">
                <a:latin typeface="Arial" pitchFamily="34" charset="0"/>
                <a:cs typeface="Arial" pitchFamily="34" charset="0"/>
              </a:rPr>
              <a:t> خواهند شد و چون خواهر و برادر ندارند، توانايي برقراري ارتباط موثر با ديگران را كمتر ياد مي‌گيرند.»</a:t>
            </a:r>
          </a:p>
          <a:p>
            <a:pPr algn="r">
              <a:buSzPct val="140000"/>
              <a:buNone/>
            </a:pPr>
            <a:r>
              <a:rPr lang="fa-IR" sz="2400" b="1" dirty="0" smtClean="0">
                <a:latin typeface="Arial" pitchFamily="34" charset="0"/>
                <a:cs typeface="Arial" pitchFamily="34" charset="0"/>
              </a:rPr>
              <a:t> از ديگر پيامدهاي دير بچه‌دار شدن، </a:t>
            </a:r>
            <a:r>
              <a:rPr lang="fa-IR" sz="2400" b="1" dirty="0" smtClean="0">
                <a:solidFill>
                  <a:srgbClr val="FFFF00"/>
                </a:solidFill>
                <a:latin typeface="Arial" pitchFamily="34" charset="0"/>
                <a:cs typeface="Arial" pitchFamily="34" charset="0"/>
              </a:rPr>
              <a:t>ايجاد شكاف نسلي </a:t>
            </a:r>
            <a:r>
              <a:rPr lang="fa-IR" sz="2400" b="1" dirty="0" smtClean="0">
                <a:latin typeface="Arial" pitchFamily="34" charset="0"/>
                <a:cs typeface="Arial" pitchFamily="34" charset="0"/>
              </a:rPr>
              <a:t>است. پدرومادري كه فاصله سني زيادي با فرزندشان دارند، با او تفاهم فكري كمتري خواهندداشت و همين موضوع باعث ايجاد شكاف نسلي مي‌شود. از سوي ديگر، والدين در برخورد با فرزندشان </a:t>
            </a:r>
            <a:r>
              <a:rPr lang="fa-IR" sz="2400" b="1" dirty="0" smtClean="0">
                <a:solidFill>
                  <a:srgbClr val="FFFF00"/>
                </a:solidFill>
                <a:latin typeface="Arial" pitchFamily="34" charset="0"/>
                <a:cs typeface="Arial" pitchFamily="34" charset="0"/>
              </a:rPr>
              <a:t>بي‌حوصله‌</a:t>
            </a:r>
            <a:r>
              <a:rPr lang="fa-IR" sz="2400" b="1" dirty="0" smtClean="0">
                <a:latin typeface="Arial" pitchFamily="34" charset="0"/>
                <a:cs typeface="Arial" pitchFamily="34" charset="0"/>
              </a:rPr>
              <a:t>اند. نكته مهم ديگر اين است كه بسياري از والدين وجود كودك را مانع رسيدن به اهداف و برنامه‌هاي خود مي‌دانند و با اين تفكر تمايلشان به بچه‌دارشدن كم مي‌شود.</a:t>
            </a:r>
            <a:endParaRPr lang="en-US" sz="2400" b="1" dirty="0" smtClean="0">
              <a:latin typeface="Arial" pitchFamily="34" charset="0"/>
              <a:cs typeface="Arial" pitchFamily="34" charset="0"/>
            </a:endParaRPr>
          </a:p>
          <a:p>
            <a:pPr algn="r">
              <a:buSzPct val="140000"/>
              <a:buNone/>
            </a:pPr>
            <a:endParaRPr lang="en-US" sz="2400" b="1" dirty="0">
              <a:latin typeface="Arial" pitchFamily="34" charset="0"/>
              <a:cs typeface="Arial" pitchFamily="34"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ox(i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9200" y="1928802"/>
            <a:ext cx="7772400" cy="4929198"/>
          </a:xfrm>
        </p:spPr>
        <p:txBody>
          <a:bodyPr/>
          <a:lstStyle/>
          <a:p>
            <a:pPr algn="r">
              <a:buNone/>
            </a:pPr>
            <a:r>
              <a:rPr lang="fa-IR" sz="2400" b="1" dirty="0" smtClean="0">
                <a:latin typeface="Arial" pitchFamily="34" charset="0"/>
                <a:cs typeface="Arial" pitchFamily="34" charset="0"/>
              </a:rPr>
              <a:t>والدین تك فرزند همواره </a:t>
            </a:r>
            <a:r>
              <a:rPr lang="fa-IR" sz="2400" b="1" dirty="0" smtClean="0">
                <a:solidFill>
                  <a:srgbClr val="FFFF00"/>
                </a:solidFill>
                <a:latin typeface="Arial" pitchFamily="34" charset="0"/>
                <a:cs typeface="Arial" pitchFamily="34" charset="0"/>
              </a:rPr>
              <a:t>احساس گناه </a:t>
            </a:r>
            <a:r>
              <a:rPr lang="fa-IR" sz="2400" b="1" dirty="0" smtClean="0">
                <a:latin typeface="Arial" pitchFamily="34" charset="0"/>
                <a:cs typeface="Arial" pitchFamily="34" charset="0"/>
              </a:rPr>
              <a:t>می‌كنند چون بر این باورند كه تنها فرزند آنها در طول زندگی خود احساس تنهایی خواهد كرد.</a:t>
            </a:r>
          </a:p>
          <a:p>
            <a:pPr algn="r">
              <a:buNone/>
            </a:pPr>
            <a:r>
              <a:rPr lang="fa-IR" sz="2400" b="1" dirty="0" smtClean="0">
                <a:latin typeface="Arial" pitchFamily="34" charset="0"/>
                <a:cs typeface="Arial" pitchFamily="34" charset="0"/>
              </a:rPr>
              <a:t> بیشتر زوج های شاغل مجبور به سپردن فرزند دختر یا پسر خود به مهدکودک می شوند. آن ها با مقایسه وضعیت خود با خانواده های چند فرزند به سرعت درمی یابند هر فرزند از راه رسیده حداقل ٣ تا ٤ سال </a:t>
            </a:r>
            <a:r>
              <a:rPr lang="fa-IR" sz="2400" b="1" dirty="0" smtClean="0">
                <a:solidFill>
                  <a:srgbClr val="FFFF00"/>
                </a:solidFill>
                <a:latin typeface="Arial" pitchFamily="34" charset="0"/>
                <a:cs typeface="Arial" pitchFamily="34" charset="0"/>
              </a:rPr>
              <a:t>وقت و انرژی </a:t>
            </a:r>
            <a:r>
              <a:rPr lang="fa-IR" sz="2400" b="1" dirty="0" smtClean="0">
                <a:latin typeface="Arial" pitchFamily="34" charset="0"/>
                <a:cs typeface="Arial" pitchFamily="34" charset="0"/>
              </a:rPr>
              <a:t>آن ها را می گیرد. همچنین توصیه دیگران به اختصاص تمام بودجه و امکانات برای یک فرزند آن ها را وسوسه می کند که تمام تلاش خود را برای تنها فرزندشان انجام دهند و خیال خود را آسوده کنند و توصیه برخی را مبنی بر نیاز کودک به یک برادر یا خواهر نادیده بگیرند. این دلایل و دلایل متعدد دیگر از جمله مسائل اقتصادی، وضعیت مسکن که با افزایش تعداد اعضای خانواده اجاره مسکن را دشوارتر می کند، ترس از مشکلات آینده، مشکلات تحصیلی و غیره بسیاری از زوج ها را از فکر داشتن فرزند دوم منصرف می کند.</a:t>
            </a:r>
            <a:endParaRPr lang="fa-IR" sz="2400" b="1" dirty="0">
              <a:latin typeface="Arial" pitchFamily="34" charset="0"/>
              <a:cs typeface="Arial" pitchFamily="34"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fa-IR" sz="2800" b="1" dirty="0" smtClean="0">
                <a:solidFill>
                  <a:srgbClr val="FFFF00"/>
                </a:solidFill>
                <a:latin typeface="Arial" pitchFamily="34" charset="0"/>
                <a:cs typeface="Arial" pitchFamily="34" charset="0"/>
              </a:rPr>
              <a:t>مقام معظم رهبري":</a:t>
            </a:r>
          </a:p>
          <a:p>
            <a:pPr algn="r" rtl="1">
              <a:buNone/>
            </a:pPr>
            <a:r>
              <a:rPr lang="fa-IR" sz="2000" b="1" dirty="0" smtClean="0">
                <a:latin typeface="Arial" pitchFamily="34" charset="0"/>
                <a:cs typeface="Arial" pitchFamily="34" charset="0"/>
              </a:rPr>
              <a:t>عده اي اين فکر را در جامعه رواج داده اند که جمعيت کم به روند توسعه در کشور سرعت مي بخشد.به عبارت ديگر رشد جمعيت يعني از دست دادن زمينه‌هاي توسعه و رشد اقتصادي يا به عبارتي کنترل جمعيت شرط مقدماتي توسعه‌ و پيشرفت است.اين در حالي است که امروزه کشورهايي که داراي رشد کُند يا منفي جمعيت هستند، مثل </a:t>
            </a:r>
            <a:r>
              <a:rPr lang="fa-IR" sz="2000" b="1" dirty="0" smtClean="0">
                <a:solidFill>
                  <a:srgbClr val="FF0000"/>
                </a:solidFill>
                <a:latin typeface="Arial" pitchFamily="34" charset="0"/>
                <a:cs typeface="Arial" pitchFamily="34" charset="0"/>
              </a:rPr>
              <a:t>نروژ، سوئد، دانمارک و هلند</a:t>
            </a:r>
            <a:r>
              <a:rPr lang="fa-IR" sz="2000" b="1" dirty="0" smtClean="0">
                <a:latin typeface="Arial" pitchFamily="34" charset="0"/>
                <a:cs typeface="Arial" pitchFamily="34" charset="0"/>
              </a:rPr>
              <a:t>،دولت‌ها خانواده‌ها را تشويق به فرزندآوري مي‌نمايند. براي مثال، در کشور ژاپن که خطر سالمندي جمعيت وجود دارد دولت به فکر افزايش جمعيت است.ولي اين رويه اي که فعلا در کشور شکل گرفته در آينده کشور را با پديده‌‌ پيري جمعيت مواجه خواهد کرد.</a:t>
            </a:r>
            <a:endParaRPr lang="en-US" sz="2000" b="1" dirty="0" smtClean="0">
              <a:latin typeface="Arial" pitchFamily="34" charset="0"/>
              <a:cs typeface="Arial" pitchFamily="34" charset="0"/>
            </a:endParaRPr>
          </a:p>
          <a:p>
            <a:pPr algn="r"/>
            <a:endParaRPr lang="fa-IR" sz="2000" b="1" dirty="0">
              <a:latin typeface="Arial" pitchFamily="34" charset="0"/>
              <a:cs typeface="Arial" pitchFamily="34"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FFFF00"/>
                </a:solidFill>
              </a:rPr>
              <a:t>عوارض سزارين</a:t>
            </a:r>
            <a:endParaRPr lang="fa-IR" dirty="0">
              <a:solidFill>
                <a:srgbClr val="FFFF00"/>
              </a:solidFill>
            </a:endParaRPr>
          </a:p>
        </p:txBody>
      </p:sp>
      <p:sp>
        <p:nvSpPr>
          <p:cNvPr id="5" name="Content Placeholder 4"/>
          <p:cNvSpPr>
            <a:spLocks noGrp="1"/>
          </p:cNvSpPr>
          <p:nvPr>
            <p:ph idx="1"/>
          </p:nvPr>
        </p:nvSpPr>
        <p:spPr/>
        <p:txBody>
          <a:bodyPr/>
          <a:lstStyle/>
          <a:p>
            <a:pPr algn="r">
              <a:buNone/>
            </a:pPr>
            <a:r>
              <a:rPr lang="fa-IR" sz="2800" b="1" dirty="0" smtClean="0">
                <a:solidFill>
                  <a:srgbClr val="FF0000"/>
                </a:solidFill>
              </a:rPr>
              <a:t>خطر ابتلا به:</a:t>
            </a:r>
          </a:p>
          <a:p>
            <a:pPr algn="r">
              <a:buNone/>
            </a:pPr>
            <a:r>
              <a:rPr lang="fa-IR" sz="2800" b="1" dirty="0" smtClean="0">
                <a:solidFill>
                  <a:srgbClr val="FF0000"/>
                </a:solidFill>
              </a:rPr>
              <a:t>-</a:t>
            </a:r>
            <a:r>
              <a:rPr lang="fa-IR" sz="2800" b="1" dirty="0" smtClean="0"/>
              <a:t> خونريزي ناشي از جفت سرراهي بدليل سزارين تكراري</a:t>
            </a:r>
          </a:p>
          <a:p>
            <a:pPr algn="r">
              <a:buNone/>
            </a:pPr>
            <a:r>
              <a:rPr lang="fa-IR" sz="2800" b="1" dirty="0" smtClean="0"/>
              <a:t>عفونت</a:t>
            </a:r>
          </a:p>
          <a:p>
            <a:pPr algn="r">
              <a:buNone/>
            </a:pPr>
            <a:r>
              <a:rPr lang="fa-IR" sz="2800" b="1" dirty="0" smtClean="0">
                <a:solidFill>
                  <a:srgbClr val="FF0000"/>
                </a:solidFill>
              </a:rPr>
              <a:t>-</a:t>
            </a:r>
            <a:r>
              <a:rPr lang="fa-IR" sz="2800" b="1" dirty="0" smtClean="0"/>
              <a:t> احتمال نياز به انتقال خون و خطرات ناشي از بيهوشي</a:t>
            </a:r>
          </a:p>
          <a:p>
            <a:pPr algn="r">
              <a:buNone/>
            </a:pPr>
            <a:r>
              <a:rPr lang="fa-IR" sz="2800" b="1" dirty="0" smtClean="0">
                <a:solidFill>
                  <a:srgbClr val="FF0000"/>
                </a:solidFill>
              </a:rPr>
              <a:t>-</a:t>
            </a:r>
            <a:r>
              <a:rPr lang="fa-IR" sz="2800" b="1" dirty="0" smtClean="0"/>
              <a:t> مرگ و مير مادران</a:t>
            </a:r>
          </a:p>
          <a:p>
            <a:pPr algn="r">
              <a:buNone/>
            </a:pPr>
            <a:r>
              <a:rPr lang="fa-IR" sz="2800" b="1" dirty="0" smtClean="0">
                <a:solidFill>
                  <a:srgbClr val="FF0000"/>
                </a:solidFill>
              </a:rPr>
              <a:t>-</a:t>
            </a:r>
            <a:r>
              <a:rPr lang="fa-IR" sz="2800" b="1" dirty="0" smtClean="0"/>
              <a:t> پارگي رحمي</a:t>
            </a:r>
          </a:p>
          <a:p>
            <a:pPr algn="r">
              <a:buNone/>
            </a:pPr>
            <a:r>
              <a:rPr lang="fa-IR" sz="2800" b="1" dirty="0" smtClean="0">
                <a:solidFill>
                  <a:srgbClr val="FF0000"/>
                </a:solidFill>
              </a:rPr>
              <a:t>-</a:t>
            </a:r>
            <a:r>
              <a:rPr lang="fa-IR" sz="2800" b="1" dirty="0" smtClean="0"/>
              <a:t> تب پس از زايمان</a:t>
            </a:r>
          </a:p>
          <a:p>
            <a:pPr algn="r">
              <a:buNone/>
            </a:pPr>
            <a:r>
              <a:rPr lang="fa-IR" sz="2800" b="1" dirty="0" smtClean="0">
                <a:solidFill>
                  <a:srgbClr val="FF0000"/>
                </a:solidFill>
              </a:rPr>
              <a:t>-</a:t>
            </a:r>
            <a:r>
              <a:rPr lang="fa-IR" sz="2800" b="1" dirty="0" smtClean="0"/>
              <a:t> احتمال بروز يرقان ومشكلات تنفسي در نوزادان</a:t>
            </a:r>
            <a:endParaRPr lang="fa-IR" sz="2800" b="1" dirty="0"/>
          </a:p>
        </p:txBody>
      </p:sp>
      <p:pic>
        <p:nvPicPr>
          <p:cNvPr id="4" name="Picture 3" descr="14"/>
          <p:cNvPicPr>
            <a:picLocks noChangeAspect="1" noChangeArrowheads="1"/>
          </p:cNvPicPr>
          <p:nvPr/>
        </p:nvPicPr>
        <p:blipFill>
          <a:blip r:embed="rId2"/>
          <a:srcRect/>
          <a:stretch>
            <a:fillRect/>
          </a:stretch>
        </p:blipFill>
        <p:spPr bwMode="auto">
          <a:xfrm>
            <a:off x="0" y="-9525"/>
            <a:ext cx="9372600" cy="6935788"/>
          </a:xfrm>
          <a:prstGeom prst="rect">
            <a:avLst/>
          </a:prstGeom>
          <a:noFill/>
          <a:ln w="9525">
            <a:noFill/>
            <a:miter lim="800000"/>
            <a:headEnd/>
            <a:tailEnd/>
          </a:ln>
        </p:spPr>
      </p:pic>
      <p:sp>
        <p:nvSpPr>
          <p:cNvPr id="6" name="Rectangle 5"/>
          <p:cNvSpPr/>
          <p:nvPr/>
        </p:nvSpPr>
        <p:spPr>
          <a:xfrm>
            <a:off x="1857356" y="3429000"/>
            <a:ext cx="6858048" cy="1077218"/>
          </a:xfrm>
          <a:prstGeom prst="rect">
            <a:avLst/>
          </a:prstGeom>
        </p:spPr>
        <p:txBody>
          <a:bodyPr wrap="square">
            <a:spAutoFit/>
          </a:bodyPr>
          <a:lstStyle/>
          <a:p>
            <a:pPr algn="ctr"/>
            <a:r>
              <a:rPr lang="fa-IR" sz="3200" b="1" spc="50" dirty="0" smtClean="0">
                <a:ln w="12700" cmpd="sng">
                  <a:noFill/>
                  <a:prstDash val="solid"/>
                </a:ln>
                <a:solidFill>
                  <a:srgbClr val="FF0000"/>
                </a:solidFill>
                <a:effectLst>
                  <a:glow rad="53100">
                    <a:schemeClr val="accent6">
                      <a:satMod val="180000"/>
                      <a:alpha val="30000"/>
                    </a:schemeClr>
                  </a:glow>
                </a:effectLst>
                <a:cs typeface="B Titr" pitchFamily="2" charset="-78"/>
              </a:rPr>
              <a:t>تهیه و تنظیم:صغرا خسروي</a:t>
            </a:r>
          </a:p>
          <a:p>
            <a:pPr algn="ctr"/>
            <a:r>
              <a:rPr lang="fa-IR" sz="3200" b="1" spc="50" dirty="0" smtClean="0">
                <a:ln w="12700" cmpd="sng">
                  <a:noFill/>
                  <a:prstDash val="solid"/>
                </a:ln>
                <a:solidFill>
                  <a:srgbClr val="FFFF00"/>
                </a:solidFill>
                <a:effectLst>
                  <a:glow rad="53100">
                    <a:schemeClr val="accent6">
                      <a:satMod val="180000"/>
                      <a:alpha val="30000"/>
                    </a:schemeClr>
                  </a:glow>
                </a:effectLst>
                <a:cs typeface="B Titr" pitchFamily="2" charset="-78"/>
              </a:rPr>
              <a:t>كارشناس برنامه باروري سالم</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family planning\اسلايد خالي و عكسهاي جالب\جالب\تصویر\كودك\4.jpg"/>
          <p:cNvPicPr>
            <a:picLocks noChangeAspect="1" noChangeArrowheads="1"/>
          </p:cNvPicPr>
          <p:nvPr/>
        </p:nvPicPr>
        <p:blipFill>
          <a:blip r:embed="rId2"/>
          <a:srcRect/>
          <a:stretch>
            <a:fillRect/>
          </a:stretch>
        </p:blipFill>
        <p:spPr bwMode="auto">
          <a:xfrm>
            <a:off x="2357422" y="2357430"/>
            <a:ext cx="4810137" cy="3603903"/>
          </a:xfrm>
          <a:prstGeom prst="rect">
            <a:avLst/>
          </a:prstGeom>
          <a:ln>
            <a:noFill/>
          </a:ln>
          <a:effectLst>
            <a:softEdge rad="112500"/>
          </a:effectLst>
        </p:spPr>
      </p:pic>
      <p:sp>
        <p:nvSpPr>
          <p:cNvPr id="4" name="Rectangle 3"/>
          <p:cNvSpPr/>
          <p:nvPr/>
        </p:nvSpPr>
        <p:spPr>
          <a:xfrm>
            <a:off x="1357290" y="428604"/>
            <a:ext cx="6929486" cy="769441"/>
          </a:xfrm>
          <a:prstGeom prst="rect">
            <a:avLst/>
          </a:prstGeom>
          <a:solidFill>
            <a:schemeClr val="accent4"/>
          </a:solidFill>
          <a:effectLst>
            <a:glow rad="101600">
              <a:schemeClr val="accent2">
                <a:satMod val="175000"/>
                <a:alpha val="40000"/>
              </a:schemeClr>
            </a:glow>
          </a:effectLst>
        </p:spPr>
        <p:style>
          <a:lnRef idx="2">
            <a:schemeClr val="accent5">
              <a:shade val="50000"/>
            </a:schemeClr>
          </a:lnRef>
          <a:fillRef idx="1">
            <a:schemeClr val="accent5"/>
          </a:fillRef>
          <a:effectRef idx="0">
            <a:schemeClr val="accent5"/>
          </a:effectRef>
          <a:fontRef idx="minor">
            <a:schemeClr val="lt1"/>
          </a:fontRef>
        </p:style>
        <p:txBody>
          <a:bodyPr wrap="square" lIns="91440" tIns="45720" rIns="91440" bIns="45720">
            <a:spAutoFit/>
          </a:bodyPr>
          <a:lstStyle/>
          <a:p>
            <a:pPr algn="ctr"/>
            <a:r>
              <a:rPr lang="fa-IR" sz="44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 Titr" pitchFamily="2" charset="-78"/>
              </a:rPr>
              <a:t>تك فرزندي،علل و تاثيرات آن</a:t>
            </a:r>
            <a:endParaRPr lang="fa-IR" sz="44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 Titr" pitchFamily="2" charset="-78"/>
            </a:endParaRPr>
          </a:p>
        </p:txBody>
      </p:sp>
      <p:sp>
        <p:nvSpPr>
          <p:cNvPr id="5" name="Rectangle 4"/>
          <p:cNvSpPr/>
          <p:nvPr/>
        </p:nvSpPr>
        <p:spPr>
          <a:xfrm>
            <a:off x="929718" y="5709368"/>
            <a:ext cx="6122189" cy="1077218"/>
          </a:xfrm>
          <a:prstGeom prst="rect">
            <a:avLst/>
          </a:prstGeom>
          <a:noFill/>
        </p:spPr>
        <p:txBody>
          <a:bodyPr wrap="none" lIns="91440" tIns="45720" rIns="91440" bIns="45720">
            <a:spAutoFit/>
          </a:bodyPr>
          <a:lstStyle/>
          <a:p>
            <a:pPr algn="ctr"/>
            <a:r>
              <a:rPr lang="fa-IR"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مركز بهداشت شهرستان گاليكش</a:t>
            </a:r>
          </a:p>
          <a:p>
            <a:pPr algn="ctr"/>
            <a:r>
              <a:rPr lang="fa-IR"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واحد سلامت خانواده </a:t>
            </a:r>
            <a:r>
              <a:rPr lang="fa-IR" sz="3200" b="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و </a:t>
            </a:r>
            <a:r>
              <a:rPr lang="fa-IR" sz="3200" b="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جمعيت-بهمن 1392</a:t>
            </a:r>
            <a:endPar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borhani\My Documents\My Pictures\bg_page.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Content Placeholder 2"/>
          <p:cNvSpPr>
            <a:spLocks noGrp="1"/>
          </p:cNvSpPr>
          <p:nvPr>
            <p:ph idx="1"/>
          </p:nvPr>
        </p:nvSpPr>
        <p:spPr>
          <a:xfrm>
            <a:off x="2428860" y="3330584"/>
            <a:ext cx="6272202" cy="2170118"/>
          </a:xfrm>
        </p:spPr>
        <p:txBody>
          <a:bodyPr/>
          <a:lstStyle/>
          <a:p>
            <a:pPr algn="r">
              <a:buNone/>
            </a:pPr>
            <a:r>
              <a:rPr lang="fa-IR" sz="4400" dirty="0" smtClean="0">
                <a:solidFill>
                  <a:srgbClr val="00B050"/>
                </a:solidFill>
              </a:rPr>
              <a:t>خداوند</a:t>
            </a:r>
            <a:r>
              <a:rPr lang="fa-IR" dirty="0" smtClean="0"/>
              <a:t> </a:t>
            </a:r>
            <a:r>
              <a:rPr lang="fa-IR" dirty="0" smtClean="0">
                <a:solidFill>
                  <a:schemeClr val="bg1"/>
                </a:solidFill>
              </a:rPr>
              <a:t>در قرآن فرموده است:</a:t>
            </a:r>
            <a:r>
              <a:rPr lang="fa-IR" dirty="0" smtClean="0"/>
              <a:t> </a:t>
            </a:r>
            <a:r>
              <a:rPr lang="fa-IR" dirty="0" smtClean="0">
                <a:solidFill>
                  <a:srgbClr val="FF0000"/>
                </a:solidFill>
              </a:rPr>
              <a:t>«</a:t>
            </a:r>
            <a:r>
              <a:rPr lang="fa-IR" dirty="0" smtClean="0">
                <a:solidFill>
                  <a:srgbClr val="FFFF00"/>
                </a:solidFill>
              </a:rPr>
              <a:t>لقد خلقناالانسان فی کبد</a:t>
            </a:r>
            <a:r>
              <a:rPr lang="fa-IR" dirty="0" smtClean="0">
                <a:solidFill>
                  <a:srgbClr val="FF0000"/>
                </a:solidFill>
              </a:rPr>
              <a:t>»</a:t>
            </a:r>
            <a:r>
              <a:rPr lang="fa-IR" dirty="0" smtClean="0"/>
              <a:t> </a:t>
            </a:r>
            <a:r>
              <a:rPr lang="fa-IR" dirty="0" smtClean="0">
                <a:solidFill>
                  <a:schemeClr val="bg1"/>
                </a:solidFill>
              </a:rPr>
              <a:t>یعنی انسان باید در سختی و رنج باشد تا به رشد برسد و داشتن فرزند بیشتر با وجود سختی های بسیار، انسان را به رشد می رساند.</a:t>
            </a:r>
            <a:endParaRPr lang="fa-IR" dirty="0">
              <a:solidFill>
                <a:schemeClr val="bg1"/>
              </a:solidFill>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6215074" y="490538"/>
            <a:ext cx="2214578" cy="723884"/>
          </a:xfrm>
        </p:spPr>
        <p:style>
          <a:lnRef idx="1">
            <a:schemeClr val="accent6"/>
          </a:lnRef>
          <a:fillRef idx="2">
            <a:schemeClr val="accent6"/>
          </a:fillRef>
          <a:effectRef idx="1">
            <a:schemeClr val="accent6"/>
          </a:effectRef>
          <a:fontRef idx="minor">
            <a:schemeClr val="dk1"/>
          </a:fontRef>
        </p:style>
        <p:txBody>
          <a:bodyPr anchor="t">
            <a:normAutofit/>
          </a:bodyPr>
          <a:lstStyle/>
          <a:p>
            <a:pPr algn="ctr"/>
            <a:r>
              <a:rPr lang="fa-IR" sz="4000" dirty="0" smtClean="0">
                <a:solidFill>
                  <a:srgbClr val="FF0000"/>
                </a:solidFill>
                <a:cs typeface="B Titr" pitchFamily="2" charset="-78"/>
              </a:rPr>
              <a:t>مقدمه:</a:t>
            </a:r>
            <a:endParaRPr lang="en-US" sz="4000" dirty="0">
              <a:solidFill>
                <a:srgbClr val="FF0000"/>
              </a:solidFill>
              <a:cs typeface="B Titr" pitchFamily="2" charset="-78"/>
            </a:endParaRPr>
          </a:p>
        </p:txBody>
      </p:sp>
      <p:sp>
        <p:nvSpPr>
          <p:cNvPr id="5" name="Content Placeholder 2"/>
          <p:cNvSpPr>
            <a:spLocks noGrp="1"/>
          </p:cNvSpPr>
          <p:nvPr>
            <p:ph idx="1"/>
          </p:nvPr>
        </p:nvSpPr>
        <p:spPr>
          <a:xfrm>
            <a:off x="1071538" y="2285992"/>
            <a:ext cx="7772400" cy="4114800"/>
          </a:xfrm>
        </p:spPr>
        <p:txBody>
          <a:bodyPr/>
          <a:lstStyle/>
          <a:p>
            <a:pPr algn="r">
              <a:buSzPct val="140000"/>
              <a:buNone/>
            </a:pPr>
            <a:r>
              <a:rPr lang="fa-IR" sz="2400" b="1" dirty="0" smtClean="0">
                <a:latin typeface="Arial" pitchFamily="34" charset="0"/>
                <a:cs typeface="Arial" pitchFamily="34" charset="0"/>
              </a:rPr>
              <a:t>بر اساس آخرين اطلاعات حاصل از سرشماري سال 1390، نرخ باروري كلي به عدد </a:t>
            </a:r>
            <a:r>
              <a:rPr lang="fa-IR" sz="2400" b="1" dirty="0" smtClean="0">
                <a:solidFill>
                  <a:srgbClr val="FF0000"/>
                </a:solidFill>
                <a:latin typeface="Arial" pitchFamily="34" charset="0"/>
                <a:cs typeface="Arial" pitchFamily="34" charset="0"/>
              </a:rPr>
              <a:t>1.8</a:t>
            </a:r>
            <a:r>
              <a:rPr lang="fa-IR" sz="2400" b="1" dirty="0" smtClean="0">
                <a:latin typeface="Arial" pitchFamily="34" charset="0"/>
                <a:cs typeface="Arial" pitchFamily="34" charset="0"/>
              </a:rPr>
              <a:t> رسيده است.</a:t>
            </a:r>
          </a:p>
          <a:p>
            <a:pPr algn="r">
              <a:buSzPct val="140000"/>
              <a:buNone/>
            </a:pPr>
            <a:r>
              <a:rPr lang="fa-IR" sz="2400" b="1" dirty="0" smtClean="0">
                <a:latin typeface="Arial" pitchFamily="34" charset="0"/>
                <a:cs typeface="Arial" pitchFamily="34" charset="0"/>
              </a:rPr>
              <a:t>براي پيشگيري از منفي شدن رشد جمعيت كه بر پايه برخي اطلاعات موجود،در صورت تداوم وضعيت فعلي پس از حدود سال </a:t>
            </a:r>
            <a:r>
              <a:rPr lang="fa-IR" sz="2400" b="1" dirty="0" smtClean="0">
                <a:solidFill>
                  <a:srgbClr val="FF0000"/>
                </a:solidFill>
                <a:latin typeface="Arial" pitchFamily="34" charset="0"/>
                <a:cs typeface="Arial" pitchFamily="34" charset="0"/>
              </a:rPr>
              <a:t>1420</a:t>
            </a:r>
            <a:r>
              <a:rPr lang="fa-IR" sz="2400" b="1" dirty="0" smtClean="0">
                <a:latin typeface="Arial" pitchFamily="34" charset="0"/>
                <a:cs typeface="Arial" pitchFamily="34" charset="0"/>
              </a:rPr>
              <a:t> آغاز خواهد شد،لازم است كه با تمهيدات مختلف و در كوتاهترين فاصله زماني ممكن،نسبت به ارتقاي اين شاخص تا حداقل </a:t>
            </a:r>
            <a:r>
              <a:rPr lang="fa-IR" sz="2400" b="1" dirty="0" smtClean="0">
                <a:solidFill>
                  <a:srgbClr val="00B050"/>
                </a:solidFill>
                <a:latin typeface="Arial" pitchFamily="34" charset="0"/>
                <a:cs typeface="Arial" pitchFamily="34" charset="0"/>
              </a:rPr>
              <a:t>2.1</a:t>
            </a:r>
            <a:r>
              <a:rPr lang="fa-IR" sz="2400" b="1" dirty="0" smtClean="0">
                <a:latin typeface="Arial" pitchFamily="34" charset="0"/>
                <a:cs typeface="Arial" pitchFamily="34" charset="0"/>
              </a:rPr>
              <a:t>(ميزان جايگزيني) وبيشتر اقدام نمود.</a:t>
            </a:r>
          </a:p>
          <a:p>
            <a:pPr algn="r">
              <a:buSzPct val="140000"/>
              <a:buNone/>
            </a:pPr>
            <a:r>
              <a:rPr lang="fa-IR" sz="2400" b="1" dirty="0" smtClean="0">
                <a:latin typeface="Arial" pitchFamily="34" charset="0"/>
                <a:cs typeface="Arial" pitchFamily="34" charset="0"/>
              </a:rPr>
              <a:t>بر اساس اطلاعات حاصل از بررسي هاي متفاوت يكي از مقوله هايي كه به عنوان عامل اين كاهش قلمداد مي گردد پديده </a:t>
            </a:r>
            <a:r>
              <a:rPr lang="fa-IR" sz="2400" b="1" dirty="0" smtClean="0">
                <a:solidFill>
                  <a:srgbClr val="FF0000"/>
                </a:solidFill>
                <a:latin typeface="Arial" pitchFamily="34" charset="0"/>
                <a:cs typeface="Arial" pitchFamily="34" charset="0"/>
              </a:rPr>
              <a:t>تك فرزندي </a:t>
            </a:r>
            <a:r>
              <a:rPr lang="fa-IR" sz="2400" b="1" dirty="0" smtClean="0">
                <a:latin typeface="Arial" pitchFamily="34" charset="0"/>
                <a:cs typeface="Arial" pitchFamily="34" charset="0"/>
              </a:rPr>
              <a:t>است.</a:t>
            </a:r>
          </a:p>
        </p:txBody>
      </p:sp>
      <p:pic>
        <p:nvPicPr>
          <p:cNvPr id="6" name="Picture 5" descr="bd07304_"/>
          <p:cNvPicPr/>
          <p:nvPr/>
        </p:nvPicPr>
        <p:blipFill>
          <a:blip r:embed="rId2"/>
          <a:srcRect/>
          <a:stretch>
            <a:fillRect/>
          </a:stretch>
        </p:blipFill>
        <p:spPr bwMode="auto">
          <a:xfrm rot="20182021">
            <a:off x="1045719" y="314055"/>
            <a:ext cx="2000264" cy="2071702"/>
          </a:xfrm>
          <a:prstGeom prst="rect">
            <a:avLst/>
          </a:prstGeom>
          <a:noFill/>
        </p:spPr>
      </p:pic>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diamond(in)">
                                      <p:cBhvr>
                                        <p:cTn id="18" dur="10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diamond(in)">
                                      <p:cBhvr>
                                        <p:cTn id="23" dur="10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diamond(in)">
                                      <p:cBhvr>
                                        <p:cTn id="28"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1538" y="1928802"/>
            <a:ext cx="7772400" cy="4114800"/>
          </a:xfrm>
        </p:spPr>
        <p:txBody>
          <a:bodyPr/>
          <a:lstStyle/>
          <a:p>
            <a:pPr algn="r">
              <a:buSzPct val="140000"/>
              <a:buNone/>
            </a:pPr>
            <a:r>
              <a:rPr lang="fa-IR" sz="3600" b="1" dirty="0" smtClean="0">
                <a:solidFill>
                  <a:srgbClr val="FF0000"/>
                </a:solidFill>
                <a:latin typeface="Arial" pitchFamily="34" charset="0"/>
                <a:cs typeface="Arial" pitchFamily="34" charset="0"/>
              </a:rPr>
              <a:t>تك فرزندي </a:t>
            </a:r>
            <a:r>
              <a:rPr lang="fa-IR" sz="2400" b="1" dirty="0" smtClean="0">
                <a:latin typeface="Arial" pitchFamily="34" charset="0"/>
                <a:cs typeface="Arial" pitchFamily="34" charset="0"/>
              </a:rPr>
              <a:t>پديده اي است كه در سالهاي گذشته روبه فزوني نهاده است.اگرچه هم خانواده هاي شهري و هم خانواده هاي روستايي به اين امر روي آورده اند، ولي اين مسئله بيشتر در خانواده هاي </a:t>
            </a:r>
            <a:r>
              <a:rPr lang="fa-IR" sz="2400" b="1" dirty="0" smtClean="0">
                <a:solidFill>
                  <a:srgbClr val="FF0000"/>
                </a:solidFill>
                <a:latin typeface="Arial" pitchFamily="34" charset="0"/>
                <a:cs typeface="Arial" pitchFamily="34" charset="0"/>
              </a:rPr>
              <a:t>شهري</a:t>
            </a:r>
            <a:r>
              <a:rPr lang="fa-IR" sz="2400" b="1" dirty="0" smtClean="0">
                <a:latin typeface="Arial" pitchFamily="34" charset="0"/>
                <a:cs typeface="Arial" pitchFamily="34" charset="0"/>
              </a:rPr>
              <a:t> ديده مي شود.</a:t>
            </a:r>
          </a:p>
          <a:p>
            <a:pPr algn="r">
              <a:buSzPct val="140000"/>
              <a:buNone/>
            </a:pPr>
            <a:r>
              <a:rPr lang="fa-IR" sz="2400" b="1" dirty="0" smtClean="0">
                <a:latin typeface="Arial" pitchFamily="34" charset="0"/>
                <a:cs typeface="Arial" pitchFamily="34" charset="0"/>
              </a:rPr>
              <a:t>نگرش نسبت به فرزند آورري،احساس فشارهاي اجتماعي براي فرزند آوري،و ميزان كنترل بر امكانات و منابع اقتصادي و حمايتي مورد نياز براي داشتن فرزندي </a:t>
            </a:r>
            <a:r>
              <a:rPr lang="fa-IR" sz="2400" b="1" dirty="0" smtClean="0">
                <a:solidFill>
                  <a:srgbClr val="FFFF00"/>
                </a:solidFill>
                <a:latin typeface="Arial" pitchFamily="34" charset="0"/>
                <a:cs typeface="Arial" pitchFamily="34" charset="0"/>
              </a:rPr>
              <a:t>ديگر،سه عامل مستقيم تعيين كننده نيات باروري است.</a:t>
            </a:r>
          </a:p>
          <a:p>
            <a:pPr algn="r">
              <a:buSzPct val="140000"/>
              <a:buNone/>
            </a:pPr>
            <a:r>
              <a:rPr lang="fa-IR" sz="2400" b="1" dirty="0" smtClean="0">
                <a:latin typeface="Arial" pitchFamily="34" charset="0"/>
                <a:cs typeface="Arial" pitchFamily="34" charset="0"/>
              </a:rPr>
              <a:t>تغيير نگرش زنان نسبت به مسئله تحصيل و منزلت اجتماعي آنان سبب شده كه بخش قابل توجهي از زنان سالهاي بيشتري را صرف تحصيل كرده و ازدواج را تا پايان تحصيلات به تاخير اندازند.</a:t>
            </a:r>
            <a:endParaRPr lang="en-US" sz="2400" b="1" dirty="0">
              <a:latin typeface="Arial" pitchFamily="34" charset="0"/>
              <a:cs typeface="Arial" pitchFamily="34"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1071538" y="2071702"/>
            <a:ext cx="7772400" cy="5072074"/>
          </a:xfrm>
        </p:spPr>
        <p:txBody>
          <a:bodyPr/>
          <a:lstStyle/>
          <a:p>
            <a:pPr algn="r">
              <a:buSzPct val="140000"/>
              <a:buNone/>
            </a:pPr>
            <a:r>
              <a:rPr lang="fa-IR" sz="2400" b="1" dirty="0" smtClean="0">
                <a:latin typeface="Arial" pitchFamily="34" charset="0"/>
                <a:cs typeface="Arial" pitchFamily="34" charset="0"/>
              </a:rPr>
              <a:t>بر اساس پژوهش انجام </a:t>
            </a:r>
            <a:r>
              <a:rPr lang="fa-IR" sz="2400" b="1" dirty="0" smtClean="0">
                <a:solidFill>
                  <a:srgbClr val="FF0000"/>
                </a:solidFill>
                <a:latin typeface="Arial" pitchFamily="34" charset="0"/>
                <a:cs typeface="Arial" pitchFamily="34" charset="0"/>
              </a:rPr>
              <a:t>شده،28.3%</a:t>
            </a:r>
            <a:r>
              <a:rPr lang="fa-IR" sz="2400" b="1" dirty="0" smtClean="0">
                <a:latin typeface="Arial" pitchFamily="34" charset="0"/>
                <a:cs typeface="Arial" pitchFamily="34" charset="0"/>
              </a:rPr>
              <a:t>(حدود يك سوم) از جامعه ي مورد مطالعه داراي </a:t>
            </a:r>
            <a:r>
              <a:rPr lang="fa-IR" sz="2400" b="1" dirty="0" smtClean="0">
                <a:solidFill>
                  <a:srgbClr val="FFFF00"/>
                </a:solidFill>
                <a:latin typeface="Arial" pitchFamily="34" charset="0"/>
                <a:cs typeface="Arial" pitchFamily="34" charset="0"/>
              </a:rPr>
              <a:t>يك فرزند </a:t>
            </a:r>
            <a:r>
              <a:rPr lang="fa-IR" sz="2400" b="1" dirty="0" smtClean="0">
                <a:latin typeface="Arial" pitchFamily="34" charset="0"/>
                <a:cs typeface="Arial" pitchFamily="34" charset="0"/>
              </a:rPr>
              <a:t>بودند.</a:t>
            </a:r>
          </a:p>
          <a:p>
            <a:pPr algn="r">
              <a:buSzPct val="140000"/>
              <a:buNone/>
            </a:pPr>
            <a:r>
              <a:rPr lang="fa-IR" sz="2400" b="1" dirty="0" smtClean="0">
                <a:latin typeface="Arial" pitchFamily="34" charset="0"/>
                <a:cs typeface="Arial" pitchFamily="34" charset="0"/>
              </a:rPr>
              <a:t>اگرچه سن افراد تك فرزند كمتر از سايرين بود،ولي نكته مهم افزايش درصد تك فرزندي </a:t>
            </a:r>
            <a:r>
              <a:rPr lang="fa-IR" sz="2400" b="1" dirty="0" smtClean="0">
                <a:solidFill>
                  <a:srgbClr val="FFFF00"/>
                </a:solidFill>
                <a:latin typeface="Arial" pitchFamily="34" charset="0"/>
                <a:cs typeface="Arial" pitchFamily="34" charset="0"/>
              </a:rPr>
              <a:t>با افزايش سطح تحصيلات </a:t>
            </a:r>
            <a:r>
              <a:rPr lang="fa-IR" sz="2400" b="1" dirty="0" smtClean="0">
                <a:latin typeface="Arial" pitchFamily="34" charset="0"/>
                <a:cs typeface="Arial" pitchFamily="34" charset="0"/>
              </a:rPr>
              <a:t>زن و مرد بود.تجزيه و تحليل بيشتر نشان داد كه تك فرزندي در زناني كه از تحصيلات دانشگاهي برخوردار بودند </a:t>
            </a:r>
            <a:r>
              <a:rPr lang="fa-IR" sz="2400" b="1" dirty="0" smtClean="0">
                <a:solidFill>
                  <a:srgbClr val="FFFF00"/>
                </a:solidFill>
                <a:latin typeface="Arial" pitchFamily="34" charset="0"/>
                <a:cs typeface="Arial" pitchFamily="34" charset="0"/>
              </a:rPr>
              <a:t>10 برابر </a:t>
            </a:r>
            <a:r>
              <a:rPr lang="fa-IR" sz="2400" b="1" dirty="0" smtClean="0">
                <a:latin typeface="Arial" pitchFamily="34" charset="0"/>
                <a:cs typeface="Arial" pitchFamily="34" charset="0"/>
              </a:rPr>
              <a:t>زنان بيسواد بود.</a:t>
            </a:r>
          </a:p>
          <a:p>
            <a:pPr algn="r">
              <a:buSzPct val="140000"/>
              <a:buNone/>
            </a:pPr>
            <a:r>
              <a:rPr lang="fa-IR" sz="2400" b="1" dirty="0" smtClean="0">
                <a:latin typeface="Arial" pitchFamily="34" charset="0"/>
                <a:cs typeface="Arial" pitchFamily="34" charset="0"/>
              </a:rPr>
              <a:t>همچنين ميانگين تعداد فرزندان دلخواه در كساني كه يك فرزند داشتند تفاوت قابل توجهي با سايرين نشان داد.البته عوامل اجتماعي ديگري مثل شهرنشيني،اشتغال،تغيير سبك زندگي....از جمله عواملي هستند كه بر كاهش تعداد فرزندان دخالت دارد.</a:t>
            </a:r>
            <a:endParaRPr lang="en-US" sz="2400" b="1" dirty="0">
              <a:latin typeface="Arial" pitchFamily="34" charset="0"/>
              <a:cs typeface="Arial" pitchFamily="34"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1071538" y="2071678"/>
            <a:ext cx="7772400" cy="2714644"/>
          </a:xfrm>
        </p:spPr>
        <p:txBody>
          <a:bodyPr/>
          <a:lstStyle/>
          <a:p>
            <a:pPr algn="r">
              <a:buSzPct val="140000"/>
              <a:buNone/>
            </a:pPr>
            <a:r>
              <a:rPr lang="fa-IR" sz="2400" b="1" dirty="0" smtClean="0">
                <a:latin typeface="Arial" pitchFamily="34" charset="0"/>
                <a:cs typeface="Arial" pitchFamily="34" charset="0"/>
              </a:rPr>
              <a:t>ضمن اينكه با توجه به بالا نبودن نرخ اشتغال زنان(</a:t>
            </a:r>
            <a:r>
              <a:rPr lang="fa-IR" sz="2400" b="1" dirty="0" smtClean="0">
                <a:solidFill>
                  <a:srgbClr val="FF0000"/>
                </a:solidFill>
                <a:latin typeface="Arial" pitchFamily="34" charset="0"/>
                <a:cs typeface="Arial" pitchFamily="34" charset="0"/>
              </a:rPr>
              <a:t>حدود14درصد</a:t>
            </a:r>
            <a:r>
              <a:rPr lang="fa-IR" sz="2400" b="1" dirty="0" smtClean="0">
                <a:latin typeface="Arial" pitchFamily="34" charset="0"/>
                <a:cs typeface="Arial" pitchFamily="34" charset="0"/>
              </a:rPr>
              <a:t>)تاثير تحصيلات مادران اهميت بيشتري داشته است.همچنين بر اساس برخي مطالب ارائه شده در حوزه خارج از وزارت بهداشت،از نظر رفتارشناسي نيز بخش قابل توجهي از قشر تحصيلكرده تمايل به بيش از يك فرزند ندارند.</a:t>
            </a:r>
            <a:r>
              <a:rPr lang="fa-IR" sz="2400" b="1" dirty="0" smtClean="0">
                <a:solidFill>
                  <a:srgbClr val="FFFF00"/>
                </a:solidFill>
                <a:latin typeface="Arial" pitchFamily="34" charset="0"/>
                <a:cs typeface="Arial" pitchFamily="34" charset="0"/>
              </a:rPr>
              <a:t>تغيير سبك زندگي و رفاه </a:t>
            </a:r>
            <a:r>
              <a:rPr lang="fa-IR" sz="2400" b="1" dirty="0" smtClean="0">
                <a:latin typeface="Arial" pitchFamily="34" charset="0"/>
                <a:cs typeface="Arial" pitchFamily="34" charset="0"/>
              </a:rPr>
              <a:t>از علل مهم دخيل در اين امر به شمار مي روند.</a:t>
            </a:r>
            <a:endParaRPr lang="en-US" sz="2400" b="1" dirty="0">
              <a:latin typeface="Arial" pitchFamily="34" charset="0"/>
              <a:cs typeface="Arial" pitchFamily="34"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d04924_"/>
          <p:cNvPicPr/>
          <p:nvPr/>
        </p:nvPicPr>
        <p:blipFill>
          <a:blip r:embed="rId2"/>
          <a:srcRect/>
          <a:stretch>
            <a:fillRect/>
          </a:stretch>
        </p:blipFill>
        <p:spPr bwMode="auto">
          <a:xfrm rot="2510373">
            <a:off x="1189500" y="147641"/>
            <a:ext cx="1252088" cy="21174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Content Placeholder 2"/>
          <p:cNvSpPr>
            <a:spLocks noGrp="1"/>
          </p:cNvSpPr>
          <p:nvPr>
            <p:ph idx="1"/>
          </p:nvPr>
        </p:nvSpPr>
        <p:spPr>
          <a:xfrm>
            <a:off x="1071538" y="2428868"/>
            <a:ext cx="7772400" cy="3643338"/>
          </a:xfrm>
        </p:spPr>
        <p:txBody>
          <a:bodyPr/>
          <a:lstStyle/>
          <a:p>
            <a:pPr algn="r">
              <a:buSzPct val="140000"/>
              <a:buNone/>
            </a:pPr>
            <a:r>
              <a:rPr lang="fa-IR" sz="2400" b="1" dirty="0" smtClean="0">
                <a:latin typeface="Arial" pitchFamily="34" charset="0"/>
                <a:cs typeface="Arial" pitchFamily="34" charset="0"/>
              </a:rPr>
              <a:t>يكي از اثرات مهم و نامطلوب پديده تك </a:t>
            </a:r>
            <a:r>
              <a:rPr lang="fa-IR" sz="2400" b="1" dirty="0" smtClean="0">
                <a:solidFill>
                  <a:srgbClr val="FF0000"/>
                </a:solidFill>
                <a:latin typeface="Arial" pitchFamily="34" charset="0"/>
                <a:cs typeface="Arial" pitchFamily="34" charset="0"/>
              </a:rPr>
              <a:t>فرزندي،به هم خوردن توازن و تعادل نسلي</a:t>
            </a:r>
            <a:r>
              <a:rPr lang="fa-IR" sz="2400" b="1" dirty="0" smtClean="0">
                <a:latin typeface="Arial" pitchFamily="34" charset="0"/>
                <a:cs typeface="Arial" pitchFamily="34" charset="0"/>
              </a:rPr>
              <a:t> است.</a:t>
            </a:r>
          </a:p>
          <a:p>
            <a:pPr algn="r">
              <a:buSzPct val="140000"/>
              <a:buNone/>
            </a:pPr>
            <a:r>
              <a:rPr lang="fa-IR" sz="2400" b="1" dirty="0" smtClean="0">
                <a:latin typeface="Arial" pitchFamily="34" charset="0"/>
                <a:cs typeface="Arial" pitchFamily="34" charset="0"/>
              </a:rPr>
              <a:t>بعبارت ديگر سهم مادران تحصيل كرده از جمعيت آينده در مقايسه با مادران كم تحصيلات بسيار كمتر بوده و سبب </a:t>
            </a:r>
            <a:r>
              <a:rPr lang="fa-IR" sz="2400" b="1" dirty="0" smtClean="0">
                <a:solidFill>
                  <a:srgbClr val="FFFF00"/>
                </a:solidFill>
                <a:latin typeface="Arial" pitchFamily="34" charset="0"/>
                <a:cs typeface="Arial" pitchFamily="34" charset="0"/>
              </a:rPr>
              <a:t>كاهش متوسط ضريب هوشي جامعه</a:t>
            </a:r>
            <a:r>
              <a:rPr lang="fa-IR" sz="2400" b="1" dirty="0" smtClean="0">
                <a:latin typeface="Arial" pitchFamily="34" charset="0"/>
                <a:cs typeface="Arial" pitchFamily="34" charset="0"/>
              </a:rPr>
              <a:t> خواهد شد.اين امر دقيقا همان رهنمود مقام معظم رهبري است كه:”يكي از مشكلات ما اين است كه برجسته ترين زوج هاي ما كه نخبگان هستند كمترين فرزند را دارند كه اين يك ضرر بزرگ است چون كشور را از </a:t>
            </a:r>
            <a:r>
              <a:rPr lang="fa-IR" sz="2400" b="1" dirty="0" smtClean="0">
                <a:solidFill>
                  <a:srgbClr val="FFFF00"/>
                </a:solidFill>
                <a:latin typeface="Arial" pitchFamily="34" charset="0"/>
                <a:cs typeface="Arial" pitchFamily="34" charset="0"/>
              </a:rPr>
              <a:t>ژن انسان هاي برتر</a:t>
            </a:r>
            <a:r>
              <a:rPr lang="fa-IR" sz="2400" b="1" dirty="0" smtClean="0">
                <a:latin typeface="Arial" pitchFamily="34" charset="0"/>
                <a:cs typeface="Arial" pitchFamily="34" charset="0"/>
              </a:rPr>
              <a:t> محروم مي كنيم.“</a:t>
            </a:r>
            <a:endParaRPr lang="en-US" sz="2400" b="1" dirty="0">
              <a:latin typeface="Arial" pitchFamily="34" charset="0"/>
              <a:cs typeface="Arial" pitchFamily="34"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 calcmode="lin" valueType="num">
                                      <p:cBhvr additive="base">
                                        <p:cTn id="18"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1071538" y="1857388"/>
            <a:ext cx="7772400" cy="4572008"/>
          </a:xfrm>
        </p:spPr>
        <p:txBody>
          <a:bodyPr/>
          <a:lstStyle/>
          <a:p>
            <a:pPr algn="r">
              <a:buSzPct val="140000"/>
              <a:buNone/>
            </a:pPr>
            <a:r>
              <a:rPr lang="fa-IR" sz="2400" b="1" dirty="0" smtClean="0">
                <a:latin typeface="Arial" pitchFamily="34" charset="0"/>
                <a:cs typeface="Arial" pitchFamily="34" charset="0"/>
              </a:rPr>
              <a:t>با توجه به اینكه تك فرزند، كانون تمام توجهات و محبت‌های والدین در طول زندگی است به همین دلیل تا زمان ورود به دنیای خارج از خانه همه چیز را </a:t>
            </a:r>
            <a:r>
              <a:rPr lang="fa-IR" sz="2400" b="1" dirty="0" smtClean="0">
                <a:solidFill>
                  <a:srgbClr val="FFFF00"/>
                </a:solidFill>
                <a:latin typeface="Arial" pitchFamily="34" charset="0"/>
                <a:cs typeface="Arial" pitchFamily="34" charset="0"/>
              </a:rPr>
              <a:t>بر وفق مراد </a:t>
            </a:r>
            <a:r>
              <a:rPr lang="fa-IR" sz="2400" b="1" dirty="0" smtClean="0">
                <a:latin typeface="Arial" pitchFamily="34" charset="0"/>
                <a:cs typeface="Arial" pitchFamily="34" charset="0"/>
              </a:rPr>
              <a:t>می‌بیند. اما به محض ورود به این دنیای جدید دچار </a:t>
            </a:r>
            <a:r>
              <a:rPr lang="fa-IR" sz="2400" b="1" dirty="0" smtClean="0">
                <a:solidFill>
                  <a:srgbClr val="FFFF00"/>
                </a:solidFill>
                <a:latin typeface="Arial" pitchFamily="34" charset="0"/>
                <a:cs typeface="Arial" pitchFamily="34" charset="0"/>
              </a:rPr>
              <a:t>سرخوردگی</a:t>
            </a:r>
            <a:r>
              <a:rPr lang="fa-IR" sz="2400" b="1" dirty="0" smtClean="0">
                <a:latin typeface="Arial" pitchFamily="34" charset="0"/>
                <a:cs typeface="Arial" pitchFamily="34" charset="0"/>
              </a:rPr>
              <a:t> می‌شود چون همه چیز دیگر بر وفق مراد او نخواهد بود .</a:t>
            </a:r>
          </a:p>
          <a:p>
            <a:pPr algn="r">
              <a:buSzPct val="140000"/>
              <a:buNone/>
            </a:pPr>
            <a:r>
              <a:rPr lang="fa-IR" sz="2400" b="1" dirty="0" smtClean="0">
                <a:latin typeface="Arial" pitchFamily="34" charset="0"/>
                <a:cs typeface="Arial" pitchFamily="34" charset="0"/>
              </a:rPr>
              <a:t> </a:t>
            </a:r>
          </a:p>
          <a:p>
            <a:pPr algn="r">
              <a:buSzPct val="140000"/>
              <a:buNone/>
            </a:pPr>
            <a:r>
              <a:rPr lang="fa-IR" sz="2400" b="1" dirty="0" smtClean="0">
                <a:solidFill>
                  <a:srgbClr val="00B050"/>
                </a:solidFill>
                <a:latin typeface="Arial" pitchFamily="34" charset="0"/>
                <a:cs typeface="Arial" pitchFamily="34" charset="0"/>
              </a:rPr>
              <a:t>علت</a:t>
            </a:r>
            <a:r>
              <a:rPr lang="fa-IR" sz="2400" b="1" dirty="0" smtClean="0">
                <a:latin typeface="Arial" pitchFamily="34" charset="0"/>
                <a:cs typeface="Arial" pitchFamily="34" charset="0"/>
              </a:rPr>
              <a:t> تك فرزندی بسیاری از خانواده‌ها تجمیع تمام امكانات رفاهی برای تنها فرزند خانواده‌ است. با وجود اینكه تجمیع امكانات برای یك بچه احتمال موفقیت وی را بسیار بالا می‌برد اما به موازات آن ممكن است </a:t>
            </a:r>
            <a:r>
              <a:rPr lang="fa-IR" sz="2400" b="1" dirty="0" smtClean="0">
                <a:solidFill>
                  <a:srgbClr val="FFFF00"/>
                </a:solidFill>
                <a:latin typeface="Arial" pitchFamily="34" charset="0"/>
                <a:cs typeface="Arial" pitchFamily="34" charset="0"/>
              </a:rPr>
              <a:t>توقعات والدین از فرزند خود را نیز افزایش بدهد </a:t>
            </a:r>
            <a:r>
              <a:rPr lang="fa-IR" sz="2400" b="1" dirty="0" smtClean="0">
                <a:latin typeface="Arial" pitchFamily="34" charset="0"/>
                <a:cs typeface="Arial" pitchFamily="34" charset="0"/>
              </a:rPr>
              <a:t>. همین موضوع باعث خواهد شد تا فرزند برای موفق شدن و انجام كارهای بزرگ زیر </a:t>
            </a:r>
            <a:r>
              <a:rPr lang="fa-IR" sz="2400" b="1" dirty="0" smtClean="0">
                <a:solidFill>
                  <a:srgbClr val="FFFF00"/>
                </a:solidFill>
                <a:latin typeface="Arial" pitchFamily="34" charset="0"/>
                <a:cs typeface="Arial" pitchFamily="34" charset="0"/>
              </a:rPr>
              <a:t>فشارهای روحی </a:t>
            </a:r>
            <a:r>
              <a:rPr lang="fa-IR" sz="2400" b="1" dirty="0" smtClean="0">
                <a:latin typeface="Arial" pitchFamily="34" charset="0"/>
                <a:cs typeface="Arial" pitchFamily="34" charset="0"/>
              </a:rPr>
              <a:t>و روانی له شود.</a:t>
            </a:r>
            <a:endParaRPr lang="en-US" sz="2400" b="1" dirty="0">
              <a:latin typeface="Arial" pitchFamily="34" charset="0"/>
              <a:cs typeface="Arial" pitchFamily="34"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ox(i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ox(in)">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theme1.xml><?xml version="1.0" encoding="utf-8"?>
<a:theme xmlns:a="http://schemas.openxmlformats.org/drawingml/2006/main" name="high voltage">
  <a:themeElements>
    <a:clrScheme name="high voltage 8">
      <a:dk1>
        <a:srgbClr val="000000"/>
      </a:dk1>
      <a:lt1>
        <a:srgbClr val="FFFFFF"/>
      </a:lt1>
      <a:dk2>
        <a:srgbClr val="000000"/>
      </a:dk2>
      <a:lt2>
        <a:srgbClr val="FFCC00"/>
      </a:lt2>
      <a:accent1>
        <a:srgbClr val="FF9900"/>
      </a:accent1>
      <a:accent2>
        <a:srgbClr val="D60093"/>
      </a:accent2>
      <a:accent3>
        <a:srgbClr val="AAAAAA"/>
      </a:accent3>
      <a:accent4>
        <a:srgbClr val="DADADA"/>
      </a:accent4>
      <a:accent5>
        <a:srgbClr val="FFCAAA"/>
      </a:accent5>
      <a:accent6>
        <a:srgbClr val="C20085"/>
      </a:accent6>
      <a:hlink>
        <a:srgbClr val="9966FF"/>
      </a:hlink>
      <a:folHlink>
        <a:srgbClr val="808080"/>
      </a:folHlink>
    </a:clrScheme>
    <a:fontScheme name="high voltage">
      <a:majorFont>
        <a:latin typeface="Impact"/>
        <a:ea typeface=""/>
        <a:cs typeface="Times New Roman (Arabic)"/>
      </a:majorFont>
      <a:minorFont>
        <a:latin typeface="Impact"/>
        <a:ea typeface=""/>
        <a:cs typeface="Times New Roman (Arab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26" charset="0"/>
            <a:cs typeface="Times New Roman" pitchFamily="26"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26" charset="0"/>
            <a:cs typeface="Times New Roman" pitchFamily="26" charset="0"/>
          </a:defRPr>
        </a:defPPr>
      </a:lstStyle>
    </a:lnDef>
  </a:objectDefaults>
  <a:extraClrSchemeLst>
    <a:extraClrScheme>
      <a:clrScheme name="high voltage 1">
        <a:dk1>
          <a:srgbClr val="001932"/>
        </a:dk1>
        <a:lt1>
          <a:srgbClr val="FFFFFF"/>
        </a:lt1>
        <a:dk2>
          <a:srgbClr val="2181B7"/>
        </a:dk2>
        <a:lt2>
          <a:srgbClr val="CCFFFF"/>
        </a:lt2>
        <a:accent1>
          <a:srgbClr val="99FFCC"/>
        </a:accent1>
        <a:accent2>
          <a:srgbClr val="01B0FF"/>
        </a:accent2>
        <a:accent3>
          <a:srgbClr val="ABC1D8"/>
        </a:accent3>
        <a:accent4>
          <a:srgbClr val="DADADA"/>
        </a:accent4>
        <a:accent5>
          <a:srgbClr val="CAFFE2"/>
        </a:accent5>
        <a:accent6>
          <a:srgbClr val="019FE7"/>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high voltage 2">
        <a:dk1>
          <a:srgbClr val="000000"/>
        </a:dk1>
        <a:lt1>
          <a:srgbClr val="FFFFFF"/>
        </a:lt1>
        <a:dk2>
          <a:srgbClr val="000066"/>
        </a:dk2>
        <a:lt2>
          <a:srgbClr val="969696"/>
        </a:lt2>
        <a:accent1>
          <a:srgbClr val="666699"/>
        </a:accent1>
        <a:accent2>
          <a:srgbClr val="CCCCFF"/>
        </a:accent2>
        <a:accent3>
          <a:srgbClr val="FFFFFF"/>
        </a:accent3>
        <a:accent4>
          <a:srgbClr val="000000"/>
        </a:accent4>
        <a:accent5>
          <a:srgbClr val="B8B8CA"/>
        </a:accent5>
        <a:accent6>
          <a:srgbClr val="B9B9E7"/>
        </a:accent6>
        <a:hlink>
          <a:srgbClr val="CC00CC"/>
        </a:hlink>
        <a:folHlink>
          <a:srgbClr val="EAEAEA"/>
        </a:folHlink>
      </a:clrScheme>
      <a:clrMap bg1="lt1" tx1="dk1" bg2="lt2" tx2="dk2" accent1="accent1" accent2="accent2" accent3="accent3" accent4="accent4" accent5="accent5" accent6="accent6" hlink="hlink" folHlink="folHlink"/>
    </a:extraClrScheme>
    <a:extraClrScheme>
      <a:clrScheme name="high voltage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high voltage 4">
        <a:dk1>
          <a:srgbClr val="000000"/>
        </a:dk1>
        <a:lt1>
          <a:srgbClr val="FFFFCC"/>
        </a:lt1>
        <a:dk2>
          <a:srgbClr val="FF6600"/>
        </a:dk2>
        <a:lt2>
          <a:srgbClr val="333300"/>
        </a:lt2>
        <a:accent1>
          <a:srgbClr val="800000"/>
        </a:accent1>
        <a:accent2>
          <a:srgbClr val="CC6600"/>
        </a:accent2>
        <a:accent3>
          <a:srgbClr val="FFFFE2"/>
        </a:accent3>
        <a:accent4>
          <a:srgbClr val="000000"/>
        </a:accent4>
        <a:accent5>
          <a:srgbClr val="C0AAAA"/>
        </a:accent5>
        <a:accent6>
          <a:srgbClr val="B95C00"/>
        </a:accent6>
        <a:hlink>
          <a:srgbClr val="808000"/>
        </a:hlink>
        <a:folHlink>
          <a:srgbClr val="FFCC66"/>
        </a:folHlink>
      </a:clrScheme>
      <a:clrMap bg1="lt1" tx1="dk1" bg2="lt2" tx2="dk2" accent1="accent1" accent2="accent2" accent3="accent3" accent4="accent4" accent5="accent5" accent6="accent6" hlink="hlink" folHlink="folHlink"/>
    </a:extraClrScheme>
    <a:extraClrScheme>
      <a:clrScheme name="high voltage 5">
        <a:dk1>
          <a:srgbClr val="1C3956"/>
        </a:dk1>
        <a:lt1>
          <a:srgbClr val="FFFFFF"/>
        </a:lt1>
        <a:dk2>
          <a:srgbClr val="003366"/>
        </a:dk2>
        <a:lt2>
          <a:srgbClr val="DDDDDD"/>
        </a:lt2>
        <a:accent1>
          <a:srgbClr val="3D7CBB"/>
        </a:accent1>
        <a:accent2>
          <a:srgbClr val="00152A"/>
        </a:accent2>
        <a:accent3>
          <a:srgbClr val="AAADB8"/>
        </a:accent3>
        <a:accent4>
          <a:srgbClr val="DADADA"/>
        </a:accent4>
        <a:accent5>
          <a:srgbClr val="AFBFDA"/>
        </a:accent5>
        <a:accent6>
          <a:srgbClr val="001225"/>
        </a:accent6>
        <a:hlink>
          <a:srgbClr val="33CCCC"/>
        </a:hlink>
        <a:folHlink>
          <a:srgbClr val="96B9DC"/>
        </a:folHlink>
      </a:clrScheme>
      <a:clrMap bg1="dk2" tx1="lt1" bg2="dk1" tx2="lt2" accent1="accent1" accent2="accent2" accent3="accent3" accent4="accent4" accent5="accent5" accent6="accent6" hlink="hlink" folHlink="folHlink"/>
    </a:extraClrScheme>
    <a:extraClrScheme>
      <a:clrScheme name="high voltage 6">
        <a:dk1>
          <a:srgbClr val="000000"/>
        </a:dk1>
        <a:lt1>
          <a:srgbClr val="FFFFFF"/>
        </a:lt1>
        <a:dk2>
          <a:srgbClr val="440044"/>
        </a:dk2>
        <a:lt2>
          <a:srgbClr val="491D49"/>
        </a:lt2>
        <a:accent1>
          <a:srgbClr val="9D9DBD"/>
        </a:accent1>
        <a:accent2>
          <a:srgbClr val="14213C"/>
        </a:accent2>
        <a:accent3>
          <a:srgbClr val="FFFFFF"/>
        </a:accent3>
        <a:accent4>
          <a:srgbClr val="000000"/>
        </a:accent4>
        <a:accent5>
          <a:srgbClr val="CCCCDB"/>
        </a:accent5>
        <a:accent6>
          <a:srgbClr val="111D35"/>
        </a:accent6>
        <a:hlink>
          <a:srgbClr val="666699"/>
        </a:hlink>
        <a:folHlink>
          <a:srgbClr val="DBDBF1"/>
        </a:folHlink>
      </a:clrScheme>
      <a:clrMap bg1="lt1" tx1="dk1" bg2="lt2" tx2="dk2" accent1="accent1" accent2="accent2" accent3="accent3" accent4="accent4" accent5="accent5" accent6="accent6" hlink="hlink" folHlink="folHlink"/>
    </a:extraClrScheme>
    <a:extraClrScheme>
      <a:clrScheme name="high voltage 7">
        <a:dk1>
          <a:srgbClr val="000000"/>
        </a:dk1>
        <a:lt1>
          <a:srgbClr val="FFFFFF"/>
        </a:lt1>
        <a:dk2>
          <a:srgbClr val="000000"/>
        </a:dk2>
        <a:lt2>
          <a:srgbClr val="001A00"/>
        </a:lt2>
        <a:accent1>
          <a:srgbClr val="339966"/>
        </a:accent1>
        <a:accent2>
          <a:srgbClr val="003300"/>
        </a:accent2>
        <a:accent3>
          <a:srgbClr val="FFFFFF"/>
        </a:accent3>
        <a:accent4>
          <a:srgbClr val="000000"/>
        </a:accent4>
        <a:accent5>
          <a:srgbClr val="ADCAB8"/>
        </a:accent5>
        <a:accent6>
          <a:srgbClr val="002D00"/>
        </a:accent6>
        <a:hlink>
          <a:srgbClr val="FF9933"/>
        </a:hlink>
        <a:folHlink>
          <a:srgbClr val="AFE9CC"/>
        </a:folHlink>
      </a:clrScheme>
      <a:clrMap bg1="lt1" tx1="dk1" bg2="lt2" tx2="dk2" accent1="accent1" accent2="accent2" accent3="accent3" accent4="accent4" accent5="accent5" accent6="accent6" hlink="hlink" folHlink="folHlink"/>
    </a:extraClrScheme>
    <a:extraClrScheme>
      <a:clrScheme name="high voltage 8">
        <a:dk1>
          <a:srgbClr val="000000"/>
        </a:dk1>
        <a:lt1>
          <a:srgbClr val="FFFFFF"/>
        </a:lt1>
        <a:dk2>
          <a:srgbClr val="000000"/>
        </a:dk2>
        <a:lt2>
          <a:srgbClr val="FFCC00"/>
        </a:lt2>
        <a:accent1>
          <a:srgbClr val="FF9900"/>
        </a:accent1>
        <a:accent2>
          <a:srgbClr val="D60093"/>
        </a:accent2>
        <a:accent3>
          <a:srgbClr val="AAAAAA"/>
        </a:accent3>
        <a:accent4>
          <a:srgbClr val="DADADA"/>
        </a:accent4>
        <a:accent5>
          <a:srgbClr val="FFCAAA"/>
        </a:accent5>
        <a:accent6>
          <a:srgbClr val="C20085"/>
        </a:accent6>
        <a:hlink>
          <a:srgbClr val="9966FF"/>
        </a:hlink>
        <a:folHlink>
          <a:srgbClr val="80808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nemoone 2</Template>
  <TotalTime>1231</TotalTime>
  <Words>1446</Words>
  <Application>Microsoft Office PowerPoint</Application>
  <PresentationFormat>On-screen Show (4:3)</PresentationFormat>
  <Paragraphs>45</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high voltage</vt:lpstr>
      <vt:lpstr>Slide 1</vt:lpstr>
      <vt:lpstr>Slide 2</vt:lpstr>
      <vt:lpstr>Slide 3</vt:lpstr>
      <vt:lpstr>مقدمه:</vt:lpstr>
      <vt:lpstr>Slide 5</vt:lpstr>
      <vt:lpstr>Slide 6</vt:lpstr>
      <vt:lpstr>Slide 7</vt:lpstr>
      <vt:lpstr>Slide 8</vt:lpstr>
      <vt:lpstr>Slide 9</vt:lpstr>
      <vt:lpstr>Slide 10</vt:lpstr>
      <vt:lpstr>Slide 11</vt:lpstr>
      <vt:lpstr>Slide 12</vt:lpstr>
      <vt:lpstr>Slide 13</vt:lpstr>
      <vt:lpstr>Slide 14</vt:lpstr>
      <vt:lpstr>Slide 15</vt:lpstr>
      <vt:lpstr>عوارض سزارين</vt:lpstr>
    </vt:vector>
  </TitlesOfParts>
  <Company>MRT www.Win2Farsi.com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RAYAN</cp:lastModifiedBy>
  <cp:revision>347</cp:revision>
  <dcterms:created xsi:type="dcterms:W3CDTF">2010-12-26T06:11:56Z</dcterms:created>
  <dcterms:modified xsi:type="dcterms:W3CDTF">2002-01-05T00:48:05Z</dcterms:modified>
</cp:coreProperties>
</file>