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charts/chart3.xml" ContentType="application/vnd.openxmlformats-officedocument.drawingml.chart+xml"/>
  <Override PartName="/ppt/notesSlides/notesSlide13.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5.xml" ContentType="application/vnd.openxmlformats-officedocument.drawingml.chart+xml"/>
  <Override PartName="/ppt/notesSlides/notesSlide4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2"/>
  </p:notesMasterIdLst>
  <p:handoutMasterIdLst>
    <p:handoutMasterId r:id="rId93"/>
  </p:handoutMasterIdLst>
  <p:sldIdLst>
    <p:sldId id="486" r:id="rId2"/>
    <p:sldId id="487" r:id="rId3"/>
    <p:sldId id="651" r:id="rId4"/>
    <p:sldId id="627" r:id="rId5"/>
    <p:sldId id="604" r:id="rId6"/>
    <p:sldId id="605" r:id="rId7"/>
    <p:sldId id="606" r:id="rId8"/>
    <p:sldId id="464" r:id="rId9"/>
    <p:sldId id="652" r:id="rId10"/>
    <p:sldId id="435" r:id="rId11"/>
    <p:sldId id="645" r:id="rId12"/>
    <p:sldId id="611" r:id="rId13"/>
    <p:sldId id="612" r:id="rId14"/>
    <p:sldId id="400" r:id="rId15"/>
    <p:sldId id="387" r:id="rId16"/>
    <p:sldId id="399" r:id="rId17"/>
    <p:sldId id="653" r:id="rId18"/>
    <p:sldId id="631" r:id="rId19"/>
    <p:sldId id="660" r:id="rId20"/>
    <p:sldId id="633" r:id="rId21"/>
    <p:sldId id="634" r:id="rId22"/>
    <p:sldId id="635" r:id="rId23"/>
    <p:sldId id="636" r:id="rId24"/>
    <p:sldId id="585" r:id="rId25"/>
    <p:sldId id="507" r:id="rId26"/>
    <p:sldId id="508" r:id="rId27"/>
    <p:sldId id="654" r:id="rId28"/>
    <p:sldId id="258" r:id="rId29"/>
    <p:sldId id="432" r:id="rId30"/>
    <p:sldId id="567" r:id="rId31"/>
    <p:sldId id="285" r:id="rId32"/>
    <p:sldId id="637" r:id="rId33"/>
    <p:sldId id="477" r:id="rId34"/>
    <p:sldId id="318" r:id="rId35"/>
    <p:sldId id="472" r:id="rId36"/>
    <p:sldId id="661" r:id="rId37"/>
    <p:sldId id="648" r:id="rId38"/>
    <p:sldId id="649" r:id="rId39"/>
    <p:sldId id="559" r:id="rId40"/>
    <p:sldId id="479" r:id="rId41"/>
    <p:sldId id="529" r:id="rId42"/>
    <p:sldId id="628" r:id="rId43"/>
    <p:sldId id="273" r:id="rId44"/>
    <p:sldId id="613" r:id="rId45"/>
    <p:sldId id="614" r:id="rId46"/>
    <p:sldId id="615" r:id="rId47"/>
    <p:sldId id="616" r:id="rId48"/>
    <p:sldId id="630" r:id="rId49"/>
    <p:sldId id="658" r:id="rId50"/>
    <p:sldId id="639" r:id="rId51"/>
    <p:sldId id="640" r:id="rId52"/>
    <p:sldId id="641" r:id="rId53"/>
    <p:sldId id="642" r:id="rId54"/>
    <p:sldId id="662" r:id="rId55"/>
    <p:sldId id="663" r:id="rId56"/>
    <p:sldId id="646" r:id="rId57"/>
    <p:sldId id="528" r:id="rId58"/>
    <p:sldId id="542" r:id="rId59"/>
    <p:sldId id="656" r:id="rId60"/>
    <p:sldId id="664" r:id="rId61"/>
    <p:sldId id="569" r:id="rId62"/>
    <p:sldId id="619" r:id="rId63"/>
    <p:sldId id="620" r:id="rId64"/>
    <p:sldId id="621" r:id="rId65"/>
    <p:sldId id="655" r:id="rId66"/>
    <p:sldId id="623" r:id="rId67"/>
    <p:sldId id="624" r:id="rId68"/>
    <p:sldId id="625" r:id="rId69"/>
    <p:sldId id="626" r:id="rId70"/>
    <p:sldId id="629" r:id="rId71"/>
    <p:sldId id="536" r:id="rId72"/>
    <p:sldId id="495" r:id="rId73"/>
    <p:sldId id="558" r:id="rId74"/>
    <p:sldId id="573" r:id="rId75"/>
    <p:sldId id="574" r:id="rId76"/>
    <p:sldId id="570" r:id="rId77"/>
    <p:sldId id="488" r:id="rId78"/>
    <p:sldId id="591" r:id="rId79"/>
    <p:sldId id="482" r:id="rId80"/>
    <p:sldId id="481" r:id="rId81"/>
    <p:sldId id="382" r:id="rId82"/>
    <p:sldId id="485" r:id="rId83"/>
    <p:sldId id="571" r:id="rId84"/>
    <p:sldId id="428" r:id="rId85"/>
    <p:sldId id="345" r:id="rId86"/>
    <p:sldId id="346" r:id="rId87"/>
    <p:sldId id="450" r:id="rId88"/>
    <p:sldId id="584" r:id="rId89"/>
    <p:sldId id="580" r:id="rId90"/>
    <p:sldId id="430" r:id="rId91"/>
  </p:sldIdLst>
  <p:sldSz cx="9144000" cy="6858000" type="screen4x3"/>
  <p:notesSz cx="6858000" cy="9144000"/>
  <p:custDataLst>
    <p:tags r:id="rId9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CA1"/>
    <a:srgbClr val="0000FF"/>
    <a:srgbClr val="0033CC"/>
    <a:srgbClr val="427598"/>
    <a:srgbClr val="7E36B4"/>
    <a:srgbClr val="4B87AF"/>
    <a:srgbClr val="0099D6"/>
    <a:srgbClr val="C41E71"/>
    <a:srgbClr val="FF0066"/>
    <a:srgbClr val="A365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6747" autoAdjust="0"/>
    <p:restoredTop sz="87914" autoAdjust="0"/>
  </p:normalViewPr>
  <p:slideViewPr>
    <p:cSldViewPr>
      <p:cViewPr varScale="1">
        <p:scale>
          <a:sx n="74" d="100"/>
          <a:sy n="74" d="100"/>
        </p:scale>
        <p:origin x="-1218" y="-90"/>
      </p:cViewPr>
      <p:guideLst>
        <p:guide orient="horz" pos="2160"/>
        <p:guide pos="2880"/>
      </p:guideLst>
    </p:cSldViewPr>
  </p:slideViewPr>
  <p:outlineViewPr>
    <p:cViewPr>
      <p:scale>
        <a:sx n="33" d="100"/>
        <a:sy n="33" d="100"/>
      </p:scale>
      <p:origin x="24" y="66066"/>
    </p:cViewPr>
  </p:outlineViewPr>
  <p:notesTextViewPr>
    <p:cViewPr>
      <p:scale>
        <a:sx n="1" d="1"/>
        <a:sy n="1" d="1"/>
      </p:scale>
      <p:origin x="0" y="0"/>
    </p:cViewPr>
  </p:notesTextViewPr>
  <p:sorterViewPr>
    <p:cViewPr>
      <p:scale>
        <a:sx n="66" d="100"/>
        <a:sy n="66" d="100"/>
      </p:scale>
      <p:origin x="0" y="7908"/>
    </p:cViewPr>
  </p:sorterViewPr>
  <p:notesViewPr>
    <p:cSldViewPr>
      <p:cViewPr varScale="1">
        <p:scale>
          <a:sx n="35" d="100"/>
          <a:sy n="35" d="100"/>
        </p:scale>
        <p:origin x="-231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allah\Desktop\jamiat\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llah\Desktop\jamiat\Book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llah\Desktop\jamiat\Book1.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allah\Desktop\jamiat\Book1.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H:\&#1705;&#1606;&#1578;&#1585;&#1604;%20&#1580;&#1605;&#1593;&#1740;&#1578;\&#1580;&#1605;&#1593;&#1740;&#157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scatterChart>
        <c:scatterStyle val="lineMarker"/>
        <c:varyColors val="0"/>
        <c:ser>
          <c:idx val="0"/>
          <c:order val="0"/>
          <c:tx>
            <c:v>کل کشور</c:v>
          </c:tx>
          <c:xVal>
            <c:numRef>
              <c:f>Sheet1!$A$1:$A$6</c:f>
              <c:numCache>
                <c:formatCode>General</c:formatCode>
                <c:ptCount val="6"/>
                <c:pt idx="0">
                  <c:v>1335</c:v>
                </c:pt>
                <c:pt idx="1">
                  <c:v>1345</c:v>
                </c:pt>
                <c:pt idx="2">
                  <c:v>1355</c:v>
                </c:pt>
                <c:pt idx="3">
                  <c:v>1365</c:v>
                </c:pt>
                <c:pt idx="4">
                  <c:v>1375</c:v>
                </c:pt>
                <c:pt idx="5">
                  <c:v>1385</c:v>
                </c:pt>
              </c:numCache>
            </c:numRef>
          </c:xVal>
          <c:yVal>
            <c:numRef>
              <c:f>Sheet1!$B$1:$B$6</c:f>
              <c:numCache>
                <c:formatCode>General</c:formatCode>
                <c:ptCount val="6"/>
                <c:pt idx="0">
                  <c:v>3.13</c:v>
                </c:pt>
                <c:pt idx="1">
                  <c:v>2.71</c:v>
                </c:pt>
                <c:pt idx="2">
                  <c:v>3.9099999999999997</c:v>
                </c:pt>
                <c:pt idx="3">
                  <c:v>1.96</c:v>
                </c:pt>
                <c:pt idx="4">
                  <c:v>1.62</c:v>
                </c:pt>
                <c:pt idx="5">
                  <c:v>1.29</c:v>
                </c:pt>
              </c:numCache>
            </c:numRef>
          </c:yVal>
          <c:smooth val="0"/>
        </c:ser>
        <c:ser>
          <c:idx val="1"/>
          <c:order val="1"/>
          <c:tx>
            <c:v>شهری</c:v>
          </c:tx>
          <c:xVal>
            <c:numRef>
              <c:f>Sheet1!$A$1:$A$6</c:f>
              <c:numCache>
                <c:formatCode>General</c:formatCode>
                <c:ptCount val="6"/>
                <c:pt idx="0">
                  <c:v>1335</c:v>
                </c:pt>
                <c:pt idx="1">
                  <c:v>1345</c:v>
                </c:pt>
                <c:pt idx="2">
                  <c:v>1355</c:v>
                </c:pt>
                <c:pt idx="3">
                  <c:v>1365</c:v>
                </c:pt>
                <c:pt idx="4">
                  <c:v>1375</c:v>
                </c:pt>
                <c:pt idx="5">
                  <c:v>1385</c:v>
                </c:pt>
              </c:numCache>
            </c:numRef>
          </c:xVal>
          <c:yVal>
            <c:numRef>
              <c:f>Sheet1!$C$1:$C$6</c:f>
              <c:numCache>
                <c:formatCode>General</c:formatCode>
                <c:ptCount val="6"/>
                <c:pt idx="0">
                  <c:v>5.0999999999999996</c:v>
                </c:pt>
                <c:pt idx="1">
                  <c:v>4.9300000000000024</c:v>
                </c:pt>
                <c:pt idx="2">
                  <c:v>5.41</c:v>
                </c:pt>
                <c:pt idx="3">
                  <c:v>3.21</c:v>
                </c:pt>
                <c:pt idx="4">
                  <c:v>2.74</c:v>
                </c:pt>
                <c:pt idx="5">
                  <c:v>2.14</c:v>
                </c:pt>
              </c:numCache>
            </c:numRef>
          </c:yVal>
          <c:smooth val="0"/>
        </c:ser>
        <c:ser>
          <c:idx val="2"/>
          <c:order val="2"/>
          <c:tx>
            <c:v>روستایی</c:v>
          </c:tx>
          <c:xVal>
            <c:numRef>
              <c:f>Sheet1!$A$1:$A$6</c:f>
              <c:numCache>
                <c:formatCode>General</c:formatCode>
                <c:ptCount val="6"/>
                <c:pt idx="0">
                  <c:v>1335</c:v>
                </c:pt>
                <c:pt idx="1">
                  <c:v>1345</c:v>
                </c:pt>
                <c:pt idx="2">
                  <c:v>1355</c:v>
                </c:pt>
                <c:pt idx="3">
                  <c:v>1365</c:v>
                </c:pt>
                <c:pt idx="4">
                  <c:v>1375</c:v>
                </c:pt>
                <c:pt idx="5">
                  <c:v>1385</c:v>
                </c:pt>
              </c:numCache>
            </c:numRef>
          </c:xVal>
          <c:yVal>
            <c:numRef>
              <c:f>Sheet1!$D$1:$D$6</c:f>
              <c:numCache>
                <c:formatCode>General</c:formatCode>
                <c:ptCount val="6"/>
                <c:pt idx="0">
                  <c:v>2.09</c:v>
                </c:pt>
                <c:pt idx="1">
                  <c:v>1.1100000000000001</c:v>
                </c:pt>
                <c:pt idx="2">
                  <c:v>2.27</c:v>
                </c:pt>
                <c:pt idx="3">
                  <c:v>0.28000000000000008</c:v>
                </c:pt>
                <c:pt idx="4">
                  <c:v>0</c:v>
                </c:pt>
                <c:pt idx="5">
                  <c:v>-0.63000000000000156</c:v>
                </c:pt>
              </c:numCache>
            </c:numRef>
          </c:yVal>
          <c:smooth val="0"/>
        </c:ser>
        <c:dLbls>
          <c:showLegendKey val="0"/>
          <c:showVal val="0"/>
          <c:showCatName val="0"/>
          <c:showSerName val="0"/>
          <c:showPercent val="0"/>
          <c:showBubbleSize val="0"/>
        </c:dLbls>
        <c:axId val="106547072"/>
        <c:axId val="109187072"/>
      </c:scatterChart>
      <c:valAx>
        <c:axId val="106547072"/>
        <c:scaling>
          <c:orientation val="minMax"/>
        </c:scaling>
        <c:delete val="1"/>
        <c:axPos val="b"/>
        <c:title>
          <c:tx>
            <c:rich>
              <a:bodyPr/>
              <a:lstStyle/>
              <a:p>
                <a:pPr>
                  <a:defRPr lang="en-US"/>
                </a:pPr>
                <a:r>
                  <a:rPr lang="fa-IR"/>
                  <a:t>سال</a:t>
                </a:r>
                <a:endParaRPr lang="en-US" dirty="0"/>
              </a:p>
            </c:rich>
          </c:tx>
          <c:layout>
            <c:manualLayout>
              <c:xMode val="edge"/>
              <c:yMode val="edge"/>
              <c:x val="0.86571744553635455"/>
              <c:y val="0.89768382599429064"/>
            </c:manualLayout>
          </c:layout>
          <c:overlay val="0"/>
        </c:title>
        <c:numFmt formatCode="General" sourceLinked="1"/>
        <c:majorTickMark val="none"/>
        <c:minorTickMark val="none"/>
        <c:tickLblPos val="none"/>
        <c:crossAx val="109187072"/>
        <c:crosses val="autoZero"/>
        <c:crossBetween val="midCat"/>
      </c:valAx>
      <c:valAx>
        <c:axId val="109187072"/>
        <c:scaling>
          <c:orientation val="minMax"/>
        </c:scaling>
        <c:delete val="0"/>
        <c:axPos val="l"/>
        <c:majorGridlines/>
        <c:title>
          <c:tx>
            <c:rich>
              <a:bodyPr/>
              <a:lstStyle/>
              <a:p>
                <a:pPr>
                  <a:defRPr lang="en-US"/>
                </a:pPr>
                <a:r>
                  <a:rPr lang="fa-IR"/>
                  <a:t>درصد متوسط رشد جمعیت کشور</a:t>
                </a:r>
                <a:endParaRPr lang="en-US" dirty="0"/>
              </a:p>
            </c:rich>
          </c:tx>
          <c:layout/>
          <c:overlay val="0"/>
        </c:title>
        <c:numFmt formatCode="General" sourceLinked="1"/>
        <c:majorTickMark val="none"/>
        <c:minorTickMark val="none"/>
        <c:tickLblPos val="nextTo"/>
        <c:txPr>
          <a:bodyPr/>
          <a:lstStyle/>
          <a:p>
            <a:pPr>
              <a:defRPr lang="en-US"/>
            </a:pPr>
            <a:endParaRPr lang="fa-IR"/>
          </a:p>
        </c:txPr>
        <c:crossAx val="106547072"/>
        <c:crosses val="autoZero"/>
        <c:crossBetween val="midCat"/>
      </c:valAx>
    </c:plotArea>
    <c:legend>
      <c:legendPos val="r"/>
      <c:layout/>
      <c:overlay val="0"/>
      <c:txPr>
        <a:bodyPr/>
        <a:lstStyle/>
        <a:p>
          <a:pPr>
            <a:defRPr lang="en-US"/>
          </a:pPr>
          <a:endParaRPr lang="fa-IR"/>
        </a:p>
      </c:txPr>
    </c:legend>
    <c:plotVisOnly val="1"/>
    <c:dispBlanksAs val="gap"/>
    <c:showDLblsOverMax val="0"/>
  </c:chart>
  <c:txPr>
    <a:bodyPr/>
    <a:lstStyle/>
    <a:p>
      <a:pPr>
        <a:defRPr sz="1800"/>
      </a:pPr>
      <a:endParaRPr lang="fa-IR"/>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600" dirty="0">
                <a:cs typeface="B Nazanin" pitchFamily="2" charset="-78"/>
              </a:rPr>
              <a:t>تعداد جمعیت در</a:t>
            </a:r>
            <a:r>
              <a:rPr lang="fa-IR" sz="1600" baseline="0" dirty="0">
                <a:cs typeface="B Nazanin" pitchFamily="2" charset="-78"/>
              </a:rPr>
              <a:t> </a:t>
            </a:r>
            <a:r>
              <a:rPr lang="fa-IR" sz="1600" baseline="0" dirty="0" smtClean="0">
                <a:cs typeface="B Nazanin" pitchFamily="2" charset="-78"/>
              </a:rPr>
              <a:t>سال‌های </a:t>
            </a:r>
            <a:r>
              <a:rPr lang="fa-IR" sz="1600" baseline="0" dirty="0">
                <a:cs typeface="B Nazanin" pitchFamily="2" charset="-78"/>
              </a:rPr>
              <a:t>مختلف برای سناریوهای مختلف</a:t>
            </a:r>
            <a:endParaRPr lang="en-US" sz="1600" dirty="0">
              <a:cs typeface="B Nazanin" pitchFamily="2" charset="-78"/>
            </a:endParaRPr>
          </a:p>
        </c:rich>
      </c:tx>
      <c:layout>
        <c:manualLayout>
          <c:xMode val="edge"/>
          <c:yMode val="edge"/>
          <c:x val="0.2350166406631147"/>
          <c:y val="1.5521361304048563E-2"/>
        </c:manualLayout>
      </c:layout>
      <c:overlay val="0"/>
    </c:title>
    <c:autoTitleDeleted val="0"/>
    <c:plotArea>
      <c:layout/>
      <c:scatterChart>
        <c:scatterStyle val="lineMarker"/>
        <c:varyColors val="0"/>
        <c:ser>
          <c:idx val="0"/>
          <c:order val="0"/>
          <c:tx>
            <c:v>رشد بالا</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Sheet5!$B$1:$B$21</c:f>
              <c:numCache>
                <c:formatCode>General</c:formatCode>
                <c:ptCount val="21"/>
                <c:pt idx="0">
                  <c:v>65342</c:v>
                </c:pt>
                <c:pt idx="1">
                  <c:v>69732</c:v>
                </c:pt>
                <c:pt idx="2">
                  <c:v>73974</c:v>
                </c:pt>
                <c:pt idx="3">
                  <c:v>78855</c:v>
                </c:pt>
                <c:pt idx="4">
                  <c:v>83433</c:v>
                </c:pt>
                <c:pt idx="5">
                  <c:v>87142</c:v>
                </c:pt>
                <c:pt idx="6">
                  <c:v>89908</c:v>
                </c:pt>
                <c:pt idx="7">
                  <c:v>92321</c:v>
                </c:pt>
                <c:pt idx="8">
                  <c:v>94747</c:v>
                </c:pt>
                <c:pt idx="9">
                  <c:v>97079</c:v>
                </c:pt>
                <c:pt idx="10">
                  <c:v>98932</c:v>
                </c:pt>
                <c:pt idx="11">
                  <c:v>100027</c:v>
                </c:pt>
                <c:pt idx="12">
                  <c:v>100473</c:v>
                </c:pt>
                <c:pt idx="13">
                  <c:v>100599</c:v>
                </c:pt>
                <c:pt idx="14">
                  <c:v>100728</c:v>
                </c:pt>
                <c:pt idx="15">
                  <c:v>101055</c:v>
                </c:pt>
                <c:pt idx="16">
                  <c:v>101723</c:v>
                </c:pt>
                <c:pt idx="17">
                  <c:v>102871</c:v>
                </c:pt>
                <c:pt idx="18">
                  <c:v>104553</c:v>
                </c:pt>
                <c:pt idx="19">
                  <c:v>106703</c:v>
                </c:pt>
                <c:pt idx="20">
                  <c:v>109195</c:v>
                </c:pt>
              </c:numCache>
            </c:numRef>
          </c:yVal>
          <c:smooth val="0"/>
        </c:ser>
        <c:ser>
          <c:idx val="1"/>
          <c:order val="1"/>
          <c:tx>
            <c:v>رشد متوسط</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Sheet5!$C$1:$C$21</c:f>
              <c:numCache>
                <c:formatCode>General</c:formatCode>
                <c:ptCount val="21"/>
                <c:pt idx="0">
                  <c:v>65342</c:v>
                </c:pt>
                <c:pt idx="1">
                  <c:v>69732</c:v>
                </c:pt>
                <c:pt idx="2">
                  <c:v>73974</c:v>
                </c:pt>
                <c:pt idx="3">
                  <c:v>77914</c:v>
                </c:pt>
                <c:pt idx="4">
                  <c:v>81045</c:v>
                </c:pt>
                <c:pt idx="5">
                  <c:v>83142</c:v>
                </c:pt>
                <c:pt idx="6">
                  <c:v>84439</c:v>
                </c:pt>
                <c:pt idx="7">
                  <c:v>85313</c:v>
                </c:pt>
                <c:pt idx="8">
                  <c:v>85893</c:v>
                </c:pt>
                <c:pt idx="9">
                  <c:v>85987</c:v>
                </c:pt>
                <c:pt idx="10">
                  <c:v>85344</c:v>
                </c:pt>
                <c:pt idx="11">
                  <c:v>83866</c:v>
                </c:pt>
                <c:pt idx="12">
                  <c:v>81684</c:v>
                </c:pt>
                <c:pt idx="13">
                  <c:v>79000</c:v>
                </c:pt>
                <c:pt idx="14">
                  <c:v>76016</c:v>
                </c:pt>
                <c:pt idx="15">
                  <c:v>72933</c:v>
                </c:pt>
                <c:pt idx="16">
                  <c:v>70002</c:v>
                </c:pt>
                <c:pt idx="17">
                  <c:v>67455</c:v>
                </c:pt>
                <c:pt idx="18">
                  <c:v>65353</c:v>
                </c:pt>
                <c:pt idx="19">
                  <c:v>63594</c:v>
                </c:pt>
                <c:pt idx="20">
                  <c:v>62059</c:v>
                </c:pt>
              </c:numCache>
            </c:numRef>
          </c:yVal>
          <c:smooth val="0"/>
        </c:ser>
        <c:ser>
          <c:idx val="2"/>
          <c:order val="2"/>
          <c:tx>
            <c:v>رشد پایین</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Sheet5!$D$1:$D$21</c:f>
              <c:numCache>
                <c:formatCode>General</c:formatCode>
                <c:ptCount val="21"/>
                <c:pt idx="0">
                  <c:v>65342</c:v>
                </c:pt>
                <c:pt idx="1">
                  <c:v>69732</c:v>
                </c:pt>
                <c:pt idx="2">
                  <c:v>73974</c:v>
                </c:pt>
                <c:pt idx="3">
                  <c:v>76973</c:v>
                </c:pt>
                <c:pt idx="4">
                  <c:v>78657</c:v>
                </c:pt>
                <c:pt idx="5">
                  <c:v>79141</c:v>
                </c:pt>
                <c:pt idx="6">
                  <c:v>78985</c:v>
                </c:pt>
                <c:pt idx="7">
                  <c:v>78407</c:v>
                </c:pt>
                <c:pt idx="8">
                  <c:v>77392</c:v>
                </c:pt>
                <c:pt idx="9">
                  <c:v>75716</c:v>
                </c:pt>
                <c:pt idx="10">
                  <c:v>73214</c:v>
                </c:pt>
                <c:pt idx="11">
                  <c:v>69887</c:v>
                </c:pt>
                <c:pt idx="12">
                  <c:v>65880</c:v>
                </c:pt>
                <c:pt idx="13">
                  <c:v>61336</c:v>
                </c:pt>
                <c:pt idx="14">
                  <c:v>56414</c:v>
                </c:pt>
                <c:pt idx="15">
                  <c:v>51336</c:v>
                </c:pt>
                <c:pt idx="16">
                  <c:v>46417</c:v>
                </c:pt>
                <c:pt idx="17">
                  <c:v>41942</c:v>
                </c:pt>
                <c:pt idx="18">
                  <c:v>37998</c:v>
                </c:pt>
                <c:pt idx="19">
                  <c:v>34507</c:v>
                </c:pt>
                <c:pt idx="20">
                  <c:v>31397</c:v>
                </c:pt>
              </c:numCache>
            </c:numRef>
          </c:yVal>
          <c:smooth val="0"/>
        </c:ser>
        <c:ser>
          <c:idx val="3"/>
          <c:order val="3"/>
          <c:tx>
            <c:v>رشد ثابت</c:v>
          </c:tx>
          <c:xVal>
            <c:numRef>
              <c:f>Sheet5!$A$1:$A$21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Sheet5!$E$1:$E$21</c:f>
              <c:numCache>
                <c:formatCode>General</c:formatCode>
                <c:ptCount val="21"/>
                <c:pt idx="0">
                  <c:v>65342</c:v>
                </c:pt>
                <c:pt idx="1">
                  <c:v>69732</c:v>
                </c:pt>
                <c:pt idx="2">
                  <c:v>73974</c:v>
                </c:pt>
                <c:pt idx="3">
                  <c:v>78556</c:v>
                </c:pt>
                <c:pt idx="4">
                  <c:v>82782</c:v>
                </c:pt>
                <c:pt idx="5">
                  <c:v>86174</c:v>
                </c:pt>
                <c:pt idx="6">
                  <c:v>88786</c:v>
                </c:pt>
                <c:pt idx="7">
                  <c:v>90895</c:v>
                </c:pt>
                <c:pt idx="8">
                  <c:v>92627</c:v>
                </c:pt>
                <c:pt idx="9">
                  <c:v>93869</c:v>
                </c:pt>
                <c:pt idx="10">
                  <c:v>94414</c:v>
                </c:pt>
                <c:pt idx="11">
                  <c:v>94139</c:v>
                </c:pt>
                <c:pt idx="12">
                  <c:v>93098</c:v>
                </c:pt>
                <c:pt idx="13">
                  <c:v>91426</c:v>
                </c:pt>
                <c:pt idx="14">
                  <c:v>89314</c:v>
                </c:pt>
                <c:pt idx="15">
                  <c:v>87002</c:v>
                </c:pt>
                <c:pt idx="16">
                  <c:v>84772</c:v>
                </c:pt>
                <c:pt idx="17">
                  <c:v>82830</c:v>
                </c:pt>
                <c:pt idx="18">
                  <c:v>81170</c:v>
                </c:pt>
                <c:pt idx="19">
                  <c:v>79614</c:v>
                </c:pt>
                <c:pt idx="20">
                  <c:v>77996</c:v>
                </c:pt>
              </c:numCache>
            </c:numRef>
          </c:yVal>
          <c:smooth val="0"/>
        </c:ser>
        <c:dLbls>
          <c:showLegendKey val="0"/>
          <c:showVal val="0"/>
          <c:showCatName val="0"/>
          <c:showSerName val="0"/>
          <c:showPercent val="0"/>
          <c:showBubbleSize val="0"/>
        </c:dLbls>
        <c:axId val="111238144"/>
        <c:axId val="111240320"/>
      </c:scatterChart>
      <c:valAx>
        <c:axId val="111238144"/>
        <c:scaling>
          <c:orientation val="minMax"/>
        </c:scaling>
        <c:delete val="0"/>
        <c:axPos val="b"/>
        <c:title>
          <c:tx>
            <c:rich>
              <a:bodyPr/>
              <a:lstStyle/>
              <a:p>
                <a:pPr>
                  <a:defRPr lang="en-US"/>
                </a:pPr>
                <a:r>
                  <a:rPr lang="fa-IR" sz="1100" b="0">
                    <a:cs typeface="B Nazanin" pitchFamily="2" charset="-78"/>
                  </a:rPr>
                  <a:t>سال</a:t>
                </a:r>
                <a:endParaRPr lang="en-US" sz="1100" b="0" dirty="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11240320"/>
        <c:crosses val="autoZero"/>
        <c:crossBetween val="midCat"/>
      </c:valAx>
      <c:valAx>
        <c:axId val="111240320"/>
        <c:scaling>
          <c:orientation val="minMax"/>
        </c:scaling>
        <c:delete val="0"/>
        <c:axPos val="l"/>
        <c:majorGridlines/>
        <c:title>
          <c:tx>
            <c:rich>
              <a:bodyPr/>
              <a:lstStyle/>
              <a:p>
                <a:pPr>
                  <a:defRPr lang="en-US"/>
                </a:pPr>
                <a:r>
                  <a:rPr lang="fa-IR" sz="1100" b="0">
                    <a:cs typeface="B Nazanin" pitchFamily="2" charset="-78"/>
                  </a:rPr>
                  <a:t>تعداد</a:t>
                </a:r>
                <a:r>
                  <a:rPr lang="fa-IR" sz="1100" b="0" baseline="0">
                    <a:cs typeface="B Nazanin" pitchFamily="2" charset="-78"/>
                  </a:rPr>
                  <a:t> جمعیت (میلیون نفر)</a:t>
                </a:r>
                <a:endParaRPr lang="en-US" sz="1100" b="0" dirty="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11238144"/>
        <c:crosses val="autoZero"/>
        <c:crossBetween val="midCat"/>
      </c:valAx>
    </c:plotArea>
    <c:legend>
      <c:legendPos val="r"/>
      <c:layout>
        <c:manualLayout>
          <c:xMode val="edge"/>
          <c:yMode val="edge"/>
          <c:x val="0.7918167635461888"/>
          <c:y val="0.30169321239908331"/>
          <c:w val="0.19498187308328419"/>
          <c:h val="0.4515354659439334"/>
        </c:manualLayout>
      </c:layout>
      <c:overlay val="0"/>
      <c:txPr>
        <a:bodyPr/>
        <a:lstStyle/>
        <a:p>
          <a:pPr>
            <a:defRPr lang="en-US" sz="1600"/>
          </a:pPr>
          <a:endParaRPr lang="fa-IR"/>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lang="en-US"/>
            </a:pPr>
            <a:r>
              <a:rPr lang="fa-IR" sz="1600" dirty="0">
                <a:cs typeface="B Nazanin" pitchFamily="2" charset="-78"/>
              </a:rPr>
              <a:t>باروری</a:t>
            </a:r>
            <a:r>
              <a:rPr lang="fa-IR" sz="1600" baseline="0" dirty="0">
                <a:cs typeface="B Nazanin" pitchFamily="2" charset="-78"/>
              </a:rPr>
              <a:t> کل در </a:t>
            </a:r>
            <a:r>
              <a:rPr lang="fa-IR" sz="1600" baseline="0" dirty="0" smtClean="0">
                <a:cs typeface="B Nazanin" pitchFamily="2" charset="-78"/>
              </a:rPr>
              <a:t>سال‌های </a:t>
            </a:r>
            <a:r>
              <a:rPr lang="fa-IR" sz="1600" baseline="0" dirty="0">
                <a:cs typeface="B Nazanin" pitchFamily="2" charset="-78"/>
              </a:rPr>
              <a:t>مختلف برای سناریوهای </a:t>
            </a:r>
            <a:r>
              <a:rPr lang="fa-IR" sz="1600" baseline="0" dirty="0" smtClean="0">
                <a:cs typeface="B Nazanin" pitchFamily="2" charset="-78"/>
              </a:rPr>
              <a:t> مختلف</a:t>
            </a:r>
            <a:endParaRPr lang="en-US" sz="1600" dirty="0">
              <a:cs typeface="B Nazanin" pitchFamily="2" charset="-78"/>
            </a:endParaRPr>
          </a:p>
        </c:rich>
      </c:tx>
      <c:layout>
        <c:manualLayout>
          <c:xMode val="edge"/>
          <c:yMode val="edge"/>
          <c:x val="0.21186320018126537"/>
          <c:y val="1.8518518518518549E-2"/>
        </c:manualLayout>
      </c:layout>
      <c:overlay val="0"/>
    </c:title>
    <c:autoTitleDeleted val="0"/>
    <c:plotArea>
      <c:layout/>
      <c:scatterChart>
        <c:scatterStyle val="lineMarker"/>
        <c:varyColors val="0"/>
        <c:ser>
          <c:idx val="0"/>
          <c:order val="0"/>
          <c:tx>
            <c:v>رشد بالا</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Sheet7!$B$1:$B$21</c:f>
              <c:numCache>
                <c:formatCode>General</c:formatCode>
                <c:ptCount val="21"/>
                <c:pt idx="1">
                  <c:v>1.9600000000000031</c:v>
                </c:pt>
                <c:pt idx="2">
                  <c:v>1.77</c:v>
                </c:pt>
                <c:pt idx="3">
                  <c:v>1.84</c:v>
                </c:pt>
                <c:pt idx="4">
                  <c:v>1.85</c:v>
                </c:pt>
                <c:pt idx="5">
                  <c:v>1.86</c:v>
                </c:pt>
                <c:pt idx="6">
                  <c:v>1.84</c:v>
                </c:pt>
                <c:pt idx="7">
                  <c:v>1.8800000000000001</c:v>
                </c:pt>
                <c:pt idx="8">
                  <c:v>1.9600000000000031</c:v>
                </c:pt>
                <c:pt idx="9">
                  <c:v>2.04</c:v>
                </c:pt>
                <c:pt idx="10">
                  <c:v>2.11</c:v>
                </c:pt>
                <c:pt idx="11">
                  <c:v>2.17</c:v>
                </c:pt>
                <c:pt idx="12">
                  <c:v>2.23</c:v>
                </c:pt>
                <c:pt idx="13">
                  <c:v>2.27</c:v>
                </c:pt>
                <c:pt idx="14">
                  <c:v>2.3099999999999987</c:v>
                </c:pt>
                <c:pt idx="15">
                  <c:v>2.3499999999999988</c:v>
                </c:pt>
                <c:pt idx="16">
                  <c:v>2.38</c:v>
                </c:pt>
                <c:pt idx="17">
                  <c:v>2.4099999999999997</c:v>
                </c:pt>
                <c:pt idx="18">
                  <c:v>2.44</c:v>
                </c:pt>
                <c:pt idx="19">
                  <c:v>2.46</c:v>
                </c:pt>
                <c:pt idx="20">
                  <c:v>2.48</c:v>
                </c:pt>
              </c:numCache>
            </c:numRef>
          </c:yVal>
          <c:smooth val="0"/>
        </c:ser>
        <c:ser>
          <c:idx val="1"/>
          <c:order val="1"/>
          <c:tx>
            <c:v>رشد متوسط</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Sheet7!$C$1:$C$21</c:f>
              <c:numCache>
                <c:formatCode>General</c:formatCode>
                <c:ptCount val="21"/>
                <c:pt idx="1">
                  <c:v>1.9600000000000031</c:v>
                </c:pt>
                <c:pt idx="2">
                  <c:v>1.77</c:v>
                </c:pt>
                <c:pt idx="3">
                  <c:v>1.59</c:v>
                </c:pt>
                <c:pt idx="4">
                  <c:v>1.45</c:v>
                </c:pt>
                <c:pt idx="5">
                  <c:v>1.36</c:v>
                </c:pt>
                <c:pt idx="6">
                  <c:v>1.34</c:v>
                </c:pt>
                <c:pt idx="7">
                  <c:v>1.3800000000000001</c:v>
                </c:pt>
                <c:pt idx="8">
                  <c:v>1.46</c:v>
                </c:pt>
                <c:pt idx="9">
                  <c:v>1.54</c:v>
                </c:pt>
                <c:pt idx="10">
                  <c:v>1.61</c:v>
                </c:pt>
                <c:pt idx="11">
                  <c:v>1.6700000000000021</c:v>
                </c:pt>
                <c:pt idx="12">
                  <c:v>1.73</c:v>
                </c:pt>
                <c:pt idx="13">
                  <c:v>1.77</c:v>
                </c:pt>
                <c:pt idx="14">
                  <c:v>1.81</c:v>
                </c:pt>
                <c:pt idx="15">
                  <c:v>1.85</c:v>
                </c:pt>
                <c:pt idx="16">
                  <c:v>1.8800000000000001</c:v>
                </c:pt>
                <c:pt idx="17">
                  <c:v>1.9100000000000001</c:v>
                </c:pt>
                <c:pt idx="18">
                  <c:v>1.9400000000000031</c:v>
                </c:pt>
                <c:pt idx="19">
                  <c:v>1.9600000000000031</c:v>
                </c:pt>
                <c:pt idx="20">
                  <c:v>1.9800000000000033</c:v>
                </c:pt>
              </c:numCache>
            </c:numRef>
          </c:yVal>
          <c:smooth val="0"/>
        </c:ser>
        <c:ser>
          <c:idx val="2"/>
          <c:order val="2"/>
          <c:tx>
            <c:v>رشد پایین</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Sheet7!$D$1:$D$21</c:f>
              <c:numCache>
                <c:formatCode>General</c:formatCode>
                <c:ptCount val="21"/>
                <c:pt idx="1">
                  <c:v>1.9600000000000031</c:v>
                </c:pt>
                <c:pt idx="2">
                  <c:v>1.77</c:v>
                </c:pt>
                <c:pt idx="3">
                  <c:v>1.34</c:v>
                </c:pt>
                <c:pt idx="4">
                  <c:v>1.05</c:v>
                </c:pt>
                <c:pt idx="5">
                  <c:v>0.86000000000000065</c:v>
                </c:pt>
                <c:pt idx="6">
                  <c:v>0.84000000000000064</c:v>
                </c:pt>
                <c:pt idx="7">
                  <c:v>0.88</c:v>
                </c:pt>
                <c:pt idx="8">
                  <c:v>0.96000000000000063</c:v>
                </c:pt>
                <c:pt idx="9">
                  <c:v>1.04</c:v>
                </c:pt>
                <c:pt idx="10">
                  <c:v>1.1100000000000001</c:v>
                </c:pt>
                <c:pt idx="11">
                  <c:v>1.1700000000000021</c:v>
                </c:pt>
                <c:pt idx="12">
                  <c:v>1.23</c:v>
                </c:pt>
                <c:pt idx="13">
                  <c:v>1.27</c:v>
                </c:pt>
                <c:pt idx="14">
                  <c:v>1.31</c:v>
                </c:pt>
                <c:pt idx="15">
                  <c:v>1.35</c:v>
                </c:pt>
                <c:pt idx="16">
                  <c:v>1.3800000000000001</c:v>
                </c:pt>
                <c:pt idx="17">
                  <c:v>1.41</c:v>
                </c:pt>
                <c:pt idx="18">
                  <c:v>1.44</c:v>
                </c:pt>
                <c:pt idx="19">
                  <c:v>1.46</c:v>
                </c:pt>
                <c:pt idx="20">
                  <c:v>1.48</c:v>
                </c:pt>
              </c:numCache>
            </c:numRef>
          </c:yVal>
          <c:smooth val="0"/>
        </c:ser>
        <c:ser>
          <c:idx val="3"/>
          <c:order val="3"/>
          <c:tx>
            <c:v>رشد ثابت</c:v>
          </c:tx>
          <c:xVal>
            <c:numRef>
              <c:f>Sheet7!$A$1:$A$21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Sheet7!$E$1:$E$21</c:f>
              <c:numCache>
                <c:formatCode>General</c:formatCode>
                <c:ptCount val="21"/>
                <c:pt idx="1">
                  <c:v>1.9600000000000031</c:v>
                </c:pt>
                <c:pt idx="2">
                  <c:v>1.77</c:v>
                </c:pt>
                <c:pt idx="3">
                  <c:v>1.77</c:v>
                </c:pt>
                <c:pt idx="4">
                  <c:v>1.77</c:v>
                </c:pt>
                <c:pt idx="5">
                  <c:v>1.77</c:v>
                </c:pt>
                <c:pt idx="6">
                  <c:v>1.77</c:v>
                </c:pt>
                <c:pt idx="7">
                  <c:v>1.77</c:v>
                </c:pt>
                <c:pt idx="8">
                  <c:v>1.77</c:v>
                </c:pt>
                <c:pt idx="9">
                  <c:v>1.77</c:v>
                </c:pt>
                <c:pt idx="10">
                  <c:v>1.77</c:v>
                </c:pt>
                <c:pt idx="11">
                  <c:v>1.77</c:v>
                </c:pt>
                <c:pt idx="12">
                  <c:v>1.77</c:v>
                </c:pt>
                <c:pt idx="13">
                  <c:v>1.77</c:v>
                </c:pt>
                <c:pt idx="14">
                  <c:v>1.77</c:v>
                </c:pt>
                <c:pt idx="15">
                  <c:v>1.77</c:v>
                </c:pt>
                <c:pt idx="16">
                  <c:v>1.77</c:v>
                </c:pt>
                <c:pt idx="17">
                  <c:v>1.77</c:v>
                </c:pt>
                <c:pt idx="18">
                  <c:v>1.77</c:v>
                </c:pt>
                <c:pt idx="19">
                  <c:v>1.77</c:v>
                </c:pt>
                <c:pt idx="20">
                  <c:v>1.77</c:v>
                </c:pt>
              </c:numCache>
            </c:numRef>
          </c:yVal>
          <c:smooth val="0"/>
        </c:ser>
        <c:dLbls>
          <c:showLegendKey val="0"/>
          <c:showVal val="0"/>
          <c:showCatName val="0"/>
          <c:showSerName val="0"/>
          <c:showPercent val="0"/>
          <c:showBubbleSize val="0"/>
        </c:dLbls>
        <c:axId val="110979712"/>
        <c:axId val="110981888"/>
      </c:scatterChart>
      <c:valAx>
        <c:axId val="110979712"/>
        <c:scaling>
          <c:orientation val="minMax"/>
        </c:scaling>
        <c:delete val="0"/>
        <c:axPos val="b"/>
        <c:title>
          <c:tx>
            <c:rich>
              <a:bodyPr/>
              <a:lstStyle/>
              <a:p>
                <a:pPr>
                  <a:defRPr lang="en-US"/>
                </a:pPr>
                <a:r>
                  <a:rPr lang="fa-IR" sz="1100" b="0">
                    <a:cs typeface="B Nazanin" pitchFamily="2" charset="-78"/>
                  </a:rPr>
                  <a:t>سال</a:t>
                </a:r>
                <a:endParaRPr lang="en-US" sz="1100" b="0" dirty="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10981888"/>
        <c:crosses val="autoZero"/>
        <c:crossBetween val="midCat"/>
      </c:valAx>
      <c:valAx>
        <c:axId val="110981888"/>
        <c:scaling>
          <c:orientation val="minMax"/>
        </c:scaling>
        <c:delete val="0"/>
        <c:axPos val="l"/>
        <c:majorGridlines/>
        <c:title>
          <c:tx>
            <c:rich>
              <a:bodyPr/>
              <a:lstStyle/>
              <a:p>
                <a:pPr>
                  <a:defRPr lang="en-US"/>
                </a:pPr>
                <a:r>
                  <a:rPr lang="fa-IR" sz="1100" b="0">
                    <a:cs typeface="B Nazanin" pitchFamily="2" charset="-78"/>
                  </a:rPr>
                  <a:t>باروری</a:t>
                </a:r>
                <a:r>
                  <a:rPr lang="fa-IR" sz="1100" b="0" baseline="0">
                    <a:cs typeface="B Nazanin" pitchFamily="2" charset="-78"/>
                  </a:rPr>
                  <a:t> کل</a:t>
                </a:r>
                <a:endParaRPr lang="en-US" sz="1100" b="0" dirty="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10979712"/>
        <c:crosses val="autoZero"/>
        <c:crossBetween val="midCat"/>
      </c:valAx>
    </c:plotArea>
    <c:legend>
      <c:legendPos val="r"/>
      <c:layout/>
      <c:overlay val="0"/>
      <c:txPr>
        <a:bodyPr/>
        <a:lstStyle/>
        <a:p>
          <a:pPr>
            <a:defRPr lang="en-US" sz="1600"/>
          </a:pPr>
          <a:endParaRPr lang="fa-IR"/>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pPr>
            <a:r>
              <a:rPr lang="fa-IR" sz="1600" dirty="0">
                <a:cs typeface="B Nazanin" pitchFamily="2" charset="-78"/>
              </a:rPr>
              <a:t>شاخص سالخوردگی</a:t>
            </a:r>
            <a:r>
              <a:rPr lang="fa-IR" sz="1600" baseline="0" dirty="0">
                <a:cs typeface="B Nazanin" pitchFamily="2" charset="-78"/>
              </a:rPr>
              <a:t> در </a:t>
            </a:r>
            <a:r>
              <a:rPr lang="fa-IR" sz="1600" baseline="0" dirty="0" smtClean="0">
                <a:cs typeface="B Nazanin" pitchFamily="2" charset="-78"/>
              </a:rPr>
              <a:t>سال‌های </a:t>
            </a:r>
            <a:r>
              <a:rPr lang="fa-IR" sz="1600" baseline="0" dirty="0">
                <a:cs typeface="B Nazanin" pitchFamily="2" charset="-78"/>
              </a:rPr>
              <a:t>مختلف برای سناریو های مختلف</a:t>
            </a:r>
            <a:endParaRPr lang="fa-IR" sz="1600" dirty="0">
              <a:cs typeface="B Nazanin" pitchFamily="2" charset="-78"/>
            </a:endParaRPr>
          </a:p>
        </c:rich>
      </c:tx>
      <c:layout>
        <c:manualLayout>
          <c:xMode val="edge"/>
          <c:yMode val="edge"/>
          <c:x val="0.13578785709024271"/>
          <c:y val="1.7543859649122865E-2"/>
        </c:manualLayout>
      </c:layout>
      <c:overlay val="0"/>
    </c:title>
    <c:autoTitleDeleted val="0"/>
    <c:plotArea>
      <c:layout/>
      <c:scatterChart>
        <c:scatterStyle val="lineMarker"/>
        <c:varyColors val="0"/>
        <c:ser>
          <c:idx val="0"/>
          <c:order val="0"/>
          <c:tx>
            <c:v>رشد بالا</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Sheet6!$B$1:$B$21</c:f>
              <c:numCache>
                <c:formatCode>General</c:formatCode>
                <c:ptCount val="21"/>
                <c:pt idx="0">
                  <c:v>6.5</c:v>
                </c:pt>
                <c:pt idx="1">
                  <c:v>7.1</c:v>
                </c:pt>
                <c:pt idx="2">
                  <c:v>7.5</c:v>
                </c:pt>
                <c:pt idx="3">
                  <c:v>8.6</c:v>
                </c:pt>
                <c:pt idx="4">
                  <c:v>10.1</c:v>
                </c:pt>
                <c:pt idx="5">
                  <c:v>12.1</c:v>
                </c:pt>
                <c:pt idx="6">
                  <c:v>14.3</c:v>
                </c:pt>
                <c:pt idx="7">
                  <c:v>16.7</c:v>
                </c:pt>
                <c:pt idx="8">
                  <c:v>20</c:v>
                </c:pt>
                <c:pt idx="9">
                  <c:v>24.5</c:v>
                </c:pt>
                <c:pt idx="10">
                  <c:v>28.5</c:v>
                </c:pt>
                <c:pt idx="11">
                  <c:v>30.1</c:v>
                </c:pt>
                <c:pt idx="12">
                  <c:v>29.8</c:v>
                </c:pt>
                <c:pt idx="13">
                  <c:v>29</c:v>
                </c:pt>
                <c:pt idx="14">
                  <c:v>28.5</c:v>
                </c:pt>
                <c:pt idx="15">
                  <c:v>28.5</c:v>
                </c:pt>
                <c:pt idx="16">
                  <c:v>28.4</c:v>
                </c:pt>
                <c:pt idx="17">
                  <c:v>28</c:v>
                </c:pt>
                <c:pt idx="18">
                  <c:v>27.2</c:v>
                </c:pt>
                <c:pt idx="19">
                  <c:v>26.5</c:v>
                </c:pt>
                <c:pt idx="20">
                  <c:v>26.1</c:v>
                </c:pt>
              </c:numCache>
            </c:numRef>
          </c:yVal>
          <c:smooth val="0"/>
        </c:ser>
        <c:ser>
          <c:idx val="1"/>
          <c:order val="1"/>
          <c:tx>
            <c:v>رشد متوسط</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Sheet6!$C$1:$C$21</c:f>
              <c:numCache>
                <c:formatCode>General</c:formatCode>
                <c:ptCount val="21"/>
                <c:pt idx="0">
                  <c:v>6.5</c:v>
                </c:pt>
                <c:pt idx="1">
                  <c:v>7.1</c:v>
                </c:pt>
                <c:pt idx="2">
                  <c:v>7.5</c:v>
                </c:pt>
                <c:pt idx="3">
                  <c:v>8.7000000000000011</c:v>
                </c:pt>
                <c:pt idx="4">
                  <c:v>10.4</c:v>
                </c:pt>
                <c:pt idx="5">
                  <c:v>12.7</c:v>
                </c:pt>
                <c:pt idx="6">
                  <c:v>15.3</c:v>
                </c:pt>
                <c:pt idx="7">
                  <c:v>18.100000000000001</c:v>
                </c:pt>
                <c:pt idx="8">
                  <c:v>22</c:v>
                </c:pt>
                <c:pt idx="9">
                  <c:v>27.7</c:v>
                </c:pt>
                <c:pt idx="10">
                  <c:v>33.1</c:v>
                </c:pt>
                <c:pt idx="11">
                  <c:v>36</c:v>
                </c:pt>
                <c:pt idx="12">
                  <c:v>36.700000000000003</c:v>
                </c:pt>
                <c:pt idx="13">
                  <c:v>36.9</c:v>
                </c:pt>
                <c:pt idx="14">
                  <c:v>37.700000000000003</c:v>
                </c:pt>
                <c:pt idx="15">
                  <c:v>38.300000000000004</c:v>
                </c:pt>
                <c:pt idx="16">
                  <c:v>38.200000000000003</c:v>
                </c:pt>
                <c:pt idx="17">
                  <c:v>37.4</c:v>
                </c:pt>
                <c:pt idx="18">
                  <c:v>36.200000000000003</c:v>
                </c:pt>
                <c:pt idx="19">
                  <c:v>35.300000000000004</c:v>
                </c:pt>
                <c:pt idx="20">
                  <c:v>34.700000000000003</c:v>
                </c:pt>
              </c:numCache>
            </c:numRef>
          </c:yVal>
          <c:smooth val="0"/>
        </c:ser>
        <c:ser>
          <c:idx val="2"/>
          <c:order val="2"/>
          <c:tx>
            <c:v>رشد پایین</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Sheet6!$D$1:$D$21</c:f>
              <c:numCache>
                <c:formatCode>General</c:formatCode>
                <c:ptCount val="21"/>
                <c:pt idx="0">
                  <c:v>6.5</c:v>
                </c:pt>
                <c:pt idx="1">
                  <c:v>7.1</c:v>
                </c:pt>
                <c:pt idx="2">
                  <c:v>7.5</c:v>
                </c:pt>
                <c:pt idx="3">
                  <c:v>8.8000000000000007</c:v>
                </c:pt>
                <c:pt idx="4">
                  <c:v>10.7</c:v>
                </c:pt>
                <c:pt idx="5">
                  <c:v>13.3</c:v>
                </c:pt>
                <c:pt idx="6">
                  <c:v>16.3</c:v>
                </c:pt>
                <c:pt idx="7">
                  <c:v>19.7</c:v>
                </c:pt>
                <c:pt idx="8">
                  <c:v>24.4</c:v>
                </c:pt>
                <c:pt idx="9">
                  <c:v>31.4</c:v>
                </c:pt>
                <c:pt idx="10">
                  <c:v>38.5</c:v>
                </c:pt>
                <c:pt idx="11">
                  <c:v>43.1</c:v>
                </c:pt>
                <c:pt idx="12">
                  <c:v>45.5</c:v>
                </c:pt>
                <c:pt idx="13">
                  <c:v>47.5</c:v>
                </c:pt>
                <c:pt idx="14">
                  <c:v>50.8</c:v>
                </c:pt>
                <c:pt idx="15">
                  <c:v>52.7</c:v>
                </c:pt>
                <c:pt idx="16">
                  <c:v>52.9</c:v>
                </c:pt>
                <c:pt idx="17">
                  <c:v>51.6</c:v>
                </c:pt>
                <c:pt idx="18">
                  <c:v>49.8</c:v>
                </c:pt>
                <c:pt idx="19">
                  <c:v>48.4</c:v>
                </c:pt>
                <c:pt idx="20">
                  <c:v>47.4</c:v>
                </c:pt>
              </c:numCache>
            </c:numRef>
          </c:yVal>
          <c:smooth val="0"/>
        </c:ser>
        <c:ser>
          <c:idx val="3"/>
          <c:order val="3"/>
          <c:tx>
            <c:v>رشد ثابت</c:v>
          </c:tx>
          <c:xVal>
            <c:numRef>
              <c:f>Sheet6!$A$1:$A$21</c:f>
              <c:numCache>
                <c:formatCode>General</c:formatCode>
                <c:ptCount val="21"/>
                <c:pt idx="0">
                  <c:v>1380</c:v>
                </c:pt>
                <c:pt idx="1">
                  <c:v>1385</c:v>
                </c:pt>
                <c:pt idx="2">
                  <c:v>1390</c:v>
                </c:pt>
                <c:pt idx="3">
                  <c:v>1395</c:v>
                </c:pt>
                <c:pt idx="4">
                  <c:v>1400</c:v>
                </c:pt>
                <c:pt idx="5">
                  <c:v>1405</c:v>
                </c:pt>
                <c:pt idx="6">
                  <c:v>1410</c:v>
                </c:pt>
                <c:pt idx="7">
                  <c:v>1415</c:v>
                </c:pt>
                <c:pt idx="8">
                  <c:v>1420</c:v>
                </c:pt>
                <c:pt idx="9">
                  <c:v>1425</c:v>
                </c:pt>
                <c:pt idx="10">
                  <c:v>1430</c:v>
                </c:pt>
                <c:pt idx="11">
                  <c:v>1435</c:v>
                </c:pt>
                <c:pt idx="12">
                  <c:v>1440</c:v>
                </c:pt>
                <c:pt idx="13">
                  <c:v>1445</c:v>
                </c:pt>
                <c:pt idx="14">
                  <c:v>1450</c:v>
                </c:pt>
                <c:pt idx="15">
                  <c:v>1455</c:v>
                </c:pt>
                <c:pt idx="16">
                  <c:v>1460</c:v>
                </c:pt>
                <c:pt idx="17">
                  <c:v>1465</c:v>
                </c:pt>
                <c:pt idx="18">
                  <c:v>1470</c:v>
                </c:pt>
                <c:pt idx="19">
                  <c:v>1475</c:v>
                </c:pt>
                <c:pt idx="20">
                  <c:v>1480</c:v>
                </c:pt>
              </c:numCache>
            </c:numRef>
          </c:xVal>
          <c:yVal>
            <c:numRef>
              <c:f>Sheet6!$E$1:$E$21</c:f>
              <c:numCache>
                <c:formatCode>General</c:formatCode>
                <c:ptCount val="21"/>
                <c:pt idx="0">
                  <c:v>6.5</c:v>
                </c:pt>
                <c:pt idx="1">
                  <c:v>7.1</c:v>
                </c:pt>
                <c:pt idx="2">
                  <c:v>7.5</c:v>
                </c:pt>
                <c:pt idx="3">
                  <c:v>8.6</c:v>
                </c:pt>
                <c:pt idx="4">
                  <c:v>10.200000000000001</c:v>
                </c:pt>
                <c:pt idx="5">
                  <c:v>12.2</c:v>
                </c:pt>
                <c:pt idx="6">
                  <c:v>14.5</c:v>
                </c:pt>
                <c:pt idx="7">
                  <c:v>17</c:v>
                </c:pt>
                <c:pt idx="8">
                  <c:v>20.399999999999999</c:v>
                </c:pt>
                <c:pt idx="9">
                  <c:v>25.4</c:v>
                </c:pt>
                <c:pt idx="10">
                  <c:v>29.9</c:v>
                </c:pt>
                <c:pt idx="11">
                  <c:v>32</c:v>
                </c:pt>
                <c:pt idx="12">
                  <c:v>32.200000000000003</c:v>
                </c:pt>
                <c:pt idx="13">
                  <c:v>31.9</c:v>
                </c:pt>
                <c:pt idx="14">
                  <c:v>32.1</c:v>
                </c:pt>
                <c:pt idx="15">
                  <c:v>32.800000000000004</c:v>
                </c:pt>
                <c:pt idx="16">
                  <c:v>33.4</c:v>
                </c:pt>
                <c:pt idx="17">
                  <c:v>33.700000000000003</c:v>
                </c:pt>
                <c:pt idx="18">
                  <c:v>33.9</c:v>
                </c:pt>
                <c:pt idx="19">
                  <c:v>34.1</c:v>
                </c:pt>
                <c:pt idx="20">
                  <c:v>34.4</c:v>
                </c:pt>
              </c:numCache>
            </c:numRef>
          </c:yVal>
          <c:smooth val="0"/>
        </c:ser>
        <c:dLbls>
          <c:showLegendKey val="0"/>
          <c:showVal val="0"/>
          <c:showCatName val="0"/>
          <c:showSerName val="0"/>
          <c:showPercent val="0"/>
          <c:showBubbleSize val="0"/>
        </c:dLbls>
        <c:axId val="111105920"/>
        <c:axId val="111120384"/>
      </c:scatterChart>
      <c:valAx>
        <c:axId val="111105920"/>
        <c:scaling>
          <c:orientation val="minMax"/>
        </c:scaling>
        <c:delete val="0"/>
        <c:axPos val="b"/>
        <c:title>
          <c:tx>
            <c:rich>
              <a:bodyPr/>
              <a:lstStyle/>
              <a:p>
                <a:pPr>
                  <a:defRPr lang="en-US"/>
                </a:pPr>
                <a:r>
                  <a:rPr lang="fa-IR" sz="1100" b="0">
                    <a:cs typeface="B Nazanin" pitchFamily="2" charset="-78"/>
                  </a:rPr>
                  <a:t>سال</a:t>
                </a:r>
                <a:endParaRPr lang="en-US" sz="1100" b="0" dirty="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11120384"/>
        <c:crosses val="autoZero"/>
        <c:crossBetween val="midCat"/>
      </c:valAx>
      <c:valAx>
        <c:axId val="111120384"/>
        <c:scaling>
          <c:orientation val="minMax"/>
        </c:scaling>
        <c:delete val="0"/>
        <c:axPos val="l"/>
        <c:majorGridlines/>
        <c:title>
          <c:tx>
            <c:rich>
              <a:bodyPr/>
              <a:lstStyle/>
              <a:p>
                <a:pPr>
                  <a:defRPr lang="en-US"/>
                </a:pPr>
                <a:r>
                  <a:rPr lang="fa-IR" sz="1100" b="0">
                    <a:cs typeface="B Nazanin" pitchFamily="2" charset="-78"/>
                  </a:rPr>
                  <a:t>شاخص</a:t>
                </a:r>
                <a:r>
                  <a:rPr lang="fa-IR" sz="1100" b="0" baseline="0">
                    <a:cs typeface="B Nazanin" pitchFamily="2" charset="-78"/>
                  </a:rPr>
                  <a:t> سالخوردگی</a:t>
                </a:r>
                <a:endParaRPr lang="fa-IR" sz="1100" b="0">
                  <a:cs typeface="B Nazanin" pitchFamily="2" charset="-78"/>
                </a:endParaRPr>
              </a:p>
            </c:rich>
          </c:tx>
          <c:layout/>
          <c:overlay val="0"/>
        </c:title>
        <c:numFmt formatCode="General" sourceLinked="1"/>
        <c:majorTickMark val="none"/>
        <c:minorTickMark val="none"/>
        <c:tickLblPos val="nextTo"/>
        <c:txPr>
          <a:bodyPr/>
          <a:lstStyle/>
          <a:p>
            <a:pPr>
              <a:defRPr lang="en-US"/>
            </a:pPr>
            <a:endParaRPr lang="fa-IR"/>
          </a:p>
        </c:txPr>
        <c:crossAx val="111105920"/>
        <c:crosses val="autoZero"/>
        <c:crossBetween val="midCat"/>
      </c:valAx>
    </c:plotArea>
    <c:legend>
      <c:legendPos val="r"/>
      <c:layout/>
      <c:overlay val="0"/>
      <c:txPr>
        <a:bodyPr/>
        <a:lstStyle/>
        <a:p>
          <a:pPr>
            <a:defRPr lang="en-US" sz="1600"/>
          </a:pPr>
          <a:endParaRPr lang="fa-IR"/>
        </a:p>
      </c:txPr>
    </c:legend>
    <c:plotVisOnly val="1"/>
    <c:dispBlanksAs val="gap"/>
    <c:showDLblsOverMax val="0"/>
  </c:chart>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a-IR"/>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view3D>
      <c:rotX val="15"/>
      <c:rotY val="340"/>
      <c:rAngAx val="1"/>
    </c:view3D>
    <c:floor>
      <c:thickness val="0"/>
    </c:floor>
    <c:sideWall>
      <c:thickness val="0"/>
    </c:sideWall>
    <c:backWall>
      <c:thickness val="0"/>
    </c:backWall>
    <c:plotArea>
      <c:layout>
        <c:manualLayout>
          <c:layoutTarget val="inner"/>
          <c:xMode val="edge"/>
          <c:yMode val="edge"/>
          <c:x val="0.11424568407822275"/>
          <c:y val="5.1400554097404488E-2"/>
          <c:w val="0.87206506228974978"/>
          <c:h val="0.79822506561679785"/>
        </c:manualLayout>
      </c:layout>
      <c:bar3DChart>
        <c:barDir val="col"/>
        <c:grouping val="stacked"/>
        <c:varyColors val="0"/>
        <c:ser>
          <c:idx val="0"/>
          <c:order val="0"/>
          <c:tx>
            <c:v>جمعیت بالای 65 سال</c:v>
          </c:tx>
          <c:spPr>
            <a:solidFill>
              <a:schemeClr val="accent3"/>
            </a:solidFill>
          </c:spPr>
          <c:invertIfNegative val="0"/>
          <c:cat>
            <c:numRef>
              <c:f>'روند کنونی'!$A$2:$A$22</c:f>
              <c:numCache>
                <c:formatCode>General</c:formatCode>
                <c:ptCount val="21"/>
                <c:pt idx="0">
                  <c:v>1385</c:v>
                </c:pt>
                <c:pt idx="1">
                  <c:v>1390</c:v>
                </c:pt>
                <c:pt idx="2">
                  <c:v>1395</c:v>
                </c:pt>
                <c:pt idx="3">
                  <c:v>1400</c:v>
                </c:pt>
                <c:pt idx="4">
                  <c:v>1405</c:v>
                </c:pt>
                <c:pt idx="5">
                  <c:v>1410</c:v>
                </c:pt>
                <c:pt idx="6">
                  <c:v>1415</c:v>
                </c:pt>
                <c:pt idx="7">
                  <c:v>1420</c:v>
                </c:pt>
                <c:pt idx="8">
                  <c:v>1425</c:v>
                </c:pt>
                <c:pt idx="9">
                  <c:v>1430</c:v>
                </c:pt>
                <c:pt idx="10">
                  <c:v>1435</c:v>
                </c:pt>
                <c:pt idx="11">
                  <c:v>1440</c:v>
                </c:pt>
                <c:pt idx="12">
                  <c:v>1445</c:v>
                </c:pt>
                <c:pt idx="13">
                  <c:v>1450</c:v>
                </c:pt>
                <c:pt idx="14">
                  <c:v>1455</c:v>
                </c:pt>
                <c:pt idx="15">
                  <c:v>1460</c:v>
                </c:pt>
                <c:pt idx="16">
                  <c:v>1465</c:v>
                </c:pt>
                <c:pt idx="17">
                  <c:v>1470</c:v>
                </c:pt>
                <c:pt idx="18">
                  <c:v>1475</c:v>
                </c:pt>
                <c:pt idx="19">
                  <c:v>1480</c:v>
                </c:pt>
                <c:pt idx="20">
                  <c:v>1485</c:v>
                </c:pt>
              </c:numCache>
            </c:numRef>
          </c:cat>
          <c:val>
            <c:numRef>
              <c:f>'روند کنونی'!$B$2:$B$22</c:f>
              <c:numCache>
                <c:formatCode>General</c:formatCode>
                <c:ptCount val="21"/>
                <c:pt idx="0">
                  <c:v>3656590</c:v>
                </c:pt>
                <c:pt idx="1">
                  <c:v>3806980</c:v>
                </c:pt>
                <c:pt idx="2">
                  <c:v>4362310</c:v>
                </c:pt>
                <c:pt idx="3">
                  <c:v>5255320</c:v>
                </c:pt>
                <c:pt idx="4">
                  <c:v>6394910</c:v>
                </c:pt>
                <c:pt idx="5">
                  <c:v>7706180</c:v>
                </c:pt>
                <c:pt idx="6">
                  <c:v>9095240</c:v>
                </c:pt>
                <c:pt idx="7">
                  <c:v>10431100</c:v>
                </c:pt>
                <c:pt idx="8">
                  <c:v>11572900</c:v>
                </c:pt>
                <c:pt idx="9">
                  <c:v>12414200</c:v>
                </c:pt>
                <c:pt idx="10">
                  <c:v>12910400</c:v>
                </c:pt>
                <c:pt idx="11">
                  <c:v>13075500</c:v>
                </c:pt>
                <c:pt idx="12">
                  <c:v>12961800</c:v>
                </c:pt>
                <c:pt idx="13">
                  <c:v>12635100</c:v>
                </c:pt>
                <c:pt idx="14">
                  <c:v>12157100</c:v>
                </c:pt>
                <c:pt idx="15">
                  <c:v>11578000</c:v>
                </c:pt>
                <c:pt idx="16">
                  <c:v>10935600</c:v>
                </c:pt>
                <c:pt idx="17">
                  <c:v>10257500</c:v>
                </c:pt>
                <c:pt idx="18">
                  <c:v>9564020</c:v>
                </c:pt>
                <c:pt idx="19">
                  <c:v>8870710</c:v>
                </c:pt>
                <c:pt idx="20">
                  <c:v>8189240</c:v>
                </c:pt>
              </c:numCache>
            </c:numRef>
          </c:val>
        </c:ser>
        <c:ser>
          <c:idx val="1"/>
          <c:order val="1"/>
          <c:tx>
            <c:v>جمعیت 15-65 سال</c:v>
          </c:tx>
          <c:spPr>
            <a:solidFill>
              <a:schemeClr val="accent4"/>
            </a:solidFill>
          </c:spPr>
          <c:invertIfNegative val="0"/>
          <c:cat>
            <c:numRef>
              <c:f>'روند کنونی'!$A$2:$A$22</c:f>
              <c:numCache>
                <c:formatCode>General</c:formatCode>
                <c:ptCount val="21"/>
                <c:pt idx="0">
                  <c:v>1385</c:v>
                </c:pt>
                <c:pt idx="1">
                  <c:v>1390</c:v>
                </c:pt>
                <c:pt idx="2">
                  <c:v>1395</c:v>
                </c:pt>
                <c:pt idx="3">
                  <c:v>1400</c:v>
                </c:pt>
                <c:pt idx="4">
                  <c:v>1405</c:v>
                </c:pt>
                <c:pt idx="5">
                  <c:v>1410</c:v>
                </c:pt>
                <c:pt idx="6">
                  <c:v>1415</c:v>
                </c:pt>
                <c:pt idx="7">
                  <c:v>1420</c:v>
                </c:pt>
                <c:pt idx="8">
                  <c:v>1425</c:v>
                </c:pt>
                <c:pt idx="9">
                  <c:v>1430</c:v>
                </c:pt>
                <c:pt idx="10">
                  <c:v>1435</c:v>
                </c:pt>
                <c:pt idx="11">
                  <c:v>1440</c:v>
                </c:pt>
                <c:pt idx="12">
                  <c:v>1445</c:v>
                </c:pt>
                <c:pt idx="13">
                  <c:v>1450</c:v>
                </c:pt>
                <c:pt idx="14">
                  <c:v>1455</c:v>
                </c:pt>
                <c:pt idx="15">
                  <c:v>1460</c:v>
                </c:pt>
                <c:pt idx="16">
                  <c:v>1465</c:v>
                </c:pt>
                <c:pt idx="17">
                  <c:v>1470</c:v>
                </c:pt>
                <c:pt idx="18">
                  <c:v>1475</c:v>
                </c:pt>
                <c:pt idx="19">
                  <c:v>1480</c:v>
                </c:pt>
                <c:pt idx="20">
                  <c:v>1485</c:v>
                </c:pt>
              </c:numCache>
            </c:numRef>
          </c:cat>
          <c:val>
            <c:numRef>
              <c:f>'روند کنونی'!$C$2:$C$22</c:f>
              <c:numCache>
                <c:formatCode>General</c:formatCode>
                <c:ptCount val="21"/>
                <c:pt idx="0">
                  <c:v>49157600</c:v>
                </c:pt>
                <c:pt idx="1">
                  <c:v>52848800</c:v>
                </c:pt>
                <c:pt idx="2">
                  <c:v>55462900</c:v>
                </c:pt>
                <c:pt idx="3">
                  <c:v>57301600</c:v>
                </c:pt>
                <c:pt idx="4">
                  <c:v>58356500</c:v>
                </c:pt>
                <c:pt idx="5">
                  <c:v>58481000</c:v>
                </c:pt>
                <c:pt idx="6">
                  <c:v>57617900</c:v>
                </c:pt>
                <c:pt idx="7">
                  <c:v>55880500</c:v>
                </c:pt>
                <c:pt idx="8">
                  <c:v>53477300</c:v>
                </c:pt>
                <c:pt idx="9">
                  <c:v>50637300</c:v>
                </c:pt>
                <c:pt idx="10">
                  <c:v>47557700</c:v>
                </c:pt>
                <c:pt idx="11">
                  <c:v>44381900</c:v>
                </c:pt>
                <c:pt idx="12">
                  <c:v>41202300</c:v>
                </c:pt>
                <c:pt idx="13">
                  <c:v>38076000</c:v>
                </c:pt>
                <c:pt idx="14">
                  <c:v>35039700</c:v>
                </c:pt>
                <c:pt idx="15">
                  <c:v>32120200</c:v>
                </c:pt>
                <c:pt idx="16">
                  <c:v>29338600</c:v>
                </c:pt>
                <c:pt idx="17">
                  <c:v>26709200</c:v>
                </c:pt>
                <c:pt idx="18">
                  <c:v>24240900</c:v>
                </c:pt>
                <c:pt idx="19">
                  <c:v>21939100</c:v>
                </c:pt>
                <c:pt idx="20">
                  <c:v>19805900</c:v>
                </c:pt>
              </c:numCache>
            </c:numRef>
          </c:val>
        </c:ser>
        <c:ser>
          <c:idx val="2"/>
          <c:order val="2"/>
          <c:tx>
            <c:v>جمعیت زیر 15 سال</c:v>
          </c:tx>
          <c:spPr>
            <a:solidFill>
              <a:schemeClr val="accent1"/>
            </a:solidFill>
          </c:spPr>
          <c:invertIfNegative val="0"/>
          <c:cat>
            <c:numRef>
              <c:f>'روند کنونی'!$A$2:$A$22</c:f>
              <c:numCache>
                <c:formatCode>General</c:formatCode>
                <c:ptCount val="21"/>
                <c:pt idx="0">
                  <c:v>1385</c:v>
                </c:pt>
                <c:pt idx="1">
                  <c:v>1390</c:v>
                </c:pt>
                <c:pt idx="2">
                  <c:v>1395</c:v>
                </c:pt>
                <c:pt idx="3">
                  <c:v>1400</c:v>
                </c:pt>
                <c:pt idx="4">
                  <c:v>1405</c:v>
                </c:pt>
                <c:pt idx="5">
                  <c:v>1410</c:v>
                </c:pt>
                <c:pt idx="6">
                  <c:v>1415</c:v>
                </c:pt>
                <c:pt idx="7">
                  <c:v>1420</c:v>
                </c:pt>
                <c:pt idx="8">
                  <c:v>1425</c:v>
                </c:pt>
                <c:pt idx="9">
                  <c:v>1430</c:v>
                </c:pt>
                <c:pt idx="10">
                  <c:v>1435</c:v>
                </c:pt>
                <c:pt idx="11">
                  <c:v>1440</c:v>
                </c:pt>
                <c:pt idx="12">
                  <c:v>1445</c:v>
                </c:pt>
                <c:pt idx="13">
                  <c:v>1450</c:v>
                </c:pt>
                <c:pt idx="14">
                  <c:v>1455</c:v>
                </c:pt>
                <c:pt idx="15">
                  <c:v>1460</c:v>
                </c:pt>
                <c:pt idx="16">
                  <c:v>1465</c:v>
                </c:pt>
                <c:pt idx="17">
                  <c:v>1470</c:v>
                </c:pt>
                <c:pt idx="18">
                  <c:v>1475</c:v>
                </c:pt>
                <c:pt idx="19">
                  <c:v>1480</c:v>
                </c:pt>
                <c:pt idx="20">
                  <c:v>1485</c:v>
                </c:pt>
              </c:numCache>
            </c:numRef>
          </c:cat>
          <c:val>
            <c:numRef>
              <c:f>'روند کنونی'!$D$2:$D$22</c:f>
              <c:numCache>
                <c:formatCode>General</c:formatCode>
                <c:ptCount val="21"/>
                <c:pt idx="0">
                  <c:v>14362910</c:v>
                </c:pt>
                <c:pt idx="1">
                  <c:v>14133300</c:v>
                </c:pt>
                <c:pt idx="2">
                  <c:v>14000800</c:v>
                </c:pt>
                <c:pt idx="3">
                  <c:v>13571200</c:v>
                </c:pt>
                <c:pt idx="4">
                  <c:v>12674600</c:v>
                </c:pt>
                <c:pt idx="5">
                  <c:v>11631600</c:v>
                </c:pt>
                <c:pt idx="6">
                  <c:v>10623000</c:v>
                </c:pt>
                <c:pt idx="7">
                  <c:v>9664620</c:v>
                </c:pt>
                <c:pt idx="8">
                  <c:v>8792400</c:v>
                </c:pt>
                <c:pt idx="9">
                  <c:v>7997820</c:v>
                </c:pt>
                <c:pt idx="10">
                  <c:v>7264580</c:v>
                </c:pt>
                <c:pt idx="11">
                  <c:v>6579150</c:v>
                </c:pt>
                <c:pt idx="12">
                  <c:v>5936050</c:v>
                </c:pt>
                <c:pt idx="13">
                  <c:v>5360200</c:v>
                </c:pt>
                <c:pt idx="14">
                  <c:v>4786230</c:v>
                </c:pt>
                <c:pt idx="15">
                  <c:v>4284760</c:v>
                </c:pt>
                <c:pt idx="16">
                  <c:v>3827460</c:v>
                </c:pt>
                <c:pt idx="17">
                  <c:v>3411880</c:v>
                </c:pt>
                <c:pt idx="18">
                  <c:v>3041330</c:v>
                </c:pt>
                <c:pt idx="19">
                  <c:v>2711140</c:v>
                </c:pt>
                <c:pt idx="20">
                  <c:v>2415590</c:v>
                </c:pt>
              </c:numCache>
            </c:numRef>
          </c:val>
        </c:ser>
        <c:dLbls>
          <c:showLegendKey val="0"/>
          <c:showVal val="0"/>
          <c:showCatName val="0"/>
          <c:showSerName val="0"/>
          <c:showPercent val="0"/>
          <c:showBubbleSize val="0"/>
        </c:dLbls>
        <c:gapWidth val="150"/>
        <c:shape val="box"/>
        <c:axId val="118280960"/>
        <c:axId val="118282496"/>
        <c:axId val="0"/>
      </c:bar3DChart>
      <c:catAx>
        <c:axId val="118280960"/>
        <c:scaling>
          <c:orientation val="minMax"/>
        </c:scaling>
        <c:delete val="0"/>
        <c:axPos val="b"/>
        <c:numFmt formatCode="General" sourceLinked="1"/>
        <c:majorTickMark val="out"/>
        <c:minorTickMark val="none"/>
        <c:tickLblPos val="nextTo"/>
        <c:txPr>
          <a:bodyPr rot="-2700000" vert="horz"/>
          <a:lstStyle/>
          <a:p>
            <a:pPr>
              <a:defRPr lang="en-US"/>
            </a:pPr>
            <a:endParaRPr lang="fa-IR"/>
          </a:p>
        </c:txPr>
        <c:crossAx val="118282496"/>
        <c:crosses val="autoZero"/>
        <c:auto val="1"/>
        <c:lblAlgn val="ctr"/>
        <c:lblOffset val="100"/>
        <c:noMultiLvlLbl val="0"/>
      </c:catAx>
      <c:valAx>
        <c:axId val="118282496"/>
        <c:scaling>
          <c:orientation val="minMax"/>
        </c:scaling>
        <c:delete val="0"/>
        <c:axPos val="l"/>
        <c:numFmt formatCode="General" sourceLinked="1"/>
        <c:majorTickMark val="out"/>
        <c:minorTickMark val="none"/>
        <c:tickLblPos val="nextTo"/>
        <c:txPr>
          <a:bodyPr/>
          <a:lstStyle/>
          <a:p>
            <a:pPr>
              <a:defRPr lang="en-US"/>
            </a:pPr>
            <a:endParaRPr lang="fa-IR"/>
          </a:p>
        </c:txPr>
        <c:crossAx val="118280960"/>
        <c:crosses val="autoZero"/>
        <c:crossBetween val="between"/>
      </c:valAx>
    </c:plotArea>
    <c:legend>
      <c:legendPos val="r"/>
      <c:layout>
        <c:manualLayout>
          <c:xMode val="edge"/>
          <c:yMode val="edge"/>
          <c:x val="0.78690191503839879"/>
          <c:y val="9.3194941541398374E-2"/>
          <c:w val="0.12707737946126529"/>
          <c:h val="0.20490553411701742"/>
        </c:manualLayout>
      </c:layout>
      <c:overlay val="0"/>
      <c:txPr>
        <a:bodyPr/>
        <a:lstStyle/>
        <a:p>
          <a:pPr>
            <a:defRPr lang="en-US">
              <a:cs typeface="B Nazanin" pitchFamily="2" charset="-78"/>
            </a:defRPr>
          </a:pPr>
          <a:endParaRPr lang="fa-IR"/>
        </a:p>
      </c:txPr>
    </c:legend>
    <c:plotVisOnly val="1"/>
    <c:dispBlanksAs val="gap"/>
    <c:showDLblsOverMax val="0"/>
  </c:chart>
  <c:externalData r:id="rId1">
    <c:autoUpdate val="0"/>
  </c:externalData>
</c:chartSpace>
</file>

<file path=ppt/diagrams/_rels/data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 Id="rId4" Type="http://schemas.openxmlformats.org/officeDocument/2006/relationships/image" Target="../media/image53.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 Id="rId4" Type="http://schemas.openxmlformats.org/officeDocument/2006/relationships/image" Target="../media/image5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476A21-5FC6-4A3D-B20B-623DA8F96E39}" type="doc">
      <dgm:prSet loTypeId="urn:microsoft.com/office/officeart/2005/8/layout/equation1" loCatId="process" qsTypeId="urn:microsoft.com/office/officeart/2005/8/quickstyle/simple3" qsCatId="simple" csTypeId="urn:microsoft.com/office/officeart/2005/8/colors/accent1_2" csCatId="accent1" phldr="1"/>
      <dgm:spPr/>
    </dgm:pt>
    <dgm:pt modelId="{99C6346B-7932-4097-8468-640011257172}">
      <dgm:prSet phldrT="[Text]" custT="1"/>
      <dgm:spPr/>
      <dgm:t>
        <a:bodyPr/>
        <a:lstStyle/>
        <a:p>
          <a:pPr rtl="1"/>
          <a:r>
            <a:rPr lang="fa-IR" sz="1600" b="1" dirty="0" smtClean="0"/>
            <a:t>صنعتی شدن کشورهای توسعه یافته</a:t>
          </a:r>
          <a:endParaRPr lang="fa-IR" sz="1600" b="1" dirty="0"/>
        </a:p>
      </dgm:t>
    </dgm:pt>
    <dgm:pt modelId="{BF41B176-3D33-4286-87E1-382E95FED0C8}" type="parTrans" cxnId="{78180236-D228-4B90-8378-72101677D942}">
      <dgm:prSet/>
      <dgm:spPr/>
      <dgm:t>
        <a:bodyPr/>
        <a:lstStyle/>
        <a:p>
          <a:pPr rtl="1"/>
          <a:endParaRPr lang="fa-IR"/>
        </a:p>
      </dgm:t>
    </dgm:pt>
    <dgm:pt modelId="{F05998D3-BB3D-4DF8-BDF5-63DD58883527}" type="sibTrans" cxnId="{78180236-D228-4B90-8378-72101677D942}">
      <dgm:prSet/>
      <dgm:spPr/>
      <dgm:t>
        <a:bodyPr/>
        <a:lstStyle/>
        <a:p>
          <a:pPr rtl="1"/>
          <a:endParaRPr lang="fa-IR"/>
        </a:p>
      </dgm:t>
    </dgm:pt>
    <dgm:pt modelId="{AE8713B4-089C-407B-A951-6E7D65CCF45A}">
      <dgm:prSet phldrT="[Text]" custT="1"/>
      <dgm:spPr/>
      <dgm:t>
        <a:bodyPr/>
        <a:lstStyle/>
        <a:p>
          <a:pPr rtl="1"/>
          <a:r>
            <a:rPr lang="fa-IR" sz="2000" b="1" dirty="0" smtClean="0"/>
            <a:t>افزایش رفاه و سلامت</a:t>
          </a:r>
          <a:endParaRPr lang="fa-IR" sz="2000" b="1" dirty="0"/>
        </a:p>
      </dgm:t>
    </dgm:pt>
    <dgm:pt modelId="{A9D80901-B5B7-4C91-AE7F-F1F5BBBB1DBC}" type="parTrans" cxnId="{8FCD88AA-82C4-42DF-B799-3E6F1325D62C}">
      <dgm:prSet/>
      <dgm:spPr/>
      <dgm:t>
        <a:bodyPr/>
        <a:lstStyle/>
        <a:p>
          <a:pPr rtl="1"/>
          <a:endParaRPr lang="fa-IR"/>
        </a:p>
      </dgm:t>
    </dgm:pt>
    <dgm:pt modelId="{F2932E2E-A613-4608-AD6B-CD16E2BB013D}" type="sibTrans" cxnId="{8FCD88AA-82C4-42DF-B799-3E6F1325D62C}">
      <dgm:prSet/>
      <dgm:spPr/>
      <dgm:t>
        <a:bodyPr/>
        <a:lstStyle/>
        <a:p>
          <a:pPr rtl="1"/>
          <a:endParaRPr lang="fa-IR"/>
        </a:p>
      </dgm:t>
    </dgm:pt>
    <dgm:pt modelId="{06460E4E-E9E9-416D-B582-6677304B99A5}">
      <dgm:prSet phldrT="[Text]" custT="1"/>
      <dgm:spPr/>
      <dgm:t>
        <a:bodyPr/>
        <a:lstStyle/>
        <a:p>
          <a:pPr rtl="1"/>
          <a:r>
            <a:rPr lang="fa-IR" sz="1800" b="1" dirty="0" smtClean="0"/>
            <a:t>کاهش تمایل به فرزندآوری</a:t>
          </a:r>
          <a:endParaRPr lang="fa-IR" sz="1800" b="1" dirty="0"/>
        </a:p>
      </dgm:t>
    </dgm:pt>
    <dgm:pt modelId="{0A78DE95-15A6-4BAE-87CC-AEDEBBD5DD54}" type="parTrans" cxnId="{2DC3BE3A-E071-4DEE-A41D-517D1B603319}">
      <dgm:prSet/>
      <dgm:spPr/>
      <dgm:t>
        <a:bodyPr/>
        <a:lstStyle/>
        <a:p>
          <a:pPr rtl="1"/>
          <a:endParaRPr lang="fa-IR"/>
        </a:p>
      </dgm:t>
    </dgm:pt>
    <dgm:pt modelId="{8C4AD11C-B2A5-4937-BE00-CCC5BBD83D12}" type="sibTrans" cxnId="{2DC3BE3A-E071-4DEE-A41D-517D1B603319}">
      <dgm:prSet/>
      <dgm:spPr/>
      <dgm:t>
        <a:bodyPr/>
        <a:lstStyle/>
        <a:p>
          <a:pPr rtl="1"/>
          <a:endParaRPr lang="fa-IR"/>
        </a:p>
      </dgm:t>
    </dgm:pt>
    <dgm:pt modelId="{38E3620F-83FB-482C-BD09-4F78D7ED0358}" type="pres">
      <dgm:prSet presAssocID="{74476A21-5FC6-4A3D-B20B-623DA8F96E39}" presName="linearFlow" presStyleCnt="0">
        <dgm:presLayoutVars>
          <dgm:dir val="rev"/>
          <dgm:resizeHandles val="exact"/>
        </dgm:presLayoutVars>
      </dgm:prSet>
      <dgm:spPr/>
    </dgm:pt>
    <dgm:pt modelId="{8D82CE86-6E17-485B-A8B9-BA6F4EE5FFBB}" type="pres">
      <dgm:prSet presAssocID="{99C6346B-7932-4097-8468-640011257172}" presName="node" presStyleLbl="node1" presStyleIdx="0" presStyleCnt="3" custLinFactX="-21218" custLinFactNeighborX="-100000" custLinFactNeighborY="4561">
        <dgm:presLayoutVars>
          <dgm:bulletEnabled val="1"/>
        </dgm:presLayoutVars>
      </dgm:prSet>
      <dgm:spPr/>
      <dgm:t>
        <a:bodyPr/>
        <a:lstStyle/>
        <a:p>
          <a:pPr rtl="1"/>
          <a:endParaRPr lang="fa-IR"/>
        </a:p>
      </dgm:t>
    </dgm:pt>
    <dgm:pt modelId="{1E17EEAF-B62D-4B75-9D8E-135811AC6467}" type="pres">
      <dgm:prSet presAssocID="{F05998D3-BB3D-4DF8-BDF5-63DD58883527}" presName="spacerL" presStyleCnt="0"/>
      <dgm:spPr/>
    </dgm:pt>
    <dgm:pt modelId="{19ED7435-5765-49E1-9D19-A3A2F2E67EE6}" type="pres">
      <dgm:prSet presAssocID="{F05998D3-BB3D-4DF8-BDF5-63DD58883527}" presName="sibTrans" presStyleLbl="sibTrans2D1" presStyleIdx="0" presStyleCnt="2" custLinFactX="-29683" custLinFactNeighborX="-100000" custLinFactNeighborY="25207"/>
      <dgm:spPr/>
      <dgm:t>
        <a:bodyPr/>
        <a:lstStyle/>
        <a:p>
          <a:pPr rtl="1"/>
          <a:endParaRPr lang="fa-IR"/>
        </a:p>
      </dgm:t>
    </dgm:pt>
    <dgm:pt modelId="{D5336E93-E874-4189-9BF6-216AA008CAD9}" type="pres">
      <dgm:prSet presAssocID="{F05998D3-BB3D-4DF8-BDF5-63DD58883527}" presName="spacerR" presStyleCnt="0"/>
      <dgm:spPr/>
    </dgm:pt>
    <dgm:pt modelId="{8819DA1E-1C1E-4E3C-882E-5ACA65D11CED}" type="pres">
      <dgm:prSet presAssocID="{AE8713B4-089C-407B-A951-6E7D65CCF45A}" presName="node" presStyleLbl="node1" presStyleIdx="1" presStyleCnt="3" custLinFactX="-7450" custLinFactNeighborX="-100000" custLinFactNeighborY="4561">
        <dgm:presLayoutVars>
          <dgm:bulletEnabled val="1"/>
        </dgm:presLayoutVars>
      </dgm:prSet>
      <dgm:spPr/>
      <dgm:t>
        <a:bodyPr/>
        <a:lstStyle/>
        <a:p>
          <a:pPr rtl="1"/>
          <a:endParaRPr lang="fa-IR"/>
        </a:p>
      </dgm:t>
    </dgm:pt>
    <dgm:pt modelId="{8D7E394C-3DFF-4FBF-B7F8-A1ACDF41089F}" type="pres">
      <dgm:prSet presAssocID="{F2932E2E-A613-4608-AD6B-CD16E2BB013D}" presName="spacerL" presStyleCnt="0"/>
      <dgm:spPr/>
    </dgm:pt>
    <dgm:pt modelId="{1108395B-67FB-4772-80C9-91D14C0B844D}" type="pres">
      <dgm:prSet presAssocID="{F2932E2E-A613-4608-AD6B-CD16E2BB013D}" presName="sibTrans" presStyleLbl="sibTrans2D1" presStyleIdx="1" presStyleCnt="2" custLinFactNeighborX="-78718" custLinFactNeighborY="7357"/>
      <dgm:spPr/>
      <dgm:t>
        <a:bodyPr/>
        <a:lstStyle/>
        <a:p>
          <a:pPr rtl="1"/>
          <a:endParaRPr lang="fa-IR"/>
        </a:p>
      </dgm:t>
    </dgm:pt>
    <dgm:pt modelId="{D1827056-EE87-4CC8-8CE9-57752A25B41F}" type="pres">
      <dgm:prSet presAssocID="{F2932E2E-A613-4608-AD6B-CD16E2BB013D}" presName="spacerR" presStyleCnt="0"/>
      <dgm:spPr/>
    </dgm:pt>
    <dgm:pt modelId="{0E411438-E668-4ED4-BAEA-C4A99863517C}" type="pres">
      <dgm:prSet presAssocID="{06460E4E-E9E9-416D-B582-6677304B99A5}" presName="node" presStyleLbl="node1" presStyleIdx="2" presStyleCnt="3" custLinFactNeighborX="-22198" custLinFactNeighborY="4561">
        <dgm:presLayoutVars>
          <dgm:bulletEnabled val="1"/>
        </dgm:presLayoutVars>
      </dgm:prSet>
      <dgm:spPr/>
      <dgm:t>
        <a:bodyPr/>
        <a:lstStyle/>
        <a:p>
          <a:pPr rtl="1"/>
          <a:endParaRPr lang="fa-IR"/>
        </a:p>
      </dgm:t>
    </dgm:pt>
  </dgm:ptLst>
  <dgm:cxnLst>
    <dgm:cxn modelId="{4679B929-6F24-45DA-B39C-17B32DFA0135}" type="presOf" srcId="{74476A21-5FC6-4A3D-B20B-623DA8F96E39}" destId="{38E3620F-83FB-482C-BD09-4F78D7ED0358}" srcOrd="0" destOrd="0" presId="urn:microsoft.com/office/officeart/2005/8/layout/equation1"/>
    <dgm:cxn modelId="{06797706-A458-4A4C-8A08-CA4992142E4F}" type="presOf" srcId="{06460E4E-E9E9-416D-B582-6677304B99A5}" destId="{0E411438-E668-4ED4-BAEA-C4A99863517C}" srcOrd="0" destOrd="0" presId="urn:microsoft.com/office/officeart/2005/8/layout/equation1"/>
    <dgm:cxn modelId="{CE5B5C2D-5860-4100-A18F-98A05DF36742}" type="presOf" srcId="{F2932E2E-A613-4608-AD6B-CD16E2BB013D}" destId="{1108395B-67FB-4772-80C9-91D14C0B844D}" srcOrd="0" destOrd="0" presId="urn:microsoft.com/office/officeart/2005/8/layout/equation1"/>
    <dgm:cxn modelId="{0E0C10EB-C267-4520-BC06-1B13CB404969}" type="presOf" srcId="{AE8713B4-089C-407B-A951-6E7D65CCF45A}" destId="{8819DA1E-1C1E-4E3C-882E-5ACA65D11CED}" srcOrd="0" destOrd="0" presId="urn:microsoft.com/office/officeart/2005/8/layout/equation1"/>
    <dgm:cxn modelId="{2DC3BE3A-E071-4DEE-A41D-517D1B603319}" srcId="{74476A21-5FC6-4A3D-B20B-623DA8F96E39}" destId="{06460E4E-E9E9-416D-B582-6677304B99A5}" srcOrd="2" destOrd="0" parTransId="{0A78DE95-15A6-4BAE-87CC-AEDEBBD5DD54}" sibTransId="{8C4AD11C-B2A5-4937-BE00-CCC5BBD83D12}"/>
    <dgm:cxn modelId="{E3F44BBD-B7AD-4FD1-B277-47A3E38AF002}" type="presOf" srcId="{99C6346B-7932-4097-8468-640011257172}" destId="{8D82CE86-6E17-485B-A8B9-BA6F4EE5FFBB}" srcOrd="0" destOrd="0" presId="urn:microsoft.com/office/officeart/2005/8/layout/equation1"/>
    <dgm:cxn modelId="{8F5E68E3-C57B-4FEF-9101-BEEB4D670282}" type="presOf" srcId="{F05998D3-BB3D-4DF8-BDF5-63DD58883527}" destId="{19ED7435-5765-49E1-9D19-A3A2F2E67EE6}" srcOrd="0" destOrd="0" presId="urn:microsoft.com/office/officeart/2005/8/layout/equation1"/>
    <dgm:cxn modelId="{8FCD88AA-82C4-42DF-B799-3E6F1325D62C}" srcId="{74476A21-5FC6-4A3D-B20B-623DA8F96E39}" destId="{AE8713B4-089C-407B-A951-6E7D65CCF45A}" srcOrd="1" destOrd="0" parTransId="{A9D80901-B5B7-4C91-AE7F-F1F5BBBB1DBC}" sibTransId="{F2932E2E-A613-4608-AD6B-CD16E2BB013D}"/>
    <dgm:cxn modelId="{78180236-D228-4B90-8378-72101677D942}" srcId="{74476A21-5FC6-4A3D-B20B-623DA8F96E39}" destId="{99C6346B-7932-4097-8468-640011257172}" srcOrd="0" destOrd="0" parTransId="{BF41B176-3D33-4286-87E1-382E95FED0C8}" sibTransId="{F05998D3-BB3D-4DF8-BDF5-63DD58883527}"/>
    <dgm:cxn modelId="{063FD1CE-F752-432F-B46C-F44D26160246}" type="presParOf" srcId="{38E3620F-83FB-482C-BD09-4F78D7ED0358}" destId="{8D82CE86-6E17-485B-A8B9-BA6F4EE5FFBB}" srcOrd="0" destOrd="0" presId="urn:microsoft.com/office/officeart/2005/8/layout/equation1"/>
    <dgm:cxn modelId="{590394E3-8F38-471B-BB33-59637EDE72DB}" type="presParOf" srcId="{38E3620F-83FB-482C-BD09-4F78D7ED0358}" destId="{1E17EEAF-B62D-4B75-9D8E-135811AC6467}" srcOrd="1" destOrd="0" presId="urn:microsoft.com/office/officeart/2005/8/layout/equation1"/>
    <dgm:cxn modelId="{B11BC3D5-C341-4122-9C12-037347242ABD}" type="presParOf" srcId="{38E3620F-83FB-482C-BD09-4F78D7ED0358}" destId="{19ED7435-5765-49E1-9D19-A3A2F2E67EE6}" srcOrd="2" destOrd="0" presId="urn:microsoft.com/office/officeart/2005/8/layout/equation1"/>
    <dgm:cxn modelId="{2B10164F-A9E3-440D-8C08-FFA0202F9E56}" type="presParOf" srcId="{38E3620F-83FB-482C-BD09-4F78D7ED0358}" destId="{D5336E93-E874-4189-9BF6-216AA008CAD9}" srcOrd="3" destOrd="0" presId="urn:microsoft.com/office/officeart/2005/8/layout/equation1"/>
    <dgm:cxn modelId="{47AA6BF3-2751-4F03-8FFD-9D1EA3C89048}" type="presParOf" srcId="{38E3620F-83FB-482C-BD09-4F78D7ED0358}" destId="{8819DA1E-1C1E-4E3C-882E-5ACA65D11CED}" srcOrd="4" destOrd="0" presId="urn:microsoft.com/office/officeart/2005/8/layout/equation1"/>
    <dgm:cxn modelId="{83A12816-7360-46A7-8741-90DE0FB17E6C}" type="presParOf" srcId="{38E3620F-83FB-482C-BD09-4F78D7ED0358}" destId="{8D7E394C-3DFF-4FBF-B7F8-A1ACDF41089F}" srcOrd="5" destOrd="0" presId="urn:microsoft.com/office/officeart/2005/8/layout/equation1"/>
    <dgm:cxn modelId="{F5CDA002-483E-46E0-A7FF-2AE3640F419E}" type="presParOf" srcId="{38E3620F-83FB-482C-BD09-4F78D7ED0358}" destId="{1108395B-67FB-4772-80C9-91D14C0B844D}" srcOrd="6" destOrd="0" presId="urn:microsoft.com/office/officeart/2005/8/layout/equation1"/>
    <dgm:cxn modelId="{B4C3145B-FA92-4600-AD92-3BBC52EA9977}" type="presParOf" srcId="{38E3620F-83FB-482C-BD09-4F78D7ED0358}" destId="{D1827056-EE87-4CC8-8CE9-57752A25B41F}" srcOrd="7" destOrd="0" presId="urn:microsoft.com/office/officeart/2005/8/layout/equation1"/>
    <dgm:cxn modelId="{038F3EC8-2BCD-4AF2-8E0A-C607ECD2908E}" type="presParOf" srcId="{38E3620F-83FB-482C-BD09-4F78D7ED0358}" destId="{0E411438-E668-4ED4-BAEA-C4A99863517C}" srcOrd="8"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3C3B157-2CCB-46EC-BFF9-E97EA9F65808}"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643774A1-EAFF-4880-A56C-CDB7B4614414}">
      <dgm:prSet phldrT="[Text]"/>
      <dgm:spPr/>
      <dgm:t>
        <a:bodyPr/>
        <a:lstStyle/>
        <a:p>
          <a:r>
            <a:rPr lang="fa-IR" b="1" dirty="0" smtClean="0"/>
            <a:t>افزایش جمعیت در سنین فعالیت</a:t>
          </a:r>
          <a:endParaRPr lang="en-US" b="1" dirty="0"/>
        </a:p>
      </dgm:t>
    </dgm:pt>
    <dgm:pt modelId="{0EEC57A4-5F8B-482E-8F49-E08519CA4654}" type="parTrans" cxnId="{FAFE1BE7-195F-4D13-912A-5BCAFD5211C7}">
      <dgm:prSet/>
      <dgm:spPr/>
      <dgm:t>
        <a:bodyPr/>
        <a:lstStyle/>
        <a:p>
          <a:endParaRPr lang="en-US"/>
        </a:p>
      </dgm:t>
    </dgm:pt>
    <dgm:pt modelId="{D3C2C2CE-81DB-424D-B21E-40F2F3CF213F}" type="sibTrans" cxnId="{FAFE1BE7-195F-4D13-912A-5BCAFD5211C7}">
      <dgm:prSet/>
      <dgm:spPr/>
      <dgm:t>
        <a:bodyPr/>
        <a:lstStyle/>
        <a:p>
          <a:endParaRPr lang="en-US"/>
        </a:p>
      </dgm:t>
    </dgm:pt>
    <dgm:pt modelId="{ED1320A3-2049-4525-B1CC-35007790AC95}">
      <dgm:prSet phldrT="[Text]"/>
      <dgm:spPr/>
      <dgm:t>
        <a:bodyPr/>
        <a:lstStyle/>
        <a:p>
          <a:r>
            <a:rPr lang="fa-IR" b="1" dirty="0" smtClean="0"/>
            <a:t>ایجاد فرصت هایی برای رشد تولید سرانه و رشد اقتصادی</a:t>
          </a:r>
          <a:endParaRPr lang="en-US" b="1" dirty="0"/>
        </a:p>
      </dgm:t>
    </dgm:pt>
    <dgm:pt modelId="{AB24F7E3-990F-4CCE-BCFD-21768DDAFB1F}" type="sibTrans" cxnId="{07DB5CB2-050B-403B-A1FD-A6ECE50D7992}">
      <dgm:prSet/>
      <dgm:spPr/>
      <dgm:t>
        <a:bodyPr/>
        <a:lstStyle/>
        <a:p>
          <a:endParaRPr lang="en-US"/>
        </a:p>
      </dgm:t>
    </dgm:pt>
    <dgm:pt modelId="{8DD3EDE5-B86F-48F4-A487-C2FE8E7E2EC4}" type="parTrans" cxnId="{07DB5CB2-050B-403B-A1FD-A6ECE50D7992}">
      <dgm:prSet/>
      <dgm:spPr/>
      <dgm:t>
        <a:bodyPr/>
        <a:lstStyle/>
        <a:p>
          <a:endParaRPr lang="en-US"/>
        </a:p>
      </dgm:t>
    </dgm:pt>
    <dgm:pt modelId="{A5D4D3E1-FE90-4644-96CD-C1F655D38F51}">
      <dgm:prSet phldrT="[Text]"/>
      <dgm:spPr/>
      <dgm:t>
        <a:bodyPr/>
        <a:lstStyle/>
        <a:p>
          <a:r>
            <a:rPr lang="fa-IR" b="1" dirty="0" smtClean="0"/>
            <a:t>افزایش نسبت تولید‌کنندگان به مصرف‌کنندگان</a:t>
          </a:r>
          <a:endParaRPr lang="en-US" b="1" dirty="0"/>
        </a:p>
      </dgm:t>
    </dgm:pt>
    <dgm:pt modelId="{926A551F-9021-4895-8B83-6A9718E6D821}" type="parTrans" cxnId="{09C4FF2B-B597-4D9C-BBE1-A7AD9B759967}">
      <dgm:prSet/>
      <dgm:spPr/>
      <dgm:t>
        <a:bodyPr/>
        <a:lstStyle/>
        <a:p>
          <a:endParaRPr lang="en-US"/>
        </a:p>
      </dgm:t>
    </dgm:pt>
    <dgm:pt modelId="{B5E34BCA-9604-48B2-BC3F-103B741FBE6C}" type="sibTrans" cxnId="{09C4FF2B-B597-4D9C-BBE1-A7AD9B759967}">
      <dgm:prSet/>
      <dgm:spPr/>
      <dgm:t>
        <a:bodyPr/>
        <a:lstStyle/>
        <a:p>
          <a:endParaRPr lang="en-US"/>
        </a:p>
      </dgm:t>
    </dgm:pt>
    <dgm:pt modelId="{4D793EFB-DEEC-4CA0-857C-B9BF71FE5437}" type="pres">
      <dgm:prSet presAssocID="{03C3B157-2CCB-46EC-BFF9-E97EA9F65808}" presName="rootnode" presStyleCnt="0">
        <dgm:presLayoutVars>
          <dgm:chMax/>
          <dgm:chPref/>
          <dgm:dir/>
          <dgm:animLvl val="lvl"/>
        </dgm:presLayoutVars>
      </dgm:prSet>
      <dgm:spPr/>
      <dgm:t>
        <a:bodyPr/>
        <a:lstStyle/>
        <a:p>
          <a:endParaRPr lang="en-US"/>
        </a:p>
      </dgm:t>
    </dgm:pt>
    <dgm:pt modelId="{8862D51E-3F53-4B7C-9C75-FAC9AD0FA94D}" type="pres">
      <dgm:prSet presAssocID="{643774A1-EAFF-4880-A56C-CDB7B4614414}" presName="composite" presStyleCnt="0"/>
      <dgm:spPr/>
    </dgm:pt>
    <dgm:pt modelId="{23D967E2-A61C-47BE-A58B-DDAFAF8424A7}" type="pres">
      <dgm:prSet presAssocID="{643774A1-EAFF-4880-A56C-CDB7B4614414}" presName="bentUpArrow1" presStyleLbl="alignImgPlace1" presStyleIdx="0" presStyleCnt="2"/>
      <dgm:spPr/>
    </dgm:pt>
    <dgm:pt modelId="{B4752AD5-19CB-4C0E-9745-4E64E2472D74}" type="pres">
      <dgm:prSet presAssocID="{643774A1-EAFF-4880-A56C-CDB7B4614414}" presName="ParentText" presStyleLbl="node1" presStyleIdx="0" presStyleCnt="3" custScaleX="235795" custScaleY="110000">
        <dgm:presLayoutVars>
          <dgm:chMax val="1"/>
          <dgm:chPref val="1"/>
          <dgm:bulletEnabled val="1"/>
        </dgm:presLayoutVars>
      </dgm:prSet>
      <dgm:spPr/>
      <dgm:t>
        <a:bodyPr/>
        <a:lstStyle/>
        <a:p>
          <a:endParaRPr lang="en-US"/>
        </a:p>
      </dgm:t>
    </dgm:pt>
    <dgm:pt modelId="{2938BAD3-125B-4B55-A1E1-B0F239717E84}" type="pres">
      <dgm:prSet presAssocID="{643774A1-EAFF-4880-A56C-CDB7B4614414}" presName="ChildText" presStyleLbl="revTx" presStyleIdx="0" presStyleCnt="2">
        <dgm:presLayoutVars>
          <dgm:chMax val="0"/>
          <dgm:chPref val="0"/>
          <dgm:bulletEnabled val="1"/>
        </dgm:presLayoutVars>
      </dgm:prSet>
      <dgm:spPr/>
      <dgm:t>
        <a:bodyPr/>
        <a:lstStyle/>
        <a:p>
          <a:endParaRPr lang="en-US"/>
        </a:p>
      </dgm:t>
    </dgm:pt>
    <dgm:pt modelId="{780D400B-CD71-4D86-8D61-8ED69447CC62}" type="pres">
      <dgm:prSet presAssocID="{D3C2C2CE-81DB-424D-B21E-40F2F3CF213F}" presName="sibTrans" presStyleCnt="0"/>
      <dgm:spPr/>
    </dgm:pt>
    <dgm:pt modelId="{ABE99315-FF49-443C-B47B-E68C5C50AFC9}" type="pres">
      <dgm:prSet presAssocID="{A5D4D3E1-FE90-4644-96CD-C1F655D38F51}" presName="composite" presStyleCnt="0"/>
      <dgm:spPr/>
    </dgm:pt>
    <dgm:pt modelId="{9E0DBDE3-E08B-4F3C-BFC7-103749D578EE}" type="pres">
      <dgm:prSet presAssocID="{A5D4D3E1-FE90-4644-96CD-C1F655D38F51}" presName="bentUpArrow1" presStyleLbl="alignImgPlace1" presStyleIdx="1" presStyleCnt="2"/>
      <dgm:spPr/>
    </dgm:pt>
    <dgm:pt modelId="{D0F32872-97D6-48E4-9EE7-A4B094047803}" type="pres">
      <dgm:prSet presAssocID="{A5D4D3E1-FE90-4644-96CD-C1F655D38F51}" presName="ParentText" presStyleLbl="node1" presStyleIdx="1" presStyleCnt="3" custScaleX="235795" custScaleY="110000">
        <dgm:presLayoutVars>
          <dgm:chMax val="1"/>
          <dgm:chPref val="1"/>
          <dgm:bulletEnabled val="1"/>
        </dgm:presLayoutVars>
      </dgm:prSet>
      <dgm:spPr/>
      <dgm:t>
        <a:bodyPr/>
        <a:lstStyle/>
        <a:p>
          <a:endParaRPr lang="en-US"/>
        </a:p>
      </dgm:t>
    </dgm:pt>
    <dgm:pt modelId="{684DC357-D481-4BAB-A758-68B58A1E8105}" type="pres">
      <dgm:prSet presAssocID="{A5D4D3E1-FE90-4644-96CD-C1F655D38F51}" presName="ChildText" presStyleLbl="revTx" presStyleIdx="1" presStyleCnt="2">
        <dgm:presLayoutVars>
          <dgm:chMax val="0"/>
          <dgm:chPref val="0"/>
          <dgm:bulletEnabled val="1"/>
        </dgm:presLayoutVars>
      </dgm:prSet>
      <dgm:spPr/>
    </dgm:pt>
    <dgm:pt modelId="{F68BC25D-C11C-4297-94FC-083EF062C06F}" type="pres">
      <dgm:prSet presAssocID="{B5E34BCA-9604-48B2-BC3F-103B741FBE6C}" presName="sibTrans" presStyleCnt="0"/>
      <dgm:spPr/>
    </dgm:pt>
    <dgm:pt modelId="{04A6DE04-BB4D-4673-A98B-B25A657F0BA8}" type="pres">
      <dgm:prSet presAssocID="{ED1320A3-2049-4525-B1CC-35007790AC95}" presName="composite" presStyleCnt="0"/>
      <dgm:spPr/>
    </dgm:pt>
    <dgm:pt modelId="{44C2C086-06EA-49AC-83CA-8495AB338B61}" type="pres">
      <dgm:prSet presAssocID="{ED1320A3-2049-4525-B1CC-35007790AC95}" presName="ParentText" presStyleLbl="node1" presStyleIdx="2" presStyleCnt="3" custScaleX="235795" custScaleY="110000">
        <dgm:presLayoutVars>
          <dgm:chMax val="1"/>
          <dgm:chPref val="1"/>
          <dgm:bulletEnabled val="1"/>
        </dgm:presLayoutVars>
      </dgm:prSet>
      <dgm:spPr/>
      <dgm:t>
        <a:bodyPr/>
        <a:lstStyle/>
        <a:p>
          <a:endParaRPr lang="en-US"/>
        </a:p>
      </dgm:t>
    </dgm:pt>
  </dgm:ptLst>
  <dgm:cxnLst>
    <dgm:cxn modelId="{AD3A06B2-B175-4844-A391-7B486D57BC28}" type="presOf" srcId="{ED1320A3-2049-4525-B1CC-35007790AC95}" destId="{44C2C086-06EA-49AC-83CA-8495AB338B61}" srcOrd="0" destOrd="0" presId="urn:microsoft.com/office/officeart/2005/8/layout/StepDownProcess"/>
    <dgm:cxn modelId="{FAFE1BE7-195F-4D13-912A-5BCAFD5211C7}" srcId="{03C3B157-2CCB-46EC-BFF9-E97EA9F65808}" destId="{643774A1-EAFF-4880-A56C-CDB7B4614414}" srcOrd="0" destOrd="0" parTransId="{0EEC57A4-5F8B-482E-8F49-E08519CA4654}" sibTransId="{D3C2C2CE-81DB-424D-B21E-40F2F3CF213F}"/>
    <dgm:cxn modelId="{11F21B32-5630-4C73-9352-715385760D98}" type="presOf" srcId="{A5D4D3E1-FE90-4644-96CD-C1F655D38F51}" destId="{D0F32872-97D6-48E4-9EE7-A4B094047803}" srcOrd="0" destOrd="0" presId="urn:microsoft.com/office/officeart/2005/8/layout/StepDownProcess"/>
    <dgm:cxn modelId="{92ADAB19-C648-4F71-A5D5-9CE36419167A}" type="presOf" srcId="{03C3B157-2CCB-46EC-BFF9-E97EA9F65808}" destId="{4D793EFB-DEEC-4CA0-857C-B9BF71FE5437}" srcOrd="0" destOrd="0" presId="urn:microsoft.com/office/officeart/2005/8/layout/StepDownProcess"/>
    <dgm:cxn modelId="{09C4FF2B-B597-4D9C-BBE1-A7AD9B759967}" srcId="{03C3B157-2CCB-46EC-BFF9-E97EA9F65808}" destId="{A5D4D3E1-FE90-4644-96CD-C1F655D38F51}" srcOrd="1" destOrd="0" parTransId="{926A551F-9021-4895-8B83-6A9718E6D821}" sibTransId="{B5E34BCA-9604-48B2-BC3F-103B741FBE6C}"/>
    <dgm:cxn modelId="{ECDE1AE2-BCBB-40EF-B5E9-1E4F63453355}" type="presOf" srcId="{643774A1-EAFF-4880-A56C-CDB7B4614414}" destId="{B4752AD5-19CB-4C0E-9745-4E64E2472D74}" srcOrd="0" destOrd="0" presId="urn:microsoft.com/office/officeart/2005/8/layout/StepDownProcess"/>
    <dgm:cxn modelId="{07DB5CB2-050B-403B-A1FD-A6ECE50D7992}" srcId="{03C3B157-2CCB-46EC-BFF9-E97EA9F65808}" destId="{ED1320A3-2049-4525-B1CC-35007790AC95}" srcOrd="2" destOrd="0" parTransId="{8DD3EDE5-B86F-48F4-A487-C2FE8E7E2EC4}" sibTransId="{AB24F7E3-990F-4CCE-BCFD-21768DDAFB1F}"/>
    <dgm:cxn modelId="{EF158159-AE2F-4131-AF7F-96843FA00218}" type="presParOf" srcId="{4D793EFB-DEEC-4CA0-857C-B9BF71FE5437}" destId="{8862D51E-3F53-4B7C-9C75-FAC9AD0FA94D}" srcOrd="0" destOrd="0" presId="urn:microsoft.com/office/officeart/2005/8/layout/StepDownProcess"/>
    <dgm:cxn modelId="{A2E3A6A6-5A7C-42FF-874A-B49D9A31BDA5}" type="presParOf" srcId="{8862D51E-3F53-4B7C-9C75-FAC9AD0FA94D}" destId="{23D967E2-A61C-47BE-A58B-DDAFAF8424A7}" srcOrd="0" destOrd="0" presId="urn:microsoft.com/office/officeart/2005/8/layout/StepDownProcess"/>
    <dgm:cxn modelId="{549885BB-90BB-4130-B4B7-CC249914FC12}" type="presParOf" srcId="{8862D51E-3F53-4B7C-9C75-FAC9AD0FA94D}" destId="{B4752AD5-19CB-4C0E-9745-4E64E2472D74}" srcOrd="1" destOrd="0" presId="urn:microsoft.com/office/officeart/2005/8/layout/StepDownProcess"/>
    <dgm:cxn modelId="{6937C969-D97E-4F65-82EA-C1DAB845BA4C}" type="presParOf" srcId="{8862D51E-3F53-4B7C-9C75-FAC9AD0FA94D}" destId="{2938BAD3-125B-4B55-A1E1-B0F239717E84}" srcOrd="2" destOrd="0" presId="urn:microsoft.com/office/officeart/2005/8/layout/StepDownProcess"/>
    <dgm:cxn modelId="{AAB05617-8F85-41C8-BA9B-F6C9D46BF198}" type="presParOf" srcId="{4D793EFB-DEEC-4CA0-857C-B9BF71FE5437}" destId="{780D400B-CD71-4D86-8D61-8ED69447CC62}" srcOrd="1" destOrd="0" presId="urn:microsoft.com/office/officeart/2005/8/layout/StepDownProcess"/>
    <dgm:cxn modelId="{69DD01EC-65DE-4B00-8705-46175494A085}" type="presParOf" srcId="{4D793EFB-DEEC-4CA0-857C-B9BF71FE5437}" destId="{ABE99315-FF49-443C-B47B-E68C5C50AFC9}" srcOrd="2" destOrd="0" presId="urn:microsoft.com/office/officeart/2005/8/layout/StepDownProcess"/>
    <dgm:cxn modelId="{9DA5BF81-427D-4E67-ACE5-AE57C5DF8D82}" type="presParOf" srcId="{ABE99315-FF49-443C-B47B-E68C5C50AFC9}" destId="{9E0DBDE3-E08B-4F3C-BFC7-103749D578EE}" srcOrd="0" destOrd="0" presId="urn:microsoft.com/office/officeart/2005/8/layout/StepDownProcess"/>
    <dgm:cxn modelId="{74C31793-C503-4217-A1B4-41C6910447D4}" type="presParOf" srcId="{ABE99315-FF49-443C-B47B-E68C5C50AFC9}" destId="{D0F32872-97D6-48E4-9EE7-A4B094047803}" srcOrd="1" destOrd="0" presId="urn:microsoft.com/office/officeart/2005/8/layout/StepDownProcess"/>
    <dgm:cxn modelId="{AB225E5F-38BC-41A2-96B0-A32420D3C7B4}" type="presParOf" srcId="{ABE99315-FF49-443C-B47B-E68C5C50AFC9}" destId="{684DC357-D481-4BAB-A758-68B58A1E8105}" srcOrd="2" destOrd="0" presId="urn:microsoft.com/office/officeart/2005/8/layout/StepDownProcess"/>
    <dgm:cxn modelId="{8014BADE-FB2E-4D0A-8CE8-E22335F4F4B6}" type="presParOf" srcId="{4D793EFB-DEEC-4CA0-857C-B9BF71FE5437}" destId="{F68BC25D-C11C-4297-94FC-083EF062C06F}" srcOrd="3" destOrd="0" presId="urn:microsoft.com/office/officeart/2005/8/layout/StepDownProcess"/>
    <dgm:cxn modelId="{AC24055A-B013-4640-8AD4-3900391F56AF}" type="presParOf" srcId="{4D793EFB-DEEC-4CA0-857C-B9BF71FE5437}" destId="{04A6DE04-BB4D-4673-A98B-B25A657F0BA8}" srcOrd="4" destOrd="0" presId="urn:microsoft.com/office/officeart/2005/8/layout/StepDownProcess"/>
    <dgm:cxn modelId="{787F7102-524B-456C-9833-8DD2C9D1FE80}" type="presParOf" srcId="{04A6DE04-BB4D-4673-A98B-B25A657F0BA8}" destId="{44C2C086-06EA-49AC-83CA-8495AB338B61}"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39AB230-308F-4AFE-94F7-B9103103DC3C}" type="doc">
      <dgm:prSet loTypeId="urn:microsoft.com/office/officeart/2005/8/layout/venn2" loCatId="relationship" qsTypeId="urn:microsoft.com/office/officeart/2005/8/quickstyle/3d1" qsCatId="3D" csTypeId="urn:microsoft.com/office/officeart/2005/8/colors/colorful1#4" csCatId="colorful" phldr="1"/>
      <dgm:spPr/>
      <dgm:t>
        <a:bodyPr/>
        <a:lstStyle/>
        <a:p>
          <a:endParaRPr lang="en-US"/>
        </a:p>
      </dgm:t>
    </dgm:pt>
    <dgm:pt modelId="{C1243553-3D29-48FC-9214-F920D39CBB85}">
      <dgm:prSet phldrT="[Text]" custT="1"/>
      <dgm:spPr/>
      <dgm:t>
        <a:bodyPr lIns="0" tIns="91440" rIns="0" bIns="91440"/>
        <a:lstStyle/>
        <a:p>
          <a:r>
            <a:rPr lang="fa-IR" sz="1800" dirty="0" smtClean="0">
              <a:solidFill>
                <a:schemeClr val="tx1"/>
              </a:solidFill>
              <a:latin typeface="Franklin Gothic Medium Cond" pitchFamily="34" charset="0"/>
              <a:cs typeface="B Titr" pitchFamily="2" charset="-78"/>
            </a:rPr>
            <a:t>اقتصادی</a:t>
          </a:r>
          <a:endParaRPr lang="en-US" sz="1800" dirty="0">
            <a:solidFill>
              <a:schemeClr val="tx1"/>
            </a:solidFill>
            <a:latin typeface="Franklin Gothic Medium Cond" pitchFamily="34" charset="0"/>
            <a:cs typeface="B Titr" pitchFamily="2" charset="-78"/>
          </a:endParaRPr>
        </a:p>
      </dgm:t>
    </dgm:pt>
    <dgm:pt modelId="{0CDFA5D5-883D-4B22-8689-99AC5D5AE105}" type="parTrans" cxnId="{87585404-F137-492C-A71B-9898FB483B83}">
      <dgm:prSet/>
      <dgm:spPr/>
      <dgm:t>
        <a:bodyPr/>
        <a:lstStyle/>
        <a:p>
          <a:endParaRPr lang="en-US" sz="1600">
            <a:solidFill>
              <a:schemeClr val="tx1"/>
            </a:solidFill>
            <a:latin typeface="Franklin Gothic Medium Cond" pitchFamily="34" charset="0"/>
          </a:endParaRPr>
        </a:p>
      </dgm:t>
    </dgm:pt>
    <dgm:pt modelId="{D99670AB-C2AB-4C38-9FD5-2D267262AC74}" type="sibTrans" cxnId="{87585404-F137-492C-A71B-9898FB483B83}">
      <dgm:prSet/>
      <dgm:spPr/>
      <dgm:t>
        <a:bodyPr/>
        <a:lstStyle/>
        <a:p>
          <a:endParaRPr lang="en-US" sz="1600">
            <a:solidFill>
              <a:schemeClr val="tx1"/>
            </a:solidFill>
            <a:latin typeface="Franklin Gothic Medium Cond" pitchFamily="34" charset="0"/>
          </a:endParaRPr>
        </a:p>
      </dgm:t>
    </dgm:pt>
    <dgm:pt modelId="{B73C7D1C-9C48-454C-9E5F-071C776CF2BB}">
      <dgm:prSet phldrT="[Text]" custT="1"/>
      <dgm:spPr/>
      <dgm:t>
        <a:bodyPr lIns="0" tIns="91440" rIns="0" bIns="91440"/>
        <a:lstStyle/>
        <a:p>
          <a:r>
            <a:rPr lang="fa-IR" sz="1800" dirty="0" smtClean="0">
              <a:solidFill>
                <a:schemeClr val="tx1"/>
              </a:solidFill>
              <a:cs typeface="B Titr" pitchFamily="2" charset="-78"/>
            </a:rPr>
            <a:t>اجتماعی</a:t>
          </a:r>
          <a:endParaRPr lang="en-US" sz="1800" dirty="0">
            <a:solidFill>
              <a:schemeClr val="tx1"/>
            </a:solidFill>
            <a:latin typeface="Franklin Gothic Medium Cond" pitchFamily="34" charset="0"/>
          </a:endParaRPr>
        </a:p>
      </dgm:t>
    </dgm:pt>
    <dgm:pt modelId="{A6D45D15-73B6-4AC6-8D33-6A107C8D8110}" type="parTrans" cxnId="{E47BD26E-394E-45D0-88B6-B63F9C0F826B}">
      <dgm:prSet/>
      <dgm:spPr/>
      <dgm:t>
        <a:bodyPr/>
        <a:lstStyle/>
        <a:p>
          <a:endParaRPr lang="en-US" sz="1600">
            <a:solidFill>
              <a:schemeClr val="tx1"/>
            </a:solidFill>
            <a:latin typeface="Franklin Gothic Medium Cond" pitchFamily="34" charset="0"/>
          </a:endParaRPr>
        </a:p>
      </dgm:t>
    </dgm:pt>
    <dgm:pt modelId="{5F4907A1-1435-4F06-A7AF-C5A259BD4F30}" type="sibTrans" cxnId="{E47BD26E-394E-45D0-88B6-B63F9C0F826B}">
      <dgm:prSet/>
      <dgm:spPr/>
      <dgm:t>
        <a:bodyPr/>
        <a:lstStyle/>
        <a:p>
          <a:endParaRPr lang="en-US" sz="1600">
            <a:solidFill>
              <a:schemeClr val="tx1"/>
            </a:solidFill>
            <a:latin typeface="Franklin Gothic Medium Cond" pitchFamily="34" charset="0"/>
          </a:endParaRPr>
        </a:p>
      </dgm:t>
    </dgm:pt>
    <dgm:pt modelId="{76175444-AD5F-465E-90E9-68A895A77263}">
      <dgm:prSet phldrT="[Text]" custT="1"/>
      <dgm:spPr/>
      <dgm:t>
        <a:bodyPr lIns="0" tIns="91440" rIns="0" bIns="91440"/>
        <a:lstStyle/>
        <a:p>
          <a:r>
            <a:rPr lang="fa-IR" sz="1800" b="1" dirty="0" smtClean="0">
              <a:solidFill>
                <a:schemeClr val="tx1"/>
              </a:solidFill>
              <a:cs typeface="B Titr" pitchFamily="2" charset="-78"/>
            </a:rPr>
            <a:t>فرهنگی</a:t>
          </a:r>
          <a:endParaRPr lang="en-US" sz="1800" b="1" dirty="0">
            <a:solidFill>
              <a:schemeClr val="tx1"/>
            </a:solidFill>
            <a:latin typeface="Franklin Gothic Medium Cond" pitchFamily="34" charset="0"/>
            <a:cs typeface="B Titr" pitchFamily="2" charset="-78"/>
          </a:endParaRPr>
        </a:p>
      </dgm:t>
    </dgm:pt>
    <dgm:pt modelId="{CA43B6F6-5966-4B2A-8F7E-B87CFFE0D5D3}" type="parTrans" cxnId="{8FCB861E-51C8-43A2-A3C7-EB629735DAB7}">
      <dgm:prSet/>
      <dgm:spPr/>
      <dgm:t>
        <a:bodyPr/>
        <a:lstStyle/>
        <a:p>
          <a:endParaRPr lang="en-US" sz="1600">
            <a:solidFill>
              <a:schemeClr val="tx1"/>
            </a:solidFill>
            <a:latin typeface="Franklin Gothic Medium Cond" pitchFamily="34" charset="0"/>
          </a:endParaRPr>
        </a:p>
      </dgm:t>
    </dgm:pt>
    <dgm:pt modelId="{C452818C-8AEC-4A80-955A-908455FD846A}" type="sibTrans" cxnId="{8FCB861E-51C8-43A2-A3C7-EB629735DAB7}">
      <dgm:prSet/>
      <dgm:spPr/>
      <dgm:t>
        <a:bodyPr/>
        <a:lstStyle/>
        <a:p>
          <a:endParaRPr lang="en-US" sz="1600">
            <a:solidFill>
              <a:schemeClr val="tx1"/>
            </a:solidFill>
            <a:latin typeface="Franklin Gothic Medium Cond" pitchFamily="34" charset="0"/>
          </a:endParaRPr>
        </a:p>
      </dgm:t>
    </dgm:pt>
    <dgm:pt modelId="{F7E6F160-63CE-4DA3-82DD-63EB040AA5EC}">
      <dgm:prSet phldrT="[Text]" custT="1"/>
      <dgm:spPr/>
      <dgm:t>
        <a:bodyPr lIns="0" tIns="91440" rIns="0" bIns="91440"/>
        <a:lstStyle/>
        <a:p>
          <a:r>
            <a:rPr lang="fa-IR" sz="1600" b="1" dirty="0" smtClean="0">
              <a:solidFill>
                <a:schemeClr val="tx1"/>
              </a:solidFill>
              <a:latin typeface="Franklin Gothic Medium Cond" pitchFamily="34" charset="0"/>
              <a:cs typeface="B Titr" pitchFamily="2" charset="-78"/>
            </a:rPr>
            <a:t>سیاست‌گذاری</a:t>
          </a:r>
          <a:endParaRPr lang="en-US" sz="1600" b="1" dirty="0">
            <a:solidFill>
              <a:schemeClr val="tx1"/>
            </a:solidFill>
            <a:latin typeface="Franklin Gothic Medium Cond" pitchFamily="34" charset="0"/>
            <a:cs typeface="B Titr" pitchFamily="2" charset="-78"/>
          </a:endParaRPr>
        </a:p>
      </dgm:t>
    </dgm:pt>
    <dgm:pt modelId="{E415D5A7-DB37-4635-A107-B1C57547EF81}" type="parTrans" cxnId="{2AA42EE1-68A6-4EF7-B865-28A34793D647}">
      <dgm:prSet/>
      <dgm:spPr/>
      <dgm:t>
        <a:bodyPr/>
        <a:lstStyle/>
        <a:p>
          <a:endParaRPr lang="en-US" sz="1600">
            <a:solidFill>
              <a:schemeClr val="tx1"/>
            </a:solidFill>
            <a:latin typeface="Franklin Gothic Medium Cond" pitchFamily="34" charset="0"/>
          </a:endParaRPr>
        </a:p>
      </dgm:t>
    </dgm:pt>
    <dgm:pt modelId="{C0A26453-E2B2-4036-BBCB-FB7181114948}" type="sibTrans" cxnId="{2AA42EE1-68A6-4EF7-B865-28A34793D647}">
      <dgm:prSet/>
      <dgm:spPr/>
      <dgm:t>
        <a:bodyPr/>
        <a:lstStyle/>
        <a:p>
          <a:endParaRPr lang="en-US" sz="1600">
            <a:solidFill>
              <a:schemeClr val="tx1"/>
            </a:solidFill>
            <a:latin typeface="Franklin Gothic Medium Cond" pitchFamily="34" charset="0"/>
          </a:endParaRPr>
        </a:p>
      </dgm:t>
    </dgm:pt>
    <dgm:pt modelId="{A9CE28FA-05BD-4980-845B-22A57832D118}" type="pres">
      <dgm:prSet presAssocID="{439AB230-308F-4AFE-94F7-B9103103DC3C}" presName="Name0" presStyleCnt="0">
        <dgm:presLayoutVars>
          <dgm:chMax val="7"/>
          <dgm:resizeHandles val="exact"/>
        </dgm:presLayoutVars>
      </dgm:prSet>
      <dgm:spPr/>
      <dgm:t>
        <a:bodyPr/>
        <a:lstStyle/>
        <a:p>
          <a:endParaRPr lang="en-US"/>
        </a:p>
      </dgm:t>
    </dgm:pt>
    <dgm:pt modelId="{F327B1B6-B67D-41FF-A60C-4B4F4EB43AFA}" type="pres">
      <dgm:prSet presAssocID="{439AB230-308F-4AFE-94F7-B9103103DC3C}" presName="comp1" presStyleCnt="0"/>
      <dgm:spPr/>
    </dgm:pt>
    <dgm:pt modelId="{D6366C5E-C7B9-45C3-A2EA-D11168D17D06}" type="pres">
      <dgm:prSet presAssocID="{439AB230-308F-4AFE-94F7-B9103103DC3C}" presName="circle1" presStyleLbl="node1" presStyleIdx="0" presStyleCnt="4" custLinFactNeighborY="329"/>
      <dgm:spPr/>
      <dgm:t>
        <a:bodyPr/>
        <a:lstStyle/>
        <a:p>
          <a:endParaRPr lang="en-US"/>
        </a:p>
      </dgm:t>
    </dgm:pt>
    <dgm:pt modelId="{16E46E75-5F78-48FD-B7C1-8ECCF6D37EDF}" type="pres">
      <dgm:prSet presAssocID="{439AB230-308F-4AFE-94F7-B9103103DC3C}" presName="c1text" presStyleLbl="node1" presStyleIdx="0" presStyleCnt="4">
        <dgm:presLayoutVars>
          <dgm:bulletEnabled val="1"/>
        </dgm:presLayoutVars>
      </dgm:prSet>
      <dgm:spPr/>
      <dgm:t>
        <a:bodyPr/>
        <a:lstStyle/>
        <a:p>
          <a:endParaRPr lang="en-US"/>
        </a:p>
      </dgm:t>
    </dgm:pt>
    <dgm:pt modelId="{30873DD5-D3A9-40B7-8766-D941FAC151DA}" type="pres">
      <dgm:prSet presAssocID="{439AB230-308F-4AFE-94F7-B9103103DC3C}" presName="comp2" presStyleCnt="0"/>
      <dgm:spPr/>
    </dgm:pt>
    <dgm:pt modelId="{E5755DDE-101F-4060-BB59-483CA7098683}" type="pres">
      <dgm:prSet presAssocID="{439AB230-308F-4AFE-94F7-B9103103DC3C}" presName="circle2" presStyleLbl="node1" presStyleIdx="1" presStyleCnt="4"/>
      <dgm:spPr/>
      <dgm:t>
        <a:bodyPr/>
        <a:lstStyle/>
        <a:p>
          <a:endParaRPr lang="en-US"/>
        </a:p>
      </dgm:t>
    </dgm:pt>
    <dgm:pt modelId="{A6F31BFE-1422-443F-9328-8B8E09ABFECF}" type="pres">
      <dgm:prSet presAssocID="{439AB230-308F-4AFE-94F7-B9103103DC3C}" presName="c2text" presStyleLbl="node1" presStyleIdx="1" presStyleCnt="4">
        <dgm:presLayoutVars>
          <dgm:bulletEnabled val="1"/>
        </dgm:presLayoutVars>
      </dgm:prSet>
      <dgm:spPr/>
      <dgm:t>
        <a:bodyPr/>
        <a:lstStyle/>
        <a:p>
          <a:endParaRPr lang="en-US"/>
        </a:p>
      </dgm:t>
    </dgm:pt>
    <dgm:pt modelId="{B99AC977-4918-449B-B958-046B35DA2751}" type="pres">
      <dgm:prSet presAssocID="{439AB230-308F-4AFE-94F7-B9103103DC3C}" presName="comp3" presStyleCnt="0"/>
      <dgm:spPr/>
    </dgm:pt>
    <dgm:pt modelId="{CD0E4A16-4D03-4286-B746-1DFC109DF77B}" type="pres">
      <dgm:prSet presAssocID="{439AB230-308F-4AFE-94F7-B9103103DC3C}" presName="circle3" presStyleLbl="node1" presStyleIdx="2" presStyleCnt="4"/>
      <dgm:spPr/>
      <dgm:t>
        <a:bodyPr/>
        <a:lstStyle/>
        <a:p>
          <a:endParaRPr lang="en-US"/>
        </a:p>
      </dgm:t>
    </dgm:pt>
    <dgm:pt modelId="{482EFF86-D6C4-4EE9-90C6-BB90B73F0722}" type="pres">
      <dgm:prSet presAssocID="{439AB230-308F-4AFE-94F7-B9103103DC3C}" presName="c3text" presStyleLbl="node1" presStyleIdx="2" presStyleCnt="4">
        <dgm:presLayoutVars>
          <dgm:bulletEnabled val="1"/>
        </dgm:presLayoutVars>
      </dgm:prSet>
      <dgm:spPr/>
      <dgm:t>
        <a:bodyPr/>
        <a:lstStyle/>
        <a:p>
          <a:endParaRPr lang="en-US"/>
        </a:p>
      </dgm:t>
    </dgm:pt>
    <dgm:pt modelId="{8D61BAFD-9961-47D8-8BB8-ACABD6CDE2F9}" type="pres">
      <dgm:prSet presAssocID="{439AB230-308F-4AFE-94F7-B9103103DC3C}" presName="comp4" presStyleCnt="0"/>
      <dgm:spPr/>
    </dgm:pt>
    <dgm:pt modelId="{04EA5054-6F38-4392-9FC8-45EA51C81A2C}" type="pres">
      <dgm:prSet presAssocID="{439AB230-308F-4AFE-94F7-B9103103DC3C}" presName="circle4" presStyleLbl="node1" presStyleIdx="3" presStyleCnt="4"/>
      <dgm:spPr/>
      <dgm:t>
        <a:bodyPr/>
        <a:lstStyle/>
        <a:p>
          <a:endParaRPr lang="en-US"/>
        </a:p>
      </dgm:t>
    </dgm:pt>
    <dgm:pt modelId="{7836BE70-0D97-459A-90A0-33A5BE66E717}" type="pres">
      <dgm:prSet presAssocID="{439AB230-308F-4AFE-94F7-B9103103DC3C}" presName="c4text" presStyleLbl="node1" presStyleIdx="3" presStyleCnt="4">
        <dgm:presLayoutVars>
          <dgm:bulletEnabled val="1"/>
        </dgm:presLayoutVars>
      </dgm:prSet>
      <dgm:spPr/>
      <dgm:t>
        <a:bodyPr/>
        <a:lstStyle/>
        <a:p>
          <a:endParaRPr lang="en-US"/>
        </a:p>
      </dgm:t>
    </dgm:pt>
  </dgm:ptLst>
  <dgm:cxnLst>
    <dgm:cxn modelId="{E685D088-D0FB-45EF-9477-15AF2E2A3882}" type="presOf" srcId="{B73C7D1C-9C48-454C-9E5F-071C776CF2BB}" destId="{A6F31BFE-1422-443F-9328-8B8E09ABFECF}" srcOrd="1" destOrd="0" presId="urn:microsoft.com/office/officeart/2005/8/layout/venn2"/>
    <dgm:cxn modelId="{6994B791-74C0-440C-925E-BF04F92EDBF7}" type="presOf" srcId="{B73C7D1C-9C48-454C-9E5F-071C776CF2BB}" destId="{E5755DDE-101F-4060-BB59-483CA7098683}" srcOrd="0" destOrd="0" presId="urn:microsoft.com/office/officeart/2005/8/layout/venn2"/>
    <dgm:cxn modelId="{F6622F56-FBCF-457C-81B8-7336BD97ECD2}" type="presOf" srcId="{439AB230-308F-4AFE-94F7-B9103103DC3C}" destId="{A9CE28FA-05BD-4980-845B-22A57832D118}" srcOrd="0" destOrd="0" presId="urn:microsoft.com/office/officeart/2005/8/layout/venn2"/>
    <dgm:cxn modelId="{3F3679C1-B73D-479B-AC63-8D2E6DA7FA52}" type="presOf" srcId="{F7E6F160-63CE-4DA3-82DD-63EB040AA5EC}" destId="{04EA5054-6F38-4392-9FC8-45EA51C81A2C}" srcOrd="0" destOrd="0" presId="urn:microsoft.com/office/officeart/2005/8/layout/venn2"/>
    <dgm:cxn modelId="{87585404-F137-492C-A71B-9898FB483B83}" srcId="{439AB230-308F-4AFE-94F7-B9103103DC3C}" destId="{C1243553-3D29-48FC-9214-F920D39CBB85}" srcOrd="0" destOrd="0" parTransId="{0CDFA5D5-883D-4B22-8689-99AC5D5AE105}" sibTransId="{D99670AB-C2AB-4C38-9FD5-2D267262AC74}"/>
    <dgm:cxn modelId="{4C215F50-8998-4EA5-ABF5-A0A92743347F}" type="presOf" srcId="{C1243553-3D29-48FC-9214-F920D39CBB85}" destId="{D6366C5E-C7B9-45C3-A2EA-D11168D17D06}" srcOrd="0" destOrd="0" presId="urn:microsoft.com/office/officeart/2005/8/layout/venn2"/>
    <dgm:cxn modelId="{2AA42EE1-68A6-4EF7-B865-28A34793D647}" srcId="{439AB230-308F-4AFE-94F7-B9103103DC3C}" destId="{F7E6F160-63CE-4DA3-82DD-63EB040AA5EC}" srcOrd="3" destOrd="0" parTransId="{E415D5A7-DB37-4635-A107-B1C57547EF81}" sibTransId="{C0A26453-E2B2-4036-BBCB-FB7181114948}"/>
    <dgm:cxn modelId="{929AAABD-29B8-49C6-87A5-7CD3F750F596}" type="presOf" srcId="{76175444-AD5F-465E-90E9-68A895A77263}" destId="{CD0E4A16-4D03-4286-B746-1DFC109DF77B}" srcOrd="0" destOrd="0" presId="urn:microsoft.com/office/officeart/2005/8/layout/venn2"/>
    <dgm:cxn modelId="{19BD16FB-3317-4990-9FB8-E101B5E34F6C}" type="presOf" srcId="{76175444-AD5F-465E-90E9-68A895A77263}" destId="{482EFF86-D6C4-4EE9-90C6-BB90B73F0722}" srcOrd="1" destOrd="0" presId="urn:microsoft.com/office/officeart/2005/8/layout/venn2"/>
    <dgm:cxn modelId="{8FCB861E-51C8-43A2-A3C7-EB629735DAB7}" srcId="{439AB230-308F-4AFE-94F7-B9103103DC3C}" destId="{76175444-AD5F-465E-90E9-68A895A77263}" srcOrd="2" destOrd="0" parTransId="{CA43B6F6-5966-4B2A-8F7E-B87CFFE0D5D3}" sibTransId="{C452818C-8AEC-4A80-955A-908455FD846A}"/>
    <dgm:cxn modelId="{18EE3BA6-DD4A-4072-B77D-C8AF86D55378}" type="presOf" srcId="{F7E6F160-63CE-4DA3-82DD-63EB040AA5EC}" destId="{7836BE70-0D97-459A-90A0-33A5BE66E717}" srcOrd="1" destOrd="0" presId="urn:microsoft.com/office/officeart/2005/8/layout/venn2"/>
    <dgm:cxn modelId="{E47BD26E-394E-45D0-88B6-B63F9C0F826B}" srcId="{439AB230-308F-4AFE-94F7-B9103103DC3C}" destId="{B73C7D1C-9C48-454C-9E5F-071C776CF2BB}" srcOrd="1" destOrd="0" parTransId="{A6D45D15-73B6-4AC6-8D33-6A107C8D8110}" sibTransId="{5F4907A1-1435-4F06-A7AF-C5A259BD4F30}"/>
    <dgm:cxn modelId="{AD3261D3-C911-44B9-97EC-BC5A9386A567}" type="presOf" srcId="{C1243553-3D29-48FC-9214-F920D39CBB85}" destId="{16E46E75-5F78-48FD-B7C1-8ECCF6D37EDF}" srcOrd="1" destOrd="0" presId="urn:microsoft.com/office/officeart/2005/8/layout/venn2"/>
    <dgm:cxn modelId="{B60CEEA6-FFDC-4BB5-B6E0-D1F5169D2672}" type="presParOf" srcId="{A9CE28FA-05BD-4980-845B-22A57832D118}" destId="{F327B1B6-B67D-41FF-A60C-4B4F4EB43AFA}" srcOrd="0" destOrd="0" presId="urn:microsoft.com/office/officeart/2005/8/layout/venn2"/>
    <dgm:cxn modelId="{0F7A0ED7-61C0-4A3D-BEE0-FF9070838598}" type="presParOf" srcId="{F327B1B6-B67D-41FF-A60C-4B4F4EB43AFA}" destId="{D6366C5E-C7B9-45C3-A2EA-D11168D17D06}" srcOrd="0" destOrd="0" presId="urn:microsoft.com/office/officeart/2005/8/layout/venn2"/>
    <dgm:cxn modelId="{8CDB4911-F172-4ED8-844C-86BDC5874B42}" type="presParOf" srcId="{F327B1B6-B67D-41FF-A60C-4B4F4EB43AFA}" destId="{16E46E75-5F78-48FD-B7C1-8ECCF6D37EDF}" srcOrd="1" destOrd="0" presId="urn:microsoft.com/office/officeart/2005/8/layout/venn2"/>
    <dgm:cxn modelId="{58A4CC9A-AA9E-4878-9874-C56276B09D82}" type="presParOf" srcId="{A9CE28FA-05BD-4980-845B-22A57832D118}" destId="{30873DD5-D3A9-40B7-8766-D941FAC151DA}" srcOrd="1" destOrd="0" presId="urn:microsoft.com/office/officeart/2005/8/layout/venn2"/>
    <dgm:cxn modelId="{4311CD34-F383-449A-B230-E0933F5FC16D}" type="presParOf" srcId="{30873DD5-D3A9-40B7-8766-D941FAC151DA}" destId="{E5755DDE-101F-4060-BB59-483CA7098683}" srcOrd="0" destOrd="0" presId="urn:microsoft.com/office/officeart/2005/8/layout/venn2"/>
    <dgm:cxn modelId="{DE584340-475A-4BC5-AC09-DAC590DE4636}" type="presParOf" srcId="{30873DD5-D3A9-40B7-8766-D941FAC151DA}" destId="{A6F31BFE-1422-443F-9328-8B8E09ABFECF}" srcOrd="1" destOrd="0" presId="urn:microsoft.com/office/officeart/2005/8/layout/venn2"/>
    <dgm:cxn modelId="{4B1D0E99-C7B2-492A-87E8-649B1CC9100C}" type="presParOf" srcId="{A9CE28FA-05BD-4980-845B-22A57832D118}" destId="{B99AC977-4918-449B-B958-046B35DA2751}" srcOrd="2" destOrd="0" presId="urn:microsoft.com/office/officeart/2005/8/layout/venn2"/>
    <dgm:cxn modelId="{F7037DD8-7EDA-4C23-8731-A9F4DB5BC29C}" type="presParOf" srcId="{B99AC977-4918-449B-B958-046B35DA2751}" destId="{CD0E4A16-4D03-4286-B746-1DFC109DF77B}" srcOrd="0" destOrd="0" presId="urn:microsoft.com/office/officeart/2005/8/layout/venn2"/>
    <dgm:cxn modelId="{1ED95E10-3A52-4219-A799-0006F02B3B0B}" type="presParOf" srcId="{B99AC977-4918-449B-B958-046B35DA2751}" destId="{482EFF86-D6C4-4EE9-90C6-BB90B73F0722}" srcOrd="1" destOrd="0" presId="urn:microsoft.com/office/officeart/2005/8/layout/venn2"/>
    <dgm:cxn modelId="{6C591E0A-7EA4-490C-B968-F036CC17AA2F}" type="presParOf" srcId="{A9CE28FA-05BD-4980-845B-22A57832D118}" destId="{8D61BAFD-9961-47D8-8BB8-ACABD6CDE2F9}" srcOrd="3" destOrd="0" presId="urn:microsoft.com/office/officeart/2005/8/layout/venn2"/>
    <dgm:cxn modelId="{12CE3302-EF29-4AD6-BE66-2494E318D26A}" type="presParOf" srcId="{8D61BAFD-9961-47D8-8BB8-ACABD6CDE2F9}" destId="{04EA5054-6F38-4392-9FC8-45EA51C81A2C}" srcOrd="0" destOrd="0" presId="urn:microsoft.com/office/officeart/2005/8/layout/venn2"/>
    <dgm:cxn modelId="{03DC16CB-B287-497D-B2EB-70A082D3D46A}" type="presParOf" srcId="{8D61BAFD-9961-47D8-8BB8-ACABD6CDE2F9}" destId="{7836BE70-0D97-459A-90A0-33A5BE66E717}" srcOrd="1" destOrd="0" presId="urn:microsoft.com/office/officeart/2005/8/layout/venn2"/>
  </dgm:cxnLst>
  <dgm:bg>
    <a:effectLst>
      <a:outerShdw blurRad="152400" dist="317500" dir="5400000" sx="90000" sy="-19000" rotWithShape="0">
        <a:prstClr val="black">
          <a:alpha val="15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DBF3BF-F705-4507-A362-3AA29DB5F8FA}" type="doc">
      <dgm:prSet loTypeId="urn:microsoft.com/office/officeart/2005/8/layout/arrow5" loCatId="relationship" qsTypeId="urn:microsoft.com/office/officeart/2005/8/quickstyle/simple4" qsCatId="simple" csTypeId="urn:microsoft.com/office/officeart/2005/8/colors/accent1_2" csCatId="accent1" phldr="1"/>
      <dgm:spPr/>
      <dgm:t>
        <a:bodyPr/>
        <a:lstStyle/>
        <a:p>
          <a:endParaRPr lang="en-US"/>
        </a:p>
      </dgm:t>
    </dgm:pt>
    <dgm:pt modelId="{FD30AB4D-D77C-407F-A863-24D361A90E05}">
      <dgm:prSet phldrT="[Text]"/>
      <dgm:spPr/>
      <dgm:t>
        <a:bodyPr/>
        <a:lstStyle/>
        <a:p>
          <a:r>
            <a:rPr lang="fa-IR" b="1" dirty="0" smtClean="0"/>
            <a:t>45 سال پیش:</a:t>
          </a:r>
        </a:p>
        <a:p>
          <a:r>
            <a:rPr lang="fa-IR" b="1" dirty="0" smtClean="0"/>
            <a:t>اعمال سیاستهای کاهش جمعیتی در خاورمیانه</a:t>
          </a:r>
          <a:endParaRPr lang="en-US" b="1" dirty="0"/>
        </a:p>
      </dgm:t>
    </dgm:pt>
    <dgm:pt modelId="{E8D833B3-C527-49A8-944F-CE08F1EB56C7}" type="parTrans" cxnId="{63DD1564-6B7A-4085-B671-CD074F1A5283}">
      <dgm:prSet/>
      <dgm:spPr/>
      <dgm:t>
        <a:bodyPr/>
        <a:lstStyle/>
        <a:p>
          <a:endParaRPr lang="en-US"/>
        </a:p>
      </dgm:t>
    </dgm:pt>
    <dgm:pt modelId="{A3574CE2-9185-444D-86B0-A41F1F4A6744}" type="sibTrans" cxnId="{63DD1564-6B7A-4085-B671-CD074F1A5283}">
      <dgm:prSet/>
      <dgm:spPr/>
      <dgm:t>
        <a:bodyPr/>
        <a:lstStyle/>
        <a:p>
          <a:endParaRPr lang="en-US"/>
        </a:p>
      </dgm:t>
    </dgm:pt>
    <dgm:pt modelId="{221F89FA-79B4-4F04-81C7-3DFFDEE6825D}">
      <dgm:prSet phldrT="[Text]"/>
      <dgm:spPr/>
      <dgm:t>
        <a:bodyPr/>
        <a:lstStyle/>
        <a:p>
          <a:r>
            <a:rPr lang="fa-IR" b="1" dirty="0" smtClean="0"/>
            <a:t>55 سال پیش:</a:t>
          </a:r>
        </a:p>
        <a:p>
          <a:r>
            <a:rPr lang="fa-IR" b="1" dirty="0" smtClean="0"/>
            <a:t>اعمال سیاستهای افزایش جمعیتی در آمریکا</a:t>
          </a:r>
          <a:endParaRPr lang="en-US" b="1" dirty="0"/>
        </a:p>
      </dgm:t>
    </dgm:pt>
    <dgm:pt modelId="{54EA66AB-230C-473D-8654-55155771D55F}" type="parTrans" cxnId="{CA9E875B-E3B1-4556-A9B1-9490911D913B}">
      <dgm:prSet/>
      <dgm:spPr/>
      <dgm:t>
        <a:bodyPr/>
        <a:lstStyle/>
        <a:p>
          <a:endParaRPr lang="en-US"/>
        </a:p>
      </dgm:t>
    </dgm:pt>
    <dgm:pt modelId="{9B223153-CC5B-4F58-B2EC-630CC155B5B2}" type="sibTrans" cxnId="{CA9E875B-E3B1-4556-A9B1-9490911D913B}">
      <dgm:prSet/>
      <dgm:spPr/>
      <dgm:t>
        <a:bodyPr/>
        <a:lstStyle/>
        <a:p>
          <a:endParaRPr lang="en-US"/>
        </a:p>
      </dgm:t>
    </dgm:pt>
    <dgm:pt modelId="{44112CCE-77E7-4860-8C9D-0D0A6B30CDD7}" type="pres">
      <dgm:prSet presAssocID="{7DDBF3BF-F705-4507-A362-3AA29DB5F8FA}" presName="diagram" presStyleCnt="0">
        <dgm:presLayoutVars>
          <dgm:dir/>
          <dgm:resizeHandles val="exact"/>
        </dgm:presLayoutVars>
      </dgm:prSet>
      <dgm:spPr/>
      <dgm:t>
        <a:bodyPr/>
        <a:lstStyle/>
        <a:p>
          <a:endParaRPr lang="en-US"/>
        </a:p>
      </dgm:t>
    </dgm:pt>
    <dgm:pt modelId="{FF3CBAA5-7259-4536-BCA8-76CE0653EBF8}" type="pres">
      <dgm:prSet presAssocID="{FD30AB4D-D77C-407F-A863-24D361A90E05}" presName="arrow" presStyleLbl="node1" presStyleIdx="0" presStyleCnt="2">
        <dgm:presLayoutVars>
          <dgm:bulletEnabled val="1"/>
        </dgm:presLayoutVars>
      </dgm:prSet>
      <dgm:spPr/>
      <dgm:t>
        <a:bodyPr/>
        <a:lstStyle/>
        <a:p>
          <a:endParaRPr lang="en-US"/>
        </a:p>
      </dgm:t>
    </dgm:pt>
    <dgm:pt modelId="{BA7FC39A-1A8C-4D40-9DBF-78EA584DC424}" type="pres">
      <dgm:prSet presAssocID="{221F89FA-79B4-4F04-81C7-3DFFDEE6825D}" presName="arrow" presStyleLbl="node1" presStyleIdx="1" presStyleCnt="2">
        <dgm:presLayoutVars>
          <dgm:bulletEnabled val="1"/>
        </dgm:presLayoutVars>
      </dgm:prSet>
      <dgm:spPr/>
      <dgm:t>
        <a:bodyPr/>
        <a:lstStyle/>
        <a:p>
          <a:endParaRPr lang="en-US"/>
        </a:p>
      </dgm:t>
    </dgm:pt>
  </dgm:ptLst>
  <dgm:cxnLst>
    <dgm:cxn modelId="{CA9E875B-E3B1-4556-A9B1-9490911D913B}" srcId="{7DDBF3BF-F705-4507-A362-3AA29DB5F8FA}" destId="{221F89FA-79B4-4F04-81C7-3DFFDEE6825D}" srcOrd="1" destOrd="0" parTransId="{54EA66AB-230C-473D-8654-55155771D55F}" sibTransId="{9B223153-CC5B-4F58-B2EC-630CC155B5B2}"/>
    <dgm:cxn modelId="{A3F5B3F9-8581-4C0E-B650-C04220046B76}" type="presOf" srcId="{221F89FA-79B4-4F04-81C7-3DFFDEE6825D}" destId="{BA7FC39A-1A8C-4D40-9DBF-78EA584DC424}" srcOrd="0" destOrd="0" presId="urn:microsoft.com/office/officeart/2005/8/layout/arrow5"/>
    <dgm:cxn modelId="{5432D1C0-0F14-41BB-968E-1CF58916F084}" type="presOf" srcId="{7DDBF3BF-F705-4507-A362-3AA29DB5F8FA}" destId="{44112CCE-77E7-4860-8C9D-0D0A6B30CDD7}" srcOrd="0" destOrd="0" presId="urn:microsoft.com/office/officeart/2005/8/layout/arrow5"/>
    <dgm:cxn modelId="{63DD1564-6B7A-4085-B671-CD074F1A5283}" srcId="{7DDBF3BF-F705-4507-A362-3AA29DB5F8FA}" destId="{FD30AB4D-D77C-407F-A863-24D361A90E05}" srcOrd="0" destOrd="0" parTransId="{E8D833B3-C527-49A8-944F-CE08F1EB56C7}" sibTransId="{A3574CE2-9185-444D-86B0-A41F1F4A6744}"/>
    <dgm:cxn modelId="{8F255619-1602-489B-899C-18373241FC5C}" type="presOf" srcId="{FD30AB4D-D77C-407F-A863-24D361A90E05}" destId="{FF3CBAA5-7259-4536-BCA8-76CE0653EBF8}" srcOrd="0" destOrd="0" presId="urn:microsoft.com/office/officeart/2005/8/layout/arrow5"/>
    <dgm:cxn modelId="{39EDFBD6-B3A4-488E-B03C-17711AFCCD3F}" type="presParOf" srcId="{44112CCE-77E7-4860-8C9D-0D0A6B30CDD7}" destId="{FF3CBAA5-7259-4536-BCA8-76CE0653EBF8}" srcOrd="0" destOrd="0" presId="urn:microsoft.com/office/officeart/2005/8/layout/arrow5"/>
    <dgm:cxn modelId="{91B9D4FB-DDCB-4B8E-A0FB-4DC0F1CF2495}" type="presParOf" srcId="{44112CCE-77E7-4860-8C9D-0D0A6B30CDD7}" destId="{BA7FC39A-1A8C-4D40-9DBF-78EA584DC424}" srcOrd="1" destOrd="0" presId="urn:microsoft.com/office/officeart/2005/8/layout/arrow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DDBF3BF-F705-4507-A362-3AA29DB5F8FA}" type="doc">
      <dgm:prSet loTypeId="urn:microsoft.com/office/officeart/2005/8/layout/arrow5" loCatId="relationship" qsTypeId="urn:microsoft.com/office/officeart/2005/8/quickstyle/simple4" qsCatId="simple" csTypeId="urn:microsoft.com/office/officeart/2005/8/colors/accent1_2" csCatId="accent1" phldr="1"/>
      <dgm:spPr/>
      <dgm:t>
        <a:bodyPr/>
        <a:lstStyle/>
        <a:p>
          <a:endParaRPr lang="en-US"/>
        </a:p>
      </dgm:t>
    </dgm:pt>
    <dgm:pt modelId="{FD30AB4D-D77C-407F-A863-24D361A90E05}">
      <dgm:prSet phldrT="[Text]">
        <dgm:style>
          <a:lnRef idx="1">
            <a:schemeClr val="accent1"/>
          </a:lnRef>
          <a:fillRef idx="3">
            <a:schemeClr val="accent1"/>
          </a:fillRef>
          <a:effectRef idx="2">
            <a:schemeClr val="accent1"/>
          </a:effectRef>
          <a:fontRef idx="minor">
            <a:schemeClr val="lt1"/>
          </a:fontRef>
        </dgm:style>
      </dgm:prSet>
      <dgm:spPr>
        <a:gradFill flip="none" rotWithShape="0">
          <a:gsLst>
            <a:gs pos="0">
              <a:srgbClr val="A365D1">
                <a:shade val="30000"/>
                <a:satMod val="115000"/>
              </a:srgbClr>
            </a:gs>
            <a:gs pos="50000">
              <a:srgbClr val="A365D1">
                <a:shade val="67500"/>
                <a:satMod val="115000"/>
              </a:srgbClr>
            </a:gs>
            <a:gs pos="100000">
              <a:srgbClr val="A365D1">
                <a:shade val="100000"/>
                <a:satMod val="115000"/>
              </a:srgbClr>
            </a:gs>
          </a:gsLst>
          <a:lin ang="0" scaled="1"/>
          <a:tileRect/>
        </a:gradFill>
      </dgm:spPr>
      <dgm:t>
        <a:bodyPr/>
        <a:lstStyle/>
        <a:p>
          <a:r>
            <a:rPr lang="fa-IR" b="1" dirty="0" smtClean="0"/>
            <a:t>رژیم صهیونیستی، زنان را به زایش بیشتر تشویق می ‌کند.</a:t>
          </a:r>
          <a:endParaRPr lang="en-US" b="1" dirty="0"/>
        </a:p>
      </dgm:t>
    </dgm:pt>
    <dgm:pt modelId="{E8D833B3-C527-49A8-944F-CE08F1EB56C7}" type="parTrans" cxnId="{63DD1564-6B7A-4085-B671-CD074F1A5283}">
      <dgm:prSet/>
      <dgm:spPr/>
      <dgm:t>
        <a:bodyPr/>
        <a:lstStyle/>
        <a:p>
          <a:endParaRPr lang="en-US"/>
        </a:p>
      </dgm:t>
    </dgm:pt>
    <dgm:pt modelId="{A3574CE2-9185-444D-86B0-A41F1F4A6744}" type="sibTrans" cxnId="{63DD1564-6B7A-4085-B671-CD074F1A5283}">
      <dgm:prSet/>
      <dgm:spPr/>
      <dgm:t>
        <a:bodyPr/>
        <a:lstStyle/>
        <a:p>
          <a:endParaRPr lang="en-US"/>
        </a:p>
      </dgm:t>
    </dgm:pt>
    <dgm:pt modelId="{221F89FA-79B4-4F04-81C7-3DFFDEE6825D}">
      <dgm:prSet phldrT="[Text]">
        <dgm:style>
          <a:lnRef idx="1">
            <a:schemeClr val="accent1"/>
          </a:lnRef>
          <a:fillRef idx="3">
            <a:schemeClr val="accent1"/>
          </a:fillRef>
          <a:effectRef idx="2">
            <a:schemeClr val="accent1"/>
          </a:effectRef>
          <a:fontRef idx="minor">
            <a:schemeClr val="lt1"/>
          </a:fontRef>
        </dgm:style>
      </dgm:prSet>
      <dgm:spPr>
        <a:gradFill flip="none" rotWithShape="0">
          <a:gsLst>
            <a:gs pos="0">
              <a:srgbClr val="A365D1">
                <a:shade val="30000"/>
                <a:satMod val="115000"/>
              </a:srgbClr>
            </a:gs>
            <a:gs pos="50000">
              <a:srgbClr val="A365D1">
                <a:shade val="67500"/>
                <a:satMod val="115000"/>
              </a:srgbClr>
            </a:gs>
            <a:gs pos="100000">
              <a:srgbClr val="A365D1">
                <a:shade val="100000"/>
                <a:satMod val="115000"/>
              </a:srgbClr>
            </a:gs>
          </a:gsLst>
          <a:lin ang="0" scaled="1"/>
          <a:tileRect/>
        </a:gradFill>
      </dgm:spPr>
      <dgm:t>
        <a:bodyPr/>
        <a:lstStyle/>
        <a:p>
          <a:r>
            <a:rPr lang="fa-IR" b="1" dirty="0" smtClean="0"/>
            <a:t>همزمان با گسترش و تشویق تنظیم خانواده در ایران</a:t>
          </a:r>
          <a:endParaRPr lang="en-US" b="1" dirty="0"/>
        </a:p>
      </dgm:t>
    </dgm:pt>
    <dgm:pt modelId="{54EA66AB-230C-473D-8654-55155771D55F}" type="parTrans" cxnId="{CA9E875B-E3B1-4556-A9B1-9490911D913B}">
      <dgm:prSet/>
      <dgm:spPr/>
      <dgm:t>
        <a:bodyPr/>
        <a:lstStyle/>
        <a:p>
          <a:endParaRPr lang="en-US"/>
        </a:p>
      </dgm:t>
    </dgm:pt>
    <dgm:pt modelId="{9B223153-CC5B-4F58-B2EC-630CC155B5B2}" type="sibTrans" cxnId="{CA9E875B-E3B1-4556-A9B1-9490911D913B}">
      <dgm:prSet/>
      <dgm:spPr/>
      <dgm:t>
        <a:bodyPr/>
        <a:lstStyle/>
        <a:p>
          <a:endParaRPr lang="en-US"/>
        </a:p>
      </dgm:t>
    </dgm:pt>
    <dgm:pt modelId="{44112CCE-77E7-4860-8C9D-0D0A6B30CDD7}" type="pres">
      <dgm:prSet presAssocID="{7DDBF3BF-F705-4507-A362-3AA29DB5F8FA}" presName="diagram" presStyleCnt="0">
        <dgm:presLayoutVars>
          <dgm:dir/>
          <dgm:resizeHandles val="exact"/>
        </dgm:presLayoutVars>
      </dgm:prSet>
      <dgm:spPr/>
      <dgm:t>
        <a:bodyPr/>
        <a:lstStyle/>
        <a:p>
          <a:endParaRPr lang="en-US"/>
        </a:p>
      </dgm:t>
    </dgm:pt>
    <dgm:pt modelId="{FF3CBAA5-7259-4536-BCA8-76CE0653EBF8}" type="pres">
      <dgm:prSet presAssocID="{FD30AB4D-D77C-407F-A863-24D361A90E05}" presName="arrow" presStyleLbl="node1" presStyleIdx="0" presStyleCnt="2" custScaleX="110000" custRadScaleRad="101967">
        <dgm:presLayoutVars>
          <dgm:bulletEnabled val="1"/>
        </dgm:presLayoutVars>
      </dgm:prSet>
      <dgm:spPr/>
      <dgm:t>
        <a:bodyPr/>
        <a:lstStyle/>
        <a:p>
          <a:endParaRPr lang="en-US"/>
        </a:p>
      </dgm:t>
    </dgm:pt>
    <dgm:pt modelId="{BA7FC39A-1A8C-4D40-9DBF-78EA584DC424}" type="pres">
      <dgm:prSet presAssocID="{221F89FA-79B4-4F04-81C7-3DFFDEE6825D}" presName="arrow" presStyleLbl="node1" presStyleIdx="1" presStyleCnt="2" custScaleX="110000" custRadScaleRad="104635">
        <dgm:presLayoutVars>
          <dgm:bulletEnabled val="1"/>
        </dgm:presLayoutVars>
      </dgm:prSet>
      <dgm:spPr/>
      <dgm:t>
        <a:bodyPr/>
        <a:lstStyle/>
        <a:p>
          <a:endParaRPr lang="en-US"/>
        </a:p>
      </dgm:t>
    </dgm:pt>
  </dgm:ptLst>
  <dgm:cxnLst>
    <dgm:cxn modelId="{CA9E875B-E3B1-4556-A9B1-9490911D913B}" srcId="{7DDBF3BF-F705-4507-A362-3AA29DB5F8FA}" destId="{221F89FA-79B4-4F04-81C7-3DFFDEE6825D}" srcOrd="1" destOrd="0" parTransId="{54EA66AB-230C-473D-8654-55155771D55F}" sibTransId="{9B223153-CC5B-4F58-B2EC-630CC155B5B2}"/>
    <dgm:cxn modelId="{74938749-C989-4A32-8FF0-67F153437831}" type="presOf" srcId="{221F89FA-79B4-4F04-81C7-3DFFDEE6825D}" destId="{BA7FC39A-1A8C-4D40-9DBF-78EA584DC424}" srcOrd="0" destOrd="0" presId="urn:microsoft.com/office/officeart/2005/8/layout/arrow5"/>
    <dgm:cxn modelId="{63DD1564-6B7A-4085-B671-CD074F1A5283}" srcId="{7DDBF3BF-F705-4507-A362-3AA29DB5F8FA}" destId="{FD30AB4D-D77C-407F-A863-24D361A90E05}" srcOrd="0" destOrd="0" parTransId="{E8D833B3-C527-49A8-944F-CE08F1EB56C7}" sibTransId="{A3574CE2-9185-444D-86B0-A41F1F4A6744}"/>
    <dgm:cxn modelId="{036E75BE-0F28-4579-91C9-03649E2C5D6F}" type="presOf" srcId="{FD30AB4D-D77C-407F-A863-24D361A90E05}" destId="{FF3CBAA5-7259-4536-BCA8-76CE0653EBF8}" srcOrd="0" destOrd="0" presId="urn:microsoft.com/office/officeart/2005/8/layout/arrow5"/>
    <dgm:cxn modelId="{B00E5299-3B6D-45B8-AEED-0B7C69B158D2}" type="presOf" srcId="{7DDBF3BF-F705-4507-A362-3AA29DB5F8FA}" destId="{44112CCE-77E7-4860-8C9D-0D0A6B30CDD7}" srcOrd="0" destOrd="0" presId="urn:microsoft.com/office/officeart/2005/8/layout/arrow5"/>
    <dgm:cxn modelId="{DFCDA24B-8D21-412C-99EB-88F7ACD65D57}" type="presParOf" srcId="{44112CCE-77E7-4860-8C9D-0D0A6B30CDD7}" destId="{FF3CBAA5-7259-4536-BCA8-76CE0653EBF8}" srcOrd="0" destOrd="0" presId="urn:microsoft.com/office/officeart/2005/8/layout/arrow5"/>
    <dgm:cxn modelId="{F99574D4-465F-4DE5-B646-978844E259D5}" type="presParOf" srcId="{44112CCE-77E7-4860-8C9D-0D0A6B30CDD7}" destId="{BA7FC39A-1A8C-4D40-9DBF-78EA584DC424}" srcOrd="1" destOrd="0" presId="urn:microsoft.com/office/officeart/2005/8/layout/arrow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0649D9-A1E3-4B72-A974-8FA2E90243AF}" type="doc">
      <dgm:prSet loTypeId="urn:microsoft.com/office/officeart/2005/8/layout/pList1#1" loCatId="picture" qsTypeId="urn:microsoft.com/office/officeart/2005/8/quickstyle/simple1" qsCatId="simple" csTypeId="urn:microsoft.com/office/officeart/2005/8/colors/accent3_1" csCatId="accent3" phldr="1"/>
      <dgm:spPr/>
      <dgm:t>
        <a:bodyPr/>
        <a:lstStyle/>
        <a:p>
          <a:endParaRPr lang="en-US"/>
        </a:p>
      </dgm:t>
    </dgm:pt>
    <dgm:pt modelId="{5A061123-DE55-48F0-89ED-22674DF5AAD0}">
      <dgm:prSet phldrT="[Text]"/>
      <dgm:spPr/>
      <dgm:t>
        <a:bodyPr/>
        <a:lstStyle/>
        <a:p>
          <a:r>
            <a:rPr lang="fa-IR" b="1" dirty="0" smtClean="0"/>
            <a:t>واکسن های آلوده </a:t>
          </a:r>
          <a:endParaRPr lang="en-US" b="1" dirty="0"/>
        </a:p>
      </dgm:t>
    </dgm:pt>
    <dgm:pt modelId="{7E7CA723-5EC4-47A8-A818-8625274455C4}" type="parTrans" cxnId="{61C33AD3-F353-47AF-898F-E5D1C064D5BC}">
      <dgm:prSet/>
      <dgm:spPr/>
      <dgm:t>
        <a:bodyPr/>
        <a:lstStyle/>
        <a:p>
          <a:endParaRPr lang="en-US"/>
        </a:p>
      </dgm:t>
    </dgm:pt>
    <dgm:pt modelId="{26198D4E-FCCD-41C7-9DCA-68E5A31CE47A}" type="sibTrans" cxnId="{61C33AD3-F353-47AF-898F-E5D1C064D5BC}">
      <dgm:prSet/>
      <dgm:spPr/>
      <dgm:t>
        <a:bodyPr/>
        <a:lstStyle/>
        <a:p>
          <a:endParaRPr lang="en-US"/>
        </a:p>
      </dgm:t>
    </dgm:pt>
    <dgm:pt modelId="{DFB3E0C7-F6E1-40FE-9B55-F7345DD41F4F}">
      <dgm:prSet phldrT="[Text]" custT="1"/>
      <dgm:spPr/>
      <dgm:t>
        <a:bodyPr/>
        <a:lstStyle/>
        <a:p>
          <a:r>
            <a:rPr lang="fa-IR" sz="2400" b="1" dirty="0" smtClean="0"/>
            <a:t>حشره کش های آلوده</a:t>
          </a:r>
          <a:r>
            <a:rPr lang="fa-IR" sz="1900" dirty="0" smtClean="0"/>
            <a:t> </a:t>
          </a:r>
          <a:endParaRPr lang="en-US" sz="1900" dirty="0"/>
        </a:p>
      </dgm:t>
    </dgm:pt>
    <dgm:pt modelId="{80B8951D-2D11-4C28-9F18-6362A280043F}" type="parTrans" cxnId="{26FFFF4A-0518-4A8E-9A2C-C54E5725752F}">
      <dgm:prSet/>
      <dgm:spPr/>
      <dgm:t>
        <a:bodyPr/>
        <a:lstStyle/>
        <a:p>
          <a:endParaRPr lang="en-US"/>
        </a:p>
      </dgm:t>
    </dgm:pt>
    <dgm:pt modelId="{0B9FCC44-C538-46D9-9FDE-019009118539}" type="sibTrans" cxnId="{26FFFF4A-0518-4A8E-9A2C-C54E5725752F}">
      <dgm:prSet/>
      <dgm:spPr/>
      <dgm:t>
        <a:bodyPr/>
        <a:lstStyle/>
        <a:p>
          <a:endParaRPr lang="en-US"/>
        </a:p>
      </dgm:t>
    </dgm:pt>
    <dgm:pt modelId="{83C37DEF-05A9-4A73-8AD4-1B1C23EDCFD0}">
      <dgm:prSet phldrT="[Text]" custT="1"/>
      <dgm:spPr/>
      <dgm:t>
        <a:bodyPr/>
        <a:lstStyle/>
        <a:p>
          <a:r>
            <a:rPr lang="fa-IR" sz="1800" b="1" dirty="0" smtClean="0"/>
            <a:t>صدور بیماری های مسری ویرانگر </a:t>
          </a:r>
          <a:endParaRPr lang="en-US" sz="1800" b="1" dirty="0"/>
        </a:p>
      </dgm:t>
    </dgm:pt>
    <dgm:pt modelId="{BDCA5911-64EE-4A29-9EC0-CF328A86EE0E}" type="parTrans" cxnId="{D2F34C8D-7A30-46A0-9650-A3B4FF7ADCE1}">
      <dgm:prSet/>
      <dgm:spPr/>
      <dgm:t>
        <a:bodyPr/>
        <a:lstStyle/>
        <a:p>
          <a:endParaRPr lang="en-US"/>
        </a:p>
      </dgm:t>
    </dgm:pt>
    <dgm:pt modelId="{EE211A19-2A89-4A0A-AFEE-E93B6E7F9035}" type="sibTrans" cxnId="{D2F34C8D-7A30-46A0-9650-A3B4FF7ADCE1}">
      <dgm:prSet/>
      <dgm:spPr/>
      <dgm:t>
        <a:bodyPr/>
        <a:lstStyle/>
        <a:p>
          <a:endParaRPr lang="en-US"/>
        </a:p>
      </dgm:t>
    </dgm:pt>
    <dgm:pt modelId="{CF76F2B2-ECA9-4E30-9FE1-AA56C7821335}">
      <dgm:prSet phldrT="[Text]" custT="1"/>
      <dgm:spPr/>
      <dgm:t>
        <a:bodyPr/>
        <a:lstStyle/>
        <a:p>
          <a:r>
            <a:rPr lang="fa-IR" sz="2800" b="1" dirty="0" smtClean="0"/>
            <a:t>ویروس ایدز </a:t>
          </a:r>
          <a:endParaRPr lang="en-US" sz="2800" b="1" dirty="0"/>
        </a:p>
      </dgm:t>
    </dgm:pt>
    <dgm:pt modelId="{427DDFA6-43C1-4180-BD70-4B8659EFBB96}" type="parTrans" cxnId="{F9744BE5-41E7-4DA9-9B64-A7FD5472081F}">
      <dgm:prSet/>
      <dgm:spPr/>
      <dgm:t>
        <a:bodyPr/>
        <a:lstStyle/>
        <a:p>
          <a:endParaRPr lang="en-US"/>
        </a:p>
      </dgm:t>
    </dgm:pt>
    <dgm:pt modelId="{33B159E3-6F79-4E7F-ADAA-AFFC42F2D83C}" type="sibTrans" cxnId="{F9744BE5-41E7-4DA9-9B64-A7FD5472081F}">
      <dgm:prSet/>
      <dgm:spPr/>
      <dgm:t>
        <a:bodyPr/>
        <a:lstStyle/>
        <a:p>
          <a:endParaRPr lang="en-US"/>
        </a:p>
      </dgm:t>
    </dgm:pt>
    <dgm:pt modelId="{D628BCB8-79D5-4E11-8432-BDA1C41B25B9}" type="pres">
      <dgm:prSet presAssocID="{870649D9-A1E3-4B72-A974-8FA2E90243AF}" presName="Name0" presStyleCnt="0">
        <dgm:presLayoutVars>
          <dgm:dir/>
          <dgm:resizeHandles val="exact"/>
        </dgm:presLayoutVars>
      </dgm:prSet>
      <dgm:spPr/>
      <dgm:t>
        <a:bodyPr/>
        <a:lstStyle/>
        <a:p>
          <a:pPr rtl="1"/>
          <a:endParaRPr lang="fa-IR"/>
        </a:p>
      </dgm:t>
    </dgm:pt>
    <dgm:pt modelId="{54750A4E-0BB1-43A1-B759-41FFBDABC018}" type="pres">
      <dgm:prSet presAssocID="{5A061123-DE55-48F0-89ED-22674DF5AAD0}" presName="compNode" presStyleCnt="0"/>
      <dgm:spPr/>
    </dgm:pt>
    <dgm:pt modelId="{CC457FF7-104B-4D1A-B14E-6608D23C85CD}" type="pres">
      <dgm:prSet presAssocID="{5A061123-DE55-48F0-89ED-22674DF5AAD0}" presName="pict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55000" b="-55000"/>
          </a:stretch>
        </a:blipFill>
      </dgm:spPr>
    </dgm:pt>
    <dgm:pt modelId="{AD1EF02E-3F8D-4F0A-A7AA-4EB5BDC0E138}" type="pres">
      <dgm:prSet presAssocID="{5A061123-DE55-48F0-89ED-22674DF5AAD0}" presName="textRect" presStyleLbl="revTx" presStyleIdx="0" presStyleCnt="4">
        <dgm:presLayoutVars>
          <dgm:bulletEnabled val="1"/>
        </dgm:presLayoutVars>
      </dgm:prSet>
      <dgm:spPr/>
      <dgm:t>
        <a:bodyPr/>
        <a:lstStyle/>
        <a:p>
          <a:endParaRPr lang="en-US"/>
        </a:p>
      </dgm:t>
    </dgm:pt>
    <dgm:pt modelId="{6CEFCCF6-B6D9-4F02-81C2-CA31D24A5685}" type="pres">
      <dgm:prSet presAssocID="{26198D4E-FCCD-41C7-9DCA-68E5A31CE47A}" presName="sibTrans" presStyleLbl="sibTrans2D1" presStyleIdx="0" presStyleCnt="0"/>
      <dgm:spPr/>
      <dgm:t>
        <a:bodyPr/>
        <a:lstStyle/>
        <a:p>
          <a:pPr rtl="1"/>
          <a:endParaRPr lang="fa-IR"/>
        </a:p>
      </dgm:t>
    </dgm:pt>
    <dgm:pt modelId="{8A52A4F7-7E25-4328-A162-46878A8CD10C}" type="pres">
      <dgm:prSet presAssocID="{DFB3E0C7-F6E1-40FE-9B55-F7345DD41F4F}" presName="compNode" presStyleCnt="0"/>
      <dgm:spPr/>
    </dgm:pt>
    <dgm:pt modelId="{7FD7590D-637E-45E7-8E9A-23E1B5954567}" type="pres">
      <dgm:prSet presAssocID="{DFB3E0C7-F6E1-40FE-9B55-F7345DD41F4F}" presName="pict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dgm:spPr>
    </dgm:pt>
    <dgm:pt modelId="{56A7D1EE-1BEE-4230-AF39-96FD89B3B9F5}" type="pres">
      <dgm:prSet presAssocID="{DFB3E0C7-F6E1-40FE-9B55-F7345DD41F4F}" presName="textRect" presStyleLbl="revTx" presStyleIdx="1" presStyleCnt="4">
        <dgm:presLayoutVars>
          <dgm:bulletEnabled val="1"/>
        </dgm:presLayoutVars>
      </dgm:prSet>
      <dgm:spPr/>
      <dgm:t>
        <a:bodyPr/>
        <a:lstStyle/>
        <a:p>
          <a:endParaRPr lang="en-US"/>
        </a:p>
      </dgm:t>
    </dgm:pt>
    <dgm:pt modelId="{91A24D89-8356-4B54-9570-69048ECB17A1}" type="pres">
      <dgm:prSet presAssocID="{0B9FCC44-C538-46D9-9FDE-019009118539}" presName="sibTrans" presStyleLbl="sibTrans2D1" presStyleIdx="0" presStyleCnt="0"/>
      <dgm:spPr/>
      <dgm:t>
        <a:bodyPr/>
        <a:lstStyle/>
        <a:p>
          <a:pPr rtl="1"/>
          <a:endParaRPr lang="fa-IR"/>
        </a:p>
      </dgm:t>
    </dgm:pt>
    <dgm:pt modelId="{B1EDC29D-06A4-4840-8854-11FB454B1A79}" type="pres">
      <dgm:prSet presAssocID="{83C37DEF-05A9-4A73-8AD4-1B1C23EDCFD0}" presName="compNode" presStyleCnt="0"/>
      <dgm:spPr/>
    </dgm:pt>
    <dgm:pt modelId="{205BAA3F-87DA-4BEC-BC90-8AF26A332A51}" type="pres">
      <dgm:prSet presAssocID="{83C37DEF-05A9-4A73-8AD4-1B1C23EDCFD0}" presName="pict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pt>
    <dgm:pt modelId="{8356FEFA-ECA4-4953-BE5A-B1B8F9EA5AE6}" type="pres">
      <dgm:prSet presAssocID="{83C37DEF-05A9-4A73-8AD4-1B1C23EDCFD0}" presName="textRect" presStyleLbl="revTx" presStyleIdx="2" presStyleCnt="4">
        <dgm:presLayoutVars>
          <dgm:bulletEnabled val="1"/>
        </dgm:presLayoutVars>
      </dgm:prSet>
      <dgm:spPr/>
      <dgm:t>
        <a:bodyPr/>
        <a:lstStyle/>
        <a:p>
          <a:endParaRPr lang="en-US"/>
        </a:p>
      </dgm:t>
    </dgm:pt>
    <dgm:pt modelId="{2ED87A8F-0492-4F6B-A2F3-FDBFF582E1B6}" type="pres">
      <dgm:prSet presAssocID="{EE211A19-2A89-4A0A-AFEE-E93B6E7F9035}" presName="sibTrans" presStyleLbl="sibTrans2D1" presStyleIdx="0" presStyleCnt="0"/>
      <dgm:spPr/>
      <dgm:t>
        <a:bodyPr/>
        <a:lstStyle/>
        <a:p>
          <a:pPr rtl="1"/>
          <a:endParaRPr lang="fa-IR"/>
        </a:p>
      </dgm:t>
    </dgm:pt>
    <dgm:pt modelId="{D7B679C7-8C12-414C-9655-891CEBF34719}" type="pres">
      <dgm:prSet presAssocID="{CF76F2B2-ECA9-4E30-9FE1-AA56C7821335}" presName="compNode" presStyleCnt="0"/>
      <dgm:spPr/>
    </dgm:pt>
    <dgm:pt modelId="{DB9AB04C-E528-4F20-A6F4-0245D1CA9A2D}" type="pres">
      <dgm:prSet presAssocID="{CF76F2B2-ECA9-4E30-9FE1-AA56C7821335}" presName="pictRect" presStyleLbl="node1" presStyleIdx="3" presStyleCnt="4" custLinFactNeighborX="-1013" custLinFactNeighborY="10019"/>
      <dgm:spPr>
        <a:blipFill>
          <a:blip xmlns:r="http://schemas.openxmlformats.org/officeDocument/2006/relationships" r:embed="rId4">
            <a:extLst>
              <a:ext uri="{28A0092B-C50C-407E-A947-70E740481C1C}">
                <a14:useLocalDpi xmlns:a14="http://schemas.microsoft.com/office/drawing/2010/main" val="0"/>
              </a:ext>
            </a:extLst>
          </a:blip>
          <a:srcRect/>
          <a:stretch>
            <a:fillRect l="-2000" r="-2000"/>
          </a:stretch>
        </a:blipFill>
      </dgm:spPr>
    </dgm:pt>
    <dgm:pt modelId="{5E987C8F-5906-47C6-8587-8B66C5437A3D}" type="pres">
      <dgm:prSet presAssocID="{CF76F2B2-ECA9-4E30-9FE1-AA56C7821335}" presName="textRect" presStyleLbl="revTx" presStyleIdx="3" presStyleCnt="4">
        <dgm:presLayoutVars>
          <dgm:bulletEnabled val="1"/>
        </dgm:presLayoutVars>
      </dgm:prSet>
      <dgm:spPr/>
      <dgm:t>
        <a:bodyPr/>
        <a:lstStyle/>
        <a:p>
          <a:endParaRPr lang="en-US"/>
        </a:p>
      </dgm:t>
    </dgm:pt>
  </dgm:ptLst>
  <dgm:cxnLst>
    <dgm:cxn modelId="{A4D78F8D-1B68-4F07-AC7C-B740BB22430D}" type="presOf" srcId="{5A061123-DE55-48F0-89ED-22674DF5AAD0}" destId="{AD1EF02E-3F8D-4F0A-A7AA-4EB5BDC0E138}" srcOrd="0" destOrd="0" presId="urn:microsoft.com/office/officeart/2005/8/layout/pList1#1"/>
    <dgm:cxn modelId="{D2EB4213-A19E-4CC3-AED0-1837C72FAE9A}" type="presOf" srcId="{DFB3E0C7-F6E1-40FE-9B55-F7345DD41F4F}" destId="{56A7D1EE-1BEE-4230-AF39-96FD89B3B9F5}" srcOrd="0" destOrd="0" presId="urn:microsoft.com/office/officeart/2005/8/layout/pList1#1"/>
    <dgm:cxn modelId="{2BFC59A7-313B-4217-A71B-87D6FE53AC62}" type="presOf" srcId="{0B9FCC44-C538-46D9-9FDE-019009118539}" destId="{91A24D89-8356-4B54-9570-69048ECB17A1}" srcOrd="0" destOrd="0" presId="urn:microsoft.com/office/officeart/2005/8/layout/pList1#1"/>
    <dgm:cxn modelId="{D2F34C8D-7A30-46A0-9650-A3B4FF7ADCE1}" srcId="{870649D9-A1E3-4B72-A974-8FA2E90243AF}" destId="{83C37DEF-05A9-4A73-8AD4-1B1C23EDCFD0}" srcOrd="2" destOrd="0" parTransId="{BDCA5911-64EE-4A29-9EC0-CF328A86EE0E}" sibTransId="{EE211A19-2A89-4A0A-AFEE-E93B6E7F9035}"/>
    <dgm:cxn modelId="{61C33AD3-F353-47AF-898F-E5D1C064D5BC}" srcId="{870649D9-A1E3-4B72-A974-8FA2E90243AF}" destId="{5A061123-DE55-48F0-89ED-22674DF5AAD0}" srcOrd="0" destOrd="0" parTransId="{7E7CA723-5EC4-47A8-A818-8625274455C4}" sibTransId="{26198D4E-FCCD-41C7-9DCA-68E5A31CE47A}"/>
    <dgm:cxn modelId="{37F9C00D-CF70-40BB-9544-19312D2AA127}" type="presOf" srcId="{CF76F2B2-ECA9-4E30-9FE1-AA56C7821335}" destId="{5E987C8F-5906-47C6-8587-8B66C5437A3D}" srcOrd="0" destOrd="0" presId="urn:microsoft.com/office/officeart/2005/8/layout/pList1#1"/>
    <dgm:cxn modelId="{F9744BE5-41E7-4DA9-9B64-A7FD5472081F}" srcId="{870649D9-A1E3-4B72-A974-8FA2E90243AF}" destId="{CF76F2B2-ECA9-4E30-9FE1-AA56C7821335}" srcOrd="3" destOrd="0" parTransId="{427DDFA6-43C1-4180-BD70-4B8659EFBB96}" sibTransId="{33B159E3-6F79-4E7F-ADAA-AFFC42F2D83C}"/>
    <dgm:cxn modelId="{26FFFF4A-0518-4A8E-9A2C-C54E5725752F}" srcId="{870649D9-A1E3-4B72-A974-8FA2E90243AF}" destId="{DFB3E0C7-F6E1-40FE-9B55-F7345DD41F4F}" srcOrd="1" destOrd="0" parTransId="{80B8951D-2D11-4C28-9F18-6362A280043F}" sibTransId="{0B9FCC44-C538-46D9-9FDE-019009118539}"/>
    <dgm:cxn modelId="{178A0BCA-383E-47FA-A495-0623CB8774C4}" type="presOf" srcId="{83C37DEF-05A9-4A73-8AD4-1B1C23EDCFD0}" destId="{8356FEFA-ECA4-4953-BE5A-B1B8F9EA5AE6}" srcOrd="0" destOrd="0" presId="urn:microsoft.com/office/officeart/2005/8/layout/pList1#1"/>
    <dgm:cxn modelId="{5A80DB24-0EB5-4306-9C2E-5840119C47F0}" type="presOf" srcId="{EE211A19-2A89-4A0A-AFEE-E93B6E7F9035}" destId="{2ED87A8F-0492-4F6B-A2F3-FDBFF582E1B6}" srcOrd="0" destOrd="0" presId="urn:microsoft.com/office/officeart/2005/8/layout/pList1#1"/>
    <dgm:cxn modelId="{D234664E-BDF1-4D33-89DA-95B361DF80BF}" type="presOf" srcId="{26198D4E-FCCD-41C7-9DCA-68E5A31CE47A}" destId="{6CEFCCF6-B6D9-4F02-81C2-CA31D24A5685}" srcOrd="0" destOrd="0" presId="urn:microsoft.com/office/officeart/2005/8/layout/pList1#1"/>
    <dgm:cxn modelId="{84B6B555-126E-4D01-8D41-26B9423C3F83}" type="presOf" srcId="{870649D9-A1E3-4B72-A974-8FA2E90243AF}" destId="{D628BCB8-79D5-4E11-8432-BDA1C41B25B9}" srcOrd="0" destOrd="0" presId="urn:microsoft.com/office/officeart/2005/8/layout/pList1#1"/>
    <dgm:cxn modelId="{B2FF1553-7C38-404A-B99B-2144D4DABC1B}" type="presParOf" srcId="{D628BCB8-79D5-4E11-8432-BDA1C41B25B9}" destId="{54750A4E-0BB1-43A1-B759-41FFBDABC018}" srcOrd="0" destOrd="0" presId="urn:microsoft.com/office/officeart/2005/8/layout/pList1#1"/>
    <dgm:cxn modelId="{9E1CA609-65BE-4CC6-BB82-2F21B64B79B5}" type="presParOf" srcId="{54750A4E-0BB1-43A1-B759-41FFBDABC018}" destId="{CC457FF7-104B-4D1A-B14E-6608D23C85CD}" srcOrd="0" destOrd="0" presId="urn:microsoft.com/office/officeart/2005/8/layout/pList1#1"/>
    <dgm:cxn modelId="{795F0C80-0663-4DA3-8BE6-67946A5469B9}" type="presParOf" srcId="{54750A4E-0BB1-43A1-B759-41FFBDABC018}" destId="{AD1EF02E-3F8D-4F0A-A7AA-4EB5BDC0E138}" srcOrd="1" destOrd="0" presId="urn:microsoft.com/office/officeart/2005/8/layout/pList1#1"/>
    <dgm:cxn modelId="{5850F615-0142-4FEE-929A-93537019F6EC}" type="presParOf" srcId="{D628BCB8-79D5-4E11-8432-BDA1C41B25B9}" destId="{6CEFCCF6-B6D9-4F02-81C2-CA31D24A5685}" srcOrd="1" destOrd="0" presId="urn:microsoft.com/office/officeart/2005/8/layout/pList1#1"/>
    <dgm:cxn modelId="{33F8B557-78F4-425D-A0E5-7ADE5C3430F0}" type="presParOf" srcId="{D628BCB8-79D5-4E11-8432-BDA1C41B25B9}" destId="{8A52A4F7-7E25-4328-A162-46878A8CD10C}" srcOrd="2" destOrd="0" presId="urn:microsoft.com/office/officeart/2005/8/layout/pList1#1"/>
    <dgm:cxn modelId="{B9C7EA2F-E7F2-4A5A-86C8-DFC34F86E40E}" type="presParOf" srcId="{8A52A4F7-7E25-4328-A162-46878A8CD10C}" destId="{7FD7590D-637E-45E7-8E9A-23E1B5954567}" srcOrd="0" destOrd="0" presId="urn:microsoft.com/office/officeart/2005/8/layout/pList1#1"/>
    <dgm:cxn modelId="{7D13B060-47C9-4FD7-9557-FF17C264FF00}" type="presParOf" srcId="{8A52A4F7-7E25-4328-A162-46878A8CD10C}" destId="{56A7D1EE-1BEE-4230-AF39-96FD89B3B9F5}" srcOrd="1" destOrd="0" presId="urn:microsoft.com/office/officeart/2005/8/layout/pList1#1"/>
    <dgm:cxn modelId="{C59F38FD-2205-4DE4-B260-FF98CEC941DE}" type="presParOf" srcId="{D628BCB8-79D5-4E11-8432-BDA1C41B25B9}" destId="{91A24D89-8356-4B54-9570-69048ECB17A1}" srcOrd="3" destOrd="0" presId="urn:microsoft.com/office/officeart/2005/8/layout/pList1#1"/>
    <dgm:cxn modelId="{F1560720-AB21-4BA1-84E9-1747AC5BAA40}" type="presParOf" srcId="{D628BCB8-79D5-4E11-8432-BDA1C41B25B9}" destId="{B1EDC29D-06A4-4840-8854-11FB454B1A79}" srcOrd="4" destOrd="0" presId="urn:microsoft.com/office/officeart/2005/8/layout/pList1#1"/>
    <dgm:cxn modelId="{55378295-1AE2-4926-BADE-E0AA29F89C0E}" type="presParOf" srcId="{B1EDC29D-06A4-4840-8854-11FB454B1A79}" destId="{205BAA3F-87DA-4BEC-BC90-8AF26A332A51}" srcOrd="0" destOrd="0" presId="urn:microsoft.com/office/officeart/2005/8/layout/pList1#1"/>
    <dgm:cxn modelId="{32A8A025-2759-461F-A7F6-0A7CF814C4EF}" type="presParOf" srcId="{B1EDC29D-06A4-4840-8854-11FB454B1A79}" destId="{8356FEFA-ECA4-4953-BE5A-B1B8F9EA5AE6}" srcOrd="1" destOrd="0" presId="urn:microsoft.com/office/officeart/2005/8/layout/pList1#1"/>
    <dgm:cxn modelId="{E494ADF0-2E04-43C6-9482-2B3B1738853F}" type="presParOf" srcId="{D628BCB8-79D5-4E11-8432-BDA1C41B25B9}" destId="{2ED87A8F-0492-4F6B-A2F3-FDBFF582E1B6}" srcOrd="5" destOrd="0" presId="urn:microsoft.com/office/officeart/2005/8/layout/pList1#1"/>
    <dgm:cxn modelId="{03F17479-1CE6-46B0-B14D-24AC79CBA110}" type="presParOf" srcId="{D628BCB8-79D5-4E11-8432-BDA1C41B25B9}" destId="{D7B679C7-8C12-414C-9655-891CEBF34719}" srcOrd="6" destOrd="0" presId="urn:microsoft.com/office/officeart/2005/8/layout/pList1#1"/>
    <dgm:cxn modelId="{A82710C3-649D-4C13-B0CB-956ACA6F7AEC}" type="presParOf" srcId="{D7B679C7-8C12-414C-9655-891CEBF34719}" destId="{DB9AB04C-E528-4F20-A6F4-0245D1CA9A2D}" srcOrd="0" destOrd="0" presId="urn:microsoft.com/office/officeart/2005/8/layout/pList1#1"/>
    <dgm:cxn modelId="{2213A004-CA8B-4BE9-B153-CF56B46FCD02}" type="presParOf" srcId="{D7B679C7-8C12-414C-9655-891CEBF34719}" destId="{5E987C8F-5906-47C6-8587-8B66C5437A3D}" srcOrd="1" destOrd="0" presId="urn:microsoft.com/office/officeart/2005/8/layout/p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DB3D2A1-F6D9-43C5-A131-1BECEA3AEB49}" type="doc">
      <dgm:prSet loTypeId="urn:microsoft.com/office/officeart/2005/8/layout/vProcess5" loCatId="process" qsTypeId="urn:microsoft.com/office/officeart/2005/8/quickstyle/simple1" qsCatId="simple" csTypeId="urn:microsoft.com/office/officeart/2005/8/colors/accent2_3" csCatId="accent2" phldr="1"/>
      <dgm:spPr/>
      <dgm:t>
        <a:bodyPr/>
        <a:lstStyle/>
        <a:p>
          <a:endParaRPr lang="en-US"/>
        </a:p>
      </dgm:t>
    </dgm:pt>
    <dgm:pt modelId="{5F971622-C933-44FE-B945-21E9856E93D8}">
      <dgm:prSet phldrT="[Text]" custT="1"/>
      <dgm:spPr/>
      <dgm:t>
        <a:bodyPr/>
        <a:lstStyle/>
        <a:p>
          <a:pPr algn="r" rtl="1"/>
          <a:r>
            <a:rPr lang="fa-IR" sz="1400" b="1" dirty="0" smtClean="0"/>
            <a:t>افزایش جمعیت کشورهای در حال توسعه و با منابع غنی</a:t>
          </a:r>
          <a:endParaRPr lang="en-US" sz="1400" b="1" dirty="0"/>
        </a:p>
      </dgm:t>
    </dgm:pt>
    <dgm:pt modelId="{5EC97E6E-F7F9-4665-9696-F2AB9FDD253C}" type="parTrans" cxnId="{CCF8A127-FBD7-4A3F-80AB-F7A34A3461C6}">
      <dgm:prSet/>
      <dgm:spPr/>
      <dgm:t>
        <a:bodyPr/>
        <a:lstStyle/>
        <a:p>
          <a:endParaRPr lang="en-US"/>
        </a:p>
      </dgm:t>
    </dgm:pt>
    <dgm:pt modelId="{57EDC938-5D78-4297-ABAF-20D2658B4317}" type="sibTrans" cxnId="{CCF8A127-FBD7-4A3F-80AB-F7A34A3461C6}">
      <dgm:prSet/>
      <dgm:spPr/>
      <dgm:t>
        <a:bodyPr/>
        <a:lstStyle/>
        <a:p>
          <a:endParaRPr lang="en-US" dirty="0"/>
        </a:p>
      </dgm:t>
    </dgm:pt>
    <dgm:pt modelId="{CEBAC2C0-4AC5-4B2D-9C1A-B0037EB22B27}">
      <dgm:prSet phldrT="[Text]" custT="1"/>
      <dgm:spPr/>
      <dgm:t>
        <a:bodyPr/>
        <a:lstStyle/>
        <a:p>
          <a:pPr algn="r" rtl="1"/>
          <a:r>
            <a:rPr lang="fa-IR" sz="1400" b="1" dirty="0" smtClean="0"/>
            <a:t>افزایش قیمت نفت جهت تامین نیازهای رفاهی و معیشتی مردم توسط دولت‌ها</a:t>
          </a:r>
          <a:endParaRPr lang="en-US" sz="1400" b="1" dirty="0"/>
        </a:p>
      </dgm:t>
    </dgm:pt>
    <dgm:pt modelId="{5E79E51A-F2A2-480F-B286-13F3FA29C0A6}" type="parTrans" cxnId="{A5062FCF-2089-452F-8545-50ACD999F4D2}">
      <dgm:prSet/>
      <dgm:spPr/>
      <dgm:t>
        <a:bodyPr/>
        <a:lstStyle/>
        <a:p>
          <a:endParaRPr lang="en-US"/>
        </a:p>
      </dgm:t>
    </dgm:pt>
    <dgm:pt modelId="{5FF51859-A609-48AE-8461-9290B9B2A1F1}" type="sibTrans" cxnId="{A5062FCF-2089-452F-8545-50ACD999F4D2}">
      <dgm:prSet/>
      <dgm:spPr/>
      <dgm:t>
        <a:bodyPr/>
        <a:lstStyle/>
        <a:p>
          <a:endParaRPr lang="en-US" dirty="0"/>
        </a:p>
      </dgm:t>
    </dgm:pt>
    <dgm:pt modelId="{371B6957-411F-423E-8DA0-613EA1D949DB}">
      <dgm:prSet phldrT="[Text]" custT="1"/>
      <dgm:spPr/>
      <dgm:t>
        <a:bodyPr/>
        <a:lstStyle/>
        <a:p>
          <a:pPr algn="r">
            <a:lnSpc>
              <a:spcPct val="80000"/>
            </a:lnSpc>
          </a:pPr>
          <a:r>
            <a:rPr lang="fa-IR" sz="1400" b="1" dirty="0" smtClean="0"/>
            <a:t>تاثیر بسیار منفی بر روی اقتصاد آمریکا و به خطر انداختن منافع کشورهای صنعتی  و بهره آن‌ها از این منابع و سرمایه گذاری در کشورهای فوق</a:t>
          </a:r>
          <a:endParaRPr lang="en-US" sz="1400" b="1" dirty="0"/>
        </a:p>
      </dgm:t>
    </dgm:pt>
    <dgm:pt modelId="{FBBE489D-7219-45F9-942B-E1F9B3727349}" type="parTrans" cxnId="{E01B361A-93FC-4404-9CF6-3981BAA823D5}">
      <dgm:prSet/>
      <dgm:spPr/>
      <dgm:t>
        <a:bodyPr/>
        <a:lstStyle/>
        <a:p>
          <a:endParaRPr lang="en-US"/>
        </a:p>
      </dgm:t>
    </dgm:pt>
    <dgm:pt modelId="{07A6148F-B1F2-4522-B990-AC03CA98D397}" type="sibTrans" cxnId="{E01B361A-93FC-4404-9CF6-3981BAA823D5}">
      <dgm:prSet/>
      <dgm:spPr/>
      <dgm:t>
        <a:bodyPr/>
        <a:lstStyle/>
        <a:p>
          <a:endParaRPr lang="en-US"/>
        </a:p>
      </dgm:t>
    </dgm:pt>
    <dgm:pt modelId="{6ECB77C0-2561-4ECB-BC34-F9B0154A4752}">
      <dgm:prSet custT="1"/>
      <dgm:spPr/>
      <dgm:t>
        <a:bodyPr/>
        <a:lstStyle/>
        <a:p>
          <a:pPr algn="r" rtl="1"/>
          <a:r>
            <a:rPr lang="fa-IR" sz="1400" b="1" dirty="0" smtClean="0"/>
            <a:t>بالا رفتن خواست‌ها و انتظارات عمومی: آموزش، اشتغال، بهداشت و مسکن</a:t>
          </a:r>
          <a:endParaRPr lang="en-US" sz="1400" b="1" dirty="0"/>
        </a:p>
      </dgm:t>
    </dgm:pt>
    <dgm:pt modelId="{A5D4AD6B-8A0A-4621-97E5-BF9C8F897CEC}" type="parTrans" cxnId="{E758C9E1-89A2-4150-B44E-F95F04D86959}">
      <dgm:prSet/>
      <dgm:spPr/>
      <dgm:t>
        <a:bodyPr/>
        <a:lstStyle/>
        <a:p>
          <a:endParaRPr lang="en-US"/>
        </a:p>
      </dgm:t>
    </dgm:pt>
    <dgm:pt modelId="{334BD77E-D897-4961-A33F-EB74B868500B}" type="sibTrans" cxnId="{E758C9E1-89A2-4150-B44E-F95F04D86959}">
      <dgm:prSet/>
      <dgm:spPr/>
      <dgm:t>
        <a:bodyPr/>
        <a:lstStyle/>
        <a:p>
          <a:endParaRPr lang="en-US" dirty="0"/>
        </a:p>
      </dgm:t>
    </dgm:pt>
    <dgm:pt modelId="{17FF839C-D793-4C2A-8EFA-17C81EB1EF57}">
      <dgm:prSet custT="1"/>
      <dgm:spPr/>
      <dgm:t>
        <a:bodyPr/>
        <a:lstStyle/>
        <a:p>
          <a:pPr algn="r" rtl="1"/>
          <a:r>
            <a:rPr lang="fa-IR" sz="1400" b="1" dirty="0" smtClean="0"/>
            <a:t>ناپایداری اجتماعی و سیاسی در این کشورها</a:t>
          </a:r>
          <a:endParaRPr lang="en-US" sz="1400" b="1" dirty="0"/>
        </a:p>
      </dgm:t>
    </dgm:pt>
    <dgm:pt modelId="{752BD317-03A9-41AD-B45A-D3D1EA64382E}" type="parTrans" cxnId="{23435986-76C5-4AB9-A3D2-AEA3EE2CA7B8}">
      <dgm:prSet/>
      <dgm:spPr/>
      <dgm:t>
        <a:bodyPr/>
        <a:lstStyle/>
        <a:p>
          <a:endParaRPr lang="en-US"/>
        </a:p>
      </dgm:t>
    </dgm:pt>
    <dgm:pt modelId="{8194CB39-07D8-4FF0-9906-9CEF84C96249}" type="sibTrans" cxnId="{23435986-76C5-4AB9-A3D2-AEA3EE2CA7B8}">
      <dgm:prSet/>
      <dgm:spPr/>
      <dgm:t>
        <a:bodyPr/>
        <a:lstStyle/>
        <a:p>
          <a:endParaRPr lang="en-US" dirty="0"/>
        </a:p>
      </dgm:t>
    </dgm:pt>
    <dgm:pt modelId="{97D01475-686A-4BD3-9ECE-353D38312B9B}" type="pres">
      <dgm:prSet presAssocID="{DDB3D2A1-F6D9-43C5-A131-1BECEA3AEB49}" presName="outerComposite" presStyleCnt="0">
        <dgm:presLayoutVars>
          <dgm:chMax val="5"/>
          <dgm:dir/>
          <dgm:resizeHandles val="exact"/>
        </dgm:presLayoutVars>
      </dgm:prSet>
      <dgm:spPr/>
      <dgm:t>
        <a:bodyPr/>
        <a:lstStyle/>
        <a:p>
          <a:endParaRPr lang="en-US"/>
        </a:p>
      </dgm:t>
    </dgm:pt>
    <dgm:pt modelId="{A327F067-B11E-497E-9934-6AC8B58FE83B}" type="pres">
      <dgm:prSet presAssocID="{DDB3D2A1-F6D9-43C5-A131-1BECEA3AEB49}" presName="dummyMaxCanvas" presStyleCnt="0">
        <dgm:presLayoutVars/>
      </dgm:prSet>
      <dgm:spPr/>
      <dgm:t>
        <a:bodyPr/>
        <a:lstStyle/>
        <a:p>
          <a:endParaRPr lang="en-US"/>
        </a:p>
      </dgm:t>
    </dgm:pt>
    <dgm:pt modelId="{08BD5A7D-7F14-448D-A171-15D31BBE9D7B}" type="pres">
      <dgm:prSet presAssocID="{DDB3D2A1-F6D9-43C5-A131-1BECEA3AEB49}" presName="FiveNodes_1" presStyleLbl="node1" presStyleIdx="0" presStyleCnt="5" custScaleY="62093" custLinFactNeighborY="93553">
        <dgm:presLayoutVars>
          <dgm:bulletEnabled val="1"/>
        </dgm:presLayoutVars>
      </dgm:prSet>
      <dgm:spPr/>
      <dgm:t>
        <a:bodyPr/>
        <a:lstStyle/>
        <a:p>
          <a:endParaRPr lang="en-US"/>
        </a:p>
      </dgm:t>
    </dgm:pt>
    <dgm:pt modelId="{E2B0DE68-6FA2-4C80-89A4-1396C919CC44}" type="pres">
      <dgm:prSet presAssocID="{DDB3D2A1-F6D9-43C5-A131-1BECEA3AEB49}" presName="FiveNodes_2" presStyleLbl="node1" presStyleIdx="1" presStyleCnt="5" custScaleY="62093" custLinFactNeighborY="59865">
        <dgm:presLayoutVars>
          <dgm:bulletEnabled val="1"/>
        </dgm:presLayoutVars>
      </dgm:prSet>
      <dgm:spPr/>
      <dgm:t>
        <a:bodyPr/>
        <a:lstStyle/>
        <a:p>
          <a:endParaRPr lang="en-US"/>
        </a:p>
      </dgm:t>
    </dgm:pt>
    <dgm:pt modelId="{33364CAF-B956-4686-B9A7-112550479ED1}" type="pres">
      <dgm:prSet presAssocID="{DDB3D2A1-F6D9-43C5-A131-1BECEA3AEB49}" presName="FiveNodes_3" presStyleLbl="node1" presStyleIdx="2" presStyleCnt="5" custScaleY="62093" custLinFactNeighborY="26178">
        <dgm:presLayoutVars>
          <dgm:bulletEnabled val="1"/>
        </dgm:presLayoutVars>
      </dgm:prSet>
      <dgm:spPr/>
      <dgm:t>
        <a:bodyPr/>
        <a:lstStyle/>
        <a:p>
          <a:endParaRPr lang="en-US"/>
        </a:p>
      </dgm:t>
    </dgm:pt>
    <dgm:pt modelId="{58FFFA25-1C48-4B97-8AC5-A6FEB19D73D6}" type="pres">
      <dgm:prSet presAssocID="{DDB3D2A1-F6D9-43C5-A131-1BECEA3AEB49}" presName="FiveNodes_4" presStyleLbl="node1" presStyleIdx="3" presStyleCnt="5" custScaleY="62093" custLinFactNeighborY="-7510">
        <dgm:presLayoutVars>
          <dgm:bulletEnabled val="1"/>
        </dgm:presLayoutVars>
      </dgm:prSet>
      <dgm:spPr/>
      <dgm:t>
        <a:bodyPr/>
        <a:lstStyle/>
        <a:p>
          <a:endParaRPr lang="en-US"/>
        </a:p>
      </dgm:t>
    </dgm:pt>
    <dgm:pt modelId="{F770EA7F-49FF-4188-A049-1264A8B54614}" type="pres">
      <dgm:prSet presAssocID="{DDB3D2A1-F6D9-43C5-A131-1BECEA3AEB49}" presName="FiveNodes_5" presStyleLbl="node1" presStyleIdx="4" presStyleCnt="5" custLinFactNeighborY="-14425">
        <dgm:presLayoutVars>
          <dgm:bulletEnabled val="1"/>
        </dgm:presLayoutVars>
      </dgm:prSet>
      <dgm:spPr/>
      <dgm:t>
        <a:bodyPr/>
        <a:lstStyle/>
        <a:p>
          <a:endParaRPr lang="en-US"/>
        </a:p>
      </dgm:t>
    </dgm:pt>
    <dgm:pt modelId="{7103BA56-0854-421E-A4AD-05AE0351C08B}" type="pres">
      <dgm:prSet presAssocID="{DDB3D2A1-F6D9-43C5-A131-1BECEA3AEB49}" presName="FiveConn_1-2" presStyleLbl="fgAccFollowNode1" presStyleIdx="0" presStyleCnt="4" custLinFactY="17914" custLinFactNeighborY="100000">
        <dgm:presLayoutVars>
          <dgm:bulletEnabled val="1"/>
        </dgm:presLayoutVars>
      </dgm:prSet>
      <dgm:spPr/>
      <dgm:t>
        <a:bodyPr/>
        <a:lstStyle/>
        <a:p>
          <a:endParaRPr lang="en-US"/>
        </a:p>
      </dgm:t>
    </dgm:pt>
    <dgm:pt modelId="{D4273299-D9E6-4454-9260-8777BD879F3A}" type="pres">
      <dgm:prSet presAssocID="{DDB3D2A1-F6D9-43C5-A131-1BECEA3AEB49}" presName="FiveConn_2-3" presStyleLbl="fgAccFollowNode1" presStyleIdx="1" presStyleCnt="4" custLinFactNeighborY="66087">
        <dgm:presLayoutVars>
          <dgm:bulletEnabled val="1"/>
        </dgm:presLayoutVars>
      </dgm:prSet>
      <dgm:spPr/>
      <dgm:t>
        <a:bodyPr/>
        <a:lstStyle/>
        <a:p>
          <a:endParaRPr lang="en-US"/>
        </a:p>
      </dgm:t>
    </dgm:pt>
    <dgm:pt modelId="{D828D7F5-030E-44BE-97FE-08F7B58A0458}" type="pres">
      <dgm:prSet presAssocID="{DDB3D2A1-F6D9-43C5-A131-1BECEA3AEB49}" presName="FiveConn_3-4" presStyleLbl="fgAccFollowNode1" presStyleIdx="2" presStyleCnt="4" custLinFactNeighborY="16825">
        <dgm:presLayoutVars>
          <dgm:bulletEnabled val="1"/>
        </dgm:presLayoutVars>
      </dgm:prSet>
      <dgm:spPr/>
      <dgm:t>
        <a:bodyPr/>
        <a:lstStyle/>
        <a:p>
          <a:endParaRPr lang="en-US"/>
        </a:p>
      </dgm:t>
    </dgm:pt>
    <dgm:pt modelId="{E026492D-2DD0-45E8-877E-09587CF58624}" type="pres">
      <dgm:prSet presAssocID="{DDB3D2A1-F6D9-43C5-A131-1BECEA3AEB49}" presName="FiveConn_4-5" presStyleLbl="fgAccFollowNode1" presStyleIdx="3" presStyleCnt="4" custLinFactNeighborY="-36712">
        <dgm:presLayoutVars>
          <dgm:bulletEnabled val="1"/>
        </dgm:presLayoutVars>
      </dgm:prSet>
      <dgm:spPr/>
      <dgm:t>
        <a:bodyPr/>
        <a:lstStyle/>
        <a:p>
          <a:endParaRPr lang="en-US"/>
        </a:p>
      </dgm:t>
    </dgm:pt>
    <dgm:pt modelId="{265875D7-7122-45FE-B345-502D47D3B2A5}" type="pres">
      <dgm:prSet presAssocID="{DDB3D2A1-F6D9-43C5-A131-1BECEA3AEB49}" presName="FiveNodes_1_text" presStyleLbl="node1" presStyleIdx="4" presStyleCnt="5">
        <dgm:presLayoutVars>
          <dgm:bulletEnabled val="1"/>
        </dgm:presLayoutVars>
      </dgm:prSet>
      <dgm:spPr/>
      <dgm:t>
        <a:bodyPr/>
        <a:lstStyle/>
        <a:p>
          <a:endParaRPr lang="en-US"/>
        </a:p>
      </dgm:t>
    </dgm:pt>
    <dgm:pt modelId="{057E7E11-A84F-4D97-834F-04CA2814CF31}" type="pres">
      <dgm:prSet presAssocID="{DDB3D2A1-F6D9-43C5-A131-1BECEA3AEB49}" presName="FiveNodes_2_text" presStyleLbl="node1" presStyleIdx="4" presStyleCnt="5">
        <dgm:presLayoutVars>
          <dgm:bulletEnabled val="1"/>
        </dgm:presLayoutVars>
      </dgm:prSet>
      <dgm:spPr/>
      <dgm:t>
        <a:bodyPr/>
        <a:lstStyle/>
        <a:p>
          <a:endParaRPr lang="en-US"/>
        </a:p>
      </dgm:t>
    </dgm:pt>
    <dgm:pt modelId="{5182BA20-08EF-4096-99E0-E7F6FBB9D30D}" type="pres">
      <dgm:prSet presAssocID="{DDB3D2A1-F6D9-43C5-A131-1BECEA3AEB49}" presName="FiveNodes_3_text" presStyleLbl="node1" presStyleIdx="4" presStyleCnt="5">
        <dgm:presLayoutVars>
          <dgm:bulletEnabled val="1"/>
        </dgm:presLayoutVars>
      </dgm:prSet>
      <dgm:spPr/>
      <dgm:t>
        <a:bodyPr/>
        <a:lstStyle/>
        <a:p>
          <a:endParaRPr lang="en-US"/>
        </a:p>
      </dgm:t>
    </dgm:pt>
    <dgm:pt modelId="{36EFBB97-B851-4625-A692-4861B8B91446}" type="pres">
      <dgm:prSet presAssocID="{DDB3D2A1-F6D9-43C5-A131-1BECEA3AEB49}" presName="FiveNodes_4_text" presStyleLbl="node1" presStyleIdx="4" presStyleCnt="5">
        <dgm:presLayoutVars>
          <dgm:bulletEnabled val="1"/>
        </dgm:presLayoutVars>
      </dgm:prSet>
      <dgm:spPr/>
      <dgm:t>
        <a:bodyPr/>
        <a:lstStyle/>
        <a:p>
          <a:endParaRPr lang="en-US"/>
        </a:p>
      </dgm:t>
    </dgm:pt>
    <dgm:pt modelId="{D22C76B9-19E7-4ACA-B85B-9CBA1C6E150B}" type="pres">
      <dgm:prSet presAssocID="{DDB3D2A1-F6D9-43C5-A131-1BECEA3AEB49}" presName="FiveNodes_5_text" presStyleLbl="node1" presStyleIdx="4" presStyleCnt="5">
        <dgm:presLayoutVars>
          <dgm:bulletEnabled val="1"/>
        </dgm:presLayoutVars>
      </dgm:prSet>
      <dgm:spPr/>
      <dgm:t>
        <a:bodyPr/>
        <a:lstStyle/>
        <a:p>
          <a:endParaRPr lang="en-US"/>
        </a:p>
      </dgm:t>
    </dgm:pt>
  </dgm:ptLst>
  <dgm:cxnLst>
    <dgm:cxn modelId="{24D7FD95-51AF-4157-919B-639789DE01DE}" type="presOf" srcId="{5F971622-C933-44FE-B945-21E9856E93D8}" destId="{08BD5A7D-7F14-448D-A171-15D31BBE9D7B}" srcOrd="0" destOrd="0" presId="urn:microsoft.com/office/officeart/2005/8/layout/vProcess5"/>
    <dgm:cxn modelId="{C2DFC414-F3CD-47FF-87F5-8A4859D27F6B}" type="presOf" srcId="{5FF51859-A609-48AE-8461-9290B9B2A1F1}" destId="{E026492D-2DD0-45E8-877E-09587CF58624}" srcOrd="0" destOrd="0" presId="urn:microsoft.com/office/officeart/2005/8/layout/vProcess5"/>
    <dgm:cxn modelId="{E758C9E1-89A2-4150-B44E-F95F04D86959}" srcId="{DDB3D2A1-F6D9-43C5-A131-1BECEA3AEB49}" destId="{6ECB77C0-2561-4ECB-BC34-F9B0154A4752}" srcOrd="1" destOrd="0" parTransId="{A5D4AD6B-8A0A-4621-97E5-BF9C8F897CEC}" sibTransId="{334BD77E-D897-4961-A33F-EB74B868500B}"/>
    <dgm:cxn modelId="{33C05115-F43C-4060-A531-717D4143E672}" type="presOf" srcId="{CEBAC2C0-4AC5-4B2D-9C1A-B0037EB22B27}" destId="{36EFBB97-B851-4625-A692-4861B8B91446}" srcOrd="1" destOrd="0" presId="urn:microsoft.com/office/officeart/2005/8/layout/vProcess5"/>
    <dgm:cxn modelId="{BB597C16-0A25-45F1-B008-171F957D5090}" type="presOf" srcId="{371B6957-411F-423E-8DA0-613EA1D949DB}" destId="{F770EA7F-49FF-4188-A049-1264A8B54614}" srcOrd="0" destOrd="0" presId="urn:microsoft.com/office/officeart/2005/8/layout/vProcess5"/>
    <dgm:cxn modelId="{F15E5F7C-23FB-4F1A-BA09-F006DBB202FC}" type="presOf" srcId="{17FF839C-D793-4C2A-8EFA-17C81EB1EF57}" destId="{33364CAF-B956-4686-B9A7-112550479ED1}" srcOrd="0" destOrd="0" presId="urn:microsoft.com/office/officeart/2005/8/layout/vProcess5"/>
    <dgm:cxn modelId="{CDC19B7B-E637-4123-8811-B12337DE32B2}" type="presOf" srcId="{57EDC938-5D78-4297-ABAF-20D2658B4317}" destId="{7103BA56-0854-421E-A4AD-05AE0351C08B}" srcOrd="0" destOrd="0" presId="urn:microsoft.com/office/officeart/2005/8/layout/vProcess5"/>
    <dgm:cxn modelId="{0E1A253B-7521-4378-A3A1-BA7FAFC6E746}" type="presOf" srcId="{6ECB77C0-2561-4ECB-BC34-F9B0154A4752}" destId="{E2B0DE68-6FA2-4C80-89A4-1396C919CC44}" srcOrd="0" destOrd="0" presId="urn:microsoft.com/office/officeart/2005/8/layout/vProcess5"/>
    <dgm:cxn modelId="{A5062FCF-2089-452F-8545-50ACD999F4D2}" srcId="{DDB3D2A1-F6D9-43C5-A131-1BECEA3AEB49}" destId="{CEBAC2C0-4AC5-4B2D-9C1A-B0037EB22B27}" srcOrd="3" destOrd="0" parTransId="{5E79E51A-F2A2-480F-B286-13F3FA29C0A6}" sibTransId="{5FF51859-A609-48AE-8461-9290B9B2A1F1}"/>
    <dgm:cxn modelId="{618F6B60-E1FB-4203-B719-CBD8DD6DF082}" type="presOf" srcId="{17FF839C-D793-4C2A-8EFA-17C81EB1EF57}" destId="{5182BA20-08EF-4096-99E0-E7F6FBB9D30D}" srcOrd="1" destOrd="0" presId="urn:microsoft.com/office/officeart/2005/8/layout/vProcess5"/>
    <dgm:cxn modelId="{CCF8A127-FBD7-4A3F-80AB-F7A34A3461C6}" srcId="{DDB3D2A1-F6D9-43C5-A131-1BECEA3AEB49}" destId="{5F971622-C933-44FE-B945-21E9856E93D8}" srcOrd="0" destOrd="0" parTransId="{5EC97E6E-F7F9-4665-9696-F2AB9FDD253C}" sibTransId="{57EDC938-5D78-4297-ABAF-20D2658B4317}"/>
    <dgm:cxn modelId="{3C9E8D71-482F-442D-B711-F117EA05A30C}" type="presOf" srcId="{371B6957-411F-423E-8DA0-613EA1D949DB}" destId="{D22C76B9-19E7-4ACA-B85B-9CBA1C6E150B}" srcOrd="1" destOrd="0" presId="urn:microsoft.com/office/officeart/2005/8/layout/vProcess5"/>
    <dgm:cxn modelId="{416CF8E1-F342-42D6-BE50-C1F90ECECB25}" type="presOf" srcId="{8194CB39-07D8-4FF0-9906-9CEF84C96249}" destId="{D828D7F5-030E-44BE-97FE-08F7B58A0458}" srcOrd="0" destOrd="0" presId="urn:microsoft.com/office/officeart/2005/8/layout/vProcess5"/>
    <dgm:cxn modelId="{3EE63D1C-E24E-435F-BA79-64DD536EBD84}" type="presOf" srcId="{6ECB77C0-2561-4ECB-BC34-F9B0154A4752}" destId="{057E7E11-A84F-4D97-834F-04CA2814CF31}" srcOrd="1" destOrd="0" presId="urn:microsoft.com/office/officeart/2005/8/layout/vProcess5"/>
    <dgm:cxn modelId="{23435986-76C5-4AB9-A3D2-AEA3EE2CA7B8}" srcId="{DDB3D2A1-F6D9-43C5-A131-1BECEA3AEB49}" destId="{17FF839C-D793-4C2A-8EFA-17C81EB1EF57}" srcOrd="2" destOrd="0" parTransId="{752BD317-03A9-41AD-B45A-D3D1EA64382E}" sibTransId="{8194CB39-07D8-4FF0-9906-9CEF84C96249}"/>
    <dgm:cxn modelId="{C81B1A46-A898-4F26-A884-98C99C5ABC90}" type="presOf" srcId="{CEBAC2C0-4AC5-4B2D-9C1A-B0037EB22B27}" destId="{58FFFA25-1C48-4B97-8AC5-A6FEB19D73D6}" srcOrd="0" destOrd="0" presId="urn:microsoft.com/office/officeart/2005/8/layout/vProcess5"/>
    <dgm:cxn modelId="{8F610B4E-A456-4AD9-9844-BC12EF98CAD1}" type="presOf" srcId="{DDB3D2A1-F6D9-43C5-A131-1BECEA3AEB49}" destId="{97D01475-686A-4BD3-9ECE-353D38312B9B}" srcOrd="0" destOrd="0" presId="urn:microsoft.com/office/officeart/2005/8/layout/vProcess5"/>
    <dgm:cxn modelId="{7062EC13-08BC-46A5-A1D6-9A4DA5A827BE}" type="presOf" srcId="{5F971622-C933-44FE-B945-21E9856E93D8}" destId="{265875D7-7122-45FE-B345-502D47D3B2A5}" srcOrd="1" destOrd="0" presId="urn:microsoft.com/office/officeart/2005/8/layout/vProcess5"/>
    <dgm:cxn modelId="{2B04E050-0264-4C20-B60A-BF94D42FDF5C}" type="presOf" srcId="{334BD77E-D897-4961-A33F-EB74B868500B}" destId="{D4273299-D9E6-4454-9260-8777BD879F3A}" srcOrd="0" destOrd="0" presId="urn:microsoft.com/office/officeart/2005/8/layout/vProcess5"/>
    <dgm:cxn modelId="{E01B361A-93FC-4404-9CF6-3981BAA823D5}" srcId="{DDB3D2A1-F6D9-43C5-A131-1BECEA3AEB49}" destId="{371B6957-411F-423E-8DA0-613EA1D949DB}" srcOrd="4" destOrd="0" parTransId="{FBBE489D-7219-45F9-942B-E1F9B3727349}" sibTransId="{07A6148F-B1F2-4522-B990-AC03CA98D397}"/>
    <dgm:cxn modelId="{7719831E-C7AF-4684-B064-CF6380743128}" type="presParOf" srcId="{97D01475-686A-4BD3-9ECE-353D38312B9B}" destId="{A327F067-B11E-497E-9934-6AC8B58FE83B}" srcOrd="0" destOrd="0" presId="urn:microsoft.com/office/officeart/2005/8/layout/vProcess5"/>
    <dgm:cxn modelId="{49387643-C651-422A-BBEE-3EBD9051E7F2}" type="presParOf" srcId="{97D01475-686A-4BD3-9ECE-353D38312B9B}" destId="{08BD5A7D-7F14-448D-A171-15D31BBE9D7B}" srcOrd="1" destOrd="0" presId="urn:microsoft.com/office/officeart/2005/8/layout/vProcess5"/>
    <dgm:cxn modelId="{CCF3A8E3-08DC-4A90-BD5D-03D24AC42CE2}" type="presParOf" srcId="{97D01475-686A-4BD3-9ECE-353D38312B9B}" destId="{E2B0DE68-6FA2-4C80-89A4-1396C919CC44}" srcOrd="2" destOrd="0" presId="urn:microsoft.com/office/officeart/2005/8/layout/vProcess5"/>
    <dgm:cxn modelId="{01221D66-4B8C-486F-9AEF-F2A1D855C801}" type="presParOf" srcId="{97D01475-686A-4BD3-9ECE-353D38312B9B}" destId="{33364CAF-B956-4686-B9A7-112550479ED1}" srcOrd="3" destOrd="0" presId="urn:microsoft.com/office/officeart/2005/8/layout/vProcess5"/>
    <dgm:cxn modelId="{CBAFCDF9-87BA-42AB-80AF-7C76B78D4367}" type="presParOf" srcId="{97D01475-686A-4BD3-9ECE-353D38312B9B}" destId="{58FFFA25-1C48-4B97-8AC5-A6FEB19D73D6}" srcOrd="4" destOrd="0" presId="urn:microsoft.com/office/officeart/2005/8/layout/vProcess5"/>
    <dgm:cxn modelId="{CE6EE341-39DD-4550-A55B-FFE1E0AC8C8E}" type="presParOf" srcId="{97D01475-686A-4BD3-9ECE-353D38312B9B}" destId="{F770EA7F-49FF-4188-A049-1264A8B54614}" srcOrd="5" destOrd="0" presId="urn:microsoft.com/office/officeart/2005/8/layout/vProcess5"/>
    <dgm:cxn modelId="{BF838D00-89BC-415E-AEEF-4A4E48B630D7}" type="presParOf" srcId="{97D01475-686A-4BD3-9ECE-353D38312B9B}" destId="{7103BA56-0854-421E-A4AD-05AE0351C08B}" srcOrd="6" destOrd="0" presId="urn:microsoft.com/office/officeart/2005/8/layout/vProcess5"/>
    <dgm:cxn modelId="{044BE7B3-EE7D-4D98-8A56-3BDC82123CAB}" type="presParOf" srcId="{97D01475-686A-4BD3-9ECE-353D38312B9B}" destId="{D4273299-D9E6-4454-9260-8777BD879F3A}" srcOrd="7" destOrd="0" presId="urn:microsoft.com/office/officeart/2005/8/layout/vProcess5"/>
    <dgm:cxn modelId="{C7674F5C-BBDD-4708-A9DA-596549301957}" type="presParOf" srcId="{97D01475-686A-4BD3-9ECE-353D38312B9B}" destId="{D828D7F5-030E-44BE-97FE-08F7B58A0458}" srcOrd="8" destOrd="0" presId="urn:microsoft.com/office/officeart/2005/8/layout/vProcess5"/>
    <dgm:cxn modelId="{12B5CF0A-05B7-4CBF-B9D1-9D7FDB98093E}" type="presParOf" srcId="{97D01475-686A-4BD3-9ECE-353D38312B9B}" destId="{E026492D-2DD0-45E8-877E-09587CF58624}" srcOrd="9" destOrd="0" presId="urn:microsoft.com/office/officeart/2005/8/layout/vProcess5"/>
    <dgm:cxn modelId="{35C2D1E0-A850-4850-9DEE-6489FB6F35E6}" type="presParOf" srcId="{97D01475-686A-4BD3-9ECE-353D38312B9B}" destId="{265875D7-7122-45FE-B345-502D47D3B2A5}" srcOrd="10" destOrd="0" presId="urn:microsoft.com/office/officeart/2005/8/layout/vProcess5"/>
    <dgm:cxn modelId="{8168183E-8F36-44E8-84DA-4870B41CB3D0}" type="presParOf" srcId="{97D01475-686A-4BD3-9ECE-353D38312B9B}" destId="{057E7E11-A84F-4D97-834F-04CA2814CF31}" srcOrd="11" destOrd="0" presId="urn:microsoft.com/office/officeart/2005/8/layout/vProcess5"/>
    <dgm:cxn modelId="{76CBAE02-9C26-4D02-A97D-FD2C1B8266DD}" type="presParOf" srcId="{97D01475-686A-4BD3-9ECE-353D38312B9B}" destId="{5182BA20-08EF-4096-99E0-E7F6FBB9D30D}" srcOrd="12" destOrd="0" presId="urn:microsoft.com/office/officeart/2005/8/layout/vProcess5"/>
    <dgm:cxn modelId="{99A7B5F8-3654-4EBE-8F30-9000A672B51A}" type="presParOf" srcId="{97D01475-686A-4BD3-9ECE-353D38312B9B}" destId="{36EFBB97-B851-4625-A692-4861B8B91446}" srcOrd="13" destOrd="0" presId="urn:microsoft.com/office/officeart/2005/8/layout/vProcess5"/>
    <dgm:cxn modelId="{08BDC6DD-A675-4BE9-AE73-B02472E032BF}" type="presParOf" srcId="{97D01475-686A-4BD3-9ECE-353D38312B9B}" destId="{D22C76B9-19E7-4ACA-B85B-9CBA1C6E150B}"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66D78922-70D7-424F-908B-2163402D7245}"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pPr rtl="1"/>
          <a:endParaRPr lang="fa-IR"/>
        </a:p>
      </dgm:t>
    </dgm:pt>
    <dgm:pt modelId="{6AAD52DB-0651-4345-82D7-0B799715500C}">
      <dgm:prSet phldrT="[Text]"/>
      <dgm:spPr/>
      <dgm:t>
        <a:bodyPr/>
        <a:lstStyle/>
        <a:p>
          <a:pPr rtl="1"/>
          <a:r>
            <a:rPr lang="fa-IR" b="1" dirty="0" smtClean="0"/>
            <a:t>علل کاهش جمعیت در ایران</a:t>
          </a:r>
          <a:endParaRPr lang="fa-IR" b="1" dirty="0"/>
        </a:p>
      </dgm:t>
    </dgm:pt>
    <dgm:pt modelId="{5F11D99E-BE05-4F31-A6A1-15CA2A8ADC3A}" type="parTrans" cxnId="{D07E9DCE-9089-415B-AEA4-E1078CAC2F99}">
      <dgm:prSet/>
      <dgm:spPr/>
      <dgm:t>
        <a:bodyPr/>
        <a:lstStyle/>
        <a:p>
          <a:pPr rtl="1"/>
          <a:endParaRPr lang="fa-IR"/>
        </a:p>
      </dgm:t>
    </dgm:pt>
    <dgm:pt modelId="{6D7A2C21-ED05-4BB4-B38B-B767974D5469}" type="sibTrans" cxnId="{D07E9DCE-9089-415B-AEA4-E1078CAC2F99}">
      <dgm:prSet/>
      <dgm:spPr/>
      <dgm:t>
        <a:bodyPr/>
        <a:lstStyle/>
        <a:p>
          <a:pPr rtl="1"/>
          <a:endParaRPr lang="fa-IR"/>
        </a:p>
      </dgm:t>
    </dgm:pt>
    <dgm:pt modelId="{AD3258B6-D688-4D40-86ED-D04A52D4B097}">
      <dgm:prSet phldrT="[Text]"/>
      <dgm:spPr/>
      <dgm:t>
        <a:bodyPr/>
        <a:lstStyle/>
        <a:p>
          <a:pPr rtl="1"/>
          <a:r>
            <a:rPr lang="fa-IR" b="1" dirty="0" smtClean="0"/>
            <a:t>رواج فردگرایی</a:t>
          </a:r>
          <a:endParaRPr lang="fa-IR" b="1" dirty="0"/>
        </a:p>
      </dgm:t>
    </dgm:pt>
    <dgm:pt modelId="{058CC1A8-DC24-4273-B55A-2AD14798457B}" type="parTrans" cxnId="{36235C5A-5A36-4333-92C1-A2B4755F8937}">
      <dgm:prSet/>
      <dgm:spPr/>
      <dgm:t>
        <a:bodyPr/>
        <a:lstStyle/>
        <a:p>
          <a:pPr rtl="1"/>
          <a:endParaRPr lang="fa-IR" b="1"/>
        </a:p>
      </dgm:t>
    </dgm:pt>
    <dgm:pt modelId="{0C933D55-C6F3-4D0A-93CB-7E09D4BF472E}" type="sibTrans" cxnId="{36235C5A-5A36-4333-92C1-A2B4755F8937}">
      <dgm:prSet/>
      <dgm:spPr/>
      <dgm:t>
        <a:bodyPr/>
        <a:lstStyle/>
        <a:p>
          <a:pPr rtl="1"/>
          <a:endParaRPr lang="fa-IR"/>
        </a:p>
      </dgm:t>
    </dgm:pt>
    <dgm:pt modelId="{C1A4B3A3-4F1E-4F28-8100-E7B10856BBFF}">
      <dgm:prSet phldrT="[Text]"/>
      <dgm:spPr/>
      <dgm:t>
        <a:bodyPr/>
        <a:lstStyle/>
        <a:p>
          <a:pPr rtl="1"/>
          <a:r>
            <a:rPr lang="fa-IR" b="1" dirty="0" smtClean="0"/>
            <a:t>بالا رفتن سن ازدواج</a:t>
          </a:r>
          <a:endParaRPr lang="fa-IR" b="1" dirty="0"/>
        </a:p>
      </dgm:t>
    </dgm:pt>
    <dgm:pt modelId="{6449A5ED-5D4C-4CD8-AE36-331D85082ED3}" type="parTrans" cxnId="{1E58C17C-09CA-4D80-B46A-ACA0D8F14DA1}">
      <dgm:prSet/>
      <dgm:spPr/>
      <dgm:t>
        <a:bodyPr/>
        <a:lstStyle/>
        <a:p>
          <a:pPr rtl="1"/>
          <a:endParaRPr lang="fa-IR" b="1"/>
        </a:p>
      </dgm:t>
    </dgm:pt>
    <dgm:pt modelId="{9974DB76-E581-4584-88D9-9C75EE3823C6}" type="sibTrans" cxnId="{1E58C17C-09CA-4D80-B46A-ACA0D8F14DA1}">
      <dgm:prSet/>
      <dgm:spPr/>
      <dgm:t>
        <a:bodyPr/>
        <a:lstStyle/>
        <a:p>
          <a:pPr rtl="1"/>
          <a:endParaRPr lang="fa-IR"/>
        </a:p>
      </dgm:t>
    </dgm:pt>
    <dgm:pt modelId="{F8318B3C-21E7-4DC7-A091-DA5385C2EBE4}">
      <dgm:prSet/>
      <dgm:spPr/>
      <dgm:t>
        <a:bodyPr/>
        <a:lstStyle/>
        <a:p>
          <a:pPr rtl="1"/>
          <a:r>
            <a:rPr lang="fa-IR" b="1" dirty="0" smtClean="0"/>
            <a:t>مشکلات اقتصادی</a:t>
          </a:r>
        </a:p>
      </dgm:t>
    </dgm:pt>
    <dgm:pt modelId="{F5837739-74F2-433D-8082-5C580E7B424E}" type="parTrans" cxnId="{FC81A7F4-4EEF-4BA1-BBF8-59151DDF1AE8}">
      <dgm:prSet/>
      <dgm:spPr/>
      <dgm:t>
        <a:bodyPr/>
        <a:lstStyle/>
        <a:p>
          <a:pPr rtl="1"/>
          <a:endParaRPr lang="fa-IR" b="1"/>
        </a:p>
      </dgm:t>
    </dgm:pt>
    <dgm:pt modelId="{14A49569-2BEF-45FB-A115-06703DE7F5B5}" type="sibTrans" cxnId="{FC81A7F4-4EEF-4BA1-BBF8-59151DDF1AE8}">
      <dgm:prSet/>
      <dgm:spPr/>
      <dgm:t>
        <a:bodyPr/>
        <a:lstStyle/>
        <a:p>
          <a:pPr rtl="1"/>
          <a:endParaRPr lang="fa-IR"/>
        </a:p>
      </dgm:t>
    </dgm:pt>
    <dgm:pt modelId="{C646BA3C-313B-4C0D-8A91-C13B098EA577}">
      <dgm:prSet/>
      <dgm:spPr/>
      <dgm:t>
        <a:bodyPr/>
        <a:lstStyle/>
        <a:p>
          <a:pPr rtl="1"/>
          <a:r>
            <a:rPr lang="fa-IR" b="1" dirty="0" smtClean="0"/>
            <a:t>مصرف گرایی</a:t>
          </a:r>
          <a:endParaRPr lang="fa-IR" b="1" dirty="0"/>
        </a:p>
      </dgm:t>
    </dgm:pt>
    <dgm:pt modelId="{C3C0A28A-1744-400D-85BF-DD3D83C8291F}" type="parTrans" cxnId="{1B79BA2A-F3E6-4581-8A1B-50494F7B03A7}">
      <dgm:prSet/>
      <dgm:spPr/>
      <dgm:t>
        <a:bodyPr/>
        <a:lstStyle/>
        <a:p>
          <a:pPr rtl="1"/>
          <a:endParaRPr lang="fa-IR" b="1"/>
        </a:p>
      </dgm:t>
    </dgm:pt>
    <dgm:pt modelId="{4889AB77-3DA7-46D5-989A-339A2F4C12B5}" type="sibTrans" cxnId="{1B79BA2A-F3E6-4581-8A1B-50494F7B03A7}">
      <dgm:prSet/>
      <dgm:spPr/>
      <dgm:t>
        <a:bodyPr/>
        <a:lstStyle/>
        <a:p>
          <a:pPr rtl="1"/>
          <a:endParaRPr lang="fa-IR"/>
        </a:p>
      </dgm:t>
    </dgm:pt>
    <dgm:pt modelId="{1CA55B3B-644D-4EF3-A8D9-CBA1DC5D182E}">
      <dgm:prSet/>
      <dgm:spPr/>
      <dgm:t>
        <a:bodyPr/>
        <a:lstStyle/>
        <a:p>
          <a:pPr rtl="1"/>
          <a:r>
            <a:rPr lang="fa-IR" b="1" dirty="0" smtClean="0"/>
            <a:t>تحقیر مادری و کار خانگی</a:t>
          </a:r>
          <a:endParaRPr lang="fa-IR" b="1" dirty="0"/>
        </a:p>
      </dgm:t>
    </dgm:pt>
    <dgm:pt modelId="{746AA383-36ED-477D-AB58-2E163C8C6D5A}" type="parTrans" cxnId="{4CF88DC0-F794-45DA-92ED-84B22F84D598}">
      <dgm:prSet/>
      <dgm:spPr/>
      <dgm:t>
        <a:bodyPr/>
        <a:lstStyle/>
        <a:p>
          <a:pPr rtl="1"/>
          <a:endParaRPr lang="fa-IR" b="1"/>
        </a:p>
      </dgm:t>
    </dgm:pt>
    <dgm:pt modelId="{36E21F5F-186E-4B78-AC1B-28F9BF79CB84}" type="sibTrans" cxnId="{4CF88DC0-F794-45DA-92ED-84B22F84D598}">
      <dgm:prSet/>
      <dgm:spPr/>
      <dgm:t>
        <a:bodyPr/>
        <a:lstStyle/>
        <a:p>
          <a:pPr rtl="1"/>
          <a:endParaRPr lang="fa-IR"/>
        </a:p>
      </dgm:t>
    </dgm:pt>
    <dgm:pt modelId="{FE1A7387-0441-46CD-B28B-186FC26B4230}">
      <dgm:prSet/>
      <dgm:spPr/>
      <dgm:t>
        <a:bodyPr/>
        <a:lstStyle/>
        <a:p>
          <a:pPr rtl="1"/>
          <a:r>
            <a:rPr lang="fa-IR" b="1" dirty="0" smtClean="0"/>
            <a:t>افزایش شهرنشینی</a:t>
          </a:r>
          <a:endParaRPr lang="fa-IR" b="1" dirty="0"/>
        </a:p>
      </dgm:t>
    </dgm:pt>
    <dgm:pt modelId="{12BFE2DB-C8A3-43D6-ACFE-7DD5B8329921}" type="parTrans" cxnId="{E9819ECE-F3E7-4762-8F8A-5DE2EF24FD01}">
      <dgm:prSet/>
      <dgm:spPr/>
      <dgm:t>
        <a:bodyPr/>
        <a:lstStyle/>
        <a:p>
          <a:pPr rtl="1"/>
          <a:endParaRPr lang="fa-IR" b="1"/>
        </a:p>
      </dgm:t>
    </dgm:pt>
    <dgm:pt modelId="{213AA53C-7DE4-418E-A053-FCF4782DFE6A}" type="sibTrans" cxnId="{E9819ECE-F3E7-4762-8F8A-5DE2EF24FD01}">
      <dgm:prSet/>
      <dgm:spPr/>
      <dgm:t>
        <a:bodyPr/>
        <a:lstStyle/>
        <a:p>
          <a:pPr rtl="1"/>
          <a:endParaRPr lang="fa-IR"/>
        </a:p>
      </dgm:t>
    </dgm:pt>
    <dgm:pt modelId="{52C563BD-FC18-4E00-B763-FA3244E4E951}">
      <dgm:prSet/>
      <dgm:spPr/>
      <dgm:t>
        <a:bodyPr/>
        <a:lstStyle/>
        <a:p>
          <a:pPr rtl="1"/>
          <a:r>
            <a:rPr lang="fa-IR" b="1" dirty="0" smtClean="0"/>
            <a:t>رواج فرزند سالاری</a:t>
          </a:r>
          <a:endParaRPr lang="fa-IR" b="1" dirty="0"/>
        </a:p>
      </dgm:t>
    </dgm:pt>
    <dgm:pt modelId="{EC3EF58B-4111-4A00-AB97-7CFA14E2F92A}" type="parTrans" cxnId="{EED298D4-FEF4-459E-9A23-9A8F3AE2FEAD}">
      <dgm:prSet/>
      <dgm:spPr/>
      <dgm:t>
        <a:bodyPr/>
        <a:lstStyle/>
        <a:p>
          <a:pPr rtl="1"/>
          <a:endParaRPr lang="fa-IR" b="1"/>
        </a:p>
      </dgm:t>
    </dgm:pt>
    <dgm:pt modelId="{DC7D6E8B-E7CA-45ED-A377-5086F6157BC5}" type="sibTrans" cxnId="{EED298D4-FEF4-459E-9A23-9A8F3AE2FEAD}">
      <dgm:prSet/>
      <dgm:spPr/>
      <dgm:t>
        <a:bodyPr/>
        <a:lstStyle/>
        <a:p>
          <a:pPr rtl="1"/>
          <a:endParaRPr lang="fa-IR"/>
        </a:p>
      </dgm:t>
    </dgm:pt>
    <dgm:pt modelId="{DEAA55C7-846C-4242-8867-A3EAE811CB17}">
      <dgm:prSet/>
      <dgm:spPr/>
      <dgm:t>
        <a:bodyPr/>
        <a:lstStyle/>
        <a:p>
          <a:pPr rtl="1"/>
          <a:r>
            <a:rPr lang="fa-IR" b="1" dirty="0" smtClean="0"/>
            <a:t>افزایش طلاق</a:t>
          </a:r>
          <a:endParaRPr lang="fa-IR" b="1" dirty="0"/>
        </a:p>
      </dgm:t>
    </dgm:pt>
    <dgm:pt modelId="{CE02CA91-9A31-4653-AA83-F834AACAC727}" type="sibTrans" cxnId="{C98F53AA-97F4-43C1-B4B6-0EDF264D35C1}">
      <dgm:prSet/>
      <dgm:spPr/>
      <dgm:t>
        <a:bodyPr/>
        <a:lstStyle/>
        <a:p>
          <a:pPr rtl="1"/>
          <a:endParaRPr lang="fa-IR"/>
        </a:p>
      </dgm:t>
    </dgm:pt>
    <dgm:pt modelId="{B1475F34-BEAA-454D-B13E-4BEFF0889373}" type="parTrans" cxnId="{C98F53AA-97F4-43C1-B4B6-0EDF264D35C1}">
      <dgm:prSet/>
      <dgm:spPr/>
      <dgm:t>
        <a:bodyPr/>
        <a:lstStyle/>
        <a:p>
          <a:pPr rtl="1"/>
          <a:endParaRPr lang="fa-IR" b="1"/>
        </a:p>
      </dgm:t>
    </dgm:pt>
    <dgm:pt modelId="{D80E67BC-8D9A-4E49-B328-8556C1273535}">
      <dgm:prSet/>
      <dgm:spPr/>
      <dgm:t>
        <a:bodyPr/>
        <a:lstStyle/>
        <a:p>
          <a:pPr rtl="1"/>
          <a:r>
            <a:rPr lang="fa-IR" b="1" dirty="0" smtClean="0"/>
            <a:t>گسترش خانواده هسته ای</a:t>
          </a:r>
          <a:endParaRPr lang="fa-IR" b="1" dirty="0"/>
        </a:p>
      </dgm:t>
    </dgm:pt>
    <dgm:pt modelId="{D6C00DEA-7C79-4175-900A-95F7B7FA1425}" type="parTrans" cxnId="{F9927F1D-D5EC-4DD4-88AC-5CD47B8A1ED3}">
      <dgm:prSet/>
      <dgm:spPr/>
      <dgm:t>
        <a:bodyPr/>
        <a:lstStyle/>
        <a:p>
          <a:pPr rtl="1"/>
          <a:endParaRPr lang="fa-IR" b="1"/>
        </a:p>
      </dgm:t>
    </dgm:pt>
    <dgm:pt modelId="{3229F68E-3452-47F6-A4BA-F4F28C191EA1}" type="sibTrans" cxnId="{F9927F1D-D5EC-4DD4-88AC-5CD47B8A1ED3}">
      <dgm:prSet/>
      <dgm:spPr/>
      <dgm:t>
        <a:bodyPr/>
        <a:lstStyle/>
        <a:p>
          <a:pPr rtl="1"/>
          <a:endParaRPr lang="fa-IR"/>
        </a:p>
      </dgm:t>
    </dgm:pt>
    <dgm:pt modelId="{C659C8CE-67B5-4013-B2E0-D05B556ED6D3}">
      <dgm:prSet/>
      <dgm:spPr/>
      <dgm:t>
        <a:bodyPr/>
        <a:lstStyle/>
        <a:p>
          <a:pPr rtl="1"/>
          <a:r>
            <a:rPr lang="fa-IR" b="1" dirty="0" smtClean="0"/>
            <a:t>افزایش تحصیلات و اشتغال زنان</a:t>
          </a:r>
          <a:endParaRPr lang="fa-IR" b="1" dirty="0"/>
        </a:p>
      </dgm:t>
    </dgm:pt>
    <dgm:pt modelId="{CAD5F1A6-4A8A-4E8D-90CA-FD65F875BF7F}" type="parTrans" cxnId="{F6BD89E4-611F-45B9-A732-7F984EA148EF}">
      <dgm:prSet/>
      <dgm:spPr/>
      <dgm:t>
        <a:bodyPr/>
        <a:lstStyle/>
        <a:p>
          <a:pPr rtl="1"/>
          <a:endParaRPr lang="fa-IR"/>
        </a:p>
      </dgm:t>
    </dgm:pt>
    <dgm:pt modelId="{F7DF47D3-34A9-4F83-A265-504B2B79B882}" type="sibTrans" cxnId="{F6BD89E4-611F-45B9-A732-7F984EA148EF}">
      <dgm:prSet/>
      <dgm:spPr/>
      <dgm:t>
        <a:bodyPr/>
        <a:lstStyle/>
        <a:p>
          <a:pPr rtl="1"/>
          <a:endParaRPr lang="fa-IR"/>
        </a:p>
      </dgm:t>
    </dgm:pt>
    <dgm:pt modelId="{85C8C3CE-4933-4163-91D4-0B80EC000D2C}" type="pres">
      <dgm:prSet presAssocID="{66D78922-70D7-424F-908B-2163402D7245}" presName="hierChild1" presStyleCnt="0">
        <dgm:presLayoutVars>
          <dgm:orgChart val="1"/>
          <dgm:chPref val="1"/>
          <dgm:dir val="rev"/>
          <dgm:animOne val="branch"/>
          <dgm:animLvl val="lvl"/>
          <dgm:resizeHandles/>
        </dgm:presLayoutVars>
      </dgm:prSet>
      <dgm:spPr/>
      <dgm:t>
        <a:bodyPr/>
        <a:lstStyle/>
        <a:p>
          <a:pPr rtl="1"/>
          <a:endParaRPr lang="fa-IR"/>
        </a:p>
      </dgm:t>
    </dgm:pt>
    <dgm:pt modelId="{7F71F3A3-A93F-43E6-956F-416FCBC95B6E}" type="pres">
      <dgm:prSet presAssocID="{6AAD52DB-0651-4345-82D7-0B799715500C}" presName="hierRoot1" presStyleCnt="0">
        <dgm:presLayoutVars>
          <dgm:hierBranch val="init"/>
        </dgm:presLayoutVars>
      </dgm:prSet>
      <dgm:spPr/>
    </dgm:pt>
    <dgm:pt modelId="{4A3974DB-9878-4968-8791-B69DE5649CB3}" type="pres">
      <dgm:prSet presAssocID="{6AAD52DB-0651-4345-82D7-0B799715500C}" presName="rootComposite1" presStyleCnt="0"/>
      <dgm:spPr/>
    </dgm:pt>
    <dgm:pt modelId="{9ACA7F05-7315-40A8-AE24-96B9A59080D0}" type="pres">
      <dgm:prSet presAssocID="{6AAD52DB-0651-4345-82D7-0B799715500C}" presName="rootText1" presStyleLbl="node0" presStyleIdx="0" presStyleCnt="1" custScaleX="176064">
        <dgm:presLayoutVars>
          <dgm:chPref val="3"/>
        </dgm:presLayoutVars>
      </dgm:prSet>
      <dgm:spPr>
        <a:prstGeom prst="ellipse">
          <a:avLst/>
        </a:prstGeom>
      </dgm:spPr>
      <dgm:t>
        <a:bodyPr/>
        <a:lstStyle/>
        <a:p>
          <a:pPr rtl="1"/>
          <a:endParaRPr lang="fa-IR"/>
        </a:p>
      </dgm:t>
    </dgm:pt>
    <dgm:pt modelId="{BF7C6A7E-980F-4DE6-B833-1A8F6A06D574}" type="pres">
      <dgm:prSet presAssocID="{6AAD52DB-0651-4345-82D7-0B799715500C}" presName="rootConnector1" presStyleLbl="node1" presStyleIdx="0" presStyleCnt="0"/>
      <dgm:spPr/>
      <dgm:t>
        <a:bodyPr/>
        <a:lstStyle/>
        <a:p>
          <a:pPr rtl="1"/>
          <a:endParaRPr lang="fa-IR"/>
        </a:p>
      </dgm:t>
    </dgm:pt>
    <dgm:pt modelId="{E988193F-443F-4E48-B7DA-78995977D7B1}" type="pres">
      <dgm:prSet presAssocID="{6AAD52DB-0651-4345-82D7-0B799715500C}" presName="hierChild2" presStyleCnt="0"/>
      <dgm:spPr/>
    </dgm:pt>
    <dgm:pt modelId="{D50F5CC5-414A-4D0E-A525-F0E6A6103C3F}" type="pres">
      <dgm:prSet presAssocID="{058CC1A8-DC24-4273-B55A-2AD14798457B}" presName="Name37" presStyleLbl="parChTrans1D2" presStyleIdx="0" presStyleCnt="3"/>
      <dgm:spPr/>
      <dgm:t>
        <a:bodyPr/>
        <a:lstStyle/>
        <a:p>
          <a:endParaRPr lang="en-US"/>
        </a:p>
      </dgm:t>
    </dgm:pt>
    <dgm:pt modelId="{50FF3287-5648-4189-BD0D-4E387C34A960}" type="pres">
      <dgm:prSet presAssocID="{AD3258B6-D688-4D40-86ED-D04A52D4B097}" presName="hierRoot2" presStyleCnt="0">
        <dgm:presLayoutVars>
          <dgm:hierBranch val="l"/>
        </dgm:presLayoutVars>
      </dgm:prSet>
      <dgm:spPr/>
    </dgm:pt>
    <dgm:pt modelId="{BF7E00B1-759D-4D03-8F13-7E3835BC23E4}" type="pres">
      <dgm:prSet presAssocID="{AD3258B6-D688-4D40-86ED-D04A52D4B097}" presName="rootComposite" presStyleCnt="0"/>
      <dgm:spPr/>
    </dgm:pt>
    <dgm:pt modelId="{5E08C3BE-D6A1-4B96-B7D9-D53325181890}" type="pres">
      <dgm:prSet presAssocID="{AD3258B6-D688-4D40-86ED-D04A52D4B097}" presName="rootText" presStyleLbl="node2" presStyleIdx="0" presStyleCnt="3" custLinFactNeighborX="13631" custLinFactNeighborY="-7955">
        <dgm:presLayoutVars>
          <dgm:chPref val="3"/>
        </dgm:presLayoutVars>
      </dgm:prSet>
      <dgm:spPr>
        <a:prstGeom prst="flowChartAlternateProcess">
          <a:avLst/>
        </a:prstGeom>
      </dgm:spPr>
      <dgm:t>
        <a:bodyPr/>
        <a:lstStyle/>
        <a:p>
          <a:pPr rtl="1"/>
          <a:endParaRPr lang="fa-IR"/>
        </a:p>
      </dgm:t>
    </dgm:pt>
    <dgm:pt modelId="{6053AC5C-BD8C-45A6-B648-C88313EDCF55}" type="pres">
      <dgm:prSet presAssocID="{AD3258B6-D688-4D40-86ED-D04A52D4B097}" presName="rootConnector" presStyleLbl="node2" presStyleIdx="0" presStyleCnt="3"/>
      <dgm:spPr/>
      <dgm:t>
        <a:bodyPr/>
        <a:lstStyle/>
        <a:p>
          <a:pPr rtl="1"/>
          <a:endParaRPr lang="fa-IR"/>
        </a:p>
      </dgm:t>
    </dgm:pt>
    <dgm:pt modelId="{B27D6580-F8DA-4F74-A00A-6C948690A10B}" type="pres">
      <dgm:prSet presAssocID="{AD3258B6-D688-4D40-86ED-D04A52D4B097}" presName="hierChild4" presStyleCnt="0"/>
      <dgm:spPr/>
    </dgm:pt>
    <dgm:pt modelId="{02A7BC03-CFC5-40F7-A2DB-04FD9941FCD9}" type="pres">
      <dgm:prSet presAssocID="{6449A5ED-5D4C-4CD8-AE36-331D85082ED3}" presName="Name50" presStyleLbl="parChTrans1D3" presStyleIdx="0" presStyleCnt="7"/>
      <dgm:spPr/>
      <dgm:t>
        <a:bodyPr/>
        <a:lstStyle/>
        <a:p>
          <a:pPr rtl="1"/>
          <a:endParaRPr lang="fa-IR"/>
        </a:p>
      </dgm:t>
    </dgm:pt>
    <dgm:pt modelId="{A05F5BA1-DF59-4B67-AD90-B629C2639563}" type="pres">
      <dgm:prSet presAssocID="{C1A4B3A3-4F1E-4F28-8100-E7B10856BBFF}" presName="hierRoot2" presStyleCnt="0">
        <dgm:presLayoutVars>
          <dgm:hierBranch val="l"/>
        </dgm:presLayoutVars>
      </dgm:prSet>
      <dgm:spPr/>
    </dgm:pt>
    <dgm:pt modelId="{EF67D4BD-0330-4383-9629-DEAE3A1EA8C1}" type="pres">
      <dgm:prSet presAssocID="{C1A4B3A3-4F1E-4F28-8100-E7B10856BBFF}" presName="rootComposite" presStyleCnt="0"/>
      <dgm:spPr/>
    </dgm:pt>
    <dgm:pt modelId="{ABDC0021-39AB-46F1-B462-D805C636AB4B}" type="pres">
      <dgm:prSet presAssocID="{C1A4B3A3-4F1E-4F28-8100-E7B10856BBFF}" presName="rootText" presStyleLbl="node3" presStyleIdx="0" presStyleCnt="7" custLinFactNeighborX="35020" custLinFactNeighborY="-25789">
        <dgm:presLayoutVars>
          <dgm:chPref val="3"/>
        </dgm:presLayoutVars>
      </dgm:prSet>
      <dgm:spPr>
        <a:prstGeom prst="flowChartAlternateProcess">
          <a:avLst/>
        </a:prstGeom>
      </dgm:spPr>
      <dgm:t>
        <a:bodyPr/>
        <a:lstStyle/>
        <a:p>
          <a:pPr rtl="1"/>
          <a:endParaRPr lang="fa-IR"/>
        </a:p>
      </dgm:t>
    </dgm:pt>
    <dgm:pt modelId="{1029ACC3-861F-4A16-85BB-9846850AFFA5}" type="pres">
      <dgm:prSet presAssocID="{C1A4B3A3-4F1E-4F28-8100-E7B10856BBFF}" presName="rootConnector" presStyleLbl="node3" presStyleIdx="0" presStyleCnt="7"/>
      <dgm:spPr/>
      <dgm:t>
        <a:bodyPr/>
        <a:lstStyle/>
        <a:p>
          <a:pPr rtl="1"/>
          <a:endParaRPr lang="fa-IR"/>
        </a:p>
      </dgm:t>
    </dgm:pt>
    <dgm:pt modelId="{00E8879A-FEF4-4DC8-B414-70A79D40BF1C}" type="pres">
      <dgm:prSet presAssocID="{C1A4B3A3-4F1E-4F28-8100-E7B10856BBFF}" presName="hierChild4" presStyleCnt="0"/>
      <dgm:spPr/>
    </dgm:pt>
    <dgm:pt modelId="{37A7536A-8543-4A10-B558-25DEB9573675}" type="pres">
      <dgm:prSet presAssocID="{C1A4B3A3-4F1E-4F28-8100-E7B10856BBFF}" presName="hierChild5" presStyleCnt="0"/>
      <dgm:spPr/>
    </dgm:pt>
    <dgm:pt modelId="{2219B889-741B-4420-AA7E-840DFD4177C6}" type="pres">
      <dgm:prSet presAssocID="{B1475F34-BEAA-454D-B13E-4BEFF0889373}" presName="Name50" presStyleLbl="parChTrans1D3" presStyleIdx="1" presStyleCnt="7"/>
      <dgm:spPr/>
      <dgm:t>
        <a:bodyPr/>
        <a:lstStyle/>
        <a:p>
          <a:pPr rtl="1"/>
          <a:endParaRPr lang="fa-IR"/>
        </a:p>
      </dgm:t>
    </dgm:pt>
    <dgm:pt modelId="{8E1800AF-17C3-40C6-8877-DCA116879216}" type="pres">
      <dgm:prSet presAssocID="{DEAA55C7-846C-4242-8867-A3EAE811CB17}" presName="hierRoot2" presStyleCnt="0">
        <dgm:presLayoutVars>
          <dgm:hierBranch val="l"/>
        </dgm:presLayoutVars>
      </dgm:prSet>
      <dgm:spPr/>
    </dgm:pt>
    <dgm:pt modelId="{7E874065-6C78-41E0-ADB1-E418177EFAD1}" type="pres">
      <dgm:prSet presAssocID="{DEAA55C7-846C-4242-8867-A3EAE811CB17}" presName="rootComposite" presStyleCnt="0"/>
      <dgm:spPr/>
    </dgm:pt>
    <dgm:pt modelId="{5AD26963-C0D9-463F-A007-831ACA6D1815}" type="pres">
      <dgm:prSet presAssocID="{DEAA55C7-846C-4242-8867-A3EAE811CB17}" presName="rootText" presStyleLbl="node3" presStyleIdx="1" presStyleCnt="7" custLinFactNeighborX="35020" custLinFactNeighborY="-18884">
        <dgm:presLayoutVars>
          <dgm:chPref val="3"/>
        </dgm:presLayoutVars>
      </dgm:prSet>
      <dgm:spPr>
        <a:prstGeom prst="flowChartAlternateProcess">
          <a:avLst/>
        </a:prstGeom>
      </dgm:spPr>
      <dgm:t>
        <a:bodyPr/>
        <a:lstStyle/>
        <a:p>
          <a:pPr rtl="1"/>
          <a:endParaRPr lang="fa-IR"/>
        </a:p>
      </dgm:t>
    </dgm:pt>
    <dgm:pt modelId="{02D161CE-0921-4CB3-9E7F-FB6D6BF00DEC}" type="pres">
      <dgm:prSet presAssocID="{DEAA55C7-846C-4242-8867-A3EAE811CB17}" presName="rootConnector" presStyleLbl="node3" presStyleIdx="1" presStyleCnt="7"/>
      <dgm:spPr/>
      <dgm:t>
        <a:bodyPr/>
        <a:lstStyle/>
        <a:p>
          <a:pPr rtl="1"/>
          <a:endParaRPr lang="fa-IR"/>
        </a:p>
      </dgm:t>
    </dgm:pt>
    <dgm:pt modelId="{B283442B-6EDC-4A83-AFBE-D03E0059BA37}" type="pres">
      <dgm:prSet presAssocID="{DEAA55C7-846C-4242-8867-A3EAE811CB17}" presName="hierChild4" presStyleCnt="0"/>
      <dgm:spPr/>
    </dgm:pt>
    <dgm:pt modelId="{038A1BF2-18B4-4ECF-929B-3FEEAE5AE8D0}" type="pres">
      <dgm:prSet presAssocID="{DEAA55C7-846C-4242-8867-A3EAE811CB17}" presName="hierChild5" presStyleCnt="0"/>
      <dgm:spPr/>
    </dgm:pt>
    <dgm:pt modelId="{0EC1408E-A706-4DE0-BB59-EAB64A7EE2CD}" type="pres">
      <dgm:prSet presAssocID="{CAD5F1A6-4A8A-4E8D-90CA-FD65F875BF7F}" presName="Name50" presStyleLbl="parChTrans1D3" presStyleIdx="2" presStyleCnt="7"/>
      <dgm:spPr/>
      <dgm:t>
        <a:bodyPr/>
        <a:lstStyle/>
        <a:p>
          <a:pPr rtl="1"/>
          <a:endParaRPr lang="fa-IR"/>
        </a:p>
      </dgm:t>
    </dgm:pt>
    <dgm:pt modelId="{7B26FC87-2FA9-47A0-A2B7-600589E143B1}" type="pres">
      <dgm:prSet presAssocID="{C659C8CE-67B5-4013-B2E0-D05B556ED6D3}" presName="hierRoot2" presStyleCnt="0">
        <dgm:presLayoutVars>
          <dgm:hierBranch val="init"/>
        </dgm:presLayoutVars>
      </dgm:prSet>
      <dgm:spPr/>
    </dgm:pt>
    <dgm:pt modelId="{C7508394-3B8A-4D15-ADA1-12FAA98CF8A1}" type="pres">
      <dgm:prSet presAssocID="{C659C8CE-67B5-4013-B2E0-D05B556ED6D3}" presName="rootComposite" presStyleCnt="0"/>
      <dgm:spPr/>
    </dgm:pt>
    <dgm:pt modelId="{EB10170D-8592-4A2E-9932-5B2D302D9245}" type="pres">
      <dgm:prSet presAssocID="{C659C8CE-67B5-4013-B2E0-D05B556ED6D3}" presName="rootText" presStyleLbl="node3" presStyleIdx="2" presStyleCnt="7" custLinFactNeighborX="35020" custLinFactNeighborY="-20738">
        <dgm:presLayoutVars>
          <dgm:chPref val="3"/>
        </dgm:presLayoutVars>
      </dgm:prSet>
      <dgm:spPr>
        <a:prstGeom prst="flowChartAlternateProcess">
          <a:avLst/>
        </a:prstGeom>
      </dgm:spPr>
      <dgm:t>
        <a:bodyPr/>
        <a:lstStyle/>
        <a:p>
          <a:pPr rtl="1"/>
          <a:endParaRPr lang="fa-IR"/>
        </a:p>
      </dgm:t>
    </dgm:pt>
    <dgm:pt modelId="{EE292BAE-1F8E-404A-87D8-94117BEE4371}" type="pres">
      <dgm:prSet presAssocID="{C659C8CE-67B5-4013-B2E0-D05B556ED6D3}" presName="rootConnector" presStyleLbl="node3" presStyleIdx="2" presStyleCnt="7"/>
      <dgm:spPr/>
      <dgm:t>
        <a:bodyPr/>
        <a:lstStyle/>
        <a:p>
          <a:pPr rtl="1"/>
          <a:endParaRPr lang="fa-IR"/>
        </a:p>
      </dgm:t>
    </dgm:pt>
    <dgm:pt modelId="{2428A947-A939-4335-B024-80A55283BBB7}" type="pres">
      <dgm:prSet presAssocID="{C659C8CE-67B5-4013-B2E0-D05B556ED6D3}" presName="hierChild4" presStyleCnt="0"/>
      <dgm:spPr/>
    </dgm:pt>
    <dgm:pt modelId="{C83A83C1-CC7E-4804-9A2A-2A6E02F10EA2}" type="pres">
      <dgm:prSet presAssocID="{C659C8CE-67B5-4013-B2E0-D05B556ED6D3}" presName="hierChild5" presStyleCnt="0"/>
      <dgm:spPr/>
    </dgm:pt>
    <dgm:pt modelId="{36413AEC-BD54-41B2-AF98-D95AA79C475C}" type="pres">
      <dgm:prSet presAssocID="{AD3258B6-D688-4D40-86ED-D04A52D4B097}" presName="hierChild5" presStyleCnt="0"/>
      <dgm:spPr/>
    </dgm:pt>
    <dgm:pt modelId="{5CC980F3-CDF7-4122-9138-22C276F03A45}" type="pres">
      <dgm:prSet presAssocID="{F5837739-74F2-433D-8082-5C580E7B424E}" presName="Name37" presStyleLbl="parChTrans1D2" presStyleIdx="1" presStyleCnt="3"/>
      <dgm:spPr/>
      <dgm:t>
        <a:bodyPr/>
        <a:lstStyle/>
        <a:p>
          <a:endParaRPr lang="en-US"/>
        </a:p>
      </dgm:t>
    </dgm:pt>
    <dgm:pt modelId="{61BBDC89-9DC4-442C-91DF-537FA2BC0DA1}" type="pres">
      <dgm:prSet presAssocID="{F8318B3C-21E7-4DC7-A091-DA5385C2EBE4}" presName="hierRoot2" presStyleCnt="0">
        <dgm:presLayoutVars>
          <dgm:hierBranch val="l"/>
        </dgm:presLayoutVars>
      </dgm:prSet>
      <dgm:spPr/>
    </dgm:pt>
    <dgm:pt modelId="{4007C332-70C0-4A4C-9556-C7B3A89C7A5A}" type="pres">
      <dgm:prSet presAssocID="{F8318B3C-21E7-4DC7-A091-DA5385C2EBE4}" presName="rootComposite" presStyleCnt="0"/>
      <dgm:spPr/>
    </dgm:pt>
    <dgm:pt modelId="{CE9DF1C8-5739-4442-8F45-153014C86ECA}" type="pres">
      <dgm:prSet presAssocID="{F8318B3C-21E7-4DC7-A091-DA5385C2EBE4}" presName="rootText" presStyleLbl="node2" presStyleIdx="1" presStyleCnt="3" custLinFactY="100000" custLinFactNeighborX="-33546" custLinFactNeighborY="193078">
        <dgm:presLayoutVars>
          <dgm:chPref val="3"/>
        </dgm:presLayoutVars>
      </dgm:prSet>
      <dgm:spPr>
        <a:prstGeom prst="flowChartAlternateProcess">
          <a:avLst/>
        </a:prstGeom>
      </dgm:spPr>
      <dgm:t>
        <a:bodyPr/>
        <a:lstStyle/>
        <a:p>
          <a:pPr rtl="1"/>
          <a:endParaRPr lang="fa-IR"/>
        </a:p>
      </dgm:t>
    </dgm:pt>
    <dgm:pt modelId="{74521051-B304-438F-94C2-4A163E2C3A2D}" type="pres">
      <dgm:prSet presAssocID="{F8318B3C-21E7-4DC7-A091-DA5385C2EBE4}" presName="rootConnector" presStyleLbl="node2" presStyleIdx="1" presStyleCnt="3"/>
      <dgm:spPr/>
      <dgm:t>
        <a:bodyPr/>
        <a:lstStyle/>
        <a:p>
          <a:pPr rtl="1"/>
          <a:endParaRPr lang="fa-IR"/>
        </a:p>
      </dgm:t>
    </dgm:pt>
    <dgm:pt modelId="{2AF1AC82-B9AE-4C92-B086-505AB65CD3DA}" type="pres">
      <dgm:prSet presAssocID="{F8318B3C-21E7-4DC7-A091-DA5385C2EBE4}" presName="hierChild4" presStyleCnt="0"/>
      <dgm:spPr/>
    </dgm:pt>
    <dgm:pt modelId="{4B3B42A6-818E-463F-B5DA-D8A83767EA10}" type="pres">
      <dgm:prSet presAssocID="{12BFE2DB-C8A3-43D6-ACFE-7DD5B8329921}" presName="Name50" presStyleLbl="parChTrans1D3" presStyleIdx="3" presStyleCnt="7"/>
      <dgm:spPr/>
      <dgm:t>
        <a:bodyPr/>
        <a:lstStyle/>
        <a:p>
          <a:pPr rtl="1"/>
          <a:endParaRPr lang="fa-IR"/>
        </a:p>
      </dgm:t>
    </dgm:pt>
    <dgm:pt modelId="{ADFD43F5-5211-4775-93BD-B2D7A69FF27A}" type="pres">
      <dgm:prSet presAssocID="{FE1A7387-0441-46CD-B28B-186FC26B4230}" presName="hierRoot2" presStyleCnt="0">
        <dgm:presLayoutVars>
          <dgm:hierBranch val="l"/>
        </dgm:presLayoutVars>
      </dgm:prSet>
      <dgm:spPr/>
    </dgm:pt>
    <dgm:pt modelId="{D1D5E727-EDE7-477B-90AE-C36228FD11EA}" type="pres">
      <dgm:prSet presAssocID="{FE1A7387-0441-46CD-B28B-186FC26B4230}" presName="rootComposite" presStyleCnt="0"/>
      <dgm:spPr/>
    </dgm:pt>
    <dgm:pt modelId="{8DAD33F7-A036-4997-BC71-7E73657769AC}" type="pres">
      <dgm:prSet presAssocID="{FE1A7387-0441-46CD-B28B-186FC26B4230}" presName="rootText" presStyleLbl="node3" presStyleIdx="3" presStyleCnt="7" custLinFactY="-37974" custLinFactNeighborX="-29166" custLinFactNeighborY="-100000">
        <dgm:presLayoutVars>
          <dgm:chPref val="3"/>
        </dgm:presLayoutVars>
      </dgm:prSet>
      <dgm:spPr>
        <a:prstGeom prst="flowChartAlternateProcess">
          <a:avLst/>
        </a:prstGeom>
      </dgm:spPr>
      <dgm:t>
        <a:bodyPr/>
        <a:lstStyle/>
        <a:p>
          <a:pPr rtl="1"/>
          <a:endParaRPr lang="fa-IR"/>
        </a:p>
      </dgm:t>
    </dgm:pt>
    <dgm:pt modelId="{09AFF4AA-2575-4374-8B48-61BE50E827A8}" type="pres">
      <dgm:prSet presAssocID="{FE1A7387-0441-46CD-B28B-186FC26B4230}" presName="rootConnector" presStyleLbl="node3" presStyleIdx="3" presStyleCnt="7"/>
      <dgm:spPr/>
      <dgm:t>
        <a:bodyPr/>
        <a:lstStyle/>
        <a:p>
          <a:pPr rtl="1"/>
          <a:endParaRPr lang="fa-IR"/>
        </a:p>
      </dgm:t>
    </dgm:pt>
    <dgm:pt modelId="{FFCF6BF7-8C81-4C2C-B03B-9BA08A50080B}" type="pres">
      <dgm:prSet presAssocID="{FE1A7387-0441-46CD-B28B-186FC26B4230}" presName="hierChild4" presStyleCnt="0"/>
      <dgm:spPr/>
    </dgm:pt>
    <dgm:pt modelId="{80316737-0286-406C-BEB8-EA10587E91FA}" type="pres">
      <dgm:prSet presAssocID="{FE1A7387-0441-46CD-B28B-186FC26B4230}" presName="hierChild5" presStyleCnt="0"/>
      <dgm:spPr/>
    </dgm:pt>
    <dgm:pt modelId="{D145F8DF-25D3-4B84-8204-D95C1A39A244}" type="pres">
      <dgm:prSet presAssocID="{D6C00DEA-7C79-4175-900A-95F7B7FA1425}" presName="Name50" presStyleLbl="parChTrans1D3" presStyleIdx="4" presStyleCnt="7"/>
      <dgm:spPr/>
      <dgm:t>
        <a:bodyPr/>
        <a:lstStyle/>
        <a:p>
          <a:pPr rtl="1"/>
          <a:endParaRPr lang="fa-IR"/>
        </a:p>
      </dgm:t>
    </dgm:pt>
    <dgm:pt modelId="{6675C84A-9362-4D42-880B-B9CE2C421748}" type="pres">
      <dgm:prSet presAssocID="{D80E67BC-8D9A-4E49-B328-8556C1273535}" presName="hierRoot2" presStyleCnt="0">
        <dgm:presLayoutVars>
          <dgm:hierBranch val="init"/>
        </dgm:presLayoutVars>
      </dgm:prSet>
      <dgm:spPr/>
    </dgm:pt>
    <dgm:pt modelId="{C761CF51-B5B6-4205-BFF5-3AAB1625682B}" type="pres">
      <dgm:prSet presAssocID="{D80E67BC-8D9A-4E49-B328-8556C1273535}" presName="rootComposite" presStyleCnt="0"/>
      <dgm:spPr/>
    </dgm:pt>
    <dgm:pt modelId="{624ED45F-2B8B-4849-B08F-2630AFB4F0D8}" type="pres">
      <dgm:prSet presAssocID="{D80E67BC-8D9A-4E49-B328-8556C1273535}" presName="rootText" presStyleLbl="node3" presStyleIdx="4" presStyleCnt="7" custScaleX="135036" custLinFactY="-39828" custLinFactNeighborX="-29167" custLinFactNeighborY="-100000">
        <dgm:presLayoutVars>
          <dgm:chPref val="3"/>
        </dgm:presLayoutVars>
      </dgm:prSet>
      <dgm:spPr>
        <a:prstGeom prst="flowChartAlternateProcess">
          <a:avLst/>
        </a:prstGeom>
      </dgm:spPr>
      <dgm:t>
        <a:bodyPr/>
        <a:lstStyle/>
        <a:p>
          <a:pPr rtl="1"/>
          <a:endParaRPr lang="fa-IR"/>
        </a:p>
      </dgm:t>
    </dgm:pt>
    <dgm:pt modelId="{5579CFF3-40F2-44DF-AC6A-12E549EFEE28}" type="pres">
      <dgm:prSet presAssocID="{D80E67BC-8D9A-4E49-B328-8556C1273535}" presName="rootConnector" presStyleLbl="node3" presStyleIdx="4" presStyleCnt="7"/>
      <dgm:spPr/>
      <dgm:t>
        <a:bodyPr/>
        <a:lstStyle/>
        <a:p>
          <a:pPr rtl="1"/>
          <a:endParaRPr lang="fa-IR"/>
        </a:p>
      </dgm:t>
    </dgm:pt>
    <dgm:pt modelId="{B80F8EF7-EFBE-42E5-A7E6-B17E66B1BE14}" type="pres">
      <dgm:prSet presAssocID="{D80E67BC-8D9A-4E49-B328-8556C1273535}" presName="hierChild4" presStyleCnt="0"/>
      <dgm:spPr/>
    </dgm:pt>
    <dgm:pt modelId="{E3EB5326-BECB-4DE5-AA72-10F6D5547761}" type="pres">
      <dgm:prSet presAssocID="{D80E67BC-8D9A-4E49-B328-8556C1273535}" presName="hierChild5" presStyleCnt="0"/>
      <dgm:spPr/>
    </dgm:pt>
    <dgm:pt modelId="{DAAF40E7-D78F-4469-9260-6D1436266015}" type="pres">
      <dgm:prSet presAssocID="{F8318B3C-21E7-4DC7-A091-DA5385C2EBE4}" presName="hierChild5" presStyleCnt="0"/>
      <dgm:spPr/>
    </dgm:pt>
    <dgm:pt modelId="{45B5C781-DBEB-4119-9674-57A4EC8DDF46}" type="pres">
      <dgm:prSet presAssocID="{C3C0A28A-1744-400D-85BF-DD3D83C8291F}" presName="Name37" presStyleLbl="parChTrans1D2" presStyleIdx="2" presStyleCnt="3"/>
      <dgm:spPr/>
      <dgm:t>
        <a:bodyPr/>
        <a:lstStyle/>
        <a:p>
          <a:endParaRPr lang="en-US"/>
        </a:p>
      </dgm:t>
    </dgm:pt>
    <dgm:pt modelId="{5276E0DE-F966-4601-971E-87ED1015C2BA}" type="pres">
      <dgm:prSet presAssocID="{C646BA3C-313B-4C0D-8A91-C13B098EA577}" presName="hierRoot2" presStyleCnt="0">
        <dgm:presLayoutVars>
          <dgm:hierBranch val="l"/>
        </dgm:presLayoutVars>
      </dgm:prSet>
      <dgm:spPr/>
    </dgm:pt>
    <dgm:pt modelId="{F27024B6-2738-41CB-8CF8-7B3271444A78}" type="pres">
      <dgm:prSet presAssocID="{C646BA3C-313B-4C0D-8A91-C13B098EA577}" presName="rootComposite" presStyleCnt="0"/>
      <dgm:spPr/>
    </dgm:pt>
    <dgm:pt modelId="{4B9BE569-091C-4FA1-80E2-8FF95C9AF05B}" type="pres">
      <dgm:prSet presAssocID="{C646BA3C-313B-4C0D-8A91-C13B098EA577}" presName="rootText" presStyleLbl="node2" presStyleIdx="2" presStyleCnt="3" custLinFactNeighborX="-77438" custLinFactNeighborY="-4089">
        <dgm:presLayoutVars>
          <dgm:chPref val="3"/>
        </dgm:presLayoutVars>
      </dgm:prSet>
      <dgm:spPr>
        <a:prstGeom prst="flowChartAlternateProcess">
          <a:avLst/>
        </a:prstGeom>
      </dgm:spPr>
      <dgm:t>
        <a:bodyPr/>
        <a:lstStyle/>
        <a:p>
          <a:pPr rtl="1"/>
          <a:endParaRPr lang="fa-IR"/>
        </a:p>
      </dgm:t>
    </dgm:pt>
    <dgm:pt modelId="{51A896AE-8F26-4282-8352-89E1C6924C51}" type="pres">
      <dgm:prSet presAssocID="{C646BA3C-313B-4C0D-8A91-C13B098EA577}" presName="rootConnector" presStyleLbl="node2" presStyleIdx="2" presStyleCnt="3"/>
      <dgm:spPr/>
      <dgm:t>
        <a:bodyPr/>
        <a:lstStyle/>
        <a:p>
          <a:pPr rtl="1"/>
          <a:endParaRPr lang="fa-IR"/>
        </a:p>
      </dgm:t>
    </dgm:pt>
    <dgm:pt modelId="{032A755B-949F-47F7-8FD7-A701E7FB04DA}" type="pres">
      <dgm:prSet presAssocID="{C646BA3C-313B-4C0D-8A91-C13B098EA577}" presName="hierChild4" presStyleCnt="0"/>
      <dgm:spPr/>
    </dgm:pt>
    <dgm:pt modelId="{3C720689-BFD9-4B21-A63A-99A58D1E19DE}" type="pres">
      <dgm:prSet presAssocID="{EC3EF58B-4111-4A00-AB97-7CFA14E2F92A}" presName="Name50" presStyleLbl="parChTrans1D3" presStyleIdx="5" presStyleCnt="7"/>
      <dgm:spPr/>
      <dgm:t>
        <a:bodyPr/>
        <a:lstStyle/>
        <a:p>
          <a:pPr rtl="1"/>
          <a:endParaRPr lang="fa-IR"/>
        </a:p>
      </dgm:t>
    </dgm:pt>
    <dgm:pt modelId="{72DA8715-44E5-4234-B56A-D17D980C3694}" type="pres">
      <dgm:prSet presAssocID="{52C563BD-FC18-4E00-B763-FA3244E4E951}" presName="hierRoot2" presStyleCnt="0">
        <dgm:presLayoutVars>
          <dgm:hierBranch val="l"/>
        </dgm:presLayoutVars>
      </dgm:prSet>
      <dgm:spPr/>
    </dgm:pt>
    <dgm:pt modelId="{3A9242CF-5AE5-4B10-BF6D-EAD521414F81}" type="pres">
      <dgm:prSet presAssocID="{52C563BD-FC18-4E00-B763-FA3244E4E951}" presName="rootComposite" presStyleCnt="0"/>
      <dgm:spPr/>
    </dgm:pt>
    <dgm:pt modelId="{73BB328A-B7D1-4863-9A74-17E1ACC3B9E0}" type="pres">
      <dgm:prSet presAssocID="{52C563BD-FC18-4E00-B763-FA3244E4E951}" presName="rootText" presStyleLbl="node3" presStyleIdx="5" presStyleCnt="7" custLinFactNeighborX="-77438" custLinFactNeighborY="-4089">
        <dgm:presLayoutVars>
          <dgm:chPref val="3"/>
        </dgm:presLayoutVars>
      </dgm:prSet>
      <dgm:spPr>
        <a:prstGeom prst="flowChartAlternateProcess">
          <a:avLst/>
        </a:prstGeom>
      </dgm:spPr>
      <dgm:t>
        <a:bodyPr/>
        <a:lstStyle/>
        <a:p>
          <a:pPr rtl="1"/>
          <a:endParaRPr lang="fa-IR"/>
        </a:p>
      </dgm:t>
    </dgm:pt>
    <dgm:pt modelId="{6060774C-2AFD-455D-992C-DBDE020D6234}" type="pres">
      <dgm:prSet presAssocID="{52C563BD-FC18-4E00-B763-FA3244E4E951}" presName="rootConnector" presStyleLbl="node3" presStyleIdx="5" presStyleCnt="7"/>
      <dgm:spPr/>
      <dgm:t>
        <a:bodyPr/>
        <a:lstStyle/>
        <a:p>
          <a:pPr rtl="1"/>
          <a:endParaRPr lang="fa-IR"/>
        </a:p>
      </dgm:t>
    </dgm:pt>
    <dgm:pt modelId="{445D3D3B-616A-4962-AA98-D0C71624EBED}" type="pres">
      <dgm:prSet presAssocID="{52C563BD-FC18-4E00-B763-FA3244E4E951}" presName="hierChild4" presStyleCnt="0"/>
      <dgm:spPr/>
    </dgm:pt>
    <dgm:pt modelId="{27F44A16-CA5B-4A1C-929E-D0B13FDF0136}" type="pres">
      <dgm:prSet presAssocID="{52C563BD-FC18-4E00-B763-FA3244E4E951}" presName="hierChild5" presStyleCnt="0"/>
      <dgm:spPr/>
    </dgm:pt>
    <dgm:pt modelId="{E006608B-FA2B-4130-BA36-98B1FDDD0B0F}" type="pres">
      <dgm:prSet presAssocID="{746AA383-36ED-477D-AB58-2E163C8C6D5A}" presName="Name50" presStyleLbl="parChTrans1D3" presStyleIdx="6" presStyleCnt="7"/>
      <dgm:spPr/>
      <dgm:t>
        <a:bodyPr/>
        <a:lstStyle/>
        <a:p>
          <a:pPr rtl="1"/>
          <a:endParaRPr lang="fa-IR"/>
        </a:p>
      </dgm:t>
    </dgm:pt>
    <dgm:pt modelId="{BDB72311-87B7-42FA-A505-8899D235E88B}" type="pres">
      <dgm:prSet presAssocID="{1CA55B3B-644D-4EF3-A8D9-CBA1DC5D182E}" presName="hierRoot2" presStyleCnt="0">
        <dgm:presLayoutVars>
          <dgm:hierBranch val="l"/>
        </dgm:presLayoutVars>
      </dgm:prSet>
      <dgm:spPr/>
    </dgm:pt>
    <dgm:pt modelId="{1C3DA69E-DAAB-4025-A858-C1BC57D70E91}" type="pres">
      <dgm:prSet presAssocID="{1CA55B3B-644D-4EF3-A8D9-CBA1DC5D182E}" presName="rootComposite" presStyleCnt="0"/>
      <dgm:spPr/>
    </dgm:pt>
    <dgm:pt modelId="{CCC1CCB2-1E8A-4A65-9027-82240F40EB3B}" type="pres">
      <dgm:prSet presAssocID="{1CA55B3B-644D-4EF3-A8D9-CBA1DC5D182E}" presName="rootText" presStyleLbl="node3" presStyleIdx="6" presStyleCnt="7" custLinFactNeighborX="-77438" custLinFactNeighborY="-4089">
        <dgm:presLayoutVars>
          <dgm:chPref val="3"/>
        </dgm:presLayoutVars>
      </dgm:prSet>
      <dgm:spPr>
        <a:prstGeom prst="flowChartAlternateProcess">
          <a:avLst/>
        </a:prstGeom>
      </dgm:spPr>
      <dgm:t>
        <a:bodyPr/>
        <a:lstStyle/>
        <a:p>
          <a:pPr rtl="1"/>
          <a:endParaRPr lang="fa-IR"/>
        </a:p>
      </dgm:t>
    </dgm:pt>
    <dgm:pt modelId="{9D6C27F1-5BE7-45B7-A546-A4A4DFB8ACFA}" type="pres">
      <dgm:prSet presAssocID="{1CA55B3B-644D-4EF3-A8D9-CBA1DC5D182E}" presName="rootConnector" presStyleLbl="node3" presStyleIdx="6" presStyleCnt="7"/>
      <dgm:spPr/>
      <dgm:t>
        <a:bodyPr/>
        <a:lstStyle/>
        <a:p>
          <a:pPr rtl="1"/>
          <a:endParaRPr lang="fa-IR"/>
        </a:p>
      </dgm:t>
    </dgm:pt>
    <dgm:pt modelId="{BA9B5DE8-FF70-4525-A866-61150EBD3DE1}" type="pres">
      <dgm:prSet presAssocID="{1CA55B3B-644D-4EF3-A8D9-CBA1DC5D182E}" presName="hierChild4" presStyleCnt="0"/>
      <dgm:spPr/>
    </dgm:pt>
    <dgm:pt modelId="{4E4138B3-9EE4-4767-A35A-A9D19306137F}" type="pres">
      <dgm:prSet presAssocID="{1CA55B3B-644D-4EF3-A8D9-CBA1DC5D182E}" presName="hierChild5" presStyleCnt="0"/>
      <dgm:spPr/>
    </dgm:pt>
    <dgm:pt modelId="{6E119930-E70D-42A2-A7EC-3718F9F4E264}" type="pres">
      <dgm:prSet presAssocID="{C646BA3C-313B-4C0D-8A91-C13B098EA577}" presName="hierChild5" presStyleCnt="0"/>
      <dgm:spPr/>
    </dgm:pt>
    <dgm:pt modelId="{311F65D8-4E41-415B-9012-1BD23DB1F181}" type="pres">
      <dgm:prSet presAssocID="{6AAD52DB-0651-4345-82D7-0B799715500C}" presName="hierChild3" presStyleCnt="0"/>
      <dgm:spPr/>
    </dgm:pt>
  </dgm:ptLst>
  <dgm:cxnLst>
    <dgm:cxn modelId="{E64284DE-5551-454E-BD69-374BA66C781F}" type="presOf" srcId="{F5837739-74F2-433D-8082-5C580E7B424E}" destId="{5CC980F3-CDF7-4122-9138-22C276F03A45}" srcOrd="0" destOrd="0" presId="urn:microsoft.com/office/officeart/2005/8/layout/orgChart1"/>
    <dgm:cxn modelId="{3CF27CAB-B1F7-4E8A-B4E9-97394A053BA4}" type="presOf" srcId="{DEAA55C7-846C-4242-8867-A3EAE811CB17}" destId="{02D161CE-0921-4CB3-9E7F-FB6D6BF00DEC}" srcOrd="1" destOrd="0" presId="urn:microsoft.com/office/officeart/2005/8/layout/orgChart1"/>
    <dgm:cxn modelId="{1C9FD324-A406-400D-B96D-F6C54E21ECBD}" type="presOf" srcId="{D80E67BC-8D9A-4E49-B328-8556C1273535}" destId="{624ED45F-2B8B-4849-B08F-2630AFB4F0D8}" srcOrd="0" destOrd="0" presId="urn:microsoft.com/office/officeart/2005/8/layout/orgChart1"/>
    <dgm:cxn modelId="{918B2A30-28DE-4D77-9583-332630E9F902}" type="presOf" srcId="{D80E67BC-8D9A-4E49-B328-8556C1273535}" destId="{5579CFF3-40F2-44DF-AC6A-12E549EFEE28}" srcOrd="1" destOrd="0" presId="urn:microsoft.com/office/officeart/2005/8/layout/orgChart1"/>
    <dgm:cxn modelId="{ADFB1BCA-23B3-4BEF-8481-101CC5832D9D}" type="presOf" srcId="{12BFE2DB-C8A3-43D6-ACFE-7DD5B8329921}" destId="{4B3B42A6-818E-463F-B5DA-D8A83767EA10}" srcOrd="0" destOrd="0" presId="urn:microsoft.com/office/officeart/2005/8/layout/orgChart1"/>
    <dgm:cxn modelId="{67163A1B-9364-4FAA-995F-4578D7C9DD05}" type="presOf" srcId="{C659C8CE-67B5-4013-B2E0-D05B556ED6D3}" destId="{EE292BAE-1F8E-404A-87D8-94117BEE4371}" srcOrd="1" destOrd="0" presId="urn:microsoft.com/office/officeart/2005/8/layout/orgChart1"/>
    <dgm:cxn modelId="{ACF0A7EA-D800-4615-832F-34B446B52B62}" type="presOf" srcId="{AD3258B6-D688-4D40-86ED-D04A52D4B097}" destId="{5E08C3BE-D6A1-4B96-B7D9-D53325181890}" srcOrd="0" destOrd="0" presId="urn:microsoft.com/office/officeart/2005/8/layout/orgChart1"/>
    <dgm:cxn modelId="{31A4A2AE-F8F3-4071-B34B-83AFAA2B3704}" type="presOf" srcId="{B1475F34-BEAA-454D-B13E-4BEFF0889373}" destId="{2219B889-741B-4420-AA7E-840DFD4177C6}" srcOrd="0" destOrd="0" presId="urn:microsoft.com/office/officeart/2005/8/layout/orgChart1"/>
    <dgm:cxn modelId="{D08BDE61-E188-4EDC-B5E5-999C63703C5C}" type="presOf" srcId="{6AAD52DB-0651-4345-82D7-0B799715500C}" destId="{9ACA7F05-7315-40A8-AE24-96B9A59080D0}" srcOrd="0" destOrd="0" presId="urn:microsoft.com/office/officeart/2005/8/layout/orgChart1"/>
    <dgm:cxn modelId="{36235C5A-5A36-4333-92C1-A2B4755F8937}" srcId="{6AAD52DB-0651-4345-82D7-0B799715500C}" destId="{AD3258B6-D688-4D40-86ED-D04A52D4B097}" srcOrd="0" destOrd="0" parTransId="{058CC1A8-DC24-4273-B55A-2AD14798457B}" sibTransId="{0C933D55-C6F3-4D0A-93CB-7E09D4BF472E}"/>
    <dgm:cxn modelId="{24809868-457D-478F-A5EA-8559DA1FA16E}" type="presOf" srcId="{CAD5F1A6-4A8A-4E8D-90CA-FD65F875BF7F}" destId="{0EC1408E-A706-4DE0-BB59-EAB64A7EE2CD}" srcOrd="0" destOrd="0" presId="urn:microsoft.com/office/officeart/2005/8/layout/orgChart1"/>
    <dgm:cxn modelId="{88CB35E9-1DC3-4DBE-8632-D986D74153F1}" type="presOf" srcId="{F8318B3C-21E7-4DC7-A091-DA5385C2EBE4}" destId="{74521051-B304-438F-94C2-4A163E2C3A2D}" srcOrd="1" destOrd="0" presId="urn:microsoft.com/office/officeart/2005/8/layout/orgChart1"/>
    <dgm:cxn modelId="{2208C7DD-F014-4D60-9BC0-10A237C5C418}" type="presOf" srcId="{C659C8CE-67B5-4013-B2E0-D05B556ED6D3}" destId="{EB10170D-8592-4A2E-9932-5B2D302D9245}" srcOrd="0" destOrd="0" presId="urn:microsoft.com/office/officeart/2005/8/layout/orgChart1"/>
    <dgm:cxn modelId="{96E640A2-068E-4EF0-A876-0DCE04AB4FCB}" type="presOf" srcId="{52C563BD-FC18-4E00-B763-FA3244E4E951}" destId="{6060774C-2AFD-455D-992C-DBDE020D6234}" srcOrd="1" destOrd="0" presId="urn:microsoft.com/office/officeart/2005/8/layout/orgChart1"/>
    <dgm:cxn modelId="{C98F53AA-97F4-43C1-B4B6-0EDF264D35C1}" srcId="{AD3258B6-D688-4D40-86ED-D04A52D4B097}" destId="{DEAA55C7-846C-4242-8867-A3EAE811CB17}" srcOrd="1" destOrd="0" parTransId="{B1475F34-BEAA-454D-B13E-4BEFF0889373}" sibTransId="{CE02CA91-9A31-4653-AA83-F834AACAC727}"/>
    <dgm:cxn modelId="{4CF88DC0-F794-45DA-92ED-84B22F84D598}" srcId="{C646BA3C-313B-4C0D-8A91-C13B098EA577}" destId="{1CA55B3B-644D-4EF3-A8D9-CBA1DC5D182E}" srcOrd="1" destOrd="0" parTransId="{746AA383-36ED-477D-AB58-2E163C8C6D5A}" sibTransId="{36E21F5F-186E-4B78-AC1B-28F9BF79CB84}"/>
    <dgm:cxn modelId="{A50EBC90-D36E-40CA-AF90-0E399082A5C8}" type="presOf" srcId="{FE1A7387-0441-46CD-B28B-186FC26B4230}" destId="{09AFF4AA-2575-4374-8B48-61BE50E827A8}" srcOrd="1" destOrd="0" presId="urn:microsoft.com/office/officeart/2005/8/layout/orgChart1"/>
    <dgm:cxn modelId="{F2D9502B-6D3E-474E-97ED-CDD22B6BB527}" type="presOf" srcId="{746AA383-36ED-477D-AB58-2E163C8C6D5A}" destId="{E006608B-FA2B-4130-BA36-98B1FDDD0B0F}" srcOrd="0" destOrd="0" presId="urn:microsoft.com/office/officeart/2005/8/layout/orgChart1"/>
    <dgm:cxn modelId="{F6BD89E4-611F-45B9-A732-7F984EA148EF}" srcId="{AD3258B6-D688-4D40-86ED-D04A52D4B097}" destId="{C659C8CE-67B5-4013-B2E0-D05B556ED6D3}" srcOrd="2" destOrd="0" parTransId="{CAD5F1A6-4A8A-4E8D-90CA-FD65F875BF7F}" sibTransId="{F7DF47D3-34A9-4F83-A265-504B2B79B882}"/>
    <dgm:cxn modelId="{274FF609-9781-4ACB-8A00-3AF61632D008}" type="presOf" srcId="{1CA55B3B-644D-4EF3-A8D9-CBA1DC5D182E}" destId="{9D6C27F1-5BE7-45B7-A546-A4A4DFB8ACFA}" srcOrd="1" destOrd="0" presId="urn:microsoft.com/office/officeart/2005/8/layout/orgChart1"/>
    <dgm:cxn modelId="{F7B932FF-2DCF-48B9-BD91-0BDFBFA7F53C}" type="presOf" srcId="{F8318B3C-21E7-4DC7-A091-DA5385C2EBE4}" destId="{CE9DF1C8-5739-4442-8F45-153014C86ECA}" srcOrd="0" destOrd="0" presId="urn:microsoft.com/office/officeart/2005/8/layout/orgChart1"/>
    <dgm:cxn modelId="{E6553EC8-891D-4F01-9599-A8A1414985DD}" type="presOf" srcId="{FE1A7387-0441-46CD-B28B-186FC26B4230}" destId="{8DAD33F7-A036-4997-BC71-7E73657769AC}" srcOrd="0" destOrd="0" presId="urn:microsoft.com/office/officeart/2005/8/layout/orgChart1"/>
    <dgm:cxn modelId="{D07E9DCE-9089-415B-AEA4-E1078CAC2F99}" srcId="{66D78922-70D7-424F-908B-2163402D7245}" destId="{6AAD52DB-0651-4345-82D7-0B799715500C}" srcOrd="0" destOrd="0" parTransId="{5F11D99E-BE05-4F31-A6A1-15CA2A8ADC3A}" sibTransId="{6D7A2C21-ED05-4BB4-B38B-B767974D5469}"/>
    <dgm:cxn modelId="{80A245D8-A54E-4C14-9499-ADA466158138}" type="presOf" srcId="{C646BA3C-313B-4C0D-8A91-C13B098EA577}" destId="{4B9BE569-091C-4FA1-80E2-8FF95C9AF05B}" srcOrd="0" destOrd="0" presId="urn:microsoft.com/office/officeart/2005/8/layout/orgChart1"/>
    <dgm:cxn modelId="{8BD720B0-D371-461A-B2B2-BCE6C09DF3D3}" type="presOf" srcId="{AD3258B6-D688-4D40-86ED-D04A52D4B097}" destId="{6053AC5C-BD8C-45A6-B648-C88313EDCF55}" srcOrd="1" destOrd="0" presId="urn:microsoft.com/office/officeart/2005/8/layout/orgChart1"/>
    <dgm:cxn modelId="{087A1528-4DD9-4CE8-84BE-922730DCD419}" type="presOf" srcId="{DEAA55C7-846C-4242-8867-A3EAE811CB17}" destId="{5AD26963-C0D9-463F-A007-831ACA6D1815}" srcOrd="0" destOrd="0" presId="urn:microsoft.com/office/officeart/2005/8/layout/orgChart1"/>
    <dgm:cxn modelId="{71371CBE-8B84-4818-B414-A2C2DA2F93A5}" type="presOf" srcId="{EC3EF58B-4111-4A00-AB97-7CFA14E2F92A}" destId="{3C720689-BFD9-4B21-A63A-99A58D1E19DE}" srcOrd="0" destOrd="0" presId="urn:microsoft.com/office/officeart/2005/8/layout/orgChart1"/>
    <dgm:cxn modelId="{83F06FA8-620B-4E9E-A844-E2095E359C18}" type="presOf" srcId="{C1A4B3A3-4F1E-4F28-8100-E7B10856BBFF}" destId="{1029ACC3-861F-4A16-85BB-9846850AFFA5}" srcOrd="1" destOrd="0" presId="urn:microsoft.com/office/officeart/2005/8/layout/orgChart1"/>
    <dgm:cxn modelId="{05FE9BED-C456-4EB2-A4A6-8D8C2B8DDAD9}" type="presOf" srcId="{C646BA3C-313B-4C0D-8A91-C13B098EA577}" destId="{51A896AE-8F26-4282-8352-89E1C6924C51}" srcOrd="1" destOrd="0" presId="urn:microsoft.com/office/officeart/2005/8/layout/orgChart1"/>
    <dgm:cxn modelId="{6E917413-10EB-4629-B9D5-2C9D91666736}" type="presOf" srcId="{6AAD52DB-0651-4345-82D7-0B799715500C}" destId="{BF7C6A7E-980F-4DE6-B833-1A8F6A06D574}" srcOrd="1" destOrd="0" presId="urn:microsoft.com/office/officeart/2005/8/layout/orgChart1"/>
    <dgm:cxn modelId="{F9927F1D-D5EC-4DD4-88AC-5CD47B8A1ED3}" srcId="{F8318B3C-21E7-4DC7-A091-DA5385C2EBE4}" destId="{D80E67BC-8D9A-4E49-B328-8556C1273535}" srcOrd="1" destOrd="0" parTransId="{D6C00DEA-7C79-4175-900A-95F7B7FA1425}" sibTransId="{3229F68E-3452-47F6-A4BA-F4F28C191EA1}"/>
    <dgm:cxn modelId="{1B79BA2A-F3E6-4581-8A1B-50494F7B03A7}" srcId="{6AAD52DB-0651-4345-82D7-0B799715500C}" destId="{C646BA3C-313B-4C0D-8A91-C13B098EA577}" srcOrd="2" destOrd="0" parTransId="{C3C0A28A-1744-400D-85BF-DD3D83C8291F}" sibTransId="{4889AB77-3DA7-46D5-989A-339A2F4C12B5}"/>
    <dgm:cxn modelId="{9A43C1EA-B0B5-4F9F-93CE-EC1CA5B64453}" type="presOf" srcId="{C1A4B3A3-4F1E-4F28-8100-E7B10856BBFF}" destId="{ABDC0021-39AB-46F1-B462-D805C636AB4B}" srcOrd="0" destOrd="0" presId="urn:microsoft.com/office/officeart/2005/8/layout/orgChart1"/>
    <dgm:cxn modelId="{D7C12B38-F5D5-4B70-BAF2-6053BE3B4AAB}" type="presOf" srcId="{C3C0A28A-1744-400D-85BF-DD3D83C8291F}" destId="{45B5C781-DBEB-4119-9674-57A4EC8DDF46}" srcOrd="0" destOrd="0" presId="urn:microsoft.com/office/officeart/2005/8/layout/orgChart1"/>
    <dgm:cxn modelId="{24F15BC5-923C-40FC-87DA-7CE09F2095D2}" type="presOf" srcId="{52C563BD-FC18-4E00-B763-FA3244E4E951}" destId="{73BB328A-B7D1-4863-9A74-17E1ACC3B9E0}" srcOrd="0" destOrd="0" presId="urn:microsoft.com/office/officeart/2005/8/layout/orgChart1"/>
    <dgm:cxn modelId="{7B767C97-AE8B-425B-88D5-8481CF857AF4}" type="presOf" srcId="{6449A5ED-5D4C-4CD8-AE36-331D85082ED3}" destId="{02A7BC03-CFC5-40F7-A2DB-04FD9941FCD9}" srcOrd="0" destOrd="0" presId="urn:microsoft.com/office/officeart/2005/8/layout/orgChart1"/>
    <dgm:cxn modelId="{E50FDD4E-DA79-40D2-A503-E6EE687E1C1E}" type="presOf" srcId="{1CA55B3B-644D-4EF3-A8D9-CBA1DC5D182E}" destId="{CCC1CCB2-1E8A-4A65-9027-82240F40EB3B}" srcOrd="0" destOrd="0" presId="urn:microsoft.com/office/officeart/2005/8/layout/orgChart1"/>
    <dgm:cxn modelId="{EED298D4-FEF4-459E-9A23-9A8F3AE2FEAD}" srcId="{C646BA3C-313B-4C0D-8A91-C13B098EA577}" destId="{52C563BD-FC18-4E00-B763-FA3244E4E951}" srcOrd="0" destOrd="0" parTransId="{EC3EF58B-4111-4A00-AB97-7CFA14E2F92A}" sibTransId="{DC7D6E8B-E7CA-45ED-A377-5086F6157BC5}"/>
    <dgm:cxn modelId="{B3F33C99-2E89-4CCD-8D7C-6EDB7C2528F9}" type="presOf" srcId="{66D78922-70D7-424F-908B-2163402D7245}" destId="{85C8C3CE-4933-4163-91D4-0B80EC000D2C}" srcOrd="0" destOrd="0" presId="urn:microsoft.com/office/officeart/2005/8/layout/orgChart1"/>
    <dgm:cxn modelId="{1E58C17C-09CA-4D80-B46A-ACA0D8F14DA1}" srcId="{AD3258B6-D688-4D40-86ED-D04A52D4B097}" destId="{C1A4B3A3-4F1E-4F28-8100-E7B10856BBFF}" srcOrd="0" destOrd="0" parTransId="{6449A5ED-5D4C-4CD8-AE36-331D85082ED3}" sibTransId="{9974DB76-E581-4584-88D9-9C75EE3823C6}"/>
    <dgm:cxn modelId="{FC81A7F4-4EEF-4BA1-BBF8-59151DDF1AE8}" srcId="{6AAD52DB-0651-4345-82D7-0B799715500C}" destId="{F8318B3C-21E7-4DC7-A091-DA5385C2EBE4}" srcOrd="1" destOrd="0" parTransId="{F5837739-74F2-433D-8082-5C580E7B424E}" sibTransId="{14A49569-2BEF-45FB-A115-06703DE7F5B5}"/>
    <dgm:cxn modelId="{92B12B64-5332-41B1-B107-9A0B4C3996C7}" type="presOf" srcId="{D6C00DEA-7C79-4175-900A-95F7B7FA1425}" destId="{D145F8DF-25D3-4B84-8204-D95C1A39A244}" srcOrd="0" destOrd="0" presId="urn:microsoft.com/office/officeart/2005/8/layout/orgChart1"/>
    <dgm:cxn modelId="{E9819ECE-F3E7-4762-8F8A-5DE2EF24FD01}" srcId="{F8318B3C-21E7-4DC7-A091-DA5385C2EBE4}" destId="{FE1A7387-0441-46CD-B28B-186FC26B4230}" srcOrd="0" destOrd="0" parTransId="{12BFE2DB-C8A3-43D6-ACFE-7DD5B8329921}" sibTransId="{213AA53C-7DE4-418E-A053-FCF4782DFE6A}"/>
    <dgm:cxn modelId="{DBD34F68-6657-4D51-8BC8-B5F31CECA770}" type="presOf" srcId="{058CC1A8-DC24-4273-B55A-2AD14798457B}" destId="{D50F5CC5-414A-4D0E-A525-F0E6A6103C3F}" srcOrd="0" destOrd="0" presId="urn:microsoft.com/office/officeart/2005/8/layout/orgChart1"/>
    <dgm:cxn modelId="{BF767D52-A659-41F5-BF0C-BE5F4533CC73}" type="presParOf" srcId="{85C8C3CE-4933-4163-91D4-0B80EC000D2C}" destId="{7F71F3A3-A93F-43E6-956F-416FCBC95B6E}" srcOrd="0" destOrd="0" presId="urn:microsoft.com/office/officeart/2005/8/layout/orgChart1"/>
    <dgm:cxn modelId="{D26D26D8-865F-45A8-9F4B-0D16EE6BAB29}" type="presParOf" srcId="{7F71F3A3-A93F-43E6-956F-416FCBC95B6E}" destId="{4A3974DB-9878-4968-8791-B69DE5649CB3}" srcOrd="0" destOrd="0" presId="urn:microsoft.com/office/officeart/2005/8/layout/orgChart1"/>
    <dgm:cxn modelId="{982C5F48-513A-4E4C-87AA-E1F01DEB2F63}" type="presParOf" srcId="{4A3974DB-9878-4968-8791-B69DE5649CB3}" destId="{9ACA7F05-7315-40A8-AE24-96B9A59080D0}" srcOrd="0" destOrd="0" presId="urn:microsoft.com/office/officeart/2005/8/layout/orgChart1"/>
    <dgm:cxn modelId="{1DE07597-2FB5-4F5F-B9B8-C49B62A68021}" type="presParOf" srcId="{4A3974DB-9878-4968-8791-B69DE5649CB3}" destId="{BF7C6A7E-980F-4DE6-B833-1A8F6A06D574}" srcOrd="1" destOrd="0" presId="urn:microsoft.com/office/officeart/2005/8/layout/orgChart1"/>
    <dgm:cxn modelId="{94A9FD18-5250-4124-856D-7EBACAA27713}" type="presParOf" srcId="{7F71F3A3-A93F-43E6-956F-416FCBC95B6E}" destId="{E988193F-443F-4E48-B7DA-78995977D7B1}" srcOrd="1" destOrd="0" presId="urn:microsoft.com/office/officeart/2005/8/layout/orgChart1"/>
    <dgm:cxn modelId="{1705BA1B-396B-4FA9-AD0F-6F33D5A4C7CC}" type="presParOf" srcId="{E988193F-443F-4E48-B7DA-78995977D7B1}" destId="{D50F5CC5-414A-4D0E-A525-F0E6A6103C3F}" srcOrd="0" destOrd="0" presId="urn:microsoft.com/office/officeart/2005/8/layout/orgChart1"/>
    <dgm:cxn modelId="{3C5BDD5E-FC5E-4160-8EDB-AA020D0792D5}" type="presParOf" srcId="{E988193F-443F-4E48-B7DA-78995977D7B1}" destId="{50FF3287-5648-4189-BD0D-4E387C34A960}" srcOrd="1" destOrd="0" presId="urn:microsoft.com/office/officeart/2005/8/layout/orgChart1"/>
    <dgm:cxn modelId="{91113847-BC98-4D96-A708-02CAEAB4ADAA}" type="presParOf" srcId="{50FF3287-5648-4189-BD0D-4E387C34A960}" destId="{BF7E00B1-759D-4D03-8F13-7E3835BC23E4}" srcOrd="0" destOrd="0" presId="urn:microsoft.com/office/officeart/2005/8/layout/orgChart1"/>
    <dgm:cxn modelId="{4DB05D87-7ABE-4F1D-AF19-C3FC454684FB}" type="presParOf" srcId="{BF7E00B1-759D-4D03-8F13-7E3835BC23E4}" destId="{5E08C3BE-D6A1-4B96-B7D9-D53325181890}" srcOrd="0" destOrd="0" presId="urn:microsoft.com/office/officeart/2005/8/layout/orgChart1"/>
    <dgm:cxn modelId="{C5BCF08B-B7EB-4F75-962A-C278DDA9DF19}" type="presParOf" srcId="{BF7E00B1-759D-4D03-8F13-7E3835BC23E4}" destId="{6053AC5C-BD8C-45A6-B648-C88313EDCF55}" srcOrd="1" destOrd="0" presId="urn:microsoft.com/office/officeart/2005/8/layout/orgChart1"/>
    <dgm:cxn modelId="{4DFE02CC-8080-49B0-8A77-97D9A9D81533}" type="presParOf" srcId="{50FF3287-5648-4189-BD0D-4E387C34A960}" destId="{B27D6580-F8DA-4F74-A00A-6C948690A10B}" srcOrd="1" destOrd="0" presId="urn:microsoft.com/office/officeart/2005/8/layout/orgChart1"/>
    <dgm:cxn modelId="{79938D53-4F8C-4678-8830-CFD1F46118C9}" type="presParOf" srcId="{B27D6580-F8DA-4F74-A00A-6C948690A10B}" destId="{02A7BC03-CFC5-40F7-A2DB-04FD9941FCD9}" srcOrd="0" destOrd="0" presId="urn:microsoft.com/office/officeart/2005/8/layout/orgChart1"/>
    <dgm:cxn modelId="{FDB2D145-71CD-4797-AFCF-12A3A3461292}" type="presParOf" srcId="{B27D6580-F8DA-4F74-A00A-6C948690A10B}" destId="{A05F5BA1-DF59-4B67-AD90-B629C2639563}" srcOrd="1" destOrd="0" presId="urn:microsoft.com/office/officeart/2005/8/layout/orgChart1"/>
    <dgm:cxn modelId="{F732A347-D696-4AB5-9514-2B92C08E7EC5}" type="presParOf" srcId="{A05F5BA1-DF59-4B67-AD90-B629C2639563}" destId="{EF67D4BD-0330-4383-9629-DEAE3A1EA8C1}" srcOrd="0" destOrd="0" presId="urn:microsoft.com/office/officeart/2005/8/layout/orgChart1"/>
    <dgm:cxn modelId="{EA5E87EE-70E0-4983-96C9-B64DA127C8E4}" type="presParOf" srcId="{EF67D4BD-0330-4383-9629-DEAE3A1EA8C1}" destId="{ABDC0021-39AB-46F1-B462-D805C636AB4B}" srcOrd="0" destOrd="0" presId="urn:microsoft.com/office/officeart/2005/8/layout/orgChart1"/>
    <dgm:cxn modelId="{567FC20F-B2E4-41B1-8F42-45F4CAA09125}" type="presParOf" srcId="{EF67D4BD-0330-4383-9629-DEAE3A1EA8C1}" destId="{1029ACC3-861F-4A16-85BB-9846850AFFA5}" srcOrd="1" destOrd="0" presId="urn:microsoft.com/office/officeart/2005/8/layout/orgChart1"/>
    <dgm:cxn modelId="{9C718DCD-0085-4EB9-94D1-DC8CEDEF80DB}" type="presParOf" srcId="{A05F5BA1-DF59-4B67-AD90-B629C2639563}" destId="{00E8879A-FEF4-4DC8-B414-70A79D40BF1C}" srcOrd="1" destOrd="0" presId="urn:microsoft.com/office/officeart/2005/8/layout/orgChart1"/>
    <dgm:cxn modelId="{1BDAFE50-C455-4249-86A5-3991AEB309FB}" type="presParOf" srcId="{A05F5BA1-DF59-4B67-AD90-B629C2639563}" destId="{37A7536A-8543-4A10-B558-25DEB9573675}" srcOrd="2" destOrd="0" presId="urn:microsoft.com/office/officeart/2005/8/layout/orgChart1"/>
    <dgm:cxn modelId="{56FA5B97-20F0-4AC6-8231-B2558769C24D}" type="presParOf" srcId="{B27D6580-F8DA-4F74-A00A-6C948690A10B}" destId="{2219B889-741B-4420-AA7E-840DFD4177C6}" srcOrd="2" destOrd="0" presId="urn:microsoft.com/office/officeart/2005/8/layout/orgChart1"/>
    <dgm:cxn modelId="{8291E7FD-4201-4EF3-8ED9-ECAFB84B1CF5}" type="presParOf" srcId="{B27D6580-F8DA-4F74-A00A-6C948690A10B}" destId="{8E1800AF-17C3-40C6-8877-DCA116879216}" srcOrd="3" destOrd="0" presId="urn:microsoft.com/office/officeart/2005/8/layout/orgChart1"/>
    <dgm:cxn modelId="{D5C398CD-2D5F-4982-B5D7-304C29783680}" type="presParOf" srcId="{8E1800AF-17C3-40C6-8877-DCA116879216}" destId="{7E874065-6C78-41E0-ADB1-E418177EFAD1}" srcOrd="0" destOrd="0" presId="urn:microsoft.com/office/officeart/2005/8/layout/orgChart1"/>
    <dgm:cxn modelId="{26FDC4DE-55EC-43D5-8CC4-86345F2C0845}" type="presParOf" srcId="{7E874065-6C78-41E0-ADB1-E418177EFAD1}" destId="{5AD26963-C0D9-463F-A007-831ACA6D1815}" srcOrd="0" destOrd="0" presId="urn:microsoft.com/office/officeart/2005/8/layout/orgChart1"/>
    <dgm:cxn modelId="{E1A492B4-1F32-4064-A346-F89A7C83052A}" type="presParOf" srcId="{7E874065-6C78-41E0-ADB1-E418177EFAD1}" destId="{02D161CE-0921-4CB3-9E7F-FB6D6BF00DEC}" srcOrd="1" destOrd="0" presId="urn:microsoft.com/office/officeart/2005/8/layout/orgChart1"/>
    <dgm:cxn modelId="{66B8B1FD-E3AE-4EFB-A502-36B525E6C8D9}" type="presParOf" srcId="{8E1800AF-17C3-40C6-8877-DCA116879216}" destId="{B283442B-6EDC-4A83-AFBE-D03E0059BA37}" srcOrd="1" destOrd="0" presId="urn:microsoft.com/office/officeart/2005/8/layout/orgChart1"/>
    <dgm:cxn modelId="{41D33C5F-5D50-4DAA-AAE8-553684F53996}" type="presParOf" srcId="{8E1800AF-17C3-40C6-8877-DCA116879216}" destId="{038A1BF2-18B4-4ECF-929B-3FEEAE5AE8D0}" srcOrd="2" destOrd="0" presId="urn:microsoft.com/office/officeart/2005/8/layout/orgChart1"/>
    <dgm:cxn modelId="{9662051D-AA3D-4467-B9A9-2C61E63AA15A}" type="presParOf" srcId="{B27D6580-F8DA-4F74-A00A-6C948690A10B}" destId="{0EC1408E-A706-4DE0-BB59-EAB64A7EE2CD}" srcOrd="4" destOrd="0" presId="urn:microsoft.com/office/officeart/2005/8/layout/orgChart1"/>
    <dgm:cxn modelId="{7DDAB3DA-6279-4937-957A-C1D76DC347B1}" type="presParOf" srcId="{B27D6580-F8DA-4F74-A00A-6C948690A10B}" destId="{7B26FC87-2FA9-47A0-A2B7-600589E143B1}" srcOrd="5" destOrd="0" presId="urn:microsoft.com/office/officeart/2005/8/layout/orgChart1"/>
    <dgm:cxn modelId="{25C79748-CFD3-4D29-BBCF-800A6DF07D6A}" type="presParOf" srcId="{7B26FC87-2FA9-47A0-A2B7-600589E143B1}" destId="{C7508394-3B8A-4D15-ADA1-12FAA98CF8A1}" srcOrd="0" destOrd="0" presId="urn:microsoft.com/office/officeart/2005/8/layout/orgChart1"/>
    <dgm:cxn modelId="{F6C5CFA5-F016-4464-8F03-4C527CB33CDB}" type="presParOf" srcId="{C7508394-3B8A-4D15-ADA1-12FAA98CF8A1}" destId="{EB10170D-8592-4A2E-9932-5B2D302D9245}" srcOrd="0" destOrd="0" presId="urn:microsoft.com/office/officeart/2005/8/layout/orgChart1"/>
    <dgm:cxn modelId="{646E303B-5BB3-49B2-8083-95C5F08C8F4F}" type="presParOf" srcId="{C7508394-3B8A-4D15-ADA1-12FAA98CF8A1}" destId="{EE292BAE-1F8E-404A-87D8-94117BEE4371}" srcOrd="1" destOrd="0" presId="urn:microsoft.com/office/officeart/2005/8/layout/orgChart1"/>
    <dgm:cxn modelId="{200F4191-9F83-4709-A907-B9856C02D97E}" type="presParOf" srcId="{7B26FC87-2FA9-47A0-A2B7-600589E143B1}" destId="{2428A947-A939-4335-B024-80A55283BBB7}" srcOrd="1" destOrd="0" presId="urn:microsoft.com/office/officeart/2005/8/layout/orgChart1"/>
    <dgm:cxn modelId="{7CF44324-6698-4C59-8C29-8E7462A997EB}" type="presParOf" srcId="{7B26FC87-2FA9-47A0-A2B7-600589E143B1}" destId="{C83A83C1-CC7E-4804-9A2A-2A6E02F10EA2}" srcOrd="2" destOrd="0" presId="urn:microsoft.com/office/officeart/2005/8/layout/orgChart1"/>
    <dgm:cxn modelId="{39CA59ED-210E-487D-AC4D-A022E5B3E8D0}" type="presParOf" srcId="{50FF3287-5648-4189-BD0D-4E387C34A960}" destId="{36413AEC-BD54-41B2-AF98-D95AA79C475C}" srcOrd="2" destOrd="0" presId="urn:microsoft.com/office/officeart/2005/8/layout/orgChart1"/>
    <dgm:cxn modelId="{39441897-4D8C-4C42-8C88-C0868EF4A9AD}" type="presParOf" srcId="{E988193F-443F-4E48-B7DA-78995977D7B1}" destId="{5CC980F3-CDF7-4122-9138-22C276F03A45}" srcOrd="2" destOrd="0" presId="urn:microsoft.com/office/officeart/2005/8/layout/orgChart1"/>
    <dgm:cxn modelId="{A62D79EB-0A93-42E5-8F68-A3522F193E74}" type="presParOf" srcId="{E988193F-443F-4E48-B7DA-78995977D7B1}" destId="{61BBDC89-9DC4-442C-91DF-537FA2BC0DA1}" srcOrd="3" destOrd="0" presId="urn:microsoft.com/office/officeart/2005/8/layout/orgChart1"/>
    <dgm:cxn modelId="{CD0E9B6D-5636-45D9-A376-5EEF16C043E8}" type="presParOf" srcId="{61BBDC89-9DC4-442C-91DF-537FA2BC0DA1}" destId="{4007C332-70C0-4A4C-9556-C7B3A89C7A5A}" srcOrd="0" destOrd="0" presId="urn:microsoft.com/office/officeart/2005/8/layout/orgChart1"/>
    <dgm:cxn modelId="{F6B09004-F859-4AB7-B1F8-14F4D65C2938}" type="presParOf" srcId="{4007C332-70C0-4A4C-9556-C7B3A89C7A5A}" destId="{CE9DF1C8-5739-4442-8F45-153014C86ECA}" srcOrd="0" destOrd="0" presId="urn:microsoft.com/office/officeart/2005/8/layout/orgChart1"/>
    <dgm:cxn modelId="{42C8BD8F-0EB7-413D-A4FC-03A36C0E9B8B}" type="presParOf" srcId="{4007C332-70C0-4A4C-9556-C7B3A89C7A5A}" destId="{74521051-B304-438F-94C2-4A163E2C3A2D}" srcOrd="1" destOrd="0" presId="urn:microsoft.com/office/officeart/2005/8/layout/orgChart1"/>
    <dgm:cxn modelId="{D939561A-E3BD-4572-A9C4-CC9E40D018B0}" type="presParOf" srcId="{61BBDC89-9DC4-442C-91DF-537FA2BC0DA1}" destId="{2AF1AC82-B9AE-4C92-B086-505AB65CD3DA}" srcOrd="1" destOrd="0" presId="urn:microsoft.com/office/officeart/2005/8/layout/orgChart1"/>
    <dgm:cxn modelId="{392C19C5-B51F-4AA5-AFFE-86C2DBBD4C55}" type="presParOf" srcId="{2AF1AC82-B9AE-4C92-B086-505AB65CD3DA}" destId="{4B3B42A6-818E-463F-B5DA-D8A83767EA10}" srcOrd="0" destOrd="0" presId="urn:microsoft.com/office/officeart/2005/8/layout/orgChart1"/>
    <dgm:cxn modelId="{D7F60BC5-0839-4828-BE6F-BC5A7599DDD3}" type="presParOf" srcId="{2AF1AC82-B9AE-4C92-B086-505AB65CD3DA}" destId="{ADFD43F5-5211-4775-93BD-B2D7A69FF27A}" srcOrd="1" destOrd="0" presId="urn:microsoft.com/office/officeart/2005/8/layout/orgChart1"/>
    <dgm:cxn modelId="{7CC7281A-1358-4098-91BC-A0EED685DB40}" type="presParOf" srcId="{ADFD43F5-5211-4775-93BD-B2D7A69FF27A}" destId="{D1D5E727-EDE7-477B-90AE-C36228FD11EA}" srcOrd="0" destOrd="0" presId="urn:microsoft.com/office/officeart/2005/8/layout/orgChart1"/>
    <dgm:cxn modelId="{E856E018-0CCD-4582-A0CF-F274D400F4FE}" type="presParOf" srcId="{D1D5E727-EDE7-477B-90AE-C36228FD11EA}" destId="{8DAD33F7-A036-4997-BC71-7E73657769AC}" srcOrd="0" destOrd="0" presId="urn:microsoft.com/office/officeart/2005/8/layout/orgChart1"/>
    <dgm:cxn modelId="{36F9729B-AFFB-475A-BF93-ACC72EABF416}" type="presParOf" srcId="{D1D5E727-EDE7-477B-90AE-C36228FD11EA}" destId="{09AFF4AA-2575-4374-8B48-61BE50E827A8}" srcOrd="1" destOrd="0" presId="urn:microsoft.com/office/officeart/2005/8/layout/orgChart1"/>
    <dgm:cxn modelId="{E236A1DE-6C37-42B4-A921-C83DFD15FFB4}" type="presParOf" srcId="{ADFD43F5-5211-4775-93BD-B2D7A69FF27A}" destId="{FFCF6BF7-8C81-4C2C-B03B-9BA08A50080B}" srcOrd="1" destOrd="0" presId="urn:microsoft.com/office/officeart/2005/8/layout/orgChart1"/>
    <dgm:cxn modelId="{8DC095BB-840D-46DF-82F0-5910B70920FA}" type="presParOf" srcId="{ADFD43F5-5211-4775-93BD-B2D7A69FF27A}" destId="{80316737-0286-406C-BEB8-EA10587E91FA}" srcOrd="2" destOrd="0" presId="urn:microsoft.com/office/officeart/2005/8/layout/orgChart1"/>
    <dgm:cxn modelId="{7527F77D-177F-42B3-8F65-861596172670}" type="presParOf" srcId="{2AF1AC82-B9AE-4C92-B086-505AB65CD3DA}" destId="{D145F8DF-25D3-4B84-8204-D95C1A39A244}" srcOrd="2" destOrd="0" presId="urn:microsoft.com/office/officeart/2005/8/layout/orgChart1"/>
    <dgm:cxn modelId="{A9A1E13C-1B23-4EA7-A6A5-1AD232A07449}" type="presParOf" srcId="{2AF1AC82-B9AE-4C92-B086-505AB65CD3DA}" destId="{6675C84A-9362-4D42-880B-B9CE2C421748}" srcOrd="3" destOrd="0" presId="urn:microsoft.com/office/officeart/2005/8/layout/orgChart1"/>
    <dgm:cxn modelId="{AD9E812C-15E0-4573-B8EE-8C2D9473A47B}" type="presParOf" srcId="{6675C84A-9362-4D42-880B-B9CE2C421748}" destId="{C761CF51-B5B6-4205-BFF5-3AAB1625682B}" srcOrd="0" destOrd="0" presId="urn:microsoft.com/office/officeart/2005/8/layout/orgChart1"/>
    <dgm:cxn modelId="{604A90D9-9778-414D-8B43-0A63FA0611E5}" type="presParOf" srcId="{C761CF51-B5B6-4205-BFF5-3AAB1625682B}" destId="{624ED45F-2B8B-4849-B08F-2630AFB4F0D8}" srcOrd="0" destOrd="0" presId="urn:microsoft.com/office/officeart/2005/8/layout/orgChart1"/>
    <dgm:cxn modelId="{272D1317-C3BF-47D0-91B6-F79153E9BBDA}" type="presParOf" srcId="{C761CF51-B5B6-4205-BFF5-3AAB1625682B}" destId="{5579CFF3-40F2-44DF-AC6A-12E549EFEE28}" srcOrd="1" destOrd="0" presId="urn:microsoft.com/office/officeart/2005/8/layout/orgChart1"/>
    <dgm:cxn modelId="{B1EEBD66-9915-423C-9D87-657B6CDFF590}" type="presParOf" srcId="{6675C84A-9362-4D42-880B-B9CE2C421748}" destId="{B80F8EF7-EFBE-42E5-A7E6-B17E66B1BE14}" srcOrd="1" destOrd="0" presId="urn:microsoft.com/office/officeart/2005/8/layout/orgChart1"/>
    <dgm:cxn modelId="{BCFDB589-F9B6-4936-9609-600B055FCC56}" type="presParOf" srcId="{6675C84A-9362-4D42-880B-B9CE2C421748}" destId="{E3EB5326-BECB-4DE5-AA72-10F6D5547761}" srcOrd="2" destOrd="0" presId="urn:microsoft.com/office/officeart/2005/8/layout/orgChart1"/>
    <dgm:cxn modelId="{F2D2A11D-7679-43D9-9ED8-E6FBBEC88985}" type="presParOf" srcId="{61BBDC89-9DC4-442C-91DF-537FA2BC0DA1}" destId="{DAAF40E7-D78F-4469-9260-6D1436266015}" srcOrd="2" destOrd="0" presId="urn:microsoft.com/office/officeart/2005/8/layout/orgChart1"/>
    <dgm:cxn modelId="{B8323890-39DA-46FA-985C-9EBE9D54C5D4}" type="presParOf" srcId="{E988193F-443F-4E48-B7DA-78995977D7B1}" destId="{45B5C781-DBEB-4119-9674-57A4EC8DDF46}" srcOrd="4" destOrd="0" presId="urn:microsoft.com/office/officeart/2005/8/layout/orgChart1"/>
    <dgm:cxn modelId="{64CAD443-C13E-40E1-81E8-9F80FF9FC978}" type="presParOf" srcId="{E988193F-443F-4E48-B7DA-78995977D7B1}" destId="{5276E0DE-F966-4601-971E-87ED1015C2BA}" srcOrd="5" destOrd="0" presId="urn:microsoft.com/office/officeart/2005/8/layout/orgChart1"/>
    <dgm:cxn modelId="{76778175-A78C-4A8A-9682-4E17BD6F3051}" type="presParOf" srcId="{5276E0DE-F966-4601-971E-87ED1015C2BA}" destId="{F27024B6-2738-41CB-8CF8-7B3271444A78}" srcOrd="0" destOrd="0" presId="urn:microsoft.com/office/officeart/2005/8/layout/orgChart1"/>
    <dgm:cxn modelId="{A6D081D3-BF7F-4A4C-8955-7F2AB17D9036}" type="presParOf" srcId="{F27024B6-2738-41CB-8CF8-7B3271444A78}" destId="{4B9BE569-091C-4FA1-80E2-8FF95C9AF05B}" srcOrd="0" destOrd="0" presId="urn:microsoft.com/office/officeart/2005/8/layout/orgChart1"/>
    <dgm:cxn modelId="{8C7A48BA-1BEF-45D2-A6D9-09D9A8346E2C}" type="presParOf" srcId="{F27024B6-2738-41CB-8CF8-7B3271444A78}" destId="{51A896AE-8F26-4282-8352-89E1C6924C51}" srcOrd="1" destOrd="0" presId="urn:microsoft.com/office/officeart/2005/8/layout/orgChart1"/>
    <dgm:cxn modelId="{3327A4DB-A5E6-4BE1-8D82-920674591245}" type="presParOf" srcId="{5276E0DE-F966-4601-971E-87ED1015C2BA}" destId="{032A755B-949F-47F7-8FD7-A701E7FB04DA}" srcOrd="1" destOrd="0" presId="urn:microsoft.com/office/officeart/2005/8/layout/orgChart1"/>
    <dgm:cxn modelId="{671D24CA-83BE-4BBF-A360-6AB61CCDADEC}" type="presParOf" srcId="{032A755B-949F-47F7-8FD7-A701E7FB04DA}" destId="{3C720689-BFD9-4B21-A63A-99A58D1E19DE}" srcOrd="0" destOrd="0" presId="urn:microsoft.com/office/officeart/2005/8/layout/orgChart1"/>
    <dgm:cxn modelId="{C0E955EF-4EA0-4186-9464-69156E90596E}" type="presParOf" srcId="{032A755B-949F-47F7-8FD7-A701E7FB04DA}" destId="{72DA8715-44E5-4234-B56A-D17D980C3694}" srcOrd="1" destOrd="0" presId="urn:microsoft.com/office/officeart/2005/8/layout/orgChart1"/>
    <dgm:cxn modelId="{4ACAAFF0-0878-4496-AB95-DE4A5176CCE5}" type="presParOf" srcId="{72DA8715-44E5-4234-B56A-D17D980C3694}" destId="{3A9242CF-5AE5-4B10-BF6D-EAD521414F81}" srcOrd="0" destOrd="0" presId="urn:microsoft.com/office/officeart/2005/8/layout/orgChart1"/>
    <dgm:cxn modelId="{5D91ADCE-F9EE-4420-8F40-79C21484669C}" type="presParOf" srcId="{3A9242CF-5AE5-4B10-BF6D-EAD521414F81}" destId="{73BB328A-B7D1-4863-9A74-17E1ACC3B9E0}" srcOrd="0" destOrd="0" presId="urn:microsoft.com/office/officeart/2005/8/layout/orgChart1"/>
    <dgm:cxn modelId="{ADC79D9E-C38A-4DFF-904D-06FAFE418AFA}" type="presParOf" srcId="{3A9242CF-5AE5-4B10-BF6D-EAD521414F81}" destId="{6060774C-2AFD-455D-992C-DBDE020D6234}" srcOrd="1" destOrd="0" presId="urn:microsoft.com/office/officeart/2005/8/layout/orgChart1"/>
    <dgm:cxn modelId="{A199DCF8-A1CF-4840-B6C7-D67C02979A38}" type="presParOf" srcId="{72DA8715-44E5-4234-B56A-D17D980C3694}" destId="{445D3D3B-616A-4962-AA98-D0C71624EBED}" srcOrd="1" destOrd="0" presId="urn:microsoft.com/office/officeart/2005/8/layout/orgChart1"/>
    <dgm:cxn modelId="{B60C169C-5218-4DBE-97D7-FB75EC8C4832}" type="presParOf" srcId="{72DA8715-44E5-4234-B56A-D17D980C3694}" destId="{27F44A16-CA5B-4A1C-929E-D0B13FDF0136}" srcOrd="2" destOrd="0" presId="urn:microsoft.com/office/officeart/2005/8/layout/orgChart1"/>
    <dgm:cxn modelId="{67BA4FE1-97FA-43ED-B672-950BBB0D3E26}" type="presParOf" srcId="{032A755B-949F-47F7-8FD7-A701E7FB04DA}" destId="{E006608B-FA2B-4130-BA36-98B1FDDD0B0F}" srcOrd="2" destOrd="0" presId="urn:microsoft.com/office/officeart/2005/8/layout/orgChart1"/>
    <dgm:cxn modelId="{4964A4BD-2A25-453B-AF37-9ECA4DD7675A}" type="presParOf" srcId="{032A755B-949F-47F7-8FD7-A701E7FB04DA}" destId="{BDB72311-87B7-42FA-A505-8899D235E88B}" srcOrd="3" destOrd="0" presId="urn:microsoft.com/office/officeart/2005/8/layout/orgChart1"/>
    <dgm:cxn modelId="{D4B7DDA8-D5F6-40E2-9F82-EC5993B5FAC8}" type="presParOf" srcId="{BDB72311-87B7-42FA-A505-8899D235E88B}" destId="{1C3DA69E-DAAB-4025-A858-C1BC57D70E91}" srcOrd="0" destOrd="0" presId="urn:microsoft.com/office/officeart/2005/8/layout/orgChart1"/>
    <dgm:cxn modelId="{3B6F4A38-A0A1-4B17-A6C6-D1D19B604740}" type="presParOf" srcId="{1C3DA69E-DAAB-4025-A858-C1BC57D70E91}" destId="{CCC1CCB2-1E8A-4A65-9027-82240F40EB3B}" srcOrd="0" destOrd="0" presId="urn:microsoft.com/office/officeart/2005/8/layout/orgChart1"/>
    <dgm:cxn modelId="{E3168774-70B4-4AA2-B703-031EE69B8DFE}" type="presParOf" srcId="{1C3DA69E-DAAB-4025-A858-C1BC57D70E91}" destId="{9D6C27F1-5BE7-45B7-A546-A4A4DFB8ACFA}" srcOrd="1" destOrd="0" presId="urn:microsoft.com/office/officeart/2005/8/layout/orgChart1"/>
    <dgm:cxn modelId="{CBA01A7B-A560-4A02-97B3-77570A0DAACE}" type="presParOf" srcId="{BDB72311-87B7-42FA-A505-8899D235E88B}" destId="{BA9B5DE8-FF70-4525-A866-61150EBD3DE1}" srcOrd="1" destOrd="0" presId="urn:microsoft.com/office/officeart/2005/8/layout/orgChart1"/>
    <dgm:cxn modelId="{4FA3270D-0156-4100-BAD5-75660F4A828F}" type="presParOf" srcId="{BDB72311-87B7-42FA-A505-8899D235E88B}" destId="{4E4138B3-9EE4-4767-A35A-A9D19306137F}" srcOrd="2" destOrd="0" presId="urn:microsoft.com/office/officeart/2005/8/layout/orgChart1"/>
    <dgm:cxn modelId="{35ED7753-A714-45F8-951B-FF17D75C2C41}" type="presParOf" srcId="{5276E0DE-F966-4601-971E-87ED1015C2BA}" destId="{6E119930-E70D-42A2-A7EC-3718F9F4E264}" srcOrd="2" destOrd="0" presId="urn:microsoft.com/office/officeart/2005/8/layout/orgChart1"/>
    <dgm:cxn modelId="{460DE48B-C0D3-4470-B648-4FED528B6001}" type="presParOf" srcId="{7F71F3A3-A93F-43E6-956F-416FCBC95B6E}" destId="{311F65D8-4E41-415B-9012-1BD23DB1F18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3F93CC7-AF25-4589-9450-890D12088F6D}" type="doc">
      <dgm:prSet loTypeId="urn:microsoft.com/office/officeart/2005/8/layout/orgChart1" loCatId="hierarchy" qsTypeId="urn:microsoft.com/office/officeart/2005/8/quickstyle/simple1" qsCatId="simple" csTypeId="urn:microsoft.com/office/officeart/2005/8/colors/accent2_1" csCatId="accent2" phldr="1"/>
      <dgm:spPr/>
      <dgm:t>
        <a:bodyPr/>
        <a:lstStyle/>
        <a:p>
          <a:pPr rtl="1"/>
          <a:endParaRPr lang="fa-IR"/>
        </a:p>
      </dgm:t>
    </dgm:pt>
    <dgm:pt modelId="{4E84F69B-EBC5-4390-8B68-F9F10E720C30}">
      <dgm:prSet phldrT="[Text]" custT="1"/>
      <dgm:spPr/>
      <dgm:t>
        <a:bodyPr/>
        <a:lstStyle/>
        <a:p>
          <a:pPr rtl="1"/>
          <a:r>
            <a:rPr lang="fa-IR" sz="1400" b="1" dirty="0" smtClean="0"/>
            <a:t>چالشهای اجتماعی-فرهنگی</a:t>
          </a:r>
          <a:endParaRPr lang="fa-IR" sz="1400" b="1" dirty="0"/>
        </a:p>
      </dgm:t>
    </dgm:pt>
    <dgm:pt modelId="{C4D21E07-9579-49BB-B6E3-35E767B4BFDF}" type="parTrans" cxnId="{5865DB25-4795-4FFA-BC66-4A2293F661E9}">
      <dgm:prSet/>
      <dgm:spPr/>
      <dgm:t>
        <a:bodyPr/>
        <a:lstStyle/>
        <a:p>
          <a:pPr rtl="1"/>
          <a:endParaRPr lang="fa-IR" sz="1400" b="1"/>
        </a:p>
      </dgm:t>
    </dgm:pt>
    <dgm:pt modelId="{01D9490C-7E73-49F8-B2F2-60EAD2203B3E}" type="sibTrans" cxnId="{5865DB25-4795-4FFA-BC66-4A2293F661E9}">
      <dgm:prSet/>
      <dgm:spPr/>
      <dgm:t>
        <a:bodyPr/>
        <a:lstStyle/>
        <a:p>
          <a:pPr rtl="1"/>
          <a:endParaRPr lang="fa-IR"/>
        </a:p>
      </dgm:t>
    </dgm:pt>
    <dgm:pt modelId="{5E3BB83F-E918-49CC-A65C-F7AD5DC57839}">
      <dgm:prSet custT="1"/>
      <dgm:spPr/>
      <dgm:t>
        <a:bodyPr/>
        <a:lstStyle/>
        <a:p>
          <a:pPr rtl="1"/>
          <a:r>
            <a:rPr lang="fa-IR" sz="1400" b="1" dirty="0" smtClean="0"/>
            <a:t>چالشهای سیاسی-امنیتی</a:t>
          </a:r>
          <a:endParaRPr lang="fa-IR" sz="1400" b="1" dirty="0"/>
        </a:p>
      </dgm:t>
    </dgm:pt>
    <dgm:pt modelId="{C8917149-F121-4B2F-9FAD-C68729DD72EC}" type="parTrans" cxnId="{26E5FD47-6D71-4AE1-A79D-2FFBF0177155}">
      <dgm:prSet/>
      <dgm:spPr/>
      <dgm:t>
        <a:bodyPr/>
        <a:lstStyle/>
        <a:p>
          <a:pPr rtl="1"/>
          <a:endParaRPr lang="fa-IR" sz="1400" b="1"/>
        </a:p>
      </dgm:t>
    </dgm:pt>
    <dgm:pt modelId="{A4338CED-D3F3-4AFD-9D07-FAFF07BD69E5}" type="sibTrans" cxnId="{26E5FD47-6D71-4AE1-A79D-2FFBF0177155}">
      <dgm:prSet/>
      <dgm:spPr/>
      <dgm:t>
        <a:bodyPr/>
        <a:lstStyle/>
        <a:p>
          <a:pPr rtl="1"/>
          <a:endParaRPr lang="fa-IR"/>
        </a:p>
      </dgm:t>
    </dgm:pt>
    <dgm:pt modelId="{342742C1-A399-4260-9BD7-8085382052D1}">
      <dgm:prSet custT="1"/>
      <dgm:spPr/>
      <dgm:t>
        <a:bodyPr/>
        <a:lstStyle/>
        <a:p>
          <a:pPr rtl="1"/>
          <a:r>
            <a:rPr lang="fa-IR" sz="1400" b="1" dirty="0" smtClean="0"/>
            <a:t>بحران ساختاری خانواده</a:t>
          </a:r>
          <a:endParaRPr lang="fa-IR" sz="1400" b="1" dirty="0"/>
        </a:p>
      </dgm:t>
    </dgm:pt>
    <dgm:pt modelId="{45B8BF90-AF8E-4EC2-BB57-9F703E9F7556}" type="parTrans" cxnId="{1607BA61-F86C-4239-B8DB-DF7044D59D40}">
      <dgm:prSet/>
      <dgm:spPr/>
      <dgm:t>
        <a:bodyPr/>
        <a:lstStyle/>
        <a:p>
          <a:pPr rtl="1"/>
          <a:endParaRPr lang="fa-IR" sz="1400" b="1"/>
        </a:p>
      </dgm:t>
    </dgm:pt>
    <dgm:pt modelId="{2AD92876-E59D-4F82-995E-C02518D4A654}" type="sibTrans" cxnId="{1607BA61-F86C-4239-B8DB-DF7044D59D40}">
      <dgm:prSet/>
      <dgm:spPr/>
      <dgm:t>
        <a:bodyPr/>
        <a:lstStyle/>
        <a:p>
          <a:pPr rtl="1"/>
          <a:endParaRPr lang="fa-IR"/>
        </a:p>
      </dgm:t>
    </dgm:pt>
    <dgm:pt modelId="{992C1694-32F0-43DE-A08B-8C96EC373A32}">
      <dgm:prSet custT="1"/>
      <dgm:spPr/>
      <dgm:t>
        <a:bodyPr/>
        <a:lstStyle/>
        <a:p>
          <a:pPr rtl="1"/>
          <a:r>
            <a:rPr lang="fa-IR" sz="1400" b="1" dirty="0" smtClean="0"/>
            <a:t>اختلال در ترکیب جمعیتی </a:t>
          </a:r>
          <a:endParaRPr lang="fa-IR" sz="1400" b="1" dirty="0"/>
        </a:p>
      </dgm:t>
    </dgm:pt>
    <dgm:pt modelId="{71631DEB-AF74-470E-B6CD-5AAF3D89A843}" type="parTrans" cxnId="{7F12650F-0F60-4118-ACD7-DFE8E126DFEC}">
      <dgm:prSet/>
      <dgm:spPr/>
      <dgm:t>
        <a:bodyPr/>
        <a:lstStyle/>
        <a:p>
          <a:pPr rtl="1"/>
          <a:endParaRPr lang="fa-IR" sz="1400" b="1"/>
        </a:p>
      </dgm:t>
    </dgm:pt>
    <dgm:pt modelId="{08299A3D-5FEA-45C8-B956-EC6342C8C9A5}" type="sibTrans" cxnId="{7F12650F-0F60-4118-ACD7-DFE8E126DFEC}">
      <dgm:prSet/>
      <dgm:spPr/>
      <dgm:t>
        <a:bodyPr/>
        <a:lstStyle/>
        <a:p>
          <a:pPr rtl="1"/>
          <a:endParaRPr lang="fa-IR"/>
        </a:p>
      </dgm:t>
    </dgm:pt>
    <dgm:pt modelId="{161E1842-D7DB-4D36-8974-04838939B73D}">
      <dgm:prSet custT="1"/>
      <dgm:spPr/>
      <dgm:t>
        <a:bodyPr/>
        <a:lstStyle/>
        <a:p>
          <a:pPr rtl="1"/>
          <a:r>
            <a:rPr lang="fa-IR" sz="1400" b="1" dirty="0" smtClean="0"/>
            <a:t>شکافهای نسلی</a:t>
          </a:r>
          <a:endParaRPr lang="fa-IR" sz="1400" b="1" dirty="0"/>
        </a:p>
      </dgm:t>
    </dgm:pt>
    <dgm:pt modelId="{BA6BF039-F3AC-42A7-A65C-434B3C4CE091}" type="parTrans" cxnId="{C298A23B-EE8B-4D30-9925-E0F07021D37B}">
      <dgm:prSet/>
      <dgm:spPr/>
      <dgm:t>
        <a:bodyPr/>
        <a:lstStyle/>
        <a:p>
          <a:pPr rtl="1"/>
          <a:endParaRPr lang="fa-IR" sz="1400" b="1"/>
        </a:p>
      </dgm:t>
    </dgm:pt>
    <dgm:pt modelId="{C2F9CA8E-A16A-460B-B670-5BB1792DB3B0}" type="sibTrans" cxnId="{C298A23B-EE8B-4D30-9925-E0F07021D37B}">
      <dgm:prSet/>
      <dgm:spPr/>
      <dgm:t>
        <a:bodyPr/>
        <a:lstStyle/>
        <a:p>
          <a:pPr rtl="1"/>
          <a:endParaRPr lang="fa-IR"/>
        </a:p>
      </dgm:t>
    </dgm:pt>
    <dgm:pt modelId="{5046C909-582E-4EA0-AE30-BEEE876DB6E6}">
      <dgm:prSet custT="1"/>
      <dgm:spPr/>
      <dgm:t>
        <a:bodyPr/>
        <a:lstStyle/>
        <a:p>
          <a:pPr rtl="1"/>
          <a:r>
            <a:rPr lang="fa-IR" sz="1400" b="1" dirty="0" smtClean="0"/>
            <a:t>کاهش توان نظامی</a:t>
          </a:r>
          <a:endParaRPr lang="fa-IR" sz="1400" b="1" dirty="0"/>
        </a:p>
      </dgm:t>
    </dgm:pt>
    <dgm:pt modelId="{996263CA-5872-4751-874E-40B626371E16}" type="parTrans" cxnId="{0CDE10D8-6C24-4A99-BA4E-F859A96C95AF}">
      <dgm:prSet/>
      <dgm:spPr/>
      <dgm:t>
        <a:bodyPr/>
        <a:lstStyle/>
        <a:p>
          <a:pPr rtl="1"/>
          <a:endParaRPr lang="fa-IR" sz="1400" b="1"/>
        </a:p>
      </dgm:t>
    </dgm:pt>
    <dgm:pt modelId="{F761693D-67DF-45FA-AF0B-242B98F71275}" type="sibTrans" cxnId="{0CDE10D8-6C24-4A99-BA4E-F859A96C95AF}">
      <dgm:prSet/>
      <dgm:spPr/>
      <dgm:t>
        <a:bodyPr/>
        <a:lstStyle/>
        <a:p>
          <a:pPr rtl="1"/>
          <a:endParaRPr lang="fa-IR"/>
        </a:p>
      </dgm:t>
    </dgm:pt>
    <dgm:pt modelId="{9CEB5043-5813-436C-9CEF-9C3259E62772}">
      <dgm:prSet/>
      <dgm:spPr/>
      <dgm:t>
        <a:bodyPr/>
        <a:lstStyle/>
        <a:p>
          <a:pPr rtl="1"/>
          <a:r>
            <a:rPr lang="fa-IR" b="1" dirty="0" smtClean="0"/>
            <a:t>جمع شدن چتر حمایتی خانوده از سالمندان</a:t>
          </a:r>
          <a:endParaRPr lang="fa-IR" b="1" dirty="0"/>
        </a:p>
      </dgm:t>
    </dgm:pt>
    <dgm:pt modelId="{C996716F-1DE4-4F90-864D-CDAEAE7BFA26}" type="parTrans" cxnId="{8DE19FB3-25BF-41F9-A395-0FA6606B831C}">
      <dgm:prSet/>
      <dgm:spPr/>
      <dgm:t>
        <a:bodyPr/>
        <a:lstStyle/>
        <a:p>
          <a:pPr rtl="1"/>
          <a:endParaRPr lang="fa-IR"/>
        </a:p>
      </dgm:t>
    </dgm:pt>
    <dgm:pt modelId="{133AAC97-501F-4545-AFF4-21B69A00A3EB}" type="sibTrans" cxnId="{8DE19FB3-25BF-41F9-A395-0FA6606B831C}">
      <dgm:prSet/>
      <dgm:spPr/>
      <dgm:t>
        <a:bodyPr/>
        <a:lstStyle/>
        <a:p>
          <a:pPr rtl="1"/>
          <a:endParaRPr lang="fa-IR"/>
        </a:p>
      </dgm:t>
    </dgm:pt>
    <dgm:pt modelId="{F9CD0549-95FA-450A-9269-1E7141B59808}">
      <dgm:prSet/>
      <dgm:spPr/>
      <dgm:t>
        <a:bodyPr/>
        <a:lstStyle/>
        <a:p>
          <a:pPr rtl="1"/>
          <a:r>
            <a:rPr lang="fa-IR" b="1" dirty="0" smtClean="0"/>
            <a:t>کاهش جمعیت در سن کار</a:t>
          </a:r>
          <a:endParaRPr lang="fa-IR" b="1" dirty="0"/>
        </a:p>
      </dgm:t>
    </dgm:pt>
    <dgm:pt modelId="{BE7AF490-0E5E-4579-8ACC-8C5C22EA32D2}" type="parTrans" cxnId="{E7C5D464-05EA-4767-8419-D9DE41D75885}">
      <dgm:prSet/>
      <dgm:spPr/>
      <dgm:t>
        <a:bodyPr/>
        <a:lstStyle/>
        <a:p>
          <a:pPr rtl="1"/>
          <a:endParaRPr lang="fa-IR" b="1"/>
        </a:p>
      </dgm:t>
    </dgm:pt>
    <dgm:pt modelId="{8C41DA82-5CD4-47AA-84C1-1374CCB55C89}" type="sibTrans" cxnId="{E7C5D464-05EA-4767-8419-D9DE41D75885}">
      <dgm:prSet/>
      <dgm:spPr/>
      <dgm:t>
        <a:bodyPr/>
        <a:lstStyle/>
        <a:p>
          <a:pPr rtl="1"/>
          <a:endParaRPr lang="fa-IR"/>
        </a:p>
      </dgm:t>
    </dgm:pt>
    <dgm:pt modelId="{AA710D17-BA0F-478D-9332-0D3D05AB58F5}">
      <dgm:prSet/>
      <dgm:spPr/>
      <dgm:t>
        <a:bodyPr/>
        <a:lstStyle/>
        <a:p>
          <a:pPr rtl="1"/>
          <a:r>
            <a:rPr lang="fa-IR" b="1" dirty="0" smtClean="0"/>
            <a:t>افزایش مهاجرین خارجی</a:t>
          </a:r>
          <a:endParaRPr lang="fa-IR" b="1" dirty="0"/>
        </a:p>
      </dgm:t>
    </dgm:pt>
    <dgm:pt modelId="{B18AEC34-3721-4B73-BF55-802B666A9245}" type="parTrans" cxnId="{178C53FC-B5D1-405A-B8C6-A22AA2093227}">
      <dgm:prSet/>
      <dgm:spPr/>
      <dgm:t>
        <a:bodyPr/>
        <a:lstStyle/>
        <a:p>
          <a:pPr rtl="1"/>
          <a:endParaRPr lang="fa-IR" b="1"/>
        </a:p>
      </dgm:t>
    </dgm:pt>
    <dgm:pt modelId="{9ED383CA-B99D-4033-8010-E3B7D5AAF529}" type="sibTrans" cxnId="{178C53FC-B5D1-405A-B8C6-A22AA2093227}">
      <dgm:prSet/>
      <dgm:spPr/>
      <dgm:t>
        <a:bodyPr/>
        <a:lstStyle/>
        <a:p>
          <a:pPr rtl="1"/>
          <a:endParaRPr lang="fa-IR"/>
        </a:p>
      </dgm:t>
    </dgm:pt>
    <dgm:pt modelId="{9C1D56B4-AC82-458C-83ED-BD9DE41001E5}">
      <dgm:prSet/>
      <dgm:spPr/>
      <dgm:t>
        <a:bodyPr/>
        <a:lstStyle/>
        <a:p>
          <a:pPr rtl="1"/>
          <a:r>
            <a:rPr lang="fa-IR" b="1" dirty="0" smtClean="0"/>
            <a:t>سالمندی جمعیت</a:t>
          </a:r>
          <a:endParaRPr lang="fa-IR" b="1" dirty="0"/>
        </a:p>
      </dgm:t>
    </dgm:pt>
    <dgm:pt modelId="{D96CADAD-400E-4821-A6F2-BBA72CD4B0F2}" type="parTrans" cxnId="{F5782727-B7E3-4A31-83D2-43DA56608B02}">
      <dgm:prSet/>
      <dgm:spPr/>
      <dgm:t>
        <a:bodyPr/>
        <a:lstStyle/>
        <a:p>
          <a:pPr rtl="1"/>
          <a:endParaRPr lang="fa-IR"/>
        </a:p>
      </dgm:t>
    </dgm:pt>
    <dgm:pt modelId="{CA416F19-40EB-4670-8331-6C52A21DA11B}" type="sibTrans" cxnId="{F5782727-B7E3-4A31-83D2-43DA56608B02}">
      <dgm:prSet/>
      <dgm:spPr/>
      <dgm:t>
        <a:bodyPr/>
        <a:lstStyle/>
        <a:p>
          <a:pPr rtl="1"/>
          <a:endParaRPr lang="fa-IR"/>
        </a:p>
      </dgm:t>
    </dgm:pt>
    <dgm:pt modelId="{E53105A7-0B71-424D-B700-9438E9901C19}">
      <dgm:prSet/>
      <dgm:spPr/>
      <dgm:t>
        <a:bodyPr/>
        <a:lstStyle/>
        <a:p>
          <a:pPr rtl="1"/>
          <a:r>
            <a:rPr lang="fa-IR" b="1" dirty="0" smtClean="0"/>
            <a:t>احتمال وقوع بحران اقتصادی</a:t>
          </a:r>
          <a:endParaRPr lang="fa-IR" b="1" dirty="0"/>
        </a:p>
      </dgm:t>
    </dgm:pt>
    <dgm:pt modelId="{30E3260D-3626-44E1-8E84-EE4DAFF937AF}" type="parTrans" cxnId="{FF507048-85DC-4201-AB57-976F9751E9DD}">
      <dgm:prSet/>
      <dgm:spPr/>
      <dgm:t>
        <a:bodyPr/>
        <a:lstStyle/>
        <a:p>
          <a:pPr rtl="1"/>
          <a:endParaRPr lang="fa-IR"/>
        </a:p>
      </dgm:t>
    </dgm:pt>
    <dgm:pt modelId="{F9384881-93CD-4892-BDCD-26BBC9562F01}" type="sibTrans" cxnId="{FF507048-85DC-4201-AB57-976F9751E9DD}">
      <dgm:prSet/>
      <dgm:spPr/>
      <dgm:t>
        <a:bodyPr/>
        <a:lstStyle/>
        <a:p>
          <a:pPr rtl="1"/>
          <a:endParaRPr lang="fa-IR"/>
        </a:p>
      </dgm:t>
    </dgm:pt>
    <dgm:pt modelId="{97531F53-5D75-4899-B190-8BD202ED6C7F}">
      <dgm:prSet custT="1"/>
      <dgm:spPr/>
      <dgm:t>
        <a:bodyPr/>
        <a:lstStyle/>
        <a:p>
          <a:pPr rtl="1"/>
          <a:r>
            <a:rPr lang="fa-IR" sz="1400" b="1" dirty="0" smtClean="0"/>
            <a:t>چالشهای اقتصادی</a:t>
          </a:r>
          <a:endParaRPr lang="fa-IR" sz="1400" b="1" dirty="0"/>
        </a:p>
      </dgm:t>
    </dgm:pt>
    <dgm:pt modelId="{1419F7BA-395C-448C-9671-6B745BB44C02}" type="sibTrans" cxnId="{2E9CF90D-AAB9-44CF-9ED6-B4A0CADDF3A3}">
      <dgm:prSet/>
      <dgm:spPr/>
      <dgm:t>
        <a:bodyPr/>
        <a:lstStyle/>
        <a:p>
          <a:pPr rtl="1"/>
          <a:endParaRPr lang="fa-IR"/>
        </a:p>
      </dgm:t>
    </dgm:pt>
    <dgm:pt modelId="{A2B8AA7C-DFB4-410D-A76D-B897D704E21A}" type="parTrans" cxnId="{2E9CF90D-AAB9-44CF-9ED6-B4A0CADDF3A3}">
      <dgm:prSet/>
      <dgm:spPr/>
      <dgm:t>
        <a:bodyPr/>
        <a:lstStyle/>
        <a:p>
          <a:pPr rtl="1"/>
          <a:endParaRPr lang="fa-IR" sz="1400" b="1"/>
        </a:p>
      </dgm:t>
    </dgm:pt>
    <dgm:pt modelId="{DE8BAB07-F31D-4F46-A782-DE1B27E59294}">
      <dgm:prSet phldrT="[Text]" custT="1"/>
      <dgm:spPr/>
      <dgm:t>
        <a:bodyPr/>
        <a:lstStyle/>
        <a:p>
          <a:pPr rtl="1"/>
          <a:r>
            <a:rPr lang="fa-IR" sz="2000" b="1" dirty="0" smtClean="0"/>
            <a:t>چالشهای ناشی از کاهش جمعیت در ایران</a:t>
          </a:r>
          <a:endParaRPr lang="fa-IR" sz="2000" b="1" dirty="0"/>
        </a:p>
      </dgm:t>
    </dgm:pt>
    <dgm:pt modelId="{47074435-98F1-4F47-AF4F-78A0E43F1D17}" type="sibTrans" cxnId="{E661F177-D13B-4732-9454-0CCB1796ECCE}">
      <dgm:prSet/>
      <dgm:spPr/>
      <dgm:t>
        <a:bodyPr/>
        <a:lstStyle/>
        <a:p>
          <a:pPr rtl="1"/>
          <a:endParaRPr lang="fa-IR"/>
        </a:p>
      </dgm:t>
    </dgm:pt>
    <dgm:pt modelId="{40348CAF-F87C-45D0-BF43-964D573713F4}" type="parTrans" cxnId="{E661F177-D13B-4732-9454-0CCB1796ECCE}">
      <dgm:prSet/>
      <dgm:spPr/>
      <dgm:t>
        <a:bodyPr/>
        <a:lstStyle/>
        <a:p>
          <a:pPr rtl="1"/>
          <a:endParaRPr lang="fa-IR"/>
        </a:p>
      </dgm:t>
    </dgm:pt>
    <dgm:pt modelId="{50DEDDC4-ACA9-45CC-895D-98E973E2C61B}">
      <dgm:prSet/>
      <dgm:spPr/>
      <dgm:t>
        <a:bodyPr/>
        <a:lstStyle/>
        <a:p>
          <a:r>
            <a:rPr lang="fa-IR" b="1" dirty="0" smtClean="0"/>
            <a:t>تک فرزندی </a:t>
          </a:r>
          <a:endParaRPr lang="en-US" b="1" dirty="0"/>
        </a:p>
      </dgm:t>
    </dgm:pt>
    <dgm:pt modelId="{8DFE6A4C-3062-40B6-A5D2-B6962AFFB1A3}" type="parTrans" cxnId="{9C4DD69E-DA48-47FC-BF57-EACCA3290E33}">
      <dgm:prSet/>
      <dgm:spPr/>
      <dgm:t>
        <a:bodyPr/>
        <a:lstStyle/>
        <a:p>
          <a:endParaRPr lang="en-US"/>
        </a:p>
      </dgm:t>
    </dgm:pt>
    <dgm:pt modelId="{FEE7F791-3DCC-47C8-B8A4-82A359A77BE9}" type="sibTrans" cxnId="{9C4DD69E-DA48-47FC-BF57-EACCA3290E33}">
      <dgm:prSet/>
      <dgm:spPr/>
      <dgm:t>
        <a:bodyPr/>
        <a:lstStyle/>
        <a:p>
          <a:endParaRPr lang="en-US"/>
        </a:p>
      </dgm:t>
    </dgm:pt>
    <dgm:pt modelId="{9275B59F-EFCB-4E80-AC3B-FB4C0AEF6243}" type="pres">
      <dgm:prSet presAssocID="{23F93CC7-AF25-4589-9450-890D12088F6D}" presName="hierChild1" presStyleCnt="0">
        <dgm:presLayoutVars>
          <dgm:orgChart val="1"/>
          <dgm:chPref val="1"/>
          <dgm:dir/>
          <dgm:animOne val="branch"/>
          <dgm:animLvl val="lvl"/>
          <dgm:resizeHandles/>
        </dgm:presLayoutVars>
      </dgm:prSet>
      <dgm:spPr/>
      <dgm:t>
        <a:bodyPr/>
        <a:lstStyle/>
        <a:p>
          <a:pPr rtl="1"/>
          <a:endParaRPr lang="fa-IR"/>
        </a:p>
      </dgm:t>
    </dgm:pt>
    <dgm:pt modelId="{95690807-DED9-4F80-B36F-605C08726D03}" type="pres">
      <dgm:prSet presAssocID="{DE8BAB07-F31D-4F46-A782-DE1B27E59294}" presName="hierRoot1" presStyleCnt="0">
        <dgm:presLayoutVars>
          <dgm:hierBranch val="init"/>
        </dgm:presLayoutVars>
      </dgm:prSet>
      <dgm:spPr/>
    </dgm:pt>
    <dgm:pt modelId="{73750ACF-1E62-4F56-87B0-EF7B58EE1E3E}" type="pres">
      <dgm:prSet presAssocID="{DE8BAB07-F31D-4F46-A782-DE1B27E59294}" presName="rootComposite1" presStyleCnt="0"/>
      <dgm:spPr/>
    </dgm:pt>
    <dgm:pt modelId="{3A8E7555-B882-4B67-9623-D215090D7525}" type="pres">
      <dgm:prSet presAssocID="{DE8BAB07-F31D-4F46-A782-DE1B27E59294}" presName="rootText1" presStyleLbl="node0" presStyleIdx="0" presStyleCnt="1" custScaleX="374352">
        <dgm:presLayoutVars>
          <dgm:chPref val="3"/>
        </dgm:presLayoutVars>
      </dgm:prSet>
      <dgm:spPr>
        <a:prstGeom prst="ellipse">
          <a:avLst/>
        </a:prstGeom>
      </dgm:spPr>
      <dgm:t>
        <a:bodyPr/>
        <a:lstStyle/>
        <a:p>
          <a:pPr rtl="1"/>
          <a:endParaRPr lang="fa-IR"/>
        </a:p>
      </dgm:t>
    </dgm:pt>
    <dgm:pt modelId="{678A32C7-90D6-4F59-8174-16C8ACC2641C}" type="pres">
      <dgm:prSet presAssocID="{DE8BAB07-F31D-4F46-A782-DE1B27E59294}" presName="rootConnector1" presStyleLbl="node1" presStyleIdx="0" presStyleCnt="0"/>
      <dgm:spPr/>
      <dgm:t>
        <a:bodyPr/>
        <a:lstStyle/>
        <a:p>
          <a:pPr rtl="1"/>
          <a:endParaRPr lang="fa-IR"/>
        </a:p>
      </dgm:t>
    </dgm:pt>
    <dgm:pt modelId="{00598510-0B64-4210-976A-9B2BA7166415}" type="pres">
      <dgm:prSet presAssocID="{DE8BAB07-F31D-4F46-A782-DE1B27E59294}" presName="hierChild2" presStyleCnt="0"/>
      <dgm:spPr/>
    </dgm:pt>
    <dgm:pt modelId="{F2CD448A-A5D8-4967-8236-EBF61D2746D4}" type="pres">
      <dgm:prSet presAssocID="{A2B8AA7C-DFB4-410D-A76D-B897D704E21A}" presName="Name37" presStyleLbl="parChTrans1D2" presStyleIdx="0" presStyleCnt="3"/>
      <dgm:spPr/>
      <dgm:t>
        <a:bodyPr/>
        <a:lstStyle/>
        <a:p>
          <a:pPr rtl="1"/>
          <a:endParaRPr lang="fa-IR"/>
        </a:p>
      </dgm:t>
    </dgm:pt>
    <dgm:pt modelId="{3BE31763-6B81-4EFA-95D5-E2FE64A9498B}" type="pres">
      <dgm:prSet presAssocID="{97531F53-5D75-4899-B190-8BD202ED6C7F}" presName="hierRoot2" presStyleCnt="0">
        <dgm:presLayoutVars>
          <dgm:hierBranch val="l"/>
        </dgm:presLayoutVars>
      </dgm:prSet>
      <dgm:spPr/>
    </dgm:pt>
    <dgm:pt modelId="{FE463403-081E-4817-A9DC-6D10123CD8EF}" type="pres">
      <dgm:prSet presAssocID="{97531F53-5D75-4899-B190-8BD202ED6C7F}" presName="rootComposite" presStyleCnt="0"/>
      <dgm:spPr/>
    </dgm:pt>
    <dgm:pt modelId="{255A8663-61B6-427A-A123-3D6A8FB42DF5}" type="pres">
      <dgm:prSet presAssocID="{97531F53-5D75-4899-B190-8BD202ED6C7F}" presName="rootText" presStyleLbl="node2" presStyleIdx="0" presStyleCnt="3" custLinFactNeighborX="-75284">
        <dgm:presLayoutVars>
          <dgm:chPref val="3"/>
        </dgm:presLayoutVars>
      </dgm:prSet>
      <dgm:spPr>
        <a:prstGeom prst="flowChartTerminator">
          <a:avLst/>
        </a:prstGeom>
      </dgm:spPr>
      <dgm:t>
        <a:bodyPr/>
        <a:lstStyle/>
        <a:p>
          <a:pPr rtl="1"/>
          <a:endParaRPr lang="fa-IR"/>
        </a:p>
      </dgm:t>
    </dgm:pt>
    <dgm:pt modelId="{E15670A3-79FA-47FF-975C-A876081FB12C}" type="pres">
      <dgm:prSet presAssocID="{97531F53-5D75-4899-B190-8BD202ED6C7F}" presName="rootConnector" presStyleLbl="node2" presStyleIdx="0" presStyleCnt="3"/>
      <dgm:spPr/>
      <dgm:t>
        <a:bodyPr/>
        <a:lstStyle/>
        <a:p>
          <a:pPr rtl="1"/>
          <a:endParaRPr lang="fa-IR"/>
        </a:p>
      </dgm:t>
    </dgm:pt>
    <dgm:pt modelId="{3C1549FB-0524-4285-9E4A-FACF56515347}" type="pres">
      <dgm:prSet presAssocID="{97531F53-5D75-4899-B190-8BD202ED6C7F}" presName="hierChild4" presStyleCnt="0"/>
      <dgm:spPr/>
    </dgm:pt>
    <dgm:pt modelId="{C730039C-1AC4-46EB-B8A3-9901BB24A659}" type="pres">
      <dgm:prSet presAssocID="{BE7AF490-0E5E-4579-8ACC-8C5C22EA32D2}" presName="Name50" presStyleLbl="parChTrans1D3" presStyleIdx="0" presStyleCnt="9"/>
      <dgm:spPr/>
      <dgm:t>
        <a:bodyPr/>
        <a:lstStyle/>
        <a:p>
          <a:pPr rtl="1"/>
          <a:endParaRPr lang="fa-IR"/>
        </a:p>
      </dgm:t>
    </dgm:pt>
    <dgm:pt modelId="{C156C808-CB78-418A-A31C-2F3B0431D274}" type="pres">
      <dgm:prSet presAssocID="{F9CD0549-95FA-450A-9269-1E7141B59808}" presName="hierRoot2" presStyleCnt="0">
        <dgm:presLayoutVars>
          <dgm:hierBranch val="l"/>
        </dgm:presLayoutVars>
      </dgm:prSet>
      <dgm:spPr/>
    </dgm:pt>
    <dgm:pt modelId="{0E83F10A-FB46-43F7-A32C-18621645EEBD}" type="pres">
      <dgm:prSet presAssocID="{F9CD0549-95FA-450A-9269-1E7141B59808}" presName="rootComposite" presStyleCnt="0"/>
      <dgm:spPr/>
    </dgm:pt>
    <dgm:pt modelId="{CE8F4921-4C0B-4497-A788-1004DFC1A495}" type="pres">
      <dgm:prSet presAssocID="{F9CD0549-95FA-450A-9269-1E7141B59808}" presName="rootText" presStyleLbl="node3" presStyleIdx="0" presStyleCnt="9" custLinFactNeighborX="-64920" custLinFactNeighborY="1444">
        <dgm:presLayoutVars>
          <dgm:chPref val="3"/>
        </dgm:presLayoutVars>
      </dgm:prSet>
      <dgm:spPr>
        <a:prstGeom prst="flowChartAlternateProcess">
          <a:avLst/>
        </a:prstGeom>
      </dgm:spPr>
      <dgm:t>
        <a:bodyPr/>
        <a:lstStyle/>
        <a:p>
          <a:pPr rtl="1"/>
          <a:endParaRPr lang="fa-IR"/>
        </a:p>
      </dgm:t>
    </dgm:pt>
    <dgm:pt modelId="{55E68E97-2BD2-43FB-B2AD-706A5D493EC4}" type="pres">
      <dgm:prSet presAssocID="{F9CD0549-95FA-450A-9269-1E7141B59808}" presName="rootConnector" presStyleLbl="node3" presStyleIdx="0" presStyleCnt="9"/>
      <dgm:spPr/>
      <dgm:t>
        <a:bodyPr/>
        <a:lstStyle/>
        <a:p>
          <a:pPr rtl="1"/>
          <a:endParaRPr lang="fa-IR"/>
        </a:p>
      </dgm:t>
    </dgm:pt>
    <dgm:pt modelId="{A4A3ABC3-F4EA-4C9B-A78F-195287152E1F}" type="pres">
      <dgm:prSet presAssocID="{F9CD0549-95FA-450A-9269-1E7141B59808}" presName="hierChild4" presStyleCnt="0"/>
      <dgm:spPr/>
    </dgm:pt>
    <dgm:pt modelId="{A9E105B7-2EA5-42B1-8A73-E430DAA5862A}" type="pres">
      <dgm:prSet presAssocID="{F9CD0549-95FA-450A-9269-1E7141B59808}" presName="hierChild5" presStyleCnt="0"/>
      <dgm:spPr/>
    </dgm:pt>
    <dgm:pt modelId="{F66B37B9-06FF-413C-B836-3E0EC4927851}" type="pres">
      <dgm:prSet presAssocID="{B18AEC34-3721-4B73-BF55-802B666A9245}" presName="Name50" presStyleLbl="parChTrans1D3" presStyleIdx="1" presStyleCnt="9"/>
      <dgm:spPr/>
      <dgm:t>
        <a:bodyPr/>
        <a:lstStyle/>
        <a:p>
          <a:pPr rtl="1"/>
          <a:endParaRPr lang="fa-IR"/>
        </a:p>
      </dgm:t>
    </dgm:pt>
    <dgm:pt modelId="{90EAAFE2-D4A7-4BA6-992F-C8FDF96E88F2}" type="pres">
      <dgm:prSet presAssocID="{AA710D17-BA0F-478D-9332-0D3D05AB58F5}" presName="hierRoot2" presStyleCnt="0">
        <dgm:presLayoutVars>
          <dgm:hierBranch val="l"/>
        </dgm:presLayoutVars>
      </dgm:prSet>
      <dgm:spPr/>
    </dgm:pt>
    <dgm:pt modelId="{F03EC6FD-2F36-4A9B-8AD8-1E41D2435518}" type="pres">
      <dgm:prSet presAssocID="{AA710D17-BA0F-478D-9332-0D3D05AB58F5}" presName="rootComposite" presStyleCnt="0"/>
      <dgm:spPr/>
    </dgm:pt>
    <dgm:pt modelId="{A4378C6C-4CA9-4DD6-8F39-693AE578A63B}" type="pres">
      <dgm:prSet presAssocID="{AA710D17-BA0F-478D-9332-0D3D05AB58F5}" presName="rootText" presStyleLbl="node3" presStyleIdx="1" presStyleCnt="9" custLinFactY="45278" custLinFactNeighborX="-68300" custLinFactNeighborY="100000">
        <dgm:presLayoutVars>
          <dgm:chPref val="3"/>
        </dgm:presLayoutVars>
      </dgm:prSet>
      <dgm:spPr>
        <a:prstGeom prst="flowChartAlternateProcess">
          <a:avLst/>
        </a:prstGeom>
      </dgm:spPr>
      <dgm:t>
        <a:bodyPr/>
        <a:lstStyle/>
        <a:p>
          <a:pPr rtl="1"/>
          <a:endParaRPr lang="fa-IR"/>
        </a:p>
      </dgm:t>
    </dgm:pt>
    <dgm:pt modelId="{F757BCD5-40A6-4E81-968E-D330C9056FA6}" type="pres">
      <dgm:prSet presAssocID="{AA710D17-BA0F-478D-9332-0D3D05AB58F5}" presName="rootConnector" presStyleLbl="node3" presStyleIdx="1" presStyleCnt="9"/>
      <dgm:spPr/>
      <dgm:t>
        <a:bodyPr/>
        <a:lstStyle/>
        <a:p>
          <a:pPr rtl="1"/>
          <a:endParaRPr lang="fa-IR"/>
        </a:p>
      </dgm:t>
    </dgm:pt>
    <dgm:pt modelId="{158758A3-FF49-4047-B489-041CF2D6591F}" type="pres">
      <dgm:prSet presAssocID="{AA710D17-BA0F-478D-9332-0D3D05AB58F5}" presName="hierChild4" presStyleCnt="0"/>
      <dgm:spPr/>
    </dgm:pt>
    <dgm:pt modelId="{F8F5648F-820B-4F34-B802-4CE011014634}" type="pres">
      <dgm:prSet presAssocID="{AA710D17-BA0F-478D-9332-0D3D05AB58F5}" presName="hierChild5" presStyleCnt="0"/>
      <dgm:spPr/>
    </dgm:pt>
    <dgm:pt modelId="{E32563D8-7069-4FBA-BEE1-B7BEA9B37500}" type="pres">
      <dgm:prSet presAssocID="{D96CADAD-400E-4821-A6F2-BBA72CD4B0F2}" presName="Name50" presStyleLbl="parChTrans1D3" presStyleIdx="2" presStyleCnt="9"/>
      <dgm:spPr/>
      <dgm:t>
        <a:bodyPr/>
        <a:lstStyle/>
        <a:p>
          <a:pPr rtl="1"/>
          <a:endParaRPr lang="fa-IR"/>
        </a:p>
      </dgm:t>
    </dgm:pt>
    <dgm:pt modelId="{6DD24075-E1F4-4F49-BE9E-21BCA059D2A4}" type="pres">
      <dgm:prSet presAssocID="{9C1D56B4-AC82-458C-83ED-BD9DE41001E5}" presName="hierRoot2" presStyleCnt="0">
        <dgm:presLayoutVars>
          <dgm:hierBranch val="l"/>
        </dgm:presLayoutVars>
      </dgm:prSet>
      <dgm:spPr/>
    </dgm:pt>
    <dgm:pt modelId="{7B26F8FF-4321-4E3B-AA8D-6EBE11786AF6}" type="pres">
      <dgm:prSet presAssocID="{9C1D56B4-AC82-458C-83ED-BD9DE41001E5}" presName="rootComposite" presStyleCnt="0"/>
      <dgm:spPr/>
    </dgm:pt>
    <dgm:pt modelId="{AB84D76C-8641-4C18-A2DA-E293906C43F3}" type="pres">
      <dgm:prSet presAssocID="{9C1D56B4-AC82-458C-83ED-BD9DE41001E5}" presName="rootText" presStyleLbl="node3" presStyleIdx="2" presStyleCnt="9" custLinFactY="-34346" custLinFactNeighborX="-68300" custLinFactNeighborY="-100000">
        <dgm:presLayoutVars>
          <dgm:chPref val="3"/>
        </dgm:presLayoutVars>
      </dgm:prSet>
      <dgm:spPr>
        <a:prstGeom prst="flowChartAlternateProcess">
          <a:avLst/>
        </a:prstGeom>
      </dgm:spPr>
      <dgm:t>
        <a:bodyPr/>
        <a:lstStyle/>
        <a:p>
          <a:pPr rtl="1"/>
          <a:endParaRPr lang="fa-IR"/>
        </a:p>
      </dgm:t>
    </dgm:pt>
    <dgm:pt modelId="{F4CE071A-E1B6-4CA2-A454-AB53277DB332}" type="pres">
      <dgm:prSet presAssocID="{9C1D56B4-AC82-458C-83ED-BD9DE41001E5}" presName="rootConnector" presStyleLbl="node3" presStyleIdx="2" presStyleCnt="9"/>
      <dgm:spPr/>
      <dgm:t>
        <a:bodyPr/>
        <a:lstStyle/>
        <a:p>
          <a:pPr rtl="1"/>
          <a:endParaRPr lang="fa-IR"/>
        </a:p>
      </dgm:t>
    </dgm:pt>
    <dgm:pt modelId="{02760CD2-9802-4C8B-A898-332C2501C92D}" type="pres">
      <dgm:prSet presAssocID="{9C1D56B4-AC82-458C-83ED-BD9DE41001E5}" presName="hierChild4" presStyleCnt="0"/>
      <dgm:spPr/>
    </dgm:pt>
    <dgm:pt modelId="{29F2EE3B-7BFC-4854-8CF2-67CD25E96E74}" type="pres">
      <dgm:prSet presAssocID="{9C1D56B4-AC82-458C-83ED-BD9DE41001E5}" presName="hierChild5" presStyleCnt="0"/>
      <dgm:spPr/>
    </dgm:pt>
    <dgm:pt modelId="{559485E4-7E96-46A4-8C10-96340878CD90}" type="pres">
      <dgm:prSet presAssocID="{30E3260D-3626-44E1-8E84-EE4DAFF937AF}" presName="Name50" presStyleLbl="parChTrans1D3" presStyleIdx="3" presStyleCnt="9"/>
      <dgm:spPr/>
      <dgm:t>
        <a:bodyPr/>
        <a:lstStyle/>
        <a:p>
          <a:pPr rtl="1"/>
          <a:endParaRPr lang="fa-IR"/>
        </a:p>
      </dgm:t>
    </dgm:pt>
    <dgm:pt modelId="{25206A11-105B-4EC1-8499-59E8D2E2940C}" type="pres">
      <dgm:prSet presAssocID="{E53105A7-0B71-424D-B700-9438E9901C19}" presName="hierRoot2" presStyleCnt="0">
        <dgm:presLayoutVars>
          <dgm:hierBranch val="l"/>
        </dgm:presLayoutVars>
      </dgm:prSet>
      <dgm:spPr/>
    </dgm:pt>
    <dgm:pt modelId="{B003238E-315F-4502-A1FF-3C01819AF2DA}" type="pres">
      <dgm:prSet presAssocID="{E53105A7-0B71-424D-B700-9438E9901C19}" presName="rootComposite" presStyleCnt="0"/>
      <dgm:spPr/>
    </dgm:pt>
    <dgm:pt modelId="{50770527-999E-4207-8318-1629B7772E21}" type="pres">
      <dgm:prSet presAssocID="{E53105A7-0B71-424D-B700-9438E9901C19}" presName="rootText" presStyleLbl="node3" presStyleIdx="3" presStyleCnt="9" custLinFactNeighborX="-68300" custLinFactNeighborY="-11685">
        <dgm:presLayoutVars>
          <dgm:chPref val="3"/>
        </dgm:presLayoutVars>
      </dgm:prSet>
      <dgm:spPr>
        <a:prstGeom prst="flowChartAlternateProcess">
          <a:avLst/>
        </a:prstGeom>
      </dgm:spPr>
      <dgm:t>
        <a:bodyPr/>
        <a:lstStyle/>
        <a:p>
          <a:pPr rtl="1"/>
          <a:endParaRPr lang="fa-IR"/>
        </a:p>
      </dgm:t>
    </dgm:pt>
    <dgm:pt modelId="{10E5D38A-E882-40C0-B3EE-853823A7AE8F}" type="pres">
      <dgm:prSet presAssocID="{E53105A7-0B71-424D-B700-9438E9901C19}" presName="rootConnector" presStyleLbl="node3" presStyleIdx="3" presStyleCnt="9"/>
      <dgm:spPr/>
      <dgm:t>
        <a:bodyPr/>
        <a:lstStyle/>
        <a:p>
          <a:pPr rtl="1"/>
          <a:endParaRPr lang="fa-IR"/>
        </a:p>
      </dgm:t>
    </dgm:pt>
    <dgm:pt modelId="{712BA5D8-79F0-4135-8F2C-F7983D1F67D8}" type="pres">
      <dgm:prSet presAssocID="{E53105A7-0B71-424D-B700-9438E9901C19}" presName="hierChild4" presStyleCnt="0"/>
      <dgm:spPr/>
    </dgm:pt>
    <dgm:pt modelId="{DAA35109-CB39-4789-8004-4CA4A32CE44B}" type="pres">
      <dgm:prSet presAssocID="{E53105A7-0B71-424D-B700-9438E9901C19}" presName="hierChild5" presStyleCnt="0"/>
      <dgm:spPr/>
    </dgm:pt>
    <dgm:pt modelId="{914CEFCC-8288-4AE0-AA2E-9829C6C91431}" type="pres">
      <dgm:prSet presAssocID="{97531F53-5D75-4899-B190-8BD202ED6C7F}" presName="hierChild5" presStyleCnt="0"/>
      <dgm:spPr/>
    </dgm:pt>
    <dgm:pt modelId="{33BFE964-4667-4066-9D8C-4206F35A2157}" type="pres">
      <dgm:prSet presAssocID="{C8917149-F121-4B2F-9FAD-C68729DD72EC}" presName="Name37" presStyleLbl="parChTrans1D2" presStyleIdx="1" presStyleCnt="3"/>
      <dgm:spPr/>
      <dgm:t>
        <a:bodyPr/>
        <a:lstStyle/>
        <a:p>
          <a:pPr rtl="1"/>
          <a:endParaRPr lang="fa-IR"/>
        </a:p>
      </dgm:t>
    </dgm:pt>
    <dgm:pt modelId="{D87D09CB-1528-459C-96AA-2F7D6B99B4A6}" type="pres">
      <dgm:prSet presAssocID="{5E3BB83F-E918-49CC-A65C-F7AD5DC57839}" presName="hierRoot2" presStyleCnt="0">
        <dgm:presLayoutVars>
          <dgm:hierBranch val="l"/>
        </dgm:presLayoutVars>
      </dgm:prSet>
      <dgm:spPr/>
    </dgm:pt>
    <dgm:pt modelId="{37C929E9-B188-4469-A84A-3BCC3C3BC806}" type="pres">
      <dgm:prSet presAssocID="{5E3BB83F-E918-49CC-A65C-F7AD5DC57839}" presName="rootComposite" presStyleCnt="0"/>
      <dgm:spPr/>
    </dgm:pt>
    <dgm:pt modelId="{78F729EF-537D-4247-964A-2B000C2846B2}" type="pres">
      <dgm:prSet presAssocID="{5E3BB83F-E918-49CC-A65C-F7AD5DC57839}" presName="rootText" presStyleLbl="node2" presStyleIdx="1" presStyleCnt="3" custLinFactNeighborX="-51676">
        <dgm:presLayoutVars>
          <dgm:chPref val="3"/>
        </dgm:presLayoutVars>
      </dgm:prSet>
      <dgm:spPr>
        <a:prstGeom prst="flowChartTerminator">
          <a:avLst/>
        </a:prstGeom>
      </dgm:spPr>
      <dgm:t>
        <a:bodyPr/>
        <a:lstStyle/>
        <a:p>
          <a:pPr rtl="1"/>
          <a:endParaRPr lang="fa-IR"/>
        </a:p>
      </dgm:t>
    </dgm:pt>
    <dgm:pt modelId="{8952E53C-CE24-441C-9E52-678351B893A7}" type="pres">
      <dgm:prSet presAssocID="{5E3BB83F-E918-49CC-A65C-F7AD5DC57839}" presName="rootConnector" presStyleLbl="node2" presStyleIdx="1" presStyleCnt="3"/>
      <dgm:spPr/>
      <dgm:t>
        <a:bodyPr/>
        <a:lstStyle/>
        <a:p>
          <a:pPr rtl="1"/>
          <a:endParaRPr lang="fa-IR"/>
        </a:p>
      </dgm:t>
    </dgm:pt>
    <dgm:pt modelId="{CD40E500-524F-4AE7-AF1C-2FF2A2934D2B}" type="pres">
      <dgm:prSet presAssocID="{5E3BB83F-E918-49CC-A65C-F7AD5DC57839}" presName="hierChild4" presStyleCnt="0"/>
      <dgm:spPr/>
    </dgm:pt>
    <dgm:pt modelId="{6EB3E6D7-7895-4361-A429-AE7A357910A9}" type="pres">
      <dgm:prSet presAssocID="{996263CA-5872-4751-874E-40B626371E16}" presName="Name50" presStyleLbl="parChTrans1D3" presStyleIdx="4" presStyleCnt="9"/>
      <dgm:spPr/>
      <dgm:t>
        <a:bodyPr/>
        <a:lstStyle/>
        <a:p>
          <a:pPr rtl="1"/>
          <a:endParaRPr lang="fa-IR"/>
        </a:p>
      </dgm:t>
    </dgm:pt>
    <dgm:pt modelId="{83C52621-021A-4AC0-B195-AC6FE1FFFC6E}" type="pres">
      <dgm:prSet presAssocID="{5046C909-582E-4EA0-AE30-BEEE876DB6E6}" presName="hierRoot2" presStyleCnt="0">
        <dgm:presLayoutVars>
          <dgm:hierBranch val="l"/>
        </dgm:presLayoutVars>
      </dgm:prSet>
      <dgm:spPr/>
    </dgm:pt>
    <dgm:pt modelId="{CC52AAF6-A973-4645-9F09-390D417B062E}" type="pres">
      <dgm:prSet presAssocID="{5046C909-582E-4EA0-AE30-BEEE876DB6E6}" presName="rootComposite" presStyleCnt="0"/>
      <dgm:spPr/>
    </dgm:pt>
    <dgm:pt modelId="{4023FBB0-FD07-4BE9-A37A-DA58DE253504}" type="pres">
      <dgm:prSet presAssocID="{5046C909-582E-4EA0-AE30-BEEE876DB6E6}" presName="rootText" presStyleLbl="node3" presStyleIdx="4" presStyleCnt="9" custLinFactNeighborX="-51676">
        <dgm:presLayoutVars>
          <dgm:chPref val="3"/>
        </dgm:presLayoutVars>
      </dgm:prSet>
      <dgm:spPr>
        <a:prstGeom prst="flowChartAlternateProcess">
          <a:avLst/>
        </a:prstGeom>
      </dgm:spPr>
      <dgm:t>
        <a:bodyPr/>
        <a:lstStyle/>
        <a:p>
          <a:pPr rtl="1"/>
          <a:endParaRPr lang="fa-IR"/>
        </a:p>
      </dgm:t>
    </dgm:pt>
    <dgm:pt modelId="{E173E1D2-53A6-44BA-9456-C6A55DBEB538}" type="pres">
      <dgm:prSet presAssocID="{5046C909-582E-4EA0-AE30-BEEE876DB6E6}" presName="rootConnector" presStyleLbl="node3" presStyleIdx="4" presStyleCnt="9"/>
      <dgm:spPr/>
      <dgm:t>
        <a:bodyPr/>
        <a:lstStyle/>
        <a:p>
          <a:pPr rtl="1"/>
          <a:endParaRPr lang="fa-IR"/>
        </a:p>
      </dgm:t>
    </dgm:pt>
    <dgm:pt modelId="{DE7F8EE7-EEC4-4BD9-A9AF-76C66FC8BB81}" type="pres">
      <dgm:prSet presAssocID="{5046C909-582E-4EA0-AE30-BEEE876DB6E6}" presName="hierChild4" presStyleCnt="0"/>
      <dgm:spPr/>
    </dgm:pt>
    <dgm:pt modelId="{8FC37162-B47A-4C97-A0E7-A83AE6F62DB4}" type="pres">
      <dgm:prSet presAssocID="{5046C909-582E-4EA0-AE30-BEEE876DB6E6}" presName="hierChild5" presStyleCnt="0"/>
      <dgm:spPr/>
    </dgm:pt>
    <dgm:pt modelId="{A579366E-40B1-4C10-B56A-7FBEB58F2219}" type="pres">
      <dgm:prSet presAssocID="{5E3BB83F-E918-49CC-A65C-F7AD5DC57839}" presName="hierChild5" presStyleCnt="0"/>
      <dgm:spPr/>
    </dgm:pt>
    <dgm:pt modelId="{7C90A521-CE81-4106-9697-8365803EE971}" type="pres">
      <dgm:prSet presAssocID="{C4D21E07-9579-49BB-B6E3-35E767B4BFDF}" presName="Name37" presStyleLbl="parChTrans1D2" presStyleIdx="2" presStyleCnt="3"/>
      <dgm:spPr/>
      <dgm:t>
        <a:bodyPr/>
        <a:lstStyle/>
        <a:p>
          <a:pPr rtl="1"/>
          <a:endParaRPr lang="fa-IR"/>
        </a:p>
      </dgm:t>
    </dgm:pt>
    <dgm:pt modelId="{D4E17A50-F3CA-46E6-86DA-AD812980950E}" type="pres">
      <dgm:prSet presAssocID="{4E84F69B-EBC5-4390-8B68-F9F10E720C30}" presName="hierRoot2" presStyleCnt="0">
        <dgm:presLayoutVars>
          <dgm:hierBranch val="l"/>
        </dgm:presLayoutVars>
      </dgm:prSet>
      <dgm:spPr/>
    </dgm:pt>
    <dgm:pt modelId="{BD5DA669-BC22-4C4E-9CA8-5557A9A85259}" type="pres">
      <dgm:prSet presAssocID="{4E84F69B-EBC5-4390-8B68-F9F10E720C30}" presName="rootComposite" presStyleCnt="0"/>
      <dgm:spPr/>
    </dgm:pt>
    <dgm:pt modelId="{140ED92A-A01F-4A90-9574-4237D5AA4E5E}" type="pres">
      <dgm:prSet presAssocID="{4E84F69B-EBC5-4390-8B68-F9F10E720C30}" presName="rootText" presStyleLbl="node2" presStyleIdx="2" presStyleCnt="3" custLinFactNeighborX="12139" custLinFactNeighborY="-4766">
        <dgm:presLayoutVars>
          <dgm:chPref val="3"/>
        </dgm:presLayoutVars>
      </dgm:prSet>
      <dgm:spPr>
        <a:prstGeom prst="flowChartTerminator">
          <a:avLst/>
        </a:prstGeom>
      </dgm:spPr>
      <dgm:t>
        <a:bodyPr/>
        <a:lstStyle/>
        <a:p>
          <a:pPr rtl="1"/>
          <a:endParaRPr lang="fa-IR"/>
        </a:p>
      </dgm:t>
    </dgm:pt>
    <dgm:pt modelId="{9D07A2DF-65CC-4E1C-AFF4-A940C44884F4}" type="pres">
      <dgm:prSet presAssocID="{4E84F69B-EBC5-4390-8B68-F9F10E720C30}" presName="rootConnector" presStyleLbl="node2" presStyleIdx="2" presStyleCnt="3"/>
      <dgm:spPr/>
      <dgm:t>
        <a:bodyPr/>
        <a:lstStyle/>
        <a:p>
          <a:pPr rtl="1"/>
          <a:endParaRPr lang="fa-IR"/>
        </a:p>
      </dgm:t>
    </dgm:pt>
    <dgm:pt modelId="{00C0352E-6849-4000-AE02-572F2142BA3E}" type="pres">
      <dgm:prSet presAssocID="{4E84F69B-EBC5-4390-8B68-F9F10E720C30}" presName="hierChild4" presStyleCnt="0"/>
      <dgm:spPr/>
    </dgm:pt>
    <dgm:pt modelId="{BA4DFFFB-FD99-4896-BC8E-A7E8DC517108}" type="pres">
      <dgm:prSet presAssocID="{45B8BF90-AF8E-4EC2-BB57-9F703E9F7556}" presName="Name50" presStyleLbl="parChTrans1D3" presStyleIdx="5" presStyleCnt="9"/>
      <dgm:spPr/>
      <dgm:t>
        <a:bodyPr/>
        <a:lstStyle/>
        <a:p>
          <a:pPr rtl="1"/>
          <a:endParaRPr lang="fa-IR"/>
        </a:p>
      </dgm:t>
    </dgm:pt>
    <dgm:pt modelId="{2080FDEE-37A5-4781-ADC6-D3D69D879DD6}" type="pres">
      <dgm:prSet presAssocID="{342742C1-A399-4260-9BD7-8085382052D1}" presName="hierRoot2" presStyleCnt="0">
        <dgm:presLayoutVars>
          <dgm:hierBranch val="l"/>
        </dgm:presLayoutVars>
      </dgm:prSet>
      <dgm:spPr/>
    </dgm:pt>
    <dgm:pt modelId="{177803A0-1A9C-402A-B28F-02D0D25373A1}" type="pres">
      <dgm:prSet presAssocID="{342742C1-A399-4260-9BD7-8085382052D1}" presName="rootComposite" presStyleCnt="0"/>
      <dgm:spPr/>
    </dgm:pt>
    <dgm:pt modelId="{A49E7A68-C14F-4561-B0DA-FC4276EA6EC2}" type="pres">
      <dgm:prSet presAssocID="{342742C1-A399-4260-9BD7-8085382052D1}" presName="rootText" presStyleLbl="node3" presStyleIdx="5" presStyleCnt="9" custLinFactNeighborX="12139" custLinFactNeighborY="-4766">
        <dgm:presLayoutVars>
          <dgm:chPref val="3"/>
        </dgm:presLayoutVars>
      </dgm:prSet>
      <dgm:spPr>
        <a:prstGeom prst="flowChartAlternateProcess">
          <a:avLst/>
        </a:prstGeom>
      </dgm:spPr>
      <dgm:t>
        <a:bodyPr/>
        <a:lstStyle/>
        <a:p>
          <a:pPr rtl="1"/>
          <a:endParaRPr lang="fa-IR"/>
        </a:p>
      </dgm:t>
    </dgm:pt>
    <dgm:pt modelId="{0726AC74-6D43-411E-9883-41A6C417F05A}" type="pres">
      <dgm:prSet presAssocID="{342742C1-A399-4260-9BD7-8085382052D1}" presName="rootConnector" presStyleLbl="node3" presStyleIdx="5" presStyleCnt="9"/>
      <dgm:spPr/>
      <dgm:t>
        <a:bodyPr/>
        <a:lstStyle/>
        <a:p>
          <a:pPr rtl="1"/>
          <a:endParaRPr lang="fa-IR"/>
        </a:p>
      </dgm:t>
    </dgm:pt>
    <dgm:pt modelId="{DBC36D81-5DF3-4E46-A989-597ED11326AF}" type="pres">
      <dgm:prSet presAssocID="{342742C1-A399-4260-9BD7-8085382052D1}" presName="hierChild4" presStyleCnt="0"/>
      <dgm:spPr/>
    </dgm:pt>
    <dgm:pt modelId="{8E68DC4B-C6BC-4FB9-99E3-02D8B215213E}" type="pres">
      <dgm:prSet presAssocID="{8DFE6A4C-3062-40B6-A5D2-B6962AFFB1A3}" presName="Name50" presStyleLbl="parChTrans1D4" presStyleIdx="0" presStyleCnt="1"/>
      <dgm:spPr/>
      <dgm:t>
        <a:bodyPr/>
        <a:lstStyle/>
        <a:p>
          <a:endParaRPr lang="en-US"/>
        </a:p>
      </dgm:t>
    </dgm:pt>
    <dgm:pt modelId="{FBAE307A-F1FE-4C16-BCC0-A78C8937C32B}" type="pres">
      <dgm:prSet presAssocID="{50DEDDC4-ACA9-45CC-895D-98E973E2C61B}" presName="hierRoot2" presStyleCnt="0">
        <dgm:presLayoutVars>
          <dgm:hierBranch val="init"/>
        </dgm:presLayoutVars>
      </dgm:prSet>
      <dgm:spPr/>
    </dgm:pt>
    <dgm:pt modelId="{FC273016-7519-4278-8678-E518393DE18D}" type="pres">
      <dgm:prSet presAssocID="{50DEDDC4-ACA9-45CC-895D-98E973E2C61B}" presName="rootComposite" presStyleCnt="0"/>
      <dgm:spPr/>
    </dgm:pt>
    <dgm:pt modelId="{A2F928F1-962C-4040-B57D-802FE2760E79}" type="pres">
      <dgm:prSet presAssocID="{50DEDDC4-ACA9-45CC-895D-98E973E2C61B}" presName="rootText" presStyleLbl="node4" presStyleIdx="0" presStyleCnt="1">
        <dgm:presLayoutVars>
          <dgm:chPref val="3"/>
        </dgm:presLayoutVars>
      </dgm:prSet>
      <dgm:spPr>
        <a:prstGeom prst="flowChartAlternateProcess">
          <a:avLst/>
        </a:prstGeom>
      </dgm:spPr>
      <dgm:t>
        <a:bodyPr/>
        <a:lstStyle/>
        <a:p>
          <a:endParaRPr lang="en-US"/>
        </a:p>
      </dgm:t>
    </dgm:pt>
    <dgm:pt modelId="{315F55AC-9475-42A3-8D28-EEFDBB5956D1}" type="pres">
      <dgm:prSet presAssocID="{50DEDDC4-ACA9-45CC-895D-98E973E2C61B}" presName="rootConnector" presStyleLbl="node4" presStyleIdx="0" presStyleCnt="1"/>
      <dgm:spPr/>
      <dgm:t>
        <a:bodyPr/>
        <a:lstStyle/>
        <a:p>
          <a:endParaRPr lang="en-US"/>
        </a:p>
      </dgm:t>
    </dgm:pt>
    <dgm:pt modelId="{DB32A8D3-E292-434C-874E-91C5292A6B64}" type="pres">
      <dgm:prSet presAssocID="{50DEDDC4-ACA9-45CC-895D-98E973E2C61B}" presName="hierChild4" presStyleCnt="0"/>
      <dgm:spPr/>
    </dgm:pt>
    <dgm:pt modelId="{09AF8C5B-56D2-490A-B784-6C416B6BC6AB}" type="pres">
      <dgm:prSet presAssocID="{50DEDDC4-ACA9-45CC-895D-98E973E2C61B}" presName="hierChild5" presStyleCnt="0"/>
      <dgm:spPr/>
    </dgm:pt>
    <dgm:pt modelId="{07B54FFE-B8A3-4666-B8A9-46DC2F5EBBDE}" type="pres">
      <dgm:prSet presAssocID="{342742C1-A399-4260-9BD7-8085382052D1}" presName="hierChild5" presStyleCnt="0"/>
      <dgm:spPr/>
    </dgm:pt>
    <dgm:pt modelId="{827F2EA7-E20B-4AEE-81B9-F574041DA93B}" type="pres">
      <dgm:prSet presAssocID="{71631DEB-AF74-470E-B6CD-5AAF3D89A843}" presName="Name50" presStyleLbl="parChTrans1D3" presStyleIdx="6" presStyleCnt="9"/>
      <dgm:spPr/>
      <dgm:t>
        <a:bodyPr/>
        <a:lstStyle/>
        <a:p>
          <a:pPr rtl="1"/>
          <a:endParaRPr lang="fa-IR"/>
        </a:p>
      </dgm:t>
    </dgm:pt>
    <dgm:pt modelId="{34C5043C-C398-42EF-903D-07DBBCB0F9FA}" type="pres">
      <dgm:prSet presAssocID="{992C1694-32F0-43DE-A08B-8C96EC373A32}" presName="hierRoot2" presStyleCnt="0">
        <dgm:presLayoutVars>
          <dgm:hierBranch val="l"/>
        </dgm:presLayoutVars>
      </dgm:prSet>
      <dgm:spPr/>
    </dgm:pt>
    <dgm:pt modelId="{536286C9-5BFB-445F-9CF1-83C1C470A112}" type="pres">
      <dgm:prSet presAssocID="{992C1694-32F0-43DE-A08B-8C96EC373A32}" presName="rootComposite" presStyleCnt="0"/>
      <dgm:spPr/>
    </dgm:pt>
    <dgm:pt modelId="{7E2A15B4-0C7A-4315-B762-33C5DA1DAE20}" type="pres">
      <dgm:prSet presAssocID="{992C1694-32F0-43DE-A08B-8C96EC373A32}" presName="rootText" presStyleLbl="node3" presStyleIdx="6" presStyleCnt="9" custLinFactNeighborX="12139" custLinFactNeighborY="-4766">
        <dgm:presLayoutVars>
          <dgm:chPref val="3"/>
        </dgm:presLayoutVars>
      </dgm:prSet>
      <dgm:spPr>
        <a:prstGeom prst="flowChartAlternateProcess">
          <a:avLst/>
        </a:prstGeom>
      </dgm:spPr>
      <dgm:t>
        <a:bodyPr/>
        <a:lstStyle/>
        <a:p>
          <a:pPr rtl="1"/>
          <a:endParaRPr lang="fa-IR"/>
        </a:p>
      </dgm:t>
    </dgm:pt>
    <dgm:pt modelId="{54AB541E-12A1-4438-97D1-1E71C385693E}" type="pres">
      <dgm:prSet presAssocID="{992C1694-32F0-43DE-A08B-8C96EC373A32}" presName="rootConnector" presStyleLbl="node3" presStyleIdx="6" presStyleCnt="9"/>
      <dgm:spPr/>
      <dgm:t>
        <a:bodyPr/>
        <a:lstStyle/>
        <a:p>
          <a:pPr rtl="1"/>
          <a:endParaRPr lang="fa-IR"/>
        </a:p>
      </dgm:t>
    </dgm:pt>
    <dgm:pt modelId="{CB38EAE4-A473-4E0B-9213-E7569ECB8422}" type="pres">
      <dgm:prSet presAssocID="{992C1694-32F0-43DE-A08B-8C96EC373A32}" presName="hierChild4" presStyleCnt="0"/>
      <dgm:spPr/>
    </dgm:pt>
    <dgm:pt modelId="{84A09CA6-2940-4883-B1FE-8B63D9AF0D1C}" type="pres">
      <dgm:prSet presAssocID="{992C1694-32F0-43DE-A08B-8C96EC373A32}" presName="hierChild5" presStyleCnt="0"/>
      <dgm:spPr/>
    </dgm:pt>
    <dgm:pt modelId="{ADA4EF44-C61D-4C20-90A7-DCAEF38C2857}" type="pres">
      <dgm:prSet presAssocID="{BA6BF039-F3AC-42A7-A65C-434B3C4CE091}" presName="Name50" presStyleLbl="parChTrans1D3" presStyleIdx="7" presStyleCnt="9"/>
      <dgm:spPr/>
      <dgm:t>
        <a:bodyPr/>
        <a:lstStyle/>
        <a:p>
          <a:pPr rtl="1"/>
          <a:endParaRPr lang="fa-IR"/>
        </a:p>
      </dgm:t>
    </dgm:pt>
    <dgm:pt modelId="{ABC02541-27F7-4DFC-AA2F-193F2ABBCA7E}" type="pres">
      <dgm:prSet presAssocID="{161E1842-D7DB-4D36-8974-04838939B73D}" presName="hierRoot2" presStyleCnt="0">
        <dgm:presLayoutVars>
          <dgm:hierBranch val="l"/>
        </dgm:presLayoutVars>
      </dgm:prSet>
      <dgm:spPr/>
    </dgm:pt>
    <dgm:pt modelId="{3077B56A-9761-4F5F-B07E-0982557A58A2}" type="pres">
      <dgm:prSet presAssocID="{161E1842-D7DB-4D36-8974-04838939B73D}" presName="rootComposite" presStyleCnt="0"/>
      <dgm:spPr/>
    </dgm:pt>
    <dgm:pt modelId="{D13189BA-1D1C-4086-9771-8B255A161621}" type="pres">
      <dgm:prSet presAssocID="{161E1842-D7DB-4D36-8974-04838939B73D}" presName="rootText" presStyleLbl="node3" presStyleIdx="7" presStyleCnt="9" custLinFactNeighborX="12139" custLinFactNeighborY="-4766">
        <dgm:presLayoutVars>
          <dgm:chPref val="3"/>
        </dgm:presLayoutVars>
      </dgm:prSet>
      <dgm:spPr>
        <a:prstGeom prst="flowChartAlternateProcess">
          <a:avLst/>
        </a:prstGeom>
      </dgm:spPr>
      <dgm:t>
        <a:bodyPr/>
        <a:lstStyle/>
        <a:p>
          <a:pPr rtl="1"/>
          <a:endParaRPr lang="fa-IR"/>
        </a:p>
      </dgm:t>
    </dgm:pt>
    <dgm:pt modelId="{958AC2B0-A903-4EFA-AE3C-7ECAEB99D35E}" type="pres">
      <dgm:prSet presAssocID="{161E1842-D7DB-4D36-8974-04838939B73D}" presName="rootConnector" presStyleLbl="node3" presStyleIdx="7" presStyleCnt="9"/>
      <dgm:spPr/>
      <dgm:t>
        <a:bodyPr/>
        <a:lstStyle/>
        <a:p>
          <a:pPr rtl="1"/>
          <a:endParaRPr lang="fa-IR"/>
        </a:p>
      </dgm:t>
    </dgm:pt>
    <dgm:pt modelId="{AF701ACD-C5F5-4CDC-8805-8FA6561C8AC8}" type="pres">
      <dgm:prSet presAssocID="{161E1842-D7DB-4D36-8974-04838939B73D}" presName="hierChild4" presStyleCnt="0"/>
      <dgm:spPr/>
    </dgm:pt>
    <dgm:pt modelId="{34EA8994-7C08-4267-BB0A-4606BE6BBAB2}" type="pres">
      <dgm:prSet presAssocID="{161E1842-D7DB-4D36-8974-04838939B73D}" presName="hierChild5" presStyleCnt="0"/>
      <dgm:spPr/>
    </dgm:pt>
    <dgm:pt modelId="{893C6AD2-1668-4438-ACD5-85279F1072B6}" type="pres">
      <dgm:prSet presAssocID="{C996716F-1DE4-4F90-864D-CDAEAE7BFA26}" presName="Name50" presStyleLbl="parChTrans1D3" presStyleIdx="8" presStyleCnt="9"/>
      <dgm:spPr/>
      <dgm:t>
        <a:bodyPr/>
        <a:lstStyle/>
        <a:p>
          <a:pPr rtl="1"/>
          <a:endParaRPr lang="fa-IR"/>
        </a:p>
      </dgm:t>
    </dgm:pt>
    <dgm:pt modelId="{AAFDE701-8548-4D0E-98E4-326B5EAA8ECD}" type="pres">
      <dgm:prSet presAssocID="{9CEB5043-5813-436C-9CEF-9C3259E62772}" presName="hierRoot2" presStyleCnt="0">
        <dgm:presLayoutVars>
          <dgm:hierBranch val="init"/>
        </dgm:presLayoutVars>
      </dgm:prSet>
      <dgm:spPr/>
    </dgm:pt>
    <dgm:pt modelId="{726DA9C5-158B-496D-A689-732D7E4FF3C7}" type="pres">
      <dgm:prSet presAssocID="{9CEB5043-5813-436C-9CEF-9C3259E62772}" presName="rootComposite" presStyleCnt="0"/>
      <dgm:spPr/>
    </dgm:pt>
    <dgm:pt modelId="{AAD1BEF3-01A1-4750-8F90-55885D235E54}" type="pres">
      <dgm:prSet presAssocID="{9CEB5043-5813-436C-9CEF-9C3259E62772}" presName="rootText" presStyleLbl="node3" presStyleIdx="8" presStyleCnt="9" custScaleX="134518">
        <dgm:presLayoutVars>
          <dgm:chPref val="3"/>
        </dgm:presLayoutVars>
      </dgm:prSet>
      <dgm:spPr>
        <a:prstGeom prst="flowChartAlternateProcess">
          <a:avLst/>
        </a:prstGeom>
      </dgm:spPr>
      <dgm:t>
        <a:bodyPr/>
        <a:lstStyle/>
        <a:p>
          <a:pPr rtl="1"/>
          <a:endParaRPr lang="fa-IR"/>
        </a:p>
      </dgm:t>
    </dgm:pt>
    <dgm:pt modelId="{04C11C1A-8982-4DDD-A5D5-96FE4B035892}" type="pres">
      <dgm:prSet presAssocID="{9CEB5043-5813-436C-9CEF-9C3259E62772}" presName="rootConnector" presStyleLbl="node3" presStyleIdx="8" presStyleCnt="9"/>
      <dgm:spPr/>
      <dgm:t>
        <a:bodyPr/>
        <a:lstStyle/>
        <a:p>
          <a:pPr rtl="1"/>
          <a:endParaRPr lang="fa-IR"/>
        </a:p>
      </dgm:t>
    </dgm:pt>
    <dgm:pt modelId="{A5820107-51B9-4569-B9C8-E97F63E1B89A}" type="pres">
      <dgm:prSet presAssocID="{9CEB5043-5813-436C-9CEF-9C3259E62772}" presName="hierChild4" presStyleCnt="0"/>
      <dgm:spPr/>
    </dgm:pt>
    <dgm:pt modelId="{9F88B389-F5A1-499B-A797-6C7B7DCE9829}" type="pres">
      <dgm:prSet presAssocID="{9CEB5043-5813-436C-9CEF-9C3259E62772}" presName="hierChild5" presStyleCnt="0"/>
      <dgm:spPr/>
    </dgm:pt>
    <dgm:pt modelId="{2E93483D-7A2E-470E-81DA-613AB76FA6DC}" type="pres">
      <dgm:prSet presAssocID="{4E84F69B-EBC5-4390-8B68-F9F10E720C30}" presName="hierChild5" presStyleCnt="0"/>
      <dgm:spPr/>
    </dgm:pt>
    <dgm:pt modelId="{BABF96D5-F6F7-4323-9957-B0F775030EB3}" type="pres">
      <dgm:prSet presAssocID="{DE8BAB07-F31D-4F46-A782-DE1B27E59294}" presName="hierChild3" presStyleCnt="0"/>
      <dgm:spPr/>
    </dgm:pt>
  </dgm:ptLst>
  <dgm:cxnLst>
    <dgm:cxn modelId="{AA46A081-0094-4B28-BB58-F1D0015D2586}" type="presOf" srcId="{9CEB5043-5813-436C-9CEF-9C3259E62772}" destId="{AAD1BEF3-01A1-4750-8F90-55885D235E54}" srcOrd="0" destOrd="0" presId="urn:microsoft.com/office/officeart/2005/8/layout/orgChart1"/>
    <dgm:cxn modelId="{5C97DA4D-CF10-43D1-90AE-3A57A71E6CE4}" type="presOf" srcId="{5046C909-582E-4EA0-AE30-BEEE876DB6E6}" destId="{E173E1D2-53A6-44BA-9456-C6A55DBEB538}" srcOrd="1" destOrd="0" presId="urn:microsoft.com/office/officeart/2005/8/layout/orgChart1"/>
    <dgm:cxn modelId="{E7C5D464-05EA-4767-8419-D9DE41D75885}" srcId="{97531F53-5D75-4899-B190-8BD202ED6C7F}" destId="{F9CD0549-95FA-450A-9269-1E7141B59808}" srcOrd="0" destOrd="0" parTransId="{BE7AF490-0E5E-4579-8ACC-8C5C22EA32D2}" sibTransId="{8C41DA82-5CD4-47AA-84C1-1374CCB55C89}"/>
    <dgm:cxn modelId="{F62AA34D-A570-4210-80DA-4AD639FA461D}" type="presOf" srcId="{9CEB5043-5813-436C-9CEF-9C3259E62772}" destId="{04C11C1A-8982-4DDD-A5D5-96FE4B035892}" srcOrd="1" destOrd="0" presId="urn:microsoft.com/office/officeart/2005/8/layout/orgChart1"/>
    <dgm:cxn modelId="{C298A23B-EE8B-4D30-9925-E0F07021D37B}" srcId="{4E84F69B-EBC5-4390-8B68-F9F10E720C30}" destId="{161E1842-D7DB-4D36-8974-04838939B73D}" srcOrd="2" destOrd="0" parTransId="{BA6BF039-F3AC-42A7-A65C-434B3C4CE091}" sibTransId="{C2F9CA8E-A16A-460B-B670-5BB1792DB3B0}"/>
    <dgm:cxn modelId="{6C79B872-8499-4905-88C9-1AAE3ABBCA9D}" type="presOf" srcId="{BA6BF039-F3AC-42A7-A65C-434B3C4CE091}" destId="{ADA4EF44-C61D-4C20-90A7-DCAEF38C2857}" srcOrd="0" destOrd="0" presId="urn:microsoft.com/office/officeart/2005/8/layout/orgChart1"/>
    <dgm:cxn modelId="{56BA0DA9-287E-4811-9783-EF857F900E9A}" type="presOf" srcId="{50DEDDC4-ACA9-45CC-895D-98E973E2C61B}" destId="{A2F928F1-962C-4040-B57D-802FE2760E79}" srcOrd="0" destOrd="0" presId="urn:microsoft.com/office/officeart/2005/8/layout/orgChart1"/>
    <dgm:cxn modelId="{78CB9645-F00E-45D7-A50F-EB84847AA15C}" type="presOf" srcId="{5E3BB83F-E918-49CC-A65C-F7AD5DC57839}" destId="{78F729EF-537D-4247-964A-2B000C2846B2}" srcOrd="0" destOrd="0" presId="urn:microsoft.com/office/officeart/2005/8/layout/orgChart1"/>
    <dgm:cxn modelId="{70B3D39F-9B96-4752-96A9-9FFD27A2B7D9}" type="presOf" srcId="{45B8BF90-AF8E-4EC2-BB57-9F703E9F7556}" destId="{BA4DFFFB-FD99-4896-BC8E-A7E8DC517108}" srcOrd="0" destOrd="0" presId="urn:microsoft.com/office/officeart/2005/8/layout/orgChart1"/>
    <dgm:cxn modelId="{FEAA7952-2E58-46C1-8B29-B41C4EDA4F99}" type="presOf" srcId="{8DFE6A4C-3062-40B6-A5D2-B6962AFFB1A3}" destId="{8E68DC4B-C6BC-4FB9-99E3-02D8B215213E}" srcOrd="0" destOrd="0" presId="urn:microsoft.com/office/officeart/2005/8/layout/orgChart1"/>
    <dgm:cxn modelId="{B7E55559-C350-4F03-90ED-DBD83ACE671C}" type="presOf" srcId="{C996716F-1DE4-4F90-864D-CDAEAE7BFA26}" destId="{893C6AD2-1668-4438-ACD5-85279F1072B6}" srcOrd="0" destOrd="0" presId="urn:microsoft.com/office/officeart/2005/8/layout/orgChart1"/>
    <dgm:cxn modelId="{9C4DD69E-DA48-47FC-BF57-EACCA3290E33}" srcId="{342742C1-A399-4260-9BD7-8085382052D1}" destId="{50DEDDC4-ACA9-45CC-895D-98E973E2C61B}" srcOrd="0" destOrd="0" parTransId="{8DFE6A4C-3062-40B6-A5D2-B6962AFFB1A3}" sibTransId="{FEE7F791-3DCC-47C8-B8A4-82A359A77BE9}"/>
    <dgm:cxn modelId="{898B4FBB-DBF3-4C05-B725-7E9DFD4B369A}" type="presOf" srcId="{C8917149-F121-4B2F-9FAD-C68729DD72EC}" destId="{33BFE964-4667-4066-9D8C-4206F35A2157}" srcOrd="0" destOrd="0" presId="urn:microsoft.com/office/officeart/2005/8/layout/orgChart1"/>
    <dgm:cxn modelId="{5865DB25-4795-4FFA-BC66-4A2293F661E9}" srcId="{DE8BAB07-F31D-4F46-A782-DE1B27E59294}" destId="{4E84F69B-EBC5-4390-8B68-F9F10E720C30}" srcOrd="2" destOrd="0" parTransId="{C4D21E07-9579-49BB-B6E3-35E767B4BFDF}" sibTransId="{01D9490C-7E73-49F8-B2F2-60EAD2203B3E}"/>
    <dgm:cxn modelId="{24C3F1B7-FFB8-4047-9D27-49C906AD404C}" type="presOf" srcId="{161E1842-D7DB-4D36-8974-04838939B73D}" destId="{958AC2B0-A903-4EFA-AE3C-7ECAEB99D35E}" srcOrd="1" destOrd="0" presId="urn:microsoft.com/office/officeart/2005/8/layout/orgChart1"/>
    <dgm:cxn modelId="{79564746-9EEE-4C90-975D-7F07F4D2E554}" type="presOf" srcId="{996263CA-5872-4751-874E-40B626371E16}" destId="{6EB3E6D7-7895-4361-A429-AE7A357910A9}" srcOrd="0" destOrd="0" presId="urn:microsoft.com/office/officeart/2005/8/layout/orgChart1"/>
    <dgm:cxn modelId="{7F12650F-0F60-4118-ACD7-DFE8E126DFEC}" srcId="{4E84F69B-EBC5-4390-8B68-F9F10E720C30}" destId="{992C1694-32F0-43DE-A08B-8C96EC373A32}" srcOrd="1" destOrd="0" parTransId="{71631DEB-AF74-470E-B6CD-5AAF3D89A843}" sibTransId="{08299A3D-5FEA-45C8-B956-EC6342C8C9A5}"/>
    <dgm:cxn modelId="{0CDE10D8-6C24-4A99-BA4E-F859A96C95AF}" srcId="{5E3BB83F-E918-49CC-A65C-F7AD5DC57839}" destId="{5046C909-582E-4EA0-AE30-BEEE876DB6E6}" srcOrd="0" destOrd="0" parTransId="{996263CA-5872-4751-874E-40B626371E16}" sibTransId="{F761693D-67DF-45FA-AF0B-242B98F71275}"/>
    <dgm:cxn modelId="{A58F43CA-0C96-4198-8744-88D2B14EFEF7}" type="presOf" srcId="{5E3BB83F-E918-49CC-A65C-F7AD5DC57839}" destId="{8952E53C-CE24-441C-9E52-678351B893A7}" srcOrd="1" destOrd="0" presId="urn:microsoft.com/office/officeart/2005/8/layout/orgChart1"/>
    <dgm:cxn modelId="{7989C21C-CFC3-4608-8A4E-3C12307FCEB4}" type="presOf" srcId="{D96CADAD-400E-4821-A6F2-BBA72CD4B0F2}" destId="{E32563D8-7069-4FBA-BEE1-B7BEA9B37500}" srcOrd="0" destOrd="0" presId="urn:microsoft.com/office/officeart/2005/8/layout/orgChart1"/>
    <dgm:cxn modelId="{F5782727-B7E3-4A31-83D2-43DA56608B02}" srcId="{97531F53-5D75-4899-B190-8BD202ED6C7F}" destId="{9C1D56B4-AC82-458C-83ED-BD9DE41001E5}" srcOrd="2" destOrd="0" parTransId="{D96CADAD-400E-4821-A6F2-BBA72CD4B0F2}" sibTransId="{CA416F19-40EB-4670-8331-6C52A21DA11B}"/>
    <dgm:cxn modelId="{A2AC1201-9EF4-436A-8B94-EBDAE489D0DC}" type="presOf" srcId="{4E84F69B-EBC5-4390-8B68-F9F10E720C30}" destId="{140ED92A-A01F-4A90-9574-4237D5AA4E5E}" srcOrd="0" destOrd="0" presId="urn:microsoft.com/office/officeart/2005/8/layout/orgChart1"/>
    <dgm:cxn modelId="{99CCA2C4-0018-4DA5-AE42-CA8700C5C793}" type="presOf" srcId="{161E1842-D7DB-4D36-8974-04838939B73D}" destId="{D13189BA-1D1C-4086-9771-8B255A161621}" srcOrd="0" destOrd="0" presId="urn:microsoft.com/office/officeart/2005/8/layout/orgChart1"/>
    <dgm:cxn modelId="{27860A87-609F-4710-A975-18B1FDB54938}" type="presOf" srcId="{30E3260D-3626-44E1-8E84-EE4DAFF937AF}" destId="{559485E4-7E96-46A4-8C10-96340878CD90}" srcOrd="0" destOrd="0" presId="urn:microsoft.com/office/officeart/2005/8/layout/orgChart1"/>
    <dgm:cxn modelId="{A3FF0E34-CB9F-4D5A-B76F-3D25297B4B8D}" type="presOf" srcId="{992C1694-32F0-43DE-A08B-8C96EC373A32}" destId="{7E2A15B4-0C7A-4315-B762-33C5DA1DAE20}" srcOrd="0" destOrd="0" presId="urn:microsoft.com/office/officeart/2005/8/layout/orgChart1"/>
    <dgm:cxn modelId="{1CFE42E3-01CA-42D1-8A9B-87424A5F140E}" type="presOf" srcId="{342742C1-A399-4260-9BD7-8085382052D1}" destId="{A49E7A68-C14F-4561-B0DA-FC4276EA6EC2}" srcOrd="0" destOrd="0" presId="urn:microsoft.com/office/officeart/2005/8/layout/orgChart1"/>
    <dgm:cxn modelId="{FF507048-85DC-4201-AB57-976F9751E9DD}" srcId="{97531F53-5D75-4899-B190-8BD202ED6C7F}" destId="{E53105A7-0B71-424D-B700-9438E9901C19}" srcOrd="3" destOrd="0" parTransId="{30E3260D-3626-44E1-8E84-EE4DAFF937AF}" sibTransId="{F9384881-93CD-4892-BDCD-26BBC9562F01}"/>
    <dgm:cxn modelId="{D150EF7B-B709-4196-AEEC-059C47F63A26}" type="presOf" srcId="{DE8BAB07-F31D-4F46-A782-DE1B27E59294}" destId="{3A8E7555-B882-4B67-9623-D215090D7525}" srcOrd="0" destOrd="0" presId="urn:microsoft.com/office/officeart/2005/8/layout/orgChart1"/>
    <dgm:cxn modelId="{B2312821-47EE-4BBE-B9D9-8F2A4A3BAF1F}" type="presOf" srcId="{97531F53-5D75-4899-B190-8BD202ED6C7F}" destId="{E15670A3-79FA-47FF-975C-A876081FB12C}" srcOrd="1" destOrd="0" presId="urn:microsoft.com/office/officeart/2005/8/layout/orgChart1"/>
    <dgm:cxn modelId="{1607BA61-F86C-4239-B8DB-DF7044D59D40}" srcId="{4E84F69B-EBC5-4390-8B68-F9F10E720C30}" destId="{342742C1-A399-4260-9BD7-8085382052D1}" srcOrd="0" destOrd="0" parTransId="{45B8BF90-AF8E-4EC2-BB57-9F703E9F7556}" sibTransId="{2AD92876-E59D-4F82-995E-C02518D4A654}"/>
    <dgm:cxn modelId="{BA4C933B-722A-4330-816A-83BF848CD900}" type="presOf" srcId="{AA710D17-BA0F-478D-9332-0D3D05AB58F5}" destId="{F757BCD5-40A6-4E81-968E-D330C9056FA6}" srcOrd="1" destOrd="0" presId="urn:microsoft.com/office/officeart/2005/8/layout/orgChart1"/>
    <dgm:cxn modelId="{1F383571-154A-46E3-9411-89BA9C818E16}" type="presOf" srcId="{9C1D56B4-AC82-458C-83ED-BD9DE41001E5}" destId="{F4CE071A-E1B6-4CA2-A454-AB53277DB332}" srcOrd="1" destOrd="0" presId="urn:microsoft.com/office/officeart/2005/8/layout/orgChart1"/>
    <dgm:cxn modelId="{BE98A865-7569-4458-A62F-95E47C42CB24}" type="presOf" srcId="{4E84F69B-EBC5-4390-8B68-F9F10E720C30}" destId="{9D07A2DF-65CC-4E1C-AFF4-A940C44884F4}" srcOrd="1" destOrd="0" presId="urn:microsoft.com/office/officeart/2005/8/layout/orgChart1"/>
    <dgm:cxn modelId="{ABA28F36-AF3A-4F46-B812-A42DC91488F7}" type="presOf" srcId="{F9CD0549-95FA-450A-9269-1E7141B59808}" destId="{CE8F4921-4C0B-4497-A788-1004DFC1A495}" srcOrd="0" destOrd="0" presId="urn:microsoft.com/office/officeart/2005/8/layout/orgChart1"/>
    <dgm:cxn modelId="{178C53FC-B5D1-405A-B8C6-A22AA2093227}" srcId="{97531F53-5D75-4899-B190-8BD202ED6C7F}" destId="{AA710D17-BA0F-478D-9332-0D3D05AB58F5}" srcOrd="1" destOrd="0" parTransId="{B18AEC34-3721-4B73-BF55-802B666A9245}" sibTransId="{9ED383CA-B99D-4033-8010-E3B7D5AAF529}"/>
    <dgm:cxn modelId="{8DE19FB3-25BF-41F9-A395-0FA6606B831C}" srcId="{4E84F69B-EBC5-4390-8B68-F9F10E720C30}" destId="{9CEB5043-5813-436C-9CEF-9C3259E62772}" srcOrd="3" destOrd="0" parTransId="{C996716F-1DE4-4F90-864D-CDAEAE7BFA26}" sibTransId="{133AAC97-501F-4545-AFF4-21B69A00A3EB}"/>
    <dgm:cxn modelId="{B7F7B67E-5AE1-4992-A66C-5C6DFC56ACA0}" type="presOf" srcId="{DE8BAB07-F31D-4F46-A782-DE1B27E59294}" destId="{678A32C7-90D6-4F59-8174-16C8ACC2641C}" srcOrd="1" destOrd="0" presId="urn:microsoft.com/office/officeart/2005/8/layout/orgChart1"/>
    <dgm:cxn modelId="{344B8D7C-9D05-45A1-AAB6-629F9AA33E65}" type="presOf" srcId="{C4D21E07-9579-49BB-B6E3-35E767B4BFDF}" destId="{7C90A521-CE81-4106-9697-8365803EE971}" srcOrd="0" destOrd="0" presId="urn:microsoft.com/office/officeart/2005/8/layout/orgChart1"/>
    <dgm:cxn modelId="{CDD10422-6C79-4CCA-B8C5-27F5F6D8AA68}" type="presOf" srcId="{BE7AF490-0E5E-4579-8ACC-8C5C22EA32D2}" destId="{C730039C-1AC4-46EB-B8A3-9901BB24A659}" srcOrd="0" destOrd="0" presId="urn:microsoft.com/office/officeart/2005/8/layout/orgChart1"/>
    <dgm:cxn modelId="{A545F2A3-429A-4787-AD46-91E0871EDD1C}" type="presOf" srcId="{5046C909-582E-4EA0-AE30-BEEE876DB6E6}" destId="{4023FBB0-FD07-4BE9-A37A-DA58DE253504}" srcOrd="0" destOrd="0" presId="urn:microsoft.com/office/officeart/2005/8/layout/orgChart1"/>
    <dgm:cxn modelId="{D8DD76E5-B126-4FBA-8468-0BD6917EE6BD}" type="presOf" srcId="{342742C1-A399-4260-9BD7-8085382052D1}" destId="{0726AC74-6D43-411E-9883-41A6C417F05A}" srcOrd="1" destOrd="0" presId="urn:microsoft.com/office/officeart/2005/8/layout/orgChart1"/>
    <dgm:cxn modelId="{6CF94425-3104-45A7-ABAA-6F0D6BA6AE6D}" type="presOf" srcId="{E53105A7-0B71-424D-B700-9438E9901C19}" destId="{50770527-999E-4207-8318-1629B7772E21}" srcOrd="0" destOrd="0" presId="urn:microsoft.com/office/officeart/2005/8/layout/orgChart1"/>
    <dgm:cxn modelId="{90FE2241-4DE5-4E40-A67F-523D01283905}" type="presOf" srcId="{A2B8AA7C-DFB4-410D-A76D-B897D704E21A}" destId="{F2CD448A-A5D8-4967-8236-EBF61D2746D4}" srcOrd="0" destOrd="0" presId="urn:microsoft.com/office/officeart/2005/8/layout/orgChart1"/>
    <dgm:cxn modelId="{0F640390-E4ED-4C35-B395-5971409E69A8}" type="presOf" srcId="{E53105A7-0B71-424D-B700-9438E9901C19}" destId="{10E5D38A-E882-40C0-B3EE-853823A7AE8F}" srcOrd="1" destOrd="0" presId="urn:microsoft.com/office/officeart/2005/8/layout/orgChart1"/>
    <dgm:cxn modelId="{ACECF3EC-6FEF-44E8-A1F7-C66A493907DB}" type="presOf" srcId="{23F93CC7-AF25-4589-9450-890D12088F6D}" destId="{9275B59F-EFCB-4E80-AC3B-FB4C0AEF6243}" srcOrd="0" destOrd="0" presId="urn:microsoft.com/office/officeart/2005/8/layout/orgChart1"/>
    <dgm:cxn modelId="{2E9CF90D-AAB9-44CF-9ED6-B4A0CADDF3A3}" srcId="{DE8BAB07-F31D-4F46-A782-DE1B27E59294}" destId="{97531F53-5D75-4899-B190-8BD202ED6C7F}" srcOrd="0" destOrd="0" parTransId="{A2B8AA7C-DFB4-410D-A76D-B897D704E21A}" sibTransId="{1419F7BA-395C-448C-9671-6B745BB44C02}"/>
    <dgm:cxn modelId="{E233230A-3B00-4BCD-9C90-B28674014891}" type="presOf" srcId="{50DEDDC4-ACA9-45CC-895D-98E973E2C61B}" destId="{315F55AC-9475-42A3-8D28-EEFDBB5956D1}" srcOrd="1" destOrd="0" presId="urn:microsoft.com/office/officeart/2005/8/layout/orgChart1"/>
    <dgm:cxn modelId="{E6D0DFD9-501F-49AE-AB84-3F859FA6F12B}" type="presOf" srcId="{97531F53-5D75-4899-B190-8BD202ED6C7F}" destId="{255A8663-61B6-427A-A123-3D6A8FB42DF5}" srcOrd="0" destOrd="0" presId="urn:microsoft.com/office/officeart/2005/8/layout/orgChart1"/>
    <dgm:cxn modelId="{04733AEA-684A-4D98-AF95-04ADCB334CA6}" type="presOf" srcId="{AA710D17-BA0F-478D-9332-0D3D05AB58F5}" destId="{A4378C6C-4CA9-4DD6-8F39-693AE578A63B}" srcOrd="0" destOrd="0" presId="urn:microsoft.com/office/officeart/2005/8/layout/orgChart1"/>
    <dgm:cxn modelId="{35EA45BA-7C27-44AA-BE61-F045BAAC18E1}" type="presOf" srcId="{992C1694-32F0-43DE-A08B-8C96EC373A32}" destId="{54AB541E-12A1-4438-97D1-1E71C385693E}" srcOrd="1" destOrd="0" presId="urn:microsoft.com/office/officeart/2005/8/layout/orgChart1"/>
    <dgm:cxn modelId="{26E5FD47-6D71-4AE1-A79D-2FFBF0177155}" srcId="{DE8BAB07-F31D-4F46-A782-DE1B27E59294}" destId="{5E3BB83F-E918-49CC-A65C-F7AD5DC57839}" srcOrd="1" destOrd="0" parTransId="{C8917149-F121-4B2F-9FAD-C68729DD72EC}" sibTransId="{A4338CED-D3F3-4AFD-9D07-FAFF07BD69E5}"/>
    <dgm:cxn modelId="{B619DB97-E1AB-4432-9D90-F382E33E46E8}" type="presOf" srcId="{F9CD0549-95FA-450A-9269-1E7141B59808}" destId="{55E68E97-2BD2-43FB-B2AD-706A5D493EC4}" srcOrd="1" destOrd="0" presId="urn:microsoft.com/office/officeart/2005/8/layout/orgChart1"/>
    <dgm:cxn modelId="{B9A48F99-073D-4803-9A0D-C88046084703}" type="presOf" srcId="{9C1D56B4-AC82-458C-83ED-BD9DE41001E5}" destId="{AB84D76C-8641-4C18-A2DA-E293906C43F3}" srcOrd="0" destOrd="0" presId="urn:microsoft.com/office/officeart/2005/8/layout/orgChart1"/>
    <dgm:cxn modelId="{A77C5E09-F876-41A8-B3C9-2D2169AA2D10}" type="presOf" srcId="{71631DEB-AF74-470E-B6CD-5AAF3D89A843}" destId="{827F2EA7-E20B-4AEE-81B9-F574041DA93B}" srcOrd="0" destOrd="0" presId="urn:microsoft.com/office/officeart/2005/8/layout/orgChart1"/>
    <dgm:cxn modelId="{E661F177-D13B-4732-9454-0CCB1796ECCE}" srcId="{23F93CC7-AF25-4589-9450-890D12088F6D}" destId="{DE8BAB07-F31D-4F46-A782-DE1B27E59294}" srcOrd="0" destOrd="0" parTransId="{40348CAF-F87C-45D0-BF43-964D573713F4}" sibTransId="{47074435-98F1-4F47-AF4F-78A0E43F1D17}"/>
    <dgm:cxn modelId="{6FDBF1D0-517F-4517-8820-CB70247464E0}" type="presOf" srcId="{B18AEC34-3721-4B73-BF55-802B666A9245}" destId="{F66B37B9-06FF-413C-B836-3E0EC4927851}" srcOrd="0" destOrd="0" presId="urn:microsoft.com/office/officeart/2005/8/layout/orgChart1"/>
    <dgm:cxn modelId="{A1F99109-4669-41AB-9F34-A4BE6AE8BD84}" type="presParOf" srcId="{9275B59F-EFCB-4E80-AC3B-FB4C0AEF6243}" destId="{95690807-DED9-4F80-B36F-605C08726D03}" srcOrd="0" destOrd="0" presId="urn:microsoft.com/office/officeart/2005/8/layout/orgChart1"/>
    <dgm:cxn modelId="{632E51CB-67E0-4A89-9132-11533C7974B2}" type="presParOf" srcId="{95690807-DED9-4F80-B36F-605C08726D03}" destId="{73750ACF-1E62-4F56-87B0-EF7B58EE1E3E}" srcOrd="0" destOrd="0" presId="urn:microsoft.com/office/officeart/2005/8/layout/orgChart1"/>
    <dgm:cxn modelId="{E8DA0AFC-454C-4EF7-8942-63BF85F52D70}" type="presParOf" srcId="{73750ACF-1E62-4F56-87B0-EF7B58EE1E3E}" destId="{3A8E7555-B882-4B67-9623-D215090D7525}" srcOrd="0" destOrd="0" presId="urn:microsoft.com/office/officeart/2005/8/layout/orgChart1"/>
    <dgm:cxn modelId="{7E4B7B32-8242-4159-90B7-6C85A7A72C17}" type="presParOf" srcId="{73750ACF-1E62-4F56-87B0-EF7B58EE1E3E}" destId="{678A32C7-90D6-4F59-8174-16C8ACC2641C}" srcOrd="1" destOrd="0" presId="urn:microsoft.com/office/officeart/2005/8/layout/orgChart1"/>
    <dgm:cxn modelId="{8E58C259-8406-4171-8DD5-C2BF08854ED2}" type="presParOf" srcId="{95690807-DED9-4F80-B36F-605C08726D03}" destId="{00598510-0B64-4210-976A-9B2BA7166415}" srcOrd="1" destOrd="0" presId="urn:microsoft.com/office/officeart/2005/8/layout/orgChart1"/>
    <dgm:cxn modelId="{9A5AAF6B-B298-46CD-9246-B5414FED3A36}" type="presParOf" srcId="{00598510-0B64-4210-976A-9B2BA7166415}" destId="{F2CD448A-A5D8-4967-8236-EBF61D2746D4}" srcOrd="0" destOrd="0" presId="urn:microsoft.com/office/officeart/2005/8/layout/orgChart1"/>
    <dgm:cxn modelId="{A2A1C912-A6F7-48FA-A61F-CFFD93BC6140}" type="presParOf" srcId="{00598510-0B64-4210-976A-9B2BA7166415}" destId="{3BE31763-6B81-4EFA-95D5-E2FE64A9498B}" srcOrd="1" destOrd="0" presId="urn:microsoft.com/office/officeart/2005/8/layout/orgChart1"/>
    <dgm:cxn modelId="{E6592278-A08E-48BA-9614-3E455C5280BB}" type="presParOf" srcId="{3BE31763-6B81-4EFA-95D5-E2FE64A9498B}" destId="{FE463403-081E-4817-A9DC-6D10123CD8EF}" srcOrd="0" destOrd="0" presId="urn:microsoft.com/office/officeart/2005/8/layout/orgChart1"/>
    <dgm:cxn modelId="{B946EF65-70AC-4A41-A0C4-8A51431C5CDA}" type="presParOf" srcId="{FE463403-081E-4817-A9DC-6D10123CD8EF}" destId="{255A8663-61B6-427A-A123-3D6A8FB42DF5}" srcOrd="0" destOrd="0" presId="urn:microsoft.com/office/officeart/2005/8/layout/orgChart1"/>
    <dgm:cxn modelId="{D2B41C89-410D-4109-9B66-CB3D972F4120}" type="presParOf" srcId="{FE463403-081E-4817-A9DC-6D10123CD8EF}" destId="{E15670A3-79FA-47FF-975C-A876081FB12C}" srcOrd="1" destOrd="0" presId="urn:microsoft.com/office/officeart/2005/8/layout/orgChart1"/>
    <dgm:cxn modelId="{FD0A3B8B-060D-427D-B766-3092CFCBC1AD}" type="presParOf" srcId="{3BE31763-6B81-4EFA-95D5-E2FE64A9498B}" destId="{3C1549FB-0524-4285-9E4A-FACF56515347}" srcOrd="1" destOrd="0" presId="urn:microsoft.com/office/officeart/2005/8/layout/orgChart1"/>
    <dgm:cxn modelId="{9526B565-2554-4267-99E1-4EA5D031EC1D}" type="presParOf" srcId="{3C1549FB-0524-4285-9E4A-FACF56515347}" destId="{C730039C-1AC4-46EB-B8A3-9901BB24A659}" srcOrd="0" destOrd="0" presId="urn:microsoft.com/office/officeart/2005/8/layout/orgChart1"/>
    <dgm:cxn modelId="{5784BC43-35C2-422E-A119-90E1052ACD3E}" type="presParOf" srcId="{3C1549FB-0524-4285-9E4A-FACF56515347}" destId="{C156C808-CB78-418A-A31C-2F3B0431D274}" srcOrd="1" destOrd="0" presId="urn:microsoft.com/office/officeart/2005/8/layout/orgChart1"/>
    <dgm:cxn modelId="{2D856D35-8307-48AF-898A-9653927D9533}" type="presParOf" srcId="{C156C808-CB78-418A-A31C-2F3B0431D274}" destId="{0E83F10A-FB46-43F7-A32C-18621645EEBD}" srcOrd="0" destOrd="0" presId="urn:microsoft.com/office/officeart/2005/8/layout/orgChart1"/>
    <dgm:cxn modelId="{4874E74A-B656-44D8-9DB1-D67F0D7FCDAB}" type="presParOf" srcId="{0E83F10A-FB46-43F7-A32C-18621645EEBD}" destId="{CE8F4921-4C0B-4497-A788-1004DFC1A495}" srcOrd="0" destOrd="0" presId="urn:microsoft.com/office/officeart/2005/8/layout/orgChart1"/>
    <dgm:cxn modelId="{044AB69A-CA34-4ED2-A1A7-B605B6EE9186}" type="presParOf" srcId="{0E83F10A-FB46-43F7-A32C-18621645EEBD}" destId="{55E68E97-2BD2-43FB-B2AD-706A5D493EC4}" srcOrd="1" destOrd="0" presId="urn:microsoft.com/office/officeart/2005/8/layout/orgChart1"/>
    <dgm:cxn modelId="{90B785D8-6AE2-4F8E-AA7C-214D2986FEB5}" type="presParOf" srcId="{C156C808-CB78-418A-A31C-2F3B0431D274}" destId="{A4A3ABC3-F4EA-4C9B-A78F-195287152E1F}" srcOrd="1" destOrd="0" presId="urn:microsoft.com/office/officeart/2005/8/layout/orgChart1"/>
    <dgm:cxn modelId="{425627A0-A4E7-4A8D-B0F3-6E2AC08B01BA}" type="presParOf" srcId="{C156C808-CB78-418A-A31C-2F3B0431D274}" destId="{A9E105B7-2EA5-42B1-8A73-E430DAA5862A}" srcOrd="2" destOrd="0" presId="urn:microsoft.com/office/officeart/2005/8/layout/orgChart1"/>
    <dgm:cxn modelId="{14AC22E8-E36A-4148-B968-DE478AC9D335}" type="presParOf" srcId="{3C1549FB-0524-4285-9E4A-FACF56515347}" destId="{F66B37B9-06FF-413C-B836-3E0EC4927851}" srcOrd="2" destOrd="0" presId="urn:microsoft.com/office/officeart/2005/8/layout/orgChart1"/>
    <dgm:cxn modelId="{BB743BE9-32E7-434D-ABA8-C1897226FE7E}" type="presParOf" srcId="{3C1549FB-0524-4285-9E4A-FACF56515347}" destId="{90EAAFE2-D4A7-4BA6-992F-C8FDF96E88F2}" srcOrd="3" destOrd="0" presId="urn:microsoft.com/office/officeart/2005/8/layout/orgChart1"/>
    <dgm:cxn modelId="{5A6B481E-5CCD-496E-9167-7F0B84034CA7}" type="presParOf" srcId="{90EAAFE2-D4A7-4BA6-992F-C8FDF96E88F2}" destId="{F03EC6FD-2F36-4A9B-8AD8-1E41D2435518}" srcOrd="0" destOrd="0" presId="urn:microsoft.com/office/officeart/2005/8/layout/orgChart1"/>
    <dgm:cxn modelId="{B2703E8A-4E52-4F94-B88E-AE49BBA0498D}" type="presParOf" srcId="{F03EC6FD-2F36-4A9B-8AD8-1E41D2435518}" destId="{A4378C6C-4CA9-4DD6-8F39-693AE578A63B}" srcOrd="0" destOrd="0" presId="urn:microsoft.com/office/officeart/2005/8/layout/orgChart1"/>
    <dgm:cxn modelId="{62FC8018-6F4E-4176-9905-415E8777A2F8}" type="presParOf" srcId="{F03EC6FD-2F36-4A9B-8AD8-1E41D2435518}" destId="{F757BCD5-40A6-4E81-968E-D330C9056FA6}" srcOrd="1" destOrd="0" presId="urn:microsoft.com/office/officeart/2005/8/layout/orgChart1"/>
    <dgm:cxn modelId="{6FAB6DCD-FFBB-4B54-A2E7-67C27DF6BF52}" type="presParOf" srcId="{90EAAFE2-D4A7-4BA6-992F-C8FDF96E88F2}" destId="{158758A3-FF49-4047-B489-041CF2D6591F}" srcOrd="1" destOrd="0" presId="urn:microsoft.com/office/officeart/2005/8/layout/orgChart1"/>
    <dgm:cxn modelId="{23D4B14E-CDE3-4768-AA73-F848098345A4}" type="presParOf" srcId="{90EAAFE2-D4A7-4BA6-992F-C8FDF96E88F2}" destId="{F8F5648F-820B-4F34-B802-4CE011014634}" srcOrd="2" destOrd="0" presId="urn:microsoft.com/office/officeart/2005/8/layout/orgChart1"/>
    <dgm:cxn modelId="{03950932-61BD-4269-B393-4D00F00295FC}" type="presParOf" srcId="{3C1549FB-0524-4285-9E4A-FACF56515347}" destId="{E32563D8-7069-4FBA-BEE1-B7BEA9B37500}" srcOrd="4" destOrd="0" presId="urn:microsoft.com/office/officeart/2005/8/layout/orgChart1"/>
    <dgm:cxn modelId="{5D5BB898-74C4-42C6-A457-FA7AB057FEF8}" type="presParOf" srcId="{3C1549FB-0524-4285-9E4A-FACF56515347}" destId="{6DD24075-E1F4-4F49-BE9E-21BCA059D2A4}" srcOrd="5" destOrd="0" presId="urn:microsoft.com/office/officeart/2005/8/layout/orgChart1"/>
    <dgm:cxn modelId="{D819F3B1-56E3-4EFA-895F-9B2E67BA616B}" type="presParOf" srcId="{6DD24075-E1F4-4F49-BE9E-21BCA059D2A4}" destId="{7B26F8FF-4321-4E3B-AA8D-6EBE11786AF6}" srcOrd="0" destOrd="0" presId="urn:microsoft.com/office/officeart/2005/8/layout/orgChart1"/>
    <dgm:cxn modelId="{7AFEC3CF-B4AE-40F7-91B2-DBFA002ED72B}" type="presParOf" srcId="{7B26F8FF-4321-4E3B-AA8D-6EBE11786AF6}" destId="{AB84D76C-8641-4C18-A2DA-E293906C43F3}" srcOrd="0" destOrd="0" presId="urn:microsoft.com/office/officeart/2005/8/layout/orgChart1"/>
    <dgm:cxn modelId="{B747B98C-0EBA-4CE2-882E-8AF8814A19EA}" type="presParOf" srcId="{7B26F8FF-4321-4E3B-AA8D-6EBE11786AF6}" destId="{F4CE071A-E1B6-4CA2-A454-AB53277DB332}" srcOrd="1" destOrd="0" presId="urn:microsoft.com/office/officeart/2005/8/layout/orgChart1"/>
    <dgm:cxn modelId="{843F434F-1F42-4D52-9962-722DCEB9E4F8}" type="presParOf" srcId="{6DD24075-E1F4-4F49-BE9E-21BCA059D2A4}" destId="{02760CD2-9802-4C8B-A898-332C2501C92D}" srcOrd="1" destOrd="0" presId="urn:microsoft.com/office/officeart/2005/8/layout/orgChart1"/>
    <dgm:cxn modelId="{35F1F082-8629-4522-AEAA-FE3656C3592B}" type="presParOf" srcId="{6DD24075-E1F4-4F49-BE9E-21BCA059D2A4}" destId="{29F2EE3B-7BFC-4854-8CF2-67CD25E96E74}" srcOrd="2" destOrd="0" presId="urn:microsoft.com/office/officeart/2005/8/layout/orgChart1"/>
    <dgm:cxn modelId="{1AF28665-AC87-4B66-8840-F16B9533761B}" type="presParOf" srcId="{3C1549FB-0524-4285-9E4A-FACF56515347}" destId="{559485E4-7E96-46A4-8C10-96340878CD90}" srcOrd="6" destOrd="0" presId="urn:microsoft.com/office/officeart/2005/8/layout/orgChart1"/>
    <dgm:cxn modelId="{902770D8-F6F8-4AD6-98D8-833FF3EBB252}" type="presParOf" srcId="{3C1549FB-0524-4285-9E4A-FACF56515347}" destId="{25206A11-105B-4EC1-8499-59E8D2E2940C}" srcOrd="7" destOrd="0" presId="urn:microsoft.com/office/officeart/2005/8/layout/orgChart1"/>
    <dgm:cxn modelId="{7E9C6423-B8D7-42E3-B84E-6D5B25CEAC86}" type="presParOf" srcId="{25206A11-105B-4EC1-8499-59E8D2E2940C}" destId="{B003238E-315F-4502-A1FF-3C01819AF2DA}" srcOrd="0" destOrd="0" presId="urn:microsoft.com/office/officeart/2005/8/layout/orgChart1"/>
    <dgm:cxn modelId="{690543B0-B8DC-44B3-8849-4888EB5A4EA7}" type="presParOf" srcId="{B003238E-315F-4502-A1FF-3C01819AF2DA}" destId="{50770527-999E-4207-8318-1629B7772E21}" srcOrd="0" destOrd="0" presId="urn:microsoft.com/office/officeart/2005/8/layout/orgChart1"/>
    <dgm:cxn modelId="{A1B4E37B-E395-4D0A-A546-891C2DF20008}" type="presParOf" srcId="{B003238E-315F-4502-A1FF-3C01819AF2DA}" destId="{10E5D38A-E882-40C0-B3EE-853823A7AE8F}" srcOrd="1" destOrd="0" presId="urn:microsoft.com/office/officeart/2005/8/layout/orgChart1"/>
    <dgm:cxn modelId="{AC8C3413-9BDE-4C54-A083-05674BDF5D93}" type="presParOf" srcId="{25206A11-105B-4EC1-8499-59E8D2E2940C}" destId="{712BA5D8-79F0-4135-8F2C-F7983D1F67D8}" srcOrd="1" destOrd="0" presId="urn:microsoft.com/office/officeart/2005/8/layout/orgChart1"/>
    <dgm:cxn modelId="{A72FE495-1F8D-4A06-84AA-27BCC6863DD1}" type="presParOf" srcId="{25206A11-105B-4EC1-8499-59E8D2E2940C}" destId="{DAA35109-CB39-4789-8004-4CA4A32CE44B}" srcOrd="2" destOrd="0" presId="urn:microsoft.com/office/officeart/2005/8/layout/orgChart1"/>
    <dgm:cxn modelId="{0D05D7F2-2F72-48F2-ABEF-934664DFC0C9}" type="presParOf" srcId="{3BE31763-6B81-4EFA-95D5-E2FE64A9498B}" destId="{914CEFCC-8288-4AE0-AA2E-9829C6C91431}" srcOrd="2" destOrd="0" presId="urn:microsoft.com/office/officeart/2005/8/layout/orgChart1"/>
    <dgm:cxn modelId="{B90BD381-77C9-429A-A0ED-4364E7FA7B25}" type="presParOf" srcId="{00598510-0B64-4210-976A-9B2BA7166415}" destId="{33BFE964-4667-4066-9D8C-4206F35A2157}" srcOrd="2" destOrd="0" presId="urn:microsoft.com/office/officeart/2005/8/layout/orgChart1"/>
    <dgm:cxn modelId="{E5B8765F-F777-425A-83C2-827D00ACDA37}" type="presParOf" srcId="{00598510-0B64-4210-976A-9B2BA7166415}" destId="{D87D09CB-1528-459C-96AA-2F7D6B99B4A6}" srcOrd="3" destOrd="0" presId="urn:microsoft.com/office/officeart/2005/8/layout/orgChart1"/>
    <dgm:cxn modelId="{3CAF9076-066B-409E-A727-326363EB070A}" type="presParOf" srcId="{D87D09CB-1528-459C-96AA-2F7D6B99B4A6}" destId="{37C929E9-B188-4469-A84A-3BCC3C3BC806}" srcOrd="0" destOrd="0" presId="urn:microsoft.com/office/officeart/2005/8/layout/orgChart1"/>
    <dgm:cxn modelId="{D3BAB889-6EAE-4642-BC33-1B205902B6A6}" type="presParOf" srcId="{37C929E9-B188-4469-A84A-3BCC3C3BC806}" destId="{78F729EF-537D-4247-964A-2B000C2846B2}" srcOrd="0" destOrd="0" presId="urn:microsoft.com/office/officeart/2005/8/layout/orgChart1"/>
    <dgm:cxn modelId="{54B7BB5B-42FE-49B9-BC39-38BE9BF1D7FD}" type="presParOf" srcId="{37C929E9-B188-4469-A84A-3BCC3C3BC806}" destId="{8952E53C-CE24-441C-9E52-678351B893A7}" srcOrd="1" destOrd="0" presId="urn:microsoft.com/office/officeart/2005/8/layout/orgChart1"/>
    <dgm:cxn modelId="{EAD3892F-BE67-4BF4-B4B4-270BE993026C}" type="presParOf" srcId="{D87D09CB-1528-459C-96AA-2F7D6B99B4A6}" destId="{CD40E500-524F-4AE7-AF1C-2FF2A2934D2B}" srcOrd="1" destOrd="0" presId="urn:microsoft.com/office/officeart/2005/8/layout/orgChart1"/>
    <dgm:cxn modelId="{49211969-0F46-47A3-AEEF-61E0AA49FD45}" type="presParOf" srcId="{CD40E500-524F-4AE7-AF1C-2FF2A2934D2B}" destId="{6EB3E6D7-7895-4361-A429-AE7A357910A9}" srcOrd="0" destOrd="0" presId="urn:microsoft.com/office/officeart/2005/8/layout/orgChart1"/>
    <dgm:cxn modelId="{F9F1A92D-7154-4D71-A97A-A3A8E2F57B28}" type="presParOf" srcId="{CD40E500-524F-4AE7-AF1C-2FF2A2934D2B}" destId="{83C52621-021A-4AC0-B195-AC6FE1FFFC6E}" srcOrd="1" destOrd="0" presId="urn:microsoft.com/office/officeart/2005/8/layout/orgChart1"/>
    <dgm:cxn modelId="{74DADF0A-B164-47FD-8BF1-210DAC282A8A}" type="presParOf" srcId="{83C52621-021A-4AC0-B195-AC6FE1FFFC6E}" destId="{CC52AAF6-A973-4645-9F09-390D417B062E}" srcOrd="0" destOrd="0" presId="urn:microsoft.com/office/officeart/2005/8/layout/orgChart1"/>
    <dgm:cxn modelId="{EE8794CD-0B92-4D52-86F8-6B2AC4123F09}" type="presParOf" srcId="{CC52AAF6-A973-4645-9F09-390D417B062E}" destId="{4023FBB0-FD07-4BE9-A37A-DA58DE253504}" srcOrd="0" destOrd="0" presId="urn:microsoft.com/office/officeart/2005/8/layout/orgChart1"/>
    <dgm:cxn modelId="{2130C57E-4FDF-4D2B-81BB-44EF6E383F6C}" type="presParOf" srcId="{CC52AAF6-A973-4645-9F09-390D417B062E}" destId="{E173E1D2-53A6-44BA-9456-C6A55DBEB538}" srcOrd="1" destOrd="0" presId="urn:microsoft.com/office/officeart/2005/8/layout/orgChart1"/>
    <dgm:cxn modelId="{17C02A96-A93E-4965-A88A-574348FAE342}" type="presParOf" srcId="{83C52621-021A-4AC0-B195-AC6FE1FFFC6E}" destId="{DE7F8EE7-EEC4-4BD9-A9AF-76C66FC8BB81}" srcOrd="1" destOrd="0" presId="urn:microsoft.com/office/officeart/2005/8/layout/orgChart1"/>
    <dgm:cxn modelId="{CBAA92A0-C4AF-4E13-8AD7-9B9FC147F4F5}" type="presParOf" srcId="{83C52621-021A-4AC0-B195-AC6FE1FFFC6E}" destId="{8FC37162-B47A-4C97-A0E7-A83AE6F62DB4}" srcOrd="2" destOrd="0" presId="urn:microsoft.com/office/officeart/2005/8/layout/orgChart1"/>
    <dgm:cxn modelId="{49923A44-1142-4D48-9D34-BEF709F3AB95}" type="presParOf" srcId="{D87D09CB-1528-459C-96AA-2F7D6B99B4A6}" destId="{A579366E-40B1-4C10-B56A-7FBEB58F2219}" srcOrd="2" destOrd="0" presId="urn:microsoft.com/office/officeart/2005/8/layout/orgChart1"/>
    <dgm:cxn modelId="{07F8FF8C-80A9-4FFA-8E8A-EE59F3B2358B}" type="presParOf" srcId="{00598510-0B64-4210-976A-9B2BA7166415}" destId="{7C90A521-CE81-4106-9697-8365803EE971}" srcOrd="4" destOrd="0" presId="urn:microsoft.com/office/officeart/2005/8/layout/orgChart1"/>
    <dgm:cxn modelId="{EEED2887-64C5-420E-8D61-04795B093EBA}" type="presParOf" srcId="{00598510-0B64-4210-976A-9B2BA7166415}" destId="{D4E17A50-F3CA-46E6-86DA-AD812980950E}" srcOrd="5" destOrd="0" presId="urn:microsoft.com/office/officeart/2005/8/layout/orgChart1"/>
    <dgm:cxn modelId="{FF5CE011-AC58-4A18-87BE-D73672572FB9}" type="presParOf" srcId="{D4E17A50-F3CA-46E6-86DA-AD812980950E}" destId="{BD5DA669-BC22-4C4E-9CA8-5557A9A85259}" srcOrd="0" destOrd="0" presId="urn:microsoft.com/office/officeart/2005/8/layout/orgChart1"/>
    <dgm:cxn modelId="{308899AB-4070-4594-943E-2050EF3FB35C}" type="presParOf" srcId="{BD5DA669-BC22-4C4E-9CA8-5557A9A85259}" destId="{140ED92A-A01F-4A90-9574-4237D5AA4E5E}" srcOrd="0" destOrd="0" presId="urn:microsoft.com/office/officeart/2005/8/layout/orgChart1"/>
    <dgm:cxn modelId="{7FBFA7A7-F4D7-4342-8186-B3737FFF8FB5}" type="presParOf" srcId="{BD5DA669-BC22-4C4E-9CA8-5557A9A85259}" destId="{9D07A2DF-65CC-4E1C-AFF4-A940C44884F4}" srcOrd="1" destOrd="0" presId="urn:microsoft.com/office/officeart/2005/8/layout/orgChart1"/>
    <dgm:cxn modelId="{28547A9E-63B1-4498-8D5E-866941E2F3B7}" type="presParOf" srcId="{D4E17A50-F3CA-46E6-86DA-AD812980950E}" destId="{00C0352E-6849-4000-AE02-572F2142BA3E}" srcOrd="1" destOrd="0" presId="urn:microsoft.com/office/officeart/2005/8/layout/orgChart1"/>
    <dgm:cxn modelId="{9D8AB917-08B8-4871-BDFD-8104D6C969A3}" type="presParOf" srcId="{00C0352E-6849-4000-AE02-572F2142BA3E}" destId="{BA4DFFFB-FD99-4896-BC8E-A7E8DC517108}" srcOrd="0" destOrd="0" presId="urn:microsoft.com/office/officeart/2005/8/layout/orgChart1"/>
    <dgm:cxn modelId="{FA35A95F-2AC1-4C3F-B7B7-7F2D65A73AA8}" type="presParOf" srcId="{00C0352E-6849-4000-AE02-572F2142BA3E}" destId="{2080FDEE-37A5-4781-ADC6-D3D69D879DD6}" srcOrd="1" destOrd="0" presId="urn:microsoft.com/office/officeart/2005/8/layout/orgChart1"/>
    <dgm:cxn modelId="{6FD245D0-A012-488D-9E0F-246331B2ED06}" type="presParOf" srcId="{2080FDEE-37A5-4781-ADC6-D3D69D879DD6}" destId="{177803A0-1A9C-402A-B28F-02D0D25373A1}" srcOrd="0" destOrd="0" presId="urn:microsoft.com/office/officeart/2005/8/layout/orgChart1"/>
    <dgm:cxn modelId="{7A072A57-9BB1-4B10-A158-A41BCE6D9109}" type="presParOf" srcId="{177803A0-1A9C-402A-B28F-02D0D25373A1}" destId="{A49E7A68-C14F-4561-B0DA-FC4276EA6EC2}" srcOrd="0" destOrd="0" presId="urn:microsoft.com/office/officeart/2005/8/layout/orgChart1"/>
    <dgm:cxn modelId="{BD0AC59F-2777-4A88-AADF-C8D6B74F7EAC}" type="presParOf" srcId="{177803A0-1A9C-402A-B28F-02D0D25373A1}" destId="{0726AC74-6D43-411E-9883-41A6C417F05A}" srcOrd="1" destOrd="0" presId="urn:microsoft.com/office/officeart/2005/8/layout/orgChart1"/>
    <dgm:cxn modelId="{52929300-ABE4-4E01-8FC3-07F5EBFB1AB1}" type="presParOf" srcId="{2080FDEE-37A5-4781-ADC6-D3D69D879DD6}" destId="{DBC36D81-5DF3-4E46-A989-597ED11326AF}" srcOrd="1" destOrd="0" presId="urn:microsoft.com/office/officeart/2005/8/layout/orgChart1"/>
    <dgm:cxn modelId="{1A2BB238-FED9-4B39-8E38-C77B8AEEE762}" type="presParOf" srcId="{DBC36D81-5DF3-4E46-A989-597ED11326AF}" destId="{8E68DC4B-C6BC-4FB9-99E3-02D8B215213E}" srcOrd="0" destOrd="0" presId="urn:microsoft.com/office/officeart/2005/8/layout/orgChart1"/>
    <dgm:cxn modelId="{CE05E518-791E-49EB-B79A-E61F0EC8BF25}" type="presParOf" srcId="{DBC36D81-5DF3-4E46-A989-597ED11326AF}" destId="{FBAE307A-F1FE-4C16-BCC0-A78C8937C32B}" srcOrd="1" destOrd="0" presId="urn:microsoft.com/office/officeart/2005/8/layout/orgChart1"/>
    <dgm:cxn modelId="{1D6DE0C2-8143-4ED8-854E-29B4908318FF}" type="presParOf" srcId="{FBAE307A-F1FE-4C16-BCC0-A78C8937C32B}" destId="{FC273016-7519-4278-8678-E518393DE18D}" srcOrd="0" destOrd="0" presId="urn:microsoft.com/office/officeart/2005/8/layout/orgChart1"/>
    <dgm:cxn modelId="{81A858ED-6E86-49D1-9A0D-7FBB1B1FE5ED}" type="presParOf" srcId="{FC273016-7519-4278-8678-E518393DE18D}" destId="{A2F928F1-962C-4040-B57D-802FE2760E79}" srcOrd="0" destOrd="0" presId="urn:microsoft.com/office/officeart/2005/8/layout/orgChart1"/>
    <dgm:cxn modelId="{0C5CF7CF-48E1-4BB7-8DBA-EADEEE4A9858}" type="presParOf" srcId="{FC273016-7519-4278-8678-E518393DE18D}" destId="{315F55AC-9475-42A3-8D28-EEFDBB5956D1}" srcOrd="1" destOrd="0" presId="urn:microsoft.com/office/officeart/2005/8/layout/orgChart1"/>
    <dgm:cxn modelId="{423D31E0-3604-4E08-873D-36512AFCD68A}" type="presParOf" srcId="{FBAE307A-F1FE-4C16-BCC0-A78C8937C32B}" destId="{DB32A8D3-E292-434C-874E-91C5292A6B64}" srcOrd="1" destOrd="0" presId="urn:microsoft.com/office/officeart/2005/8/layout/orgChart1"/>
    <dgm:cxn modelId="{45D5050B-3A39-4C8F-905C-505A8FD31D10}" type="presParOf" srcId="{FBAE307A-F1FE-4C16-BCC0-A78C8937C32B}" destId="{09AF8C5B-56D2-490A-B784-6C416B6BC6AB}" srcOrd="2" destOrd="0" presId="urn:microsoft.com/office/officeart/2005/8/layout/orgChart1"/>
    <dgm:cxn modelId="{CD0415A9-086D-41D2-A74A-20DF8AFEB969}" type="presParOf" srcId="{2080FDEE-37A5-4781-ADC6-D3D69D879DD6}" destId="{07B54FFE-B8A3-4666-B8A9-46DC2F5EBBDE}" srcOrd="2" destOrd="0" presId="urn:microsoft.com/office/officeart/2005/8/layout/orgChart1"/>
    <dgm:cxn modelId="{FE7AE775-95A6-45D0-B121-FDB5524152A9}" type="presParOf" srcId="{00C0352E-6849-4000-AE02-572F2142BA3E}" destId="{827F2EA7-E20B-4AEE-81B9-F574041DA93B}" srcOrd="2" destOrd="0" presId="urn:microsoft.com/office/officeart/2005/8/layout/orgChart1"/>
    <dgm:cxn modelId="{50430723-A2A7-4162-8289-562F2A4EEF59}" type="presParOf" srcId="{00C0352E-6849-4000-AE02-572F2142BA3E}" destId="{34C5043C-C398-42EF-903D-07DBBCB0F9FA}" srcOrd="3" destOrd="0" presId="urn:microsoft.com/office/officeart/2005/8/layout/orgChart1"/>
    <dgm:cxn modelId="{0020E3F1-040E-4AE7-8C0D-214CCB57E59E}" type="presParOf" srcId="{34C5043C-C398-42EF-903D-07DBBCB0F9FA}" destId="{536286C9-5BFB-445F-9CF1-83C1C470A112}" srcOrd="0" destOrd="0" presId="urn:microsoft.com/office/officeart/2005/8/layout/orgChart1"/>
    <dgm:cxn modelId="{4800DF67-88C6-40CE-A133-6765DD907931}" type="presParOf" srcId="{536286C9-5BFB-445F-9CF1-83C1C470A112}" destId="{7E2A15B4-0C7A-4315-B762-33C5DA1DAE20}" srcOrd="0" destOrd="0" presId="urn:microsoft.com/office/officeart/2005/8/layout/orgChart1"/>
    <dgm:cxn modelId="{92C278E8-5450-4DCA-A95D-2CB028526559}" type="presParOf" srcId="{536286C9-5BFB-445F-9CF1-83C1C470A112}" destId="{54AB541E-12A1-4438-97D1-1E71C385693E}" srcOrd="1" destOrd="0" presId="urn:microsoft.com/office/officeart/2005/8/layout/orgChart1"/>
    <dgm:cxn modelId="{950CCD2A-6AEA-43E0-B650-457564225919}" type="presParOf" srcId="{34C5043C-C398-42EF-903D-07DBBCB0F9FA}" destId="{CB38EAE4-A473-4E0B-9213-E7569ECB8422}" srcOrd="1" destOrd="0" presId="urn:microsoft.com/office/officeart/2005/8/layout/orgChart1"/>
    <dgm:cxn modelId="{129E5ED4-1E93-403E-8241-AE9260A6ED46}" type="presParOf" srcId="{34C5043C-C398-42EF-903D-07DBBCB0F9FA}" destId="{84A09CA6-2940-4883-B1FE-8B63D9AF0D1C}" srcOrd="2" destOrd="0" presId="urn:microsoft.com/office/officeart/2005/8/layout/orgChart1"/>
    <dgm:cxn modelId="{2FA0B8CD-F261-405C-858D-CF155B7B1F82}" type="presParOf" srcId="{00C0352E-6849-4000-AE02-572F2142BA3E}" destId="{ADA4EF44-C61D-4C20-90A7-DCAEF38C2857}" srcOrd="4" destOrd="0" presId="urn:microsoft.com/office/officeart/2005/8/layout/orgChart1"/>
    <dgm:cxn modelId="{108A263A-7BBB-4DED-A7A8-ECBD5A0A6D3A}" type="presParOf" srcId="{00C0352E-6849-4000-AE02-572F2142BA3E}" destId="{ABC02541-27F7-4DFC-AA2F-193F2ABBCA7E}" srcOrd="5" destOrd="0" presId="urn:microsoft.com/office/officeart/2005/8/layout/orgChart1"/>
    <dgm:cxn modelId="{EB613AD8-7CD5-40CA-989F-1C38472C6AC9}" type="presParOf" srcId="{ABC02541-27F7-4DFC-AA2F-193F2ABBCA7E}" destId="{3077B56A-9761-4F5F-B07E-0982557A58A2}" srcOrd="0" destOrd="0" presId="urn:microsoft.com/office/officeart/2005/8/layout/orgChart1"/>
    <dgm:cxn modelId="{831E6102-5CE4-4910-8216-D55333311D6A}" type="presParOf" srcId="{3077B56A-9761-4F5F-B07E-0982557A58A2}" destId="{D13189BA-1D1C-4086-9771-8B255A161621}" srcOrd="0" destOrd="0" presId="urn:microsoft.com/office/officeart/2005/8/layout/orgChart1"/>
    <dgm:cxn modelId="{7FC443D8-2D3E-4AFF-882E-BCD333B68031}" type="presParOf" srcId="{3077B56A-9761-4F5F-B07E-0982557A58A2}" destId="{958AC2B0-A903-4EFA-AE3C-7ECAEB99D35E}" srcOrd="1" destOrd="0" presId="urn:microsoft.com/office/officeart/2005/8/layout/orgChart1"/>
    <dgm:cxn modelId="{51957A2F-9DF4-40C7-971E-43FE3D1A4E42}" type="presParOf" srcId="{ABC02541-27F7-4DFC-AA2F-193F2ABBCA7E}" destId="{AF701ACD-C5F5-4CDC-8805-8FA6561C8AC8}" srcOrd="1" destOrd="0" presId="urn:microsoft.com/office/officeart/2005/8/layout/orgChart1"/>
    <dgm:cxn modelId="{C334D00B-9807-4D33-92ED-2C5DC1DE5232}" type="presParOf" srcId="{ABC02541-27F7-4DFC-AA2F-193F2ABBCA7E}" destId="{34EA8994-7C08-4267-BB0A-4606BE6BBAB2}" srcOrd="2" destOrd="0" presId="urn:microsoft.com/office/officeart/2005/8/layout/orgChart1"/>
    <dgm:cxn modelId="{84763AFB-7BF4-4B53-90B2-8EE2F661A8F0}" type="presParOf" srcId="{00C0352E-6849-4000-AE02-572F2142BA3E}" destId="{893C6AD2-1668-4438-ACD5-85279F1072B6}" srcOrd="6" destOrd="0" presId="urn:microsoft.com/office/officeart/2005/8/layout/orgChart1"/>
    <dgm:cxn modelId="{7806956E-A3D1-4E5C-9122-5D862748F471}" type="presParOf" srcId="{00C0352E-6849-4000-AE02-572F2142BA3E}" destId="{AAFDE701-8548-4D0E-98E4-326B5EAA8ECD}" srcOrd="7" destOrd="0" presId="urn:microsoft.com/office/officeart/2005/8/layout/orgChart1"/>
    <dgm:cxn modelId="{02538EFE-5795-406E-8E17-63337056EA10}" type="presParOf" srcId="{AAFDE701-8548-4D0E-98E4-326B5EAA8ECD}" destId="{726DA9C5-158B-496D-A689-732D7E4FF3C7}" srcOrd="0" destOrd="0" presId="urn:microsoft.com/office/officeart/2005/8/layout/orgChart1"/>
    <dgm:cxn modelId="{504A61B7-6860-41C3-A56D-76EA8C3C173C}" type="presParOf" srcId="{726DA9C5-158B-496D-A689-732D7E4FF3C7}" destId="{AAD1BEF3-01A1-4750-8F90-55885D235E54}" srcOrd="0" destOrd="0" presId="urn:microsoft.com/office/officeart/2005/8/layout/orgChart1"/>
    <dgm:cxn modelId="{29246425-7D05-4AAC-A477-35398055802F}" type="presParOf" srcId="{726DA9C5-158B-496D-A689-732D7E4FF3C7}" destId="{04C11C1A-8982-4DDD-A5D5-96FE4B035892}" srcOrd="1" destOrd="0" presId="urn:microsoft.com/office/officeart/2005/8/layout/orgChart1"/>
    <dgm:cxn modelId="{B6C728BB-6825-40B7-81FE-CDFF012FCA30}" type="presParOf" srcId="{AAFDE701-8548-4D0E-98E4-326B5EAA8ECD}" destId="{A5820107-51B9-4569-B9C8-E97F63E1B89A}" srcOrd="1" destOrd="0" presId="urn:microsoft.com/office/officeart/2005/8/layout/orgChart1"/>
    <dgm:cxn modelId="{295D942D-8F4F-4CE3-B48B-AF0F968FC71C}" type="presParOf" srcId="{AAFDE701-8548-4D0E-98E4-326B5EAA8ECD}" destId="{9F88B389-F5A1-499B-A797-6C7B7DCE9829}" srcOrd="2" destOrd="0" presId="urn:microsoft.com/office/officeart/2005/8/layout/orgChart1"/>
    <dgm:cxn modelId="{3063E135-F82D-4F6B-8122-AB2ACB4C7FBD}" type="presParOf" srcId="{D4E17A50-F3CA-46E6-86DA-AD812980950E}" destId="{2E93483D-7A2E-470E-81DA-613AB76FA6DC}" srcOrd="2" destOrd="0" presId="urn:microsoft.com/office/officeart/2005/8/layout/orgChart1"/>
    <dgm:cxn modelId="{EAF0F49D-B3C0-4A35-B896-9918C88AE89A}" type="presParOf" srcId="{95690807-DED9-4F80-B36F-605C08726D03}" destId="{BABF96D5-F6F7-4323-9957-B0F775030EB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739D589-B1C1-4131-8375-C08B86629D4F}" type="doc">
      <dgm:prSet loTypeId="urn:microsoft.com/office/officeart/2011/layout/HexagonRadial" loCatId="cycle" qsTypeId="urn:microsoft.com/office/officeart/2005/8/quickstyle/3d4" qsCatId="3D" csTypeId="urn:microsoft.com/office/officeart/2005/8/colors/accent2_2" csCatId="accent2" phldr="1"/>
      <dgm:spPr/>
      <dgm:t>
        <a:bodyPr/>
        <a:lstStyle/>
        <a:p>
          <a:endParaRPr lang="en-US"/>
        </a:p>
      </dgm:t>
    </dgm:pt>
    <dgm:pt modelId="{3A29C741-A9E8-4D42-BD50-17A0F8B3E153}">
      <dgm:prSet phldrT="[Text]"/>
      <dgm:spPr/>
      <dgm:t>
        <a:bodyPr/>
        <a:lstStyle/>
        <a:p>
          <a:r>
            <a:rPr lang="fa-IR" b="1" dirty="0" smtClean="0">
              <a:solidFill>
                <a:schemeClr val="accent1">
                  <a:lumMod val="75000"/>
                </a:schemeClr>
              </a:solidFill>
            </a:rPr>
            <a:t>آسیب های تک فرزندی</a:t>
          </a:r>
          <a:endParaRPr lang="en-US" b="1" dirty="0">
            <a:solidFill>
              <a:schemeClr val="accent1">
                <a:lumMod val="75000"/>
              </a:schemeClr>
            </a:solidFill>
          </a:endParaRPr>
        </a:p>
      </dgm:t>
    </dgm:pt>
    <dgm:pt modelId="{CC27EB44-C05B-4473-8CB1-B87D3F924A19}" type="parTrans" cxnId="{B5651D5C-6D9F-400F-A1F4-125EFC7AF3FE}">
      <dgm:prSet/>
      <dgm:spPr/>
      <dgm:t>
        <a:bodyPr/>
        <a:lstStyle/>
        <a:p>
          <a:endParaRPr lang="en-US"/>
        </a:p>
      </dgm:t>
    </dgm:pt>
    <dgm:pt modelId="{CC232883-9937-450C-8F81-0CFD0510C9A0}" type="sibTrans" cxnId="{B5651D5C-6D9F-400F-A1F4-125EFC7AF3FE}">
      <dgm:prSet/>
      <dgm:spPr/>
      <dgm:t>
        <a:bodyPr/>
        <a:lstStyle/>
        <a:p>
          <a:endParaRPr lang="en-US"/>
        </a:p>
      </dgm:t>
    </dgm:pt>
    <dgm:pt modelId="{A136BA35-EE76-4C9A-A11E-2C0B638779B0}">
      <dgm:prSet phldrT="[Text]"/>
      <dgm:spPr/>
      <dgm:t>
        <a:bodyPr/>
        <a:lstStyle/>
        <a:p>
          <a:r>
            <a:rPr lang="fa-IR" b="1" dirty="0" smtClean="0">
              <a:solidFill>
                <a:schemeClr val="accent1">
                  <a:lumMod val="75000"/>
                </a:schemeClr>
              </a:solidFill>
            </a:rPr>
            <a:t>کاهش روابط اجتماعی </a:t>
          </a:r>
          <a:endParaRPr lang="en-US" b="1" dirty="0">
            <a:solidFill>
              <a:schemeClr val="accent1">
                <a:lumMod val="75000"/>
              </a:schemeClr>
            </a:solidFill>
          </a:endParaRPr>
        </a:p>
      </dgm:t>
    </dgm:pt>
    <dgm:pt modelId="{4DCE38DB-8D45-498E-9F23-16DA4FCB0D7D}" type="parTrans" cxnId="{8FCE90B4-AAC3-4B7F-8852-B8E60A7EF058}">
      <dgm:prSet/>
      <dgm:spPr/>
      <dgm:t>
        <a:bodyPr/>
        <a:lstStyle/>
        <a:p>
          <a:endParaRPr lang="en-US"/>
        </a:p>
      </dgm:t>
    </dgm:pt>
    <dgm:pt modelId="{375E27EB-C911-45B6-A729-E83F4E63DD74}" type="sibTrans" cxnId="{8FCE90B4-AAC3-4B7F-8852-B8E60A7EF058}">
      <dgm:prSet/>
      <dgm:spPr/>
      <dgm:t>
        <a:bodyPr/>
        <a:lstStyle/>
        <a:p>
          <a:endParaRPr lang="en-US"/>
        </a:p>
      </dgm:t>
    </dgm:pt>
    <dgm:pt modelId="{1A9C3E00-46BA-4AB6-A074-CC4DC8F62068}">
      <dgm:prSet phldrT="[Text]"/>
      <dgm:spPr/>
      <dgm:t>
        <a:bodyPr/>
        <a:lstStyle/>
        <a:p>
          <a:r>
            <a:rPr lang="fa-IR" b="1" dirty="0" smtClean="0">
              <a:solidFill>
                <a:schemeClr val="accent1">
                  <a:lumMod val="50000"/>
                </a:schemeClr>
              </a:solidFill>
            </a:rPr>
            <a:t>کاهش انسجام خانواده </a:t>
          </a:r>
          <a:endParaRPr lang="en-US" b="1" dirty="0">
            <a:solidFill>
              <a:schemeClr val="accent1">
                <a:lumMod val="50000"/>
              </a:schemeClr>
            </a:solidFill>
          </a:endParaRPr>
        </a:p>
      </dgm:t>
    </dgm:pt>
    <dgm:pt modelId="{D53FAE73-BA1A-4F38-A070-895B712973C2}" type="parTrans" cxnId="{4C2EC9CC-BCD5-4AD8-A23E-C0346DFB36D0}">
      <dgm:prSet/>
      <dgm:spPr/>
      <dgm:t>
        <a:bodyPr/>
        <a:lstStyle/>
        <a:p>
          <a:endParaRPr lang="en-US"/>
        </a:p>
      </dgm:t>
    </dgm:pt>
    <dgm:pt modelId="{BC867526-8681-4E73-BF60-DC14186924FD}" type="sibTrans" cxnId="{4C2EC9CC-BCD5-4AD8-A23E-C0346DFB36D0}">
      <dgm:prSet/>
      <dgm:spPr/>
      <dgm:t>
        <a:bodyPr/>
        <a:lstStyle/>
        <a:p>
          <a:endParaRPr lang="en-US"/>
        </a:p>
      </dgm:t>
    </dgm:pt>
    <dgm:pt modelId="{5B986DCB-EF08-410F-BCD4-D1F212CC530D}">
      <dgm:prSet phldrT="[Text]"/>
      <dgm:spPr/>
      <dgm:t>
        <a:bodyPr/>
        <a:lstStyle/>
        <a:p>
          <a:r>
            <a:rPr lang="fa-IR" b="1" dirty="0" smtClean="0">
              <a:solidFill>
                <a:schemeClr val="accent1">
                  <a:lumMod val="75000"/>
                </a:schemeClr>
              </a:solidFill>
            </a:rPr>
            <a:t>تضعیف شبکه  ارتباطی خویشاوندی </a:t>
          </a:r>
          <a:endParaRPr lang="en-US" b="1" dirty="0">
            <a:solidFill>
              <a:schemeClr val="accent1">
                <a:lumMod val="75000"/>
              </a:schemeClr>
            </a:solidFill>
          </a:endParaRPr>
        </a:p>
      </dgm:t>
    </dgm:pt>
    <dgm:pt modelId="{28D06D32-E01F-4587-AF37-213FF0D904D6}" type="parTrans" cxnId="{A278CEF5-4EEB-456E-A8A1-518E8DAFA3F1}">
      <dgm:prSet/>
      <dgm:spPr/>
      <dgm:t>
        <a:bodyPr/>
        <a:lstStyle/>
        <a:p>
          <a:endParaRPr lang="en-US"/>
        </a:p>
      </dgm:t>
    </dgm:pt>
    <dgm:pt modelId="{AC6B4A25-1B91-4617-A7C7-3A041BA246E5}" type="sibTrans" cxnId="{A278CEF5-4EEB-456E-A8A1-518E8DAFA3F1}">
      <dgm:prSet/>
      <dgm:spPr/>
      <dgm:t>
        <a:bodyPr/>
        <a:lstStyle/>
        <a:p>
          <a:endParaRPr lang="en-US"/>
        </a:p>
      </dgm:t>
    </dgm:pt>
    <dgm:pt modelId="{A5E5CF37-CF86-4371-B9C7-C7C5588311D8}">
      <dgm:prSet phldrT="[Text]"/>
      <dgm:spPr/>
      <dgm:t>
        <a:bodyPr/>
        <a:lstStyle/>
        <a:p>
          <a:r>
            <a:rPr lang="fa-IR" b="1" dirty="0" smtClean="0">
              <a:solidFill>
                <a:schemeClr val="accent1">
                  <a:lumMod val="75000"/>
                </a:schemeClr>
              </a:solidFill>
            </a:rPr>
            <a:t>جایگزینی رسانه </a:t>
          </a:r>
          <a:endParaRPr lang="en-US" b="1" dirty="0">
            <a:solidFill>
              <a:schemeClr val="accent1">
                <a:lumMod val="75000"/>
              </a:schemeClr>
            </a:solidFill>
          </a:endParaRPr>
        </a:p>
      </dgm:t>
    </dgm:pt>
    <dgm:pt modelId="{E0189658-BA75-429E-BE85-4EA5D08FA415}" type="parTrans" cxnId="{D92291D1-3F93-47E8-AB35-57D865243402}">
      <dgm:prSet/>
      <dgm:spPr/>
      <dgm:t>
        <a:bodyPr/>
        <a:lstStyle/>
        <a:p>
          <a:endParaRPr lang="en-US"/>
        </a:p>
      </dgm:t>
    </dgm:pt>
    <dgm:pt modelId="{50902BDE-A715-40F0-A226-D0A7B2900279}" type="sibTrans" cxnId="{D92291D1-3F93-47E8-AB35-57D865243402}">
      <dgm:prSet/>
      <dgm:spPr/>
      <dgm:t>
        <a:bodyPr/>
        <a:lstStyle/>
        <a:p>
          <a:endParaRPr lang="en-US"/>
        </a:p>
      </dgm:t>
    </dgm:pt>
    <dgm:pt modelId="{72541630-A11B-4680-AFC7-D7D76E0D72B6}">
      <dgm:prSet phldrT="[Text]"/>
      <dgm:spPr/>
      <dgm:t>
        <a:bodyPr/>
        <a:lstStyle/>
        <a:p>
          <a:r>
            <a:rPr lang="fa-IR" b="1" dirty="0" smtClean="0">
              <a:solidFill>
                <a:schemeClr val="accent1">
                  <a:lumMod val="75000"/>
                </a:schemeClr>
              </a:solidFill>
            </a:rPr>
            <a:t>بلوغ زودرس</a:t>
          </a:r>
          <a:endParaRPr lang="en-US" b="1" dirty="0">
            <a:solidFill>
              <a:schemeClr val="accent1">
                <a:lumMod val="75000"/>
              </a:schemeClr>
            </a:solidFill>
          </a:endParaRPr>
        </a:p>
      </dgm:t>
    </dgm:pt>
    <dgm:pt modelId="{2A3593F9-6715-48FF-B44F-4C2A29F2519C}" type="parTrans" cxnId="{F3E424B6-D49B-4065-B534-C52FBFFEB87F}">
      <dgm:prSet/>
      <dgm:spPr/>
      <dgm:t>
        <a:bodyPr/>
        <a:lstStyle/>
        <a:p>
          <a:endParaRPr lang="en-US"/>
        </a:p>
      </dgm:t>
    </dgm:pt>
    <dgm:pt modelId="{1BF3FB3C-7D17-439E-A971-6270A0F647E9}" type="sibTrans" cxnId="{F3E424B6-D49B-4065-B534-C52FBFFEB87F}">
      <dgm:prSet/>
      <dgm:spPr/>
      <dgm:t>
        <a:bodyPr/>
        <a:lstStyle/>
        <a:p>
          <a:endParaRPr lang="en-US"/>
        </a:p>
      </dgm:t>
    </dgm:pt>
    <dgm:pt modelId="{02E72797-C0CF-44B3-BEAF-EE4E634BC736}">
      <dgm:prSet phldrT="[Text]" custT="1"/>
      <dgm:spPr/>
      <dgm:t>
        <a:bodyPr/>
        <a:lstStyle/>
        <a:p>
          <a:r>
            <a:rPr lang="fa-IR" sz="2200" b="1" dirty="0" smtClean="0">
              <a:solidFill>
                <a:schemeClr val="accent1">
                  <a:lumMod val="75000"/>
                </a:schemeClr>
              </a:solidFill>
              <a:effectLst/>
            </a:rPr>
            <a:t>فرزند سالاری</a:t>
          </a:r>
          <a:endParaRPr lang="en-US" sz="2200" b="1" dirty="0">
            <a:solidFill>
              <a:schemeClr val="accent1">
                <a:lumMod val="75000"/>
              </a:schemeClr>
            </a:solidFill>
            <a:effectLst/>
          </a:endParaRPr>
        </a:p>
      </dgm:t>
    </dgm:pt>
    <dgm:pt modelId="{354BA001-3F28-4F8C-89F0-71D04DB7FD27}" type="sibTrans" cxnId="{3A886EA8-D874-483A-B0BF-E812CEBD6CBF}">
      <dgm:prSet/>
      <dgm:spPr/>
      <dgm:t>
        <a:bodyPr/>
        <a:lstStyle/>
        <a:p>
          <a:endParaRPr lang="en-US"/>
        </a:p>
      </dgm:t>
    </dgm:pt>
    <dgm:pt modelId="{F6FC678B-35C5-440A-8E25-EE7988B35AD5}" type="parTrans" cxnId="{3A886EA8-D874-483A-B0BF-E812CEBD6CBF}">
      <dgm:prSet/>
      <dgm:spPr/>
      <dgm:t>
        <a:bodyPr/>
        <a:lstStyle/>
        <a:p>
          <a:endParaRPr lang="en-US"/>
        </a:p>
      </dgm:t>
    </dgm:pt>
    <dgm:pt modelId="{9DCE02AA-2E89-4071-8200-E88E4F2F8A14}" type="pres">
      <dgm:prSet presAssocID="{F739D589-B1C1-4131-8375-C08B86629D4F}" presName="Name0" presStyleCnt="0">
        <dgm:presLayoutVars>
          <dgm:chMax val="1"/>
          <dgm:chPref val="1"/>
          <dgm:dir/>
          <dgm:animOne val="branch"/>
          <dgm:animLvl val="lvl"/>
        </dgm:presLayoutVars>
      </dgm:prSet>
      <dgm:spPr/>
      <dgm:t>
        <a:bodyPr/>
        <a:lstStyle/>
        <a:p>
          <a:endParaRPr lang="en-US"/>
        </a:p>
      </dgm:t>
    </dgm:pt>
    <dgm:pt modelId="{6E620B50-B52D-42D2-A5FF-F39C8D6E4F6C}" type="pres">
      <dgm:prSet presAssocID="{3A29C741-A9E8-4D42-BD50-17A0F8B3E153}" presName="Parent" presStyleLbl="node0" presStyleIdx="0" presStyleCnt="1">
        <dgm:presLayoutVars>
          <dgm:chMax val="6"/>
          <dgm:chPref val="6"/>
        </dgm:presLayoutVars>
      </dgm:prSet>
      <dgm:spPr/>
      <dgm:t>
        <a:bodyPr/>
        <a:lstStyle/>
        <a:p>
          <a:endParaRPr lang="en-US"/>
        </a:p>
      </dgm:t>
    </dgm:pt>
    <dgm:pt modelId="{09389522-1766-431F-9757-61DC69B02D1C}" type="pres">
      <dgm:prSet presAssocID="{02E72797-C0CF-44B3-BEAF-EE4E634BC736}" presName="Accent1" presStyleCnt="0"/>
      <dgm:spPr/>
      <dgm:t>
        <a:bodyPr/>
        <a:lstStyle/>
        <a:p>
          <a:endParaRPr lang="en-US"/>
        </a:p>
      </dgm:t>
    </dgm:pt>
    <dgm:pt modelId="{A2C014DB-BFE2-4F0A-8A01-0D808C7794C8}" type="pres">
      <dgm:prSet presAssocID="{02E72797-C0CF-44B3-BEAF-EE4E634BC736}" presName="Accent" presStyleLbl="bgShp" presStyleIdx="0" presStyleCnt="6"/>
      <dgm:spPr/>
      <dgm:t>
        <a:bodyPr/>
        <a:lstStyle/>
        <a:p>
          <a:endParaRPr lang="en-US"/>
        </a:p>
      </dgm:t>
    </dgm:pt>
    <dgm:pt modelId="{D30FF360-C4A5-431C-9649-CD4B3839B14C}" type="pres">
      <dgm:prSet presAssocID="{02E72797-C0CF-44B3-BEAF-EE4E634BC736}" presName="Child1" presStyleLbl="node1" presStyleIdx="0" presStyleCnt="6" custLinFactNeighborX="1088">
        <dgm:presLayoutVars>
          <dgm:chMax val="0"/>
          <dgm:chPref val="0"/>
          <dgm:bulletEnabled val="1"/>
        </dgm:presLayoutVars>
      </dgm:prSet>
      <dgm:spPr/>
      <dgm:t>
        <a:bodyPr/>
        <a:lstStyle/>
        <a:p>
          <a:endParaRPr lang="en-US"/>
        </a:p>
      </dgm:t>
    </dgm:pt>
    <dgm:pt modelId="{C358E959-2824-4A91-9E7B-6D5AC218954F}" type="pres">
      <dgm:prSet presAssocID="{A136BA35-EE76-4C9A-A11E-2C0B638779B0}" presName="Accent2" presStyleCnt="0"/>
      <dgm:spPr/>
      <dgm:t>
        <a:bodyPr/>
        <a:lstStyle/>
        <a:p>
          <a:endParaRPr lang="en-US"/>
        </a:p>
      </dgm:t>
    </dgm:pt>
    <dgm:pt modelId="{FACA00C1-F028-4FF0-8BB7-F3B62EE2845D}" type="pres">
      <dgm:prSet presAssocID="{A136BA35-EE76-4C9A-A11E-2C0B638779B0}" presName="Accent" presStyleLbl="bgShp" presStyleIdx="1" presStyleCnt="6"/>
      <dgm:spPr/>
      <dgm:t>
        <a:bodyPr/>
        <a:lstStyle/>
        <a:p>
          <a:endParaRPr lang="en-US"/>
        </a:p>
      </dgm:t>
    </dgm:pt>
    <dgm:pt modelId="{B06D6D57-00AD-4B68-B862-B46CA1DECFD6}" type="pres">
      <dgm:prSet presAssocID="{A136BA35-EE76-4C9A-A11E-2C0B638779B0}" presName="Child2" presStyleLbl="node1" presStyleIdx="1" presStyleCnt="6">
        <dgm:presLayoutVars>
          <dgm:chMax val="0"/>
          <dgm:chPref val="0"/>
          <dgm:bulletEnabled val="1"/>
        </dgm:presLayoutVars>
      </dgm:prSet>
      <dgm:spPr/>
      <dgm:t>
        <a:bodyPr/>
        <a:lstStyle/>
        <a:p>
          <a:endParaRPr lang="en-US"/>
        </a:p>
      </dgm:t>
    </dgm:pt>
    <dgm:pt modelId="{816AD130-A5F4-47E5-81BA-2356B2087DC4}" type="pres">
      <dgm:prSet presAssocID="{1A9C3E00-46BA-4AB6-A074-CC4DC8F62068}" presName="Accent3" presStyleCnt="0"/>
      <dgm:spPr/>
      <dgm:t>
        <a:bodyPr/>
        <a:lstStyle/>
        <a:p>
          <a:endParaRPr lang="en-US"/>
        </a:p>
      </dgm:t>
    </dgm:pt>
    <dgm:pt modelId="{9C7D9A85-BA95-4C7D-A251-037647618725}" type="pres">
      <dgm:prSet presAssocID="{1A9C3E00-46BA-4AB6-A074-CC4DC8F62068}" presName="Accent" presStyleLbl="bgShp" presStyleIdx="2" presStyleCnt="6"/>
      <dgm:spPr/>
      <dgm:t>
        <a:bodyPr/>
        <a:lstStyle/>
        <a:p>
          <a:endParaRPr lang="en-US"/>
        </a:p>
      </dgm:t>
    </dgm:pt>
    <dgm:pt modelId="{FD18AA7B-301A-45AA-8479-B338AF7B5E45}" type="pres">
      <dgm:prSet presAssocID="{1A9C3E00-46BA-4AB6-A074-CC4DC8F62068}" presName="Child3" presStyleLbl="node1" presStyleIdx="2" presStyleCnt="6">
        <dgm:presLayoutVars>
          <dgm:chMax val="0"/>
          <dgm:chPref val="0"/>
          <dgm:bulletEnabled val="1"/>
        </dgm:presLayoutVars>
      </dgm:prSet>
      <dgm:spPr/>
      <dgm:t>
        <a:bodyPr/>
        <a:lstStyle/>
        <a:p>
          <a:endParaRPr lang="en-US"/>
        </a:p>
      </dgm:t>
    </dgm:pt>
    <dgm:pt modelId="{AC2E986E-C6AC-4A47-8884-E7E182D6D817}" type="pres">
      <dgm:prSet presAssocID="{5B986DCB-EF08-410F-BCD4-D1F212CC530D}" presName="Accent4" presStyleCnt="0"/>
      <dgm:spPr/>
      <dgm:t>
        <a:bodyPr/>
        <a:lstStyle/>
        <a:p>
          <a:endParaRPr lang="en-US"/>
        </a:p>
      </dgm:t>
    </dgm:pt>
    <dgm:pt modelId="{A4048F35-BB69-4D81-BA0E-F413E6F92B4D}" type="pres">
      <dgm:prSet presAssocID="{5B986DCB-EF08-410F-BCD4-D1F212CC530D}" presName="Accent" presStyleLbl="bgShp" presStyleIdx="3" presStyleCnt="6"/>
      <dgm:spPr/>
      <dgm:t>
        <a:bodyPr/>
        <a:lstStyle/>
        <a:p>
          <a:endParaRPr lang="en-US"/>
        </a:p>
      </dgm:t>
    </dgm:pt>
    <dgm:pt modelId="{D11CA1E9-2ED4-4F65-BAE1-C92AD61FC418}" type="pres">
      <dgm:prSet presAssocID="{5B986DCB-EF08-410F-BCD4-D1F212CC530D}" presName="Child4" presStyleLbl="node1" presStyleIdx="3" presStyleCnt="6">
        <dgm:presLayoutVars>
          <dgm:chMax val="0"/>
          <dgm:chPref val="0"/>
          <dgm:bulletEnabled val="1"/>
        </dgm:presLayoutVars>
      </dgm:prSet>
      <dgm:spPr/>
      <dgm:t>
        <a:bodyPr/>
        <a:lstStyle/>
        <a:p>
          <a:endParaRPr lang="en-US"/>
        </a:p>
      </dgm:t>
    </dgm:pt>
    <dgm:pt modelId="{4D3CE1B9-6575-4FFC-A813-414227B4E68B}" type="pres">
      <dgm:prSet presAssocID="{A5E5CF37-CF86-4371-B9C7-C7C5588311D8}" presName="Accent5" presStyleCnt="0"/>
      <dgm:spPr/>
      <dgm:t>
        <a:bodyPr/>
        <a:lstStyle/>
        <a:p>
          <a:endParaRPr lang="en-US"/>
        </a:p>
      </dgm:t>
    </dgm:pt>
    <dgm:pt modelId="{AB5D7974-0962-4D45-9A5A-951AF91A5948}" type="pres">
      <dgm:prSet presAssocID="{A5E5CF37-CF86-4371-B9C7-C7C5588311D8}" presName="Accent" presStyleLbl="bgShp" presStyleIdx="4" presStyleCnt="6"/>
      <dgm:spPr/>
      <dgm:t>
        <a:bodyPr/>
        <a:lstStyle/>
        <a:p>
          <a:endParaRPr lang="en-US"/>
        </a:p>
      </dgm:t>
    </dgm:pt>
    <dgm:pt modelId="{81DFF21A-7A28-4284-ACE8-86E54081DC7A}" type="pres">
      <dgm:prSet presAssocID="{A5E5CF37-CF86-4371-B9C7-C7C5588311D8}" presName="Child5" presStyleLbl="node1" presStyleIdx="4" presStyleCnt="6">
        <dgm:presLayoutVars>
          <dgm:chMax val="0"/>
          <dgm:chPref val="0"/>
          <dgm:bulletEnabled val="1"/>
        </dgm:presLayoutVars>
      </dgm:prSet>
      <dgm:spPr/>
      <dgm:t>
        <a:bodyPr/>
        <a:lstStyle/>
        <a:p>
          <a:endParaRPr lang="en-US"/>
        </a:p>
      </dgm:t>
    </dgm:pt>
    <dgm:pt modelId="{FD1EB592-7A5F-4A1C-ABD3-A75377E0373E}" type="pres">
      <dgm:prSet presAssocID="{72541630-A11B-4680-AFC7-D7D76E0D72B6}" presName="Accent6" presStyleCnt="0"/>
      <dgm:spPr/>
      <dgm:t>
        <a:bodyPr/>
        <a:lstStyle/>
        <a:p>
          <a:endParaRPr lang="en-US"/>
        </a:p>
      </dgm:t>
    </dgm:pt>
    <dgm:pt modelId="{777C48F8-DE4C-4717-9DCB-872ED9B8F3BA}" type="pres">
      <dgm:prSet presAssocID="{72541630-A11B-4680-AFC7-D7D76E0D72B6}" presName="Accent" presStyleLbl="bgShp" presStyleIdx="5" presStyleCnt="6"/>
      <dgm:spPr/>
      <dgm:t>
        <a:bodyPr/>
        <a:lstStyle/>
        <a:p>
          <a:endParaRPr lang="en-US"/>
        </a:p>
      </dgm:t>
    </dgm:pt>
    <dgm:pt modelId="{706D17E7-3E0B-411F-AA8C-D43B3C4086B4}" type="pres">
      <dgm:prSet presAssocID="{72541630-A11B-4680-AFC7-D7D76E0D72B6}" presName="Child6" presStyleLbl="node1" presStyleIdx="5" presStyleCnt="6">
        <dgm:presLayoutVars>
          <dgm:chMax val="0"/>
          <dgm:chPref val="0"/>
          <dgm:bulletEnabled val="1"/>
        </dgm:presLayoutVars>
      </dgm:prSet>
      <dgm:spPr/>
      <dgm:t>
        <a:bodyPr/>
        <a:lstStyle/>
        <a:p>
          <a:endParaRPr lang="en-US"/>
        </a:p>
      </dgm:t>
    </dgm:pt>
  </dgm:ptLst>
  <dgm:cxnLst>
    <dgm:cxn modelId="{11F4DE8B-01E8-4C8A-9158-E8C0DD37F374}" type="presOf" srcId="{A136BA35-EE76-4C9A-A11E-2C0B638779B0}" destId="{B06D6D57-00AD-4B68-B862-B46CA1DECFD6}" srcOrd="0" destOrd="0" presId="urn:microsoft.com/office/officeart/2011/layout/HexagonRadial"/>
    <dgm:cxn modelId="{631044CE-176C-43C1-AF02-956B109A46FB}" type="presOf" srcId="{5B986DCB-EF08-410F-BCD4-D1F212CC530D}" destId="{D11CA1E9-2ED4-4F65-BAE1-C92AD61FC418}" srcOrd="0" destOrd="0" presId="urn:microsoft.com/office/officeart/2011/layout/HexagonRadial"/>
    <dgm:cxn modelId="{FCB466BA-DEFB-4403-AC62-EE9B5CC1AA96}" type="presOf" srcId="{72541630-A11B-4680-AFC7-D7D76E0D72B6}" destId="{706D17E7-3E0B-411F-AA8C-D43B3C4086B4}" srcOrd="0" destOrd="0" presId="urn:microsoft.com/office/officeart/2011/layout/HexagonRadial"/>
    <dgm:cxn modelId="{6AB0D1F9-949C-4E27-A87B-AC8310A42E0C}" type="presOf" srcId="{A5E5CF37-CF86-4371-B9C7-C7C5588311D8}" destId="{81DFF21A-7A28-4284-ACE8-86E54081DC7A}" srcOrd="0" destOrd="0" presId="urn:microsoft.com/office/officeart/2011/layout/HexagonRadial"/>
    <dgm:cxn modelId="{F3E424B6-D49B-4065-B534-C52FBFFEB87F}" srcId="{3A29C741-A9E8-4D42-BD50-17A0F8B3E153}" destId="{72541630-A11B-4680-AFC7-D7D76E0D72B6}" srcOrd="5" destOrd="0" parTransId="{2A3593F9-6715-48FF-B44F-4C2A29F2519C}" sibTransId="{1BF3FB3C-7D17-439E-A971-6270A0F647E9}"/>
    <dgm:cxn modelId="{D92291D1-3F93-47E8-AB35-57D865243402}" srcId="{3A29C741-A9E8-4D42-BD50-17A0F8B3E153}" destId="{A5E5CF37-CF86-4371-B9C7-C7C5588311D8}" srcOrd="4" destOrd="0" parTransId="{E0189658-BA75-429E-BE85-4EA5D08FA415}" sibTransId="{50902BDE-A715-40F0-A226-D0A7B2900279}"/>
    <dgm:cxn modelId="{3A886EA8-D874-483A-B0BF-E812CEBD6CBF}" srcId="{3A29C741-A9E8-4D42-BD50-17A0F8B3E153}" destId="{02E72797-C0CF-44B3-BEAF-EE4E634BC736}" srcOrd="0" destOrd="0" parTransId="{F6FC678B-35C5-440A-8E25-EE7988B35AD5}" sibTransId="{354BA001-3F28-4F8C-89F0-71D04DB7FD27}"/>
    <dgm:cxn modelId="{B5651D5C-6D9F-400F-A1F4-125EFC7AF3FE}" srcId="{F739D589-B1C1-4131-8375-C08B86629D4F}" destId="{3A29C741-A9E8-4D42-BD50-17A0F8B3E153}" srcOrd="0" destOrd="0" parTransId="{CC27EB44-C05B-4473-8CB1-B87D3F924A19}" sibTransId="{CC232883-9937-450C-8F81-0CFD0510C9A0}"/>
    <dgm:cxn modelId="{4C2EC9CC-BCD5-4AD8-A23E-C0346DFB36D0}" srcId="{3A29C741-A9E8-4D42-BD50-17A0F8B3E153}" destId="{1A9C3E00-46BA-4AB6-A074-CC4DC8F62068}" srcOrd="2" destOrd="0" parTransId="{D53FAE73-BA1A-4F38-A070-895B712973C2}" sibTransId="{BC867526-8681-4E73-BF60-DC14186924FD}"/>
    <dgm:cxn modelId="{A278CEF5-4EEB-456E-A8A1-518E8DAFA3F1}" srcId="{3A29C741-A9E8-4D42-BD50-17A0F8B3E153}" destId="{5B986DCB-EF08-410F-BCD4-D1F212CC530D}" srcOrd="3" destOrd="0" parTransId="{28D06D32-E01F-4587-AF37-213FF0D904D6}" sibTransId="{AC6B4A25-1B91-4617-A7C7-3A041BA246E5}"/>
    <dgm:cxn modelId="{900168C1-9CBC-4497-B166-BC7EE0170EA7}" type="presOf" srcId="{3A29C741-A9E8-4D42-BD50-17A0F8B3E153}" destId="{6E620B50-B52D-42D2-A5FF-F39C8D6E4F6C}" srcOrd="0" destOrd="0" presId="urn:microsoft.com/office/officeart/2011/layout/HexagonRadial"/>
    <dgm:cxn modelId="{8FCE90B4-AAC3-4B7F-8852-B8E60A7EF058}" srcId="{3A29C741-A9E8-4D42-BD50-17A0F8B3E153}" destId="{A136BA35-EE76-4C9A-A11E-2C0B638779B0}" srcOrd="1" destOrd="0" parTransId="{4DCE38DB-8D45-498E-9F23-16DA4FCB0D7D}" sibTransId="{375E27EB-C911-45B6-A729-E83F4E63DD74}"/>
    <dgm:cxn modelId="{EA3DA7F4-A883-4FDE-AA2C-54EFB01D6981}" type="presOf" srcId="{02E72797-C0CF-44B3-BEAF-EE4E634BC736}" destId="{D30FF360-C4A5-431C-9649-CD4B3839B14C}" srcOrd="0" destOrd="0" presId="urn:microsoft.com/office/officeart/2011/layout/HexagonRadial"/>
    <dgm:cxn modelId="{31F12215-DF8D-4439-B910-AC8351C11F52}" type="presOf" srcId="{1A9C3E00-46BA-4AB6-A074-CC4DC8F62068}" destId="{FD18AA7B-301A-45AA-8479-B338AF7B5E45}" srcOrd="0" destOrd="0" presId="urn:microsoft.com/office/officeart/2011/layout/HexagonRadial"/>
    <dgm:cxn modelId="{54DF7ED2-DF7C-4766-9095-820BABBCE157}" type="presOf" srcId="{F739D589-B1C1-4131-8375-C08B86629D4F}" destId="{9DCE02AA-2E89-4071-8200-E88E4F2F8A14}" srcOrd="0" destOrd="0" presId="urn:microsoft.com/office/officeart/2011/layout/HexagonRadial"/>
    <dgm:cxn modelId="{BB500FC3-0721-4727-A14E-A2F5095DDA50}" type="presParOf" srcId="{9DCE02AA-2E89-4071-8200-E88E4F2F8A14}" destId="{6E620B50-B52D-42D2-A5FF-F39C8D6E4F6C}" srcOrd="0" destOrd="0" presId="urn:microsoft.com/office/officeart/2011/layout/HexagonRadial"/>
    <dgm:cxn modelId="{E89CA5F7-AF6D-44CA-8695-F1E3C1237AE4}" type="presParOf" srcId="{9DCE02AA-2E89-4071-8200-E88E4F2F8A14}" destId="{09389522-1766-431F-9757-61DC69B02D1C}" srcOrd="1" destOrd="0" presId="urn:microsoft.com/office/officeart/2011/layout/HexagonRadial"/>
    <dgm:cxn modelId="{AEC2D135-C8D4-4FC3-8C87-25C3DE0B6F67}" type="presParOf" srcId="{09389522-1766-431F-9757-61DC69B02D1C}" destId="{A2C014DB-BFE2-4F0A-8A01-0D808C7794C8}" srcOrd="0" destOrd="0" presId="urn:microsoft.com/office/officeart/2011/layout/HexagonRadial"/>
    <dgm:cxn modelId="{2E23874C-FD04-4B37-881D-E1FC135AEF4C}" type="presParOf" srcId="{9DCE02AA-2E89-4071-8200-E88E4F2F8A14}" destId="{D30FF360-C4A5-431C-9649-CD4B3839B14C}" srcOrd="2" destOrd="0" presId="urn:microsoft.com/office/officeart/2011/layout/HexagonRadial"/>
    <dgm:cxn modelId="{7BDC8015-5ABE-44D5-872B-C6019B51935D}" type="presParOf" srcId="{9DCE02AA-2E89-4071-8200-E88E4F2F8A14}" destId="{C358E959-2824-4A91-9E7B-6D5AC218954F}" srcOrd="3" destOrd="0" presId="urn:microsoft.com/office/officeart/2011/layout/HexagonRadial"/>
    <dgm:cxn modelId="{C784BBCD-1FEA-4FB0-A7B6-EE08B79D58EA}" type="presParOf" srcId="{C358E959-2824-4A91-9E7B-6D5AC218954F}" destId="{FACA00C1-F028-4FF0-8BB7-F3B62EE2845D}" srcOrd="0" destOrd="0" presId="urn:microsoft.com/office/officeart/2011/layout/HexagonRadial"/>
    <dgm:cxn modelId="{B6CB16BA-03AF-4B57-A820-BCBE3B4AB293}" type="presParOf" srcId="{9DCE02AA-2E89-4071-8200-E88E4F2F8A14}" destId="{B06D6D57-00AD-4B68-B862-B46CA1DECFD6}" srcOrd="4" destOrd="0" presId="urn:microsoft.com/office/officeart/2011/layout/HexagonRadial"/>
    <dgm:cxn modelId="{3DB6D6F4-C178-4631-94AC-0CD00566AFE2}" type="presParOf" srcId="{9DCE02AA-2E89-4071-8200-E88E4F2F8A14}" destId="{816AD130-A5F4-47E5-81BA-2356B2087DC4}" srcOrd="5" destOrd="0" presId="urn:microsoft.com/office/officeart/2011/layout/HexagonRadial"/>
    <dgm:cxn modelId="{BDBF44D1-B668-4B8A-B2BA-A65909DE07A1}" type="presParOf" srcId="{816AD130-A5F4-47E5-81BA-2356B2087DC4}" destId="{9C7D9A85-BA95-4C7D-A251-037647618725}" srcOrd="0" destOrd="0" presId="urn:microsoft.com/office/officeart/2011/layout/HexagonRadial"/>
    <dgm:cxn modelId="{5589AF47-B76E-4724-8909-9BEC4F785541}" type="presParOf" srcId="{9DCE02AA-2E89-4071-8200-E88E4F2F8A14}" destId="{FD18AA7B-301A-45AA-8479-B338AF7B5E45}" srcOrd="6" destOrd="0" presId="urn:microsoft.com/office/officeart/2011/layout/HexagonRadial"/>
    <dgm:cxn modelId="{AE2A46A9-E20A-411D-AF6B-6384EC761B89}" type="presParOf" srcId="{9DCE02AA-2E89-4071-8200-E88E4F2F8A14}" destId="{AC2E986E-C6AC-4A47-8884-E7E182D6D817}" srcOrd="7" destOrd="0" presId="urn:microsoft.com/office/officeart/2011/layout/HexagonRadial"/>
    <dgm:cxn modelId="{7116DDAE-AF4E-4E19-B0C8-FDD6F85933EA}" type="presParOf" srcId="{AC2E986E-C6AC-4A47-8884-E7E182D6D817}" destId="{A4048F35-BB69-4D81-BA0E-F413E6F92B4D}" srcOrd="0" destOrd="0" presId="urn:microsoft.com/office/officeart/2011/layout/HexagonRadial"/>
    <dgm:cxn modelId="{7AFCFAE0-A9A8-47AD-8C2E-F65CC362747B}" type="presParOf" srcId="{9DCE02AA-2E89-4071-8200-E88E4F2F8A14}" destId="{D11CA1E9-2ED4-4F65-BAE1-C92AD61FC418}" srcOrd="8" destOrd="0" presId="urn:microsoft.com/office/officeart/2011/layout/HexagonRadial"/>
    <dgm:cxn modelId="{1CC8FF6E-E581-44FA-80CE-DF4032B3B6AB}" type="presParOf" srcId="{9DCE02AA-2E89-4071-8200-E88E4F2F8A14}" destId="{4D3CE1B9-6575-4FFC-A813-414227B4E68B}" srcOrd="9" destOrd="0" presId="urn:microsoft.com/office/officeart/2011/layout/HexagonRadial"/>
    <dgm:cxn modelId="{6C1A507A-027B-49E6-928C-33D87555B169}" type="presParOf" srcId="{4D3CE1B9-6575-4FFC-A813-414227B4E68B}" destId="{AB5D7974-0962-4D45-9A5A-951AF91A5948}" srcOrd="0" destOrd="0" presId="urn:microsoft.com/office/officeart/2011/layout/HexagonRadial"/>
    <dgm:cxn modelId="{9C482AE1-0C6F-468E-A482-09B8F454894E}" type="presParOf" srcId="{9DCE02AA-2E89-4071-8200-E88E4F2F8A14}" destId="{81DFF21A-7A28-4284-ACE8-86E54081DC7A}" srcOrd="10" destOrd="0" presId="urn:microsoft.com/office/officeart/2011/layout/HexagonRadial"/>
    <dgm:cxn modelId="{66DC9518-1A23-4BA1-ADD9-518D70E59540}" type="presParOf" srcId="{9DCE02AA-2E89-4071-8200-E88E4F2F8A14}" destId="{FD1EB592-7A5F-4A1C-ABD3-A75377E0373E}" srcOrd="11" destOrd="0" presId="urn:microsoft.com/office/officeart/2011/layout/HexagonRadial"/>
    <dgm:cxn modelId="{C113A009-F567-4E2A-9A5F-D3943A342768}" type="presParOf" srcId="{FD1EB592-7A5F-4A1C-ABD3-A75377E0373E}" destId="{777C48F8-DE4C-4717-9DCB-872ED9B8F3BA}" srcOrd="0" destOrd="0" presId="urn:microsoft.com/office/officeart/2011/layout/HexagonRadial"/>
    <dgm:cxn modelId="{4010C540-502E-49C5-B88F-BAF318C33BDD}" type="presParOf" srcId="{9DCE02AA-2E89-4071-8200-E88E4F2F8A14}" destId="{706D17E7-3E0B-411F-AA8C-D43B3C4086B4}"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3F93CC7-AF25-4589-9450-890D12088F6D}" type="doc">
      <dgm:prSet loTypeId="urn:microsoft.com/office/officeart/2005/8/layout/orgChart1" loCatId="hierarchy" qsTypeId="urn:microsoft.com/office/officeart/2005/8/quickstyle/simple1" qsCatId="simple" csTypeId="urn:microsoft.com/office/officeart/2005/8/colors/accent2_1" csCatId="accent2" phldr="1"/>
      <dgm:spPr/>
      <dgm:t>
        <a:bodyPr/>
        <a:lstStyle/>
        <a:p>
          <a:pPr rtl="1"/>
          <a:endParaRPr lang="fa-IR"/>
        </a:p>
      </dgm:t>
    </dgm:pt>
    <dgm:pt modelId="{4E84F69B-EBC5-4390-8B68-F9F10E720C30}">
      <dgm:prSet phldrT="[Text]" custT="1"/>
      <dgm:spPr/>
      <dgm:t>
        <a:bodyPr/>
        <a:lstStyle/>
        <a:p>
          <a:pPr rtl="1"/>
          <a:r>
            <a:rPr lang="fa-IR" sz="1400" b="1" dirty="0" smtClean="0"/>
            <a:t>چالشهای اجتماعی-فرهنگی</a:t>
          </a:r>
          <a:endParaRPr lang="fa-IR" sz="1400" b="1" dirty="0"/>
        </a:p>
      </dgm:t>
    </dgm:pt>
    <dgm:pt modelId="{C4D21E07-9579-49BB-B6E3-35E767B4BFDF}" type="parTrans" cxnId="{5865DB25-4795-4FFA-BC66-4A2293F661E9}">
      <dgm:prSet/>
      <dgm:spPr/>
      <dgm:t>
        <a:bodyPr/>
        <a:lstStyle/>
        <a:p>
          <a:pPr rtl="1"/>
          <a:endParaRPr lang="fa-IR" sz="1400" b="1"/>
        </a:p>
      </dgm:t>
    </dgm:pt>
    <dgm:pt modelId="{01D9490C-7E73-49F8-B2F2-60EAD2203B3E}" type="sibTrans" cxnId="{5865DB25-4795-4FFA-BC66-4A2293F661E9}">
      <dgm:prSet/>
      <dgm:spPr/>
      <dgm:t>
        <a:bodyPr/>
        <a:lstStyle/>
        <a:p>
          <a:pPr rtl="1"/>
          <a:endParaRPr lang="fa-IR"/>
        </a:p>
      </dgm:t>
    </dgm:pt>
    <dgm:pt modelId="{5E3BB83F-E918-49CC-A65C-F7AD5DC57839}">
      <dgm:prSet custT="1"/>
      <dgm:spPr/>
      <dgm:t>
        <a:bodyPr/>
        <a:lstStyle/>
        <a:p>
          <a:pPr rtl="1"/>
          <a:r>
            <a:rPr lang="fa-IR" sz="1400" b="1" dirty="0" smtClean="0"/>
            <a:t>چالشهای سیاسی-امنیتی</a:t>
          </a:r>
          <a:endParaRPr lang="fa-IR" sz="1400" b="1" dirty="0"/>
        </a:p>
      </dgm:t>
    </dgm:pt>
    <dgm:pt modelId="{C8917149-F121-4B2F-9FAD-C68729DD72EC}" type="parTrans" cxnId="{26E5FD47-6D71-4AE1-A79D-2FFBF0177155}">
      <dgm:prSet/>
      <dgm:spPr/>
      <dgm:t>
        <a:bodyPr/>
        <a:lstStyle/>
        <a:p>
          <a:pPr rtl="1"/>
          <a:endParaRPr lang="fa-IR" sz="1400" b="1"/>
        </a:p>
      </dgm:t>
    </dgm:pt>
    <dgm:pt modelId="{A4338CED-D3F3-4AFD-9D07-FAFF07BD69E5}" type="sibTrans" cxnId="{26E5FD47-6D71-4AE1-A79D-2FFBF0177155}">
      <dgm:prSet/>
      <dgm:spPr/>
      <dgm:t>
        <a:bodyPr/>
        <a:lstStyle/>
        <a:p>
          <a:pPr rtl="1"/>
          <a:endParaRPr lang="fa-IR"/>
        </a:p>
      </dgm:t>
    </dgm:pt>
    <dgm:pt modelId="{342742C1-A399-4260-9BD7-8085382052D1}">
      <dgm:prSet custT="1"/>
      <dgm:spPr/>
      <dgm:t>
        <a:bodyPr/>
        <a:lstStyle/>
        <a:p>
          <a:pPr rtl="1"/>
          <a:r>
            <a:rPr lang="fa-IR" sz="1400" b="1" dirty="0" smtClean="0"/>
            <a:t>بحران ساختاری خانواده</a:t>
          </a:r>
          <a:endParaRPr lang="fa-IR" sz="1400" b="1" dirty="0"/>
        </a:p>
      </dgm:t>
    </dgm:pt>
    <dgm:pt modelId="{45B8BF90-AF8E-4EC2-BB57-9F703E9F7556}" type="parTrans" cxnId="{1607BA61-F86C-4239-B8DB-DF7044D59D40}">
      <dgm:prSet/>
      <dgm:spPr/>
      <dgm:t>
        <a:bodyPr/>
        <a:lstStyle/>
        <a:p>
          <a:pPr rtl="1"/>
          <a:endParaRPr lang="fa-IR" sz="1400" b="1"/>
        </a:p>
      </dgm:t>
    </dgm:pt>
    <dgm:pt modelId="{2AD92876-E59D-4F82-995E-C02518D4A654}" type="sibTrans" cxnId="{1607BA61-F86C-4239-B8DB-DF7044D59D40}">
      <dgm:prSet/>
      <dgm:spPr/>
      <dgm:t>
        <a:bodyPr/>
        <a:lstStyle/>
        <a:p>
          <a:pPr rtl="1"/>
          <a:endParaRPr lang="fa-IR"/>
        </a:p>
      </dgm:t>
    </dgm:pt>
    <dgm:pt modelId="{992C1694-32F0-43DE-A08B-8C96EC373A32}">
      <dgm:prSet custT="1"/>
      <dgm:spPr/>
      <dgm:t>
        <a:bodyPr/>
        <a:lstStyle/>
        <a:p>
          <a:pPr rtl="1"/>
          <a:r>
            <a:rPr lang="fa-IR" sz="1400" b="1" dirty="0" smtClean="0"/>
            <a:t>اختلال در ترکیب جمعیتی </a:t>
          </a:r>
          <a:endParaRPr lang="fa-IR" sz="1400" b="1" dirty="0"/>
        </a:p>
      </dgm:t>
    </dgm:pt>
    <dgm:pt modelId="{71631DEB-AF74-470E-B6CD-5AAF3D89A843}" type="parTrans" cxnId="{7F12650F-0F60-4118-ACD7-DFE8E126DFEC}">
      <dgm:prSet/>
      <dgm:spPr/>
      <dgm:t>
        <a:bodyPr/>
        <a:lstStyle/>
        <a:p>
          <a:pPr rtl="1"/>
          <a:endParaRPr lang="fa-IR" sz="1400" b="1"/>
        </a:p>
      </dgm:t>
    </dgm:pt>
    <dgm:pt modelId="{08299A3D-5FEA-45C8-B956-EC6342C8C9A5}" type="sibTrans" cxnId="{7F12650F-0F60-4118-ACD7-DFE8E126DFEC}">
      <dgm:prSet/>
      <dgm:spPr/>
      <dgm:t>
        <a:bodyPr/>
        <a:lstStyle/>
        <a:p>
          <a:pPr rtl="1"/>
          <a:endParaRPr lang="fa-IR"/>
        </a:p>
      </dgm:t>
    </dgm:pt>
    <dgm:pt modelId="{161E1842-D7DB-4D36-8974-04838939B73D}">
      <dgm:prSet custT="1"/>
      <dgm:spPr/>
      <dgm:t>
        <a:bodyPr/>
        <a:lstStyle/>
        <a:p>
          <a:pPr rtl="1"/>
          <a:r>
            <a:rPr lang="fa-IR" sz="1400" b="1" dirty="0" smtClean="0"/>
            <a:t>شکافهای نسلی</a:t>
          </a:r>
          <a:endParaRPr lang="fa-IR" sz="1400" b="1" dirty="0"/>
        </a:p>
      </dgm:t>
    </dgm:pt>
    <dgm:pt modelId="{BA6BF039-F3AC-42A7-A65C-434B3C4CE091}" type="parTrans" cxnId="{C298A23B-EE8B-4D30-9925-E0F07021D37B}">
      <dgm:prSet/>
      <dgm:spPr/>
      <dgm:t>
        <a:bodyPr/>
        <a:lstStyle/>
        <a:p>
          <a:pPr rtl="1"/>
          <a:endParaRPr lang="fa-IR" sz="1400" b="1"/>
        </a:p>
      </dgm:t>
    </dgm:pt>
    <dgm:pt modelId="{C2F9CA8E-A16A-460B-B670-5BB1792DB3B0}" type="sibTrans" cxnId="{C298A23B-EE8B-4D30-9925-E0F07021D37B}">
      <dgm:prSet/>
      <dgm:spPr/>
      <dgm:t>
        <a:bodyPr/>
        <a:lstStyle/>
        <a:p>
          <a:pPr rtl="1"/>
          <a:endParaRPr lang="fa-IR"/>
        </a:p>
      </dgm:t>
    </dgm:pt>
    <dgm:pt modelId="{5046C909-582E-4EA0-AE30-BEEE876DB6E6}">
      <dgm:prSet custT="1"/>
      <dgm:spPr/>
      <dgm:t>
        <a:bodyPr/>
        <a:lstStyle/>
        <a:p>
          <a:pPr rtl="1"/>
          <a:r>
            <a:rPr lang="fa-IR" sz="1400" b="1" dirty="0" smtClean="0"/>
            <a:t>کاهش توان نظامی</a:t>
          </a:r>
          <a:endParaRPr lang="fa-IR" sz="1400" b="1" dirty="0"/>
        </a:p>
      </dgm:t>
    </dgm:pt>
    <dgm:pt modelId="{996263CA-5872-4751-874E-40B626371E16}" type="parTrans" cxnId="{0CDE10D8-6C24-4A99-BA4E-F859A96C95AF}">
      <dgm:prSet/>
      <dgm:spPr/>
      <dgm:t>
        <a:bodyPr/>
        <a:lstStyle/>
        <a:p>
          <a:pPr rtl="1"/>
          <a:endParaRPr lang="fa-IR" sz="1400" b="1"/>
        </a:p>
      </dgm:t>
    </dgm:pt>
    <dgm:pt modelId="{F761693D-67DF-45FA-AF0B-242B98F71275}" type="sibTrans" cxnId="{0CDE10D8-6C24-4A99-BA4E-F859A96C95AF}">
      <dgm:prSet/>
      <dgm:spPr/>
      <dgm:t>
        <a:bodyPr/>
        <a:lstStyle/>
        <a:p>
          <a:pPr rtl="1"/>
          <a:endParaRPr lang="fa-IR"/>
        </a:p>
      </dgm:t>
    </dgm:pt>
    <dgm:pt modelId="{9CEB5043-5813-436C-9CEF-9C3259E62772}">
      <dgm:prSet/>
      <dgm:spPr/>
      <dgm:t>
        <a:bodyPr/>
        <a:lstStyle/>
        <a:p>
          <a:pPr rtl="1"/>
          <a:r>
            <a:rPr lang="fa-IR" b="1" dirty="0" smtClean="0"/>
            <a:t>جمع شدن چتر حمایتی خانوده از سالمندان</a:t>
          </a:r>
          <a:endParaRPr lang="fa-IR" b="1" dirty="0"/>
        </a:p>
      </dgm:t>
    </dgm:pt>
    <dgm:pt modelId="{C996716F-1DE4-4F90-864D-CDAEAE7BFA26}" type="parTrans" cxnId="{8DE19FB3-25BF-41F9-A395-0FA6606B831C}">
      <dgm:prSet/>
      <dgm:spPr/>
      <dgm:t>
        <a:bodyPr/>
        <a:lstStyle/>
        <a:p>
          <a:pPr rtl="1"/>
          <a:endParaRPr lang="fa-IR"/>
        </a:p>
      </dgm:t>
    </dgm:pt>
    <dgm:pt modelId="{133AAC97-501F-4545-AFF4-21B69A00A3EB}" type="sibTrans" cxnId="{8DE19FB3-25BF-41F9-A395-0FA6606B831C}">
      <dgm:prSet/>
      <dgm:spPr/>
      <dgm:t>
        <a:bodyPr/>
        <a:lstStyle/>
        <a:p>
          <a:pPr rtl="1"/>
          <a:endParaRPr lang="fa-IR"/>
        </a:p>
      </dgm:t>
    </dgm:pt>
    <dgm:pt modelId="{F9CD0549-95FA-450A-9269-1E7141B59808}">
      <dgm:prSet/>
      <dgm:spPr/>
      <dgm:t>
        <a:bodyPr/>
        <a:lstStyle/>
        <a:p>
          <a:pPr rtl="1"/>
          <a:r>
            <a:rPr lang="fa-IR" b="1" dirty="0" smtClean="0"/>
            <a:t>کاهش جمعیت در سن کار</a:t>
          </a:r>
          <a:endParaRPr lang="fa-IR" b="1" dirty="0"/>
        </a:p>
      </dgm:t>
    </dgm:pt>
    <dgm:pt modelId="{BE7AF490-0E5E-4579-8ACC-8C5C22EA32D2}" type="parTrans" cxnId="{E7C5D464-05EA-4767-8419-D9DE41D75885}">
      <dgm:prSet/>
      <dgm:spPr/>
      <dgm:t>
        <a:bodyPr/>
        <a:lstStyle/>
        <a:p>
          <a:pPr rtl="1"/>
          <a:endParaRPr lang="fa-IR" b="1"/>
        </a:p>
      </dgm:t>
    </dgm:pt>
    <dgm:pt modelId="{8C41DA82-5CD4-47AA-84C1-1374CCB55C89}" type="sibTrans" cxnId="{E7C5D464-05EA-4767-8419-D9DE41D75885}">
      <dgm:prSet/>
      <dgm:spPr/>
      <dgm:t>
        <a:bodyPr/>
        <a:lstStyle/>
        <a:p>
          <a:pPr rtl="1"/>
          <a:endParaRPr lang="fa-IR"/>
        </a:p>
      </dgm:t>
    </dgm:pt>
    <dgm:pt modelId="{AA710D17-BA0F-478D-9332-0D3D05AB58F5}">
      <dgm:prSet/>
      <dgm:spPr/>
      <dgm:t>
        <a:bodyPr/>
        <a:lstStyle/>
        <a:p>
          <a:pPr rtl="1"/>
          <a:r>
            <a:rPr lang="fa-IR" b="1" dirty="0" smtClean="0"/>
            <a:t>افزایش مهاجرین خارجی</a:t>
          </a:r>
          <a:endParaRPr lang="fa-IR" b="1" dirty="0"/>
        </a:p>
      </dgm:t>
    </dgm:pt>
    <dgm:pt modelId="{B18AEC34-3721-4B73-BF55-802B666A9245}" type="parTrans" cxnId="{178C53FC-B5D1-405A-B8C6-A22AA2093227}">
      <dgm:prSet/>
      <dgm:spPr/>
      <dgm:t>
        <a:bodyPr/>
        <a:lstStyle/>
        <a:p>
          <a:pPr rtl="1"/>
          <a:endParaRPr lang="fa-IR" b="1"/>
        </a:p>
      </dgm:t>
    </dgm:pt>
    <dgm:pt modelId="{9ED383CA-B99D-4033-8010-E3B7D5AAF529}" type="sibTrans" cxnId="{178C53FC-B5D1-405A-B8C6-A22AA2093227}">
      <dgm:prSet/>
      <dgm:spPr/>
      <dgm:t>
        <a:bodyPr/>
        <a:lstStyle/>
        <a:p>
          <a:pPr rtl="1"/>
          <a:endParaRPr lang="fa-IR"/>
        </a:p>
      </dgm:t>
    </dgm:pt>
    <dgm:pt modelId="{9C1D56B4-AC82-458C-83ED-BD9DE41001E5}">
      <dgm:prSet/>
      <dgm:spPr/>
      <dgm:t>
        <a:bodyPr/>
        <a:lstStyle/>
        <a:p>
          <a:pPr rtl="1"/>
          <a:r>
            <a:rPr lang="fa-IR" b="1" dirty="0" smtClean="0"/>
            <a:t>سالمندی جمعیت</a:t>
          </a:r>
          <a:endParaRPr lang="fa-IR" b="1" dirty="0"/>
        </a:p>
      </dgm:t>
    </dgm:pt>
    <dgm:pt modelId="{D96CADAD-400E-4821-A6F2-BBA72CD4B0F2}" type="parTrans" cxnId="{F5782727-B7E3-4A31-83D2-43DA56608B02}">
      <dgm:prSet/>
      <dgm:spPr/>
      <dgm:t>
        <a:bodyPr/>
        <a:lstStyle/>
        <a:p>
          <a:pPr rtl="1"/>
          <a:endParaRPr lang="fa-IR"/>
        </a:p>
      </dgm:t>
    </dgm:pt>
    <dgm:pt modelId="{CA416F19-40EB-4670-8331-6C52A21DA11B}" type="sibTrans" cxnId="{F5782727-B7E3-4A31-83D2-43DA56608B02}">
      <dgm:prSet/>
      <dgm:spPr/>
      <dgm:t>
        <a:bodyPr/>
        <a:lstStyle/>
        <a:p>
          <a:pPr rtl="1"/>
          <a:endParaRPr lang="fa-IR"/>
        </a:p>
      </dgm:t>
    </dgm:pt>
    <dgm:pt modelId="{E53105A7-0B71-424D-B700-9438E9901C19}">
      <dgm:prSet/>
      <dgm:spPr/>
      <dgm:t>
        <a:bodyPr/>
        <a:lstStyle/>
        <a:p>
          <a:pPr rtl="1"/>
          <a:r>
            <a:rPr lang="fa-IR" b="1" dirty="0" smtClean="0"/>
            <a:t>احتمال وقوع بحران اقتصادی</a:t>
          </a:r>
          <a:endParaRPr lang="fa-IR" b="1" dirty="0"/>
        </a:p>
      </dgm:t>
    </dgm:pt>
    <dgm:pt modelId="{30E3260D-3626-44E1-8E84-EE4DAFF937AF}" type="parTrans" cxnId="{FF507048-85DC-4201-AB57-976F9751E9DD}">
      <dgm:prSet/>
      <dgm:spPr/>
      <dgm:t>
        <a:bodyPr/>
        <a:lstStyle/>
        <a:p>
          <a:pPr rtl="1"/>
          <a:endParaRPr lang="fa-IR"/>
        </a:p>
      </dgm:t>
    </dgm:pt>
    <dgm:pt modelId="{F9384881-93CD-4892-BDCD-26BBC9562F01}" type="sibTrans" cxnId="{FF507048-85DC-4201-AB57-976F9751E9DD}">
      <dgm:prSet/>
      <dgm:spPr/>
      <dgm:t>
        <a:bodyPr/>
        <a:lstStyle/>
        <a:p>
          <a:pPr rtl="1"/>
          <a:endParaRPr lang="fa-IR"/>
        </a:p>
      </dgm:t>
    </dgm:pt>
    <dgm:pt modelId="{97531F53-5D75-4899-B190-8BD202ED6C7F}">
      <dgm:prSet custT="1"/>
      <dgm:spPr/>
      <dgm:t>
        <a:bodyPr/>
        <a:lstStyle/>
        <a:p>
          <a:pPr rtl="1"/>
          <a:r>
            <a:rPr lang="fa-IR" sz="1400" b="1" dirty="0" smtClean="0"/>
            <a:t>چالشهای اقتصادی</a:t>
          </a:r>
          <a:endParaRPr lang="fa-IR" sz="1400" b="1" dirty="0"/>
        </a:p>
      </dgm:t>
    </dgm:pt>
    <dgm:pt modelId="{1419F7BA-395C-448C-9671-6B745BB44C02}" type="sibTrans" cxnId="{2E9CF90D-AAB9-44CF-9ED6-B4A0CADDF3A3}">
      <dgm:prSet/>
      <dgm:spPr/>
      <dgm:t>
        <a:bodyPr/>
        <a:lstStyle/>
        <a:p>
          <a:pPr rtl="1"/>
          <a:endParaRPr lang="fa-IR"/>
        </a:p>
      </dgm:t>
    </dgm:pt>
    <dgm:pt modelId="{A2B8AA7C-DFB4-410D-A76D-B897D704E21A}" type="parTrans" cxnId="{2E9CF90D-AAB9-44CF-9ED6-B4A0CADDF3A3}">
      <dgm:prSet/>
      <dgm:spPr/>
      <dgm:t>
        <a:bodyPr/>
        <a:lstStyle/>
        <a:p>
          <a:pPr rtl="1"/>
          <a:endParaRPr lang="fa-IR" sz="1400" b="1"/>
        </a:p>
      </dgm:t>
    </dgm:pt>
    <dgm:pt modelId="{DE8BAB07-F31D-4F46-A782-DE1B27E59294}">
      <dgm:prSet phldrT="[Text]" custT="1"/>
      <dgm:spPr/>
      <dgm:t>
        <a:bodyPr/>
        <a:lstStyle/>
        <a:p>
          <a:pPr rtl="1"/>
          <a:r>
            <a:rPr lang="fa-IR" sz="2000" b="1" dirty="0" smtClean="0"/>
            <a:t>چالشهای ناشی از کاهش جمعیت در ایران</a:t>
          </a:r>
          <a:endParaRPr lang="fa-IR" sz="2000" b="1" dirty="0"/>
        </a:p>
      </dgm:t>
    </dgm:pt>
    <dgm:pt modelId="{47074435-98F1-4F47-AF4F-78A0E43F1D17}" type="sibTrans" cxnId="{E661F177-D13B-4732-9454-0CCB1796ECCE}">
      <dgm:prSet/>
      <dgm:spPr/>
      <dgm:t>
        <a:bodyPr/>
        <a:lstStyle/>
        <a:p>
          <a:pPr rtl="1"/>
          <a:endParaRPr lang="fa-IR"/>
        </a:p>
      </dgm:t>
    </dgm:pt>
    <dgm:pt modelId="{40348CAF-F87C-45D0-BF43-964D573713F4}" type="parTrans" cxnId="{E661F177-D13B-4732-9454-0CCB1796ECCE}">
      <dgm:prSet/>
      <dgm:spPr/>
      <dgm:t>
        <a:bodyPr/>
        <a:lstStyle/>
        <a:p>
          <a:pPr rtl="1"/>
          <a:endParaRPr lang="fa-IR"/>
        </a:p>
      </dgm:t>
    </dgm:pt>
    <dgm:pt modelId="{50DEDDC4-ACA9-45CC-895D-98E973E2C61B}">
      <dgm:prSet/>
      <dgm:spPr/>
      <dgm:t>
        <a:bodyPr/>
        <a:lstStyle/>
        <a:p>
          <a:r>
            <a:rPr lang="fa-IR" b="1" dirty="0" smtClean="0"/>
            <a:t>تک فرزندی </a:t>
          </a:r>
          <a:endParaRPr lang="en-US" b="1" dirty="0"/>
        </a:p>
      </dgm:t>
    </dgm:pt>
    <dgm:pt modelId="{8DFE6A4C-3062-40B6-A5D2-B6962AFFB1A3}" type="parTrans" cxnId="{9C4DD69E-DA48-47FC-BF57-EACCA3290E33}">
      <dgm:prSet/>
      <dgm:spPr/>
      <dgm:t>
        <a:bodyPr/>
        <a:lstStyle/>
        <a:p>
          <a:endParaRPr lang="en-US"/>
        </a:p>
      </dgm:t>
    </dgm:pt>
    <dgm:pt modelId="{FEE7F791-3DCC-47C8-B8A4-82A359A77BE9}" type="sibTrans" cxnId="{9C4DD69E-DA48-47FC-BF57-EACCA3290E33}">
      <dgm:prSet/>
      <dgm:spPr/>
      <dgm:t>
        <a:bodyPr/>
        <a:lstStyle/>
        <a:p>
          <a:endParaRPr lang="en-US"/>
        </a:p>
      </dgm:t>
    </dgm:pt>
    <dgm:pt modelId="{9275B59F-EFCB-4E80-AC3B-FB4C0AEF6243}" type="pres">
      <dgm:prSet presAssocID="{23F93CC7-AF25-4589-9450-890D12088F6D}" presName="hierChild1" presStyleCnt="0">
        <dgm:presLayoutVars>
          <dgm:orgChart val="1"/>
          <dgm:chPref val="1"/>
          <dgm:dir/>
          <dgm:animOne val="branch"/>
          <dgm:animLvl val="lvl"/>
          <dgm:resizeHandles/>
        </dgm:presLayoutVars>
      </dgm:prSet>
      <dgm:spPr/>
      <dgm:t>
        <a:bodyPr/>
        <a:lstStyle/>
        <a:p>
          <a:pPr rtl="1"/>
          <a:endParaRPr lang="fa-IR"/>
        </a:p>
      </dgm:t>
    </dgm:pt>
    <dgm:pt modelId="{95690807-DED9-4F80-B36F-605C08726D03}" type="pres">
      <dgm:prSet presAssocID="{DE8BAB07-F31D-4F46-A782-DE1B27E59294}" presName="hierRoot1" presStyleCnt="0">
        <dgm:presLayoutVars>
          <dgm:hierBranch val="init"/>
        </dgm:presLayoutVars>
      </dgm:prSet>
      <dgm:spPr/>
    </dgm:pt>
    <dgm:pt modelId="{73750ACF-1E62-4F56-87B0-EF7B58EE1E3E}" type="pres">
      <dgm:prSet presAssocID="{DE8BAB07-F31D-4F46-A782-DE1B27E59294}" presName="rootComposite1" presStyleCnt="0"/>
      <dgm:spPr/>
    </dgm:pt>
    <dgm:pt modelId="{3A8E7555-B882-4B67-9623-D215090D7525}" type="pres">
      <dgm:prSet presAssocID="{DE8BAB07-F31D-4F46-A782-DE1B27E59294}" presName="rootText1" presStyleLbl="node0" presStyleIdx="0" presStyleCnt="1" custScaleX="374352">
        <dgm:presLayoutVars>
          <dgm:chPref val="3"/>
        </dgm:presLayoutVars>
      </dgm:prSet>
      <dgm:spPr>
        <a:prstGeom prst="ellipse">
          <a:avLst/>
        </a:prstGeom>
      </dgm:spPr>
      <dgm:t>
        <a:bodyPr/>
        <a:lstStyle/>
        <a:p>
          <a:pPr rtl="1"/>
          <a:endParaRPr lang="fa-IR"/>
        </a:p>
      </dgm:t>
    </dgm:pt>
    <dgm:pt modelId="{678A32C7-90D6-4F59-8174-16C8ACC2641C}" type="pres">
      <dgm:prSet presAssocID="{DE8BAB07-F31D-4F46-A782-DE1B27E59294}" presName="rootConnector1" presStyleLbl="node1" presStyleIdx="0" presStyleCnt="0"/>
      <dgm:spPr/>
      <dgm:t>
        <a:bodyPr/>
        <a:lstStyle/>
        <a:p>
          <a:pPr rtl="1"/>
          <a:endParaRPr lang="fa-IR"/>
        </a:p>
      </dgm:t>
    </dgm:pt>
    <dgm:pt modelId="{00598510-0B64-4210-976A-9B2BA7166415}" type="pres">
      <dgm:prSet presAssocID="{DE8BAB07-F31D-4F46-A782-DE1B27E59294}" presName="hierChild2" presStyleCnt="0"/>
      <dgm:spPr/>
    </dgm:pt>
    <dgm:pt modelId="{F2CD448A-A5D8-4967-8236-EBF61D2746D4}" type="pres">
      <dgm:prSet presAssocID="{A2B8AA7C-DFB4-410D-A76D-B897D704E21A}" presName="Name37" presStyleLbl="parChTrans1D2" presStyleIdx="0" presStyleCnt="3"/>
      <dgm:spPr/>
      <dgm:t>
        <a:bodyPr/>
        <a:lstStyle/>
        <a:p>
          <a:pPr rtl="1"/>
          <a:endParaRPr lang="fa-IR"/>
        </a:p>
      </dgm:t>
    </dgm:pt>
    <dgm:pt modelId="{3BE31763-6B81-4EFA-95D5-E2FE64A9498B}" type="pres">
      <dgm:prSet presAssocID="{97531F53-5D75-4899-B190-8BD202ED6C7F}" presName="hierRoot2" presStyleCnt="0">
        <dgm:presLayoutVars>
          <dgm:hierBranch val="l"/>
        </dgm:presLayoutVars>
      </dgm:prSet>
      <dgm:spPr/>
    </dgm:pt>
    <dgm:pt modelId="{FE463403-081E-4817-A9DC-6D10123CD8EF}" type="pres">
      <dgm:prSet presAssocID="{97531F53-5D75-4899-B190-8BD202ED6C7F}" presName="rootComposite" presStyleCnt="0"/>
      <dgm:spPr/>
    </dgm:pt>
    <dgm:pt modelId="{255A8663-61B6-427A-A123-3D6A8FB42DF5}" type="pres">
      <dgm:prSet presAssocID="{97531F53-5D75-4899-B190-8BD202ED6C7F}" presName="rootText" presStyleLbl="node2" presStyleIdx="0" presStyleCnt="3" custLinFactNeighborX="-75284">
        <dgm:presLayoutVars>
          <dgm:chPref val="3"/>
        </dgm:presLayoutVars>
      </dgm:prSet>
      <dgm:spPr>
        <a:prstGeom prst="flowChartTerminator">
          <a:avLst/>
        </a:prstGeom>
      </dgm:spPr>
      <dgm:t>
        <a:bodyPr/>
        <a:lstStyle/>
        <a:p>
          <a:pPr rtl="1"/>
          <a:endParaRPr lang="fa-IR"/>
        </a:p>
      </dgm:t>
    </dgm:pt>
    <dgm:pt modelId="{E15670A3-79FA-47FF-975C-A876081FB12C}" type="pres">
      <dgm:prSet presAssocID="{97531F53-5D75-4899-B190-8BD202ED6C7F}" presName="rootConnector" presStyleLbl="node2" presStyleIdx="0" presStyleCnt="3"/>
      <dgm:spPr/>
      <dgm:t>
        <a:bodyPr/>
        <a:lstStyle/>
        <a:p>
          <a:pPr rtl="1"/>
          <a:endParaRPr lang="fa-IR"/>
        </a:p>
      </dgm:t>
    </dgm:pt>
    <dgm:pt modelId="{3C1549FB-0524-4285-9E4A-FACF56515347}" type="pres">
      <dgm:prSet presAssocID="{97531F53-5D75-4899-B190-8BD202ED6C7F}" presName="hierChild4" presStyleCnt="0"/>
      <dgm:spPr/>
    </dgm:pt>
    <dgm:pt modelId="{C730039C-1AC4-46EB-B8A3-9901BB24A659}" type="pres">
      <dgm:prSet presAssocID="{BE7AF490-0E5E-4579-8ACC-8C5C22EA32D2}" presName="Name50" presStyleLbl="parChTrans1D3" presStyleIdx="0" presStyleCnt="9"/>
      <dgm:spPr/>
      <dgm:t>
        <a:bodyPr/>
        <a:lstStyle/>
        <a:p>
          <a:pPr rtl="1"/>
          <a:endParaRPr lang="fa-IR"/>
        </a:p>
      </dgm:t>
    </dgm:pt>
    <dgm:pt modelId="{C156C808-CB78-418A-A31C-2F3B0431D274}" type="pres">
      <dgm:prSet presAssocID="{F9CD0549-95FA-450A-9269-1E7141B59808}" presName="hierRoot2" presStyleCnt="0">
        <dgm:presLayoutVars>
          <dgm:hierBranch val="l"/>
        </dgm:presLayoutVars>
      </dgm:prSet>
      <dgm:spPr/>
    </dgm:pt>
    <dgm:pt modelId="{0E83F10A-FB46-43F7-A32C-18621645EEBD}" type="pres">
      <dgm:prSet presAssocID="{F9CD0549-95FA-450A-9269-1E7141B59808}" presName="rootComposite" presStyleCnt="0"/>
      <dgm:spPr/>
    </dgm:pt>
    <dgm:pt modelId="{CE8F4921-4C0B-4497-A788-1004DFC1A495}" type="pres">
      <dgm:prSet presAssocID="{F9CD0549-95FA-450A-9269-1E7141B59808}" presName="rootText" presStyleLbl="node3" presStyleIdx="0" presStyleCnt="9" custLinFactNeighborX="-64920" custLinFactNeighborY="1444">
        <dgm:presLayoutVars>
          <dgm:chPref val="3"/>
        </dgm:presLayoutVars>
      </dgm:prSet>
      <dgm:spPr>
        <a:prstGeom prst="flowChartAlternateProcess">
          <a:avLst/>
        </a:prstGeom>
      </dgm:spPr>
      <dgm:t>
        <a:bodyPr/>
        <a:lstStyle/>
        <a:p>
          <a:pPr rtl="1"/>
          <a:endParaRPr lang="fa-IR"/>
        </a:p>
      </dgm:t>
    </dgm:pt>
    <dgm:pt modelId="{55E68E97-2BD2-43FB-B2AD-706A5D493EC4}" type="pres">
      <dgm:prSet presAssocID="{F9CD0549-95FA-450A-9269-1E7141B59808}" presName="rootConnector" presStyleLbl="node3" presStyleIdx="0" presStyleCnt="9"/>
      <dgm:spPr/>
      <dgm:t>
        <a:bodyPr/>
        <a:lstStyle/>
        <a:p>
          <a:pPr rtl="1"/>
          <a:endParaRPr lang="fa-IR"/>
        </a:p>
      </dgm:t>
    </dgm:pt>
    <dgm:pt modelId="{A4A3ABC3-F4EA-4C9B-A78F-195287152E1F}" type="pres">
      <dgm:prSet presAssocID="{F9CD0549-95FA-450A-9269-1E7141B59808}" presName="hierChild4" presStyleCnt="0"/>
      <dgm:spPr/>
    </dgm:pt>
    <dgm:pt modelId="{A9E105B7-2EA5-42B1-8A73-E430DAA5862A}" type="pres">
      <dgm:prSet presAssocID="{F9CD0549-95FA-450A-9269-1E7141B59808}" presName="hierChild5" presStyleCnt="0"/>
      <dgm:spPr/>
    </dgm:pt>
    <dgm:pt modelId="{F66B37B9-06FF-413C-B836-3E0EC4927851}" type="pres">
      <dgm:prSet presAssocID="{B18AEC34-3721-4B73-BF55-802B666A9245}" presName="Name50" presStyleLbl="parChTrans1D3" presStyleIdx="1" presStyleCnt="9"/>
      <dgm:spPr/>
      <dgm:t>
        <a:bodyPr/>
        <a:lstStyle/>
        <a:p>
          <a:pPr rtl="1"/>
          <a:endParaRPr lang="fa-IR"/>
        </a:p>
      </dgm:t>
    </dgm:pt>
    <dgm:pt modelId="{90EAAFE2-D4A7-4BA6-992F-C8FDF96E88F2}" type="pres">
      <dgm:prSet presAssocID="{AA710D17-BA0F-478D-9332-0D3D05AB58F5}" presName="hierRoot2" presStyleCnt="0">
        <dgm:presLayoutVars>
          <dgm:hierBranch val="l"/>
        </dgm:presLayoutVars>
      </dgm:prSet>
      <dgm:spPr/>
    </dgm:pt>
    <dgm:pt modelId="{F03EC6FD-2F36-4A9B-8AD8-1E41D2435518}" type="pres">
      <dgm:prSet presAssocID="{AA710D17-BA0F-478D-9332-0D3D05AB58F5}" presName="rootComposite" presStyleCnt="0"/>
      <dgm:spPr/>
    </dgm:pt>
    <dgm:pt modelId="{A4378C6C-4CA9-4DD6-8F39-693AE578A63B}" type="pres">
      <dgm:prSet presAssocID="{AA710D17-BA0F-478D-9332-0D3D05AB58F5}" presName="rootText" presStyleLbl="node3" presStyleIdx="1" presStyleCnt="9" custLinFactY="45278" custLinFactNeighborX="-68300" custLinFactNeighborY="100000">
        <dgm:presLayoutVars>
          <dgm:chPref val="3"/>
        </dgm:presLayoutVars>
      </dgm:prSet>
      <dgm:spPr>
        <a:prstGeom prst="flowChartAlternateProcess">
          <a:avLst/>
        </a:prstGeom>
      </dgm:spPr>
      <dgm:t>
        <a:bodyPr/>
        <a:lstStyle/>
        <a:p>
          <a:pPr rtl="1"/>
          <a:endParaRPr lang="fa-IR"/>
        </a:p>
      </dgm:t>
    </dgm:pt>
    <dgm:pt modelId="{F757BCD5-40A6-4E81-968E-D330C9056FA6}" type="pres">
      <dgm:prSet presAssocID="{AA710D17-BA0F-478D-9332-0D3D05AB58F5}" presName="rootConnector" presStyleLbl="node3" presStyleIdx="1" presStyleCnt="9"/>
      <dgm:spPr/>
      <dgm:t>
        <a:bodyPr/>
        <a:lstStyle/>
        <a:p>
          <a:pPr rtl="1"/>
          <a:endParaRPr lang="fa-IR"/>
        </a:p>
      </dgm:t>
    </dgm:pt>
    <dgm:pt modelId="{158758A3-FF49-4047-B489-041CF2D6591F}" type="pres">
      <dgm:prSet presAssocID="{AA710D17-BA0F-478D-9332-0D3D05AB58F5}" presName="hierChild4" presStyleCnt="0"/>
      <dgm:spPr/>
    </dgm:pt>
    <dgm:pt modelId="{F8F5648F-820B-4F34-B802-4CE011014634}" type="pres">
      <dgm:prSet presAssocID="{AA710D17-BA0F-478D-9332-0D3D05AB58F5}" presName="hierChild5" presStyleCnt="0"/>
      <dgm:spPr/>
    </dgm:pt>
    <dgm:pt modelId="{E32563D8-7069-4FBA-BEE1-B7BEA9B37500}" type="pres">
      <dgm:prSet presAssocID="{D96CADAD-400E-4821-A6F2-BBA72CD4B0F2}" presName="Name50" presStyleLbl="parChTrans1D3" presStyleIdx="2" presStyleCnt="9"/>
      <dgm:spPr/>
      <dgm:t>
        <a:bodyPr/>
        <a:lstStyle/>
        <a:p>
          <a:pPr rtl="1"/>
          <a:endParaRPr lang="fa-IR"/>
        </a:p>
      </dgm:t>
    </dgm:pt>
    <dgm:pt modelId="{6DD24075-E1F4-4F49-BE9E-21BCA059D2A4}" type="pres">
      <dgm:prSet presAssocID="{9C1D56B4-AC82-458C-83ED-BD9DE41001E5}" presName="hierRoot2" presStyleCnt="0">
        <dgm:presLayoutVars>
          <dgm:hierBranch val="l"/>
        </dgm:presLayoutVars>
      </dgm:prSet>
      <dgm:spPr/>
    </dgm:pt>
    <dgm:pt modelId="{7B26F8FF-4321-4E3B-AA8D-6EBE11786AF6}" type="pres">
      <dgm:prSet presAssocID="{9C1D56B4-AC82-458C-83ED-BD9DE41001E5}" presName="rootComposite" presStyleCnt="0"/>
      <dgm:spPr/>
    </dgm:pt>
    <dgm:pt modelId="{AB84D76C-8641-4C18-A2DA-E293906C43F3}" type="pres">
      <dgm:prSet presAssocID="{9C1D56B4-AC82-458C-83ED-BD9DE41001E5}" presName="rootText" presStyleLbl="node3" presStyleIdx="2" presStyleCnt="9" custLinFactY="-34346" custLinFactNeighborX="-68300" custLinFactNeighborY="-100000">
        <dgm:presLayoutVars>
          <dgm:chPref val="3"/>
        </dgm:presLayoutVars>
      </dgm:prSet>
      <dgm:spPr>
        <a:prstGeom prst="flowChartAlternateProcess">
          <a:avLst/>
        </a:prstGeom>
      </dgm:spPr>
      <dgm:t>
        <a:bodyPr/>
        <a:lstStyle/>
        <a:p>
          <a:pPr rtl="1"/>
          <a:endParaRPr lang="fa-IR"/>
        </a:p>
      </dgm:t>
    </dgm:pt>
    <dgm:pt modelId="{F4CE071A-E1B6-4CA2-A454-AB53277DB332}" type="pres">
      <dgm:prSet presAssocID="{9C1D56B4-AC82-458C-83ED-BD9DE41001E5}" presName="rootConnector" presStyleLbl="node3" presStyleIdx="2" presStyleCnt="9"/>
      <dgm:spPr/>
      <dgm:t>
        <a:bodyPr/>
        <a:lstStyle/>
        <a:p>
          <a:pPr rtl="1"/>
          <a:endParaRPr lang="fa-IR"/>
        </a:p>
      </dgm:t>
    </dgm:pt>
    <dgm:pt modelId="{02760CD2-9802-4C8B-A898-332C2501C92D}" type="pres">
      <dgm:prSet presAssocID="{9C1D56B4-AC82-458C-83ED-BD9DE41001E5}" presName="hierChild4" presStyleCnt="0"/>
      <dgm:spPr/>
    </dgm:pt>
    <dgm:pt modelId="{29F2EE3B-7BFC-4854-8CF2-67CD25E96E74}" type="pres">
      <dgm:prSet presAssocID="{9C1D56B4-AC82-458C-83ED-BD9DE41001E5}" presName="hierChild5" presStyleCnt="0"/>
      <dgm:spPr/>
    </dgm:pt>
    <dgm:pt modelId="{559485E4-7E96-46A4-8C10-96340878CD90}" type="pres">
      <dgm:prSet presAssocID="{30E3260D-3626-44E1-8E84-EE4DAFF937AF}" presName="Name50" presStyleLbl="parChTrans1D3" presStyleIdx="3" presStyleCnt="9"/>
      <dgm:spPr/>
      <dgm:t>
        <a:bodyPr/>
        <a:lstStyle/>
        <a:p>
          <a:pPr rtl="1"/>
          <a:endParaRPr lang="fa-IR"/>
        </a:p>
      </dgm:t>
    </dgm:pt>
    <dgm:pt modelId="{25206A11-105B-4EC1-8499-59E8D2E2940C}" type="pres">
      <dgm:prSet presAssocID="{E53105A7-0B71-424D-B700-9438E9901C19}" presName="hierRoot2" presStyleCnt="0">
        <dgm:presLayoutVars>
          <dgm:hierBranch val="l"/>
        </dgm:presLayoutVars>
      </dgm:prSet>
      <dgm:spPr/>
    </dgm:pt>
    <dgm:pt modelId="{B003238E-315F-4502-A1FF-3C01819AF2DA}" type="pres">
      <dgm:prSet presAssocID="{E53105A7-0B71-424D-B700-9438E9901C19}" presName="rootComposite" presStyleCnt="0"/>
      <dgm:spPr/>
    </dgm:pt>
    <dgm:pt modelId="{50770527-999E-4207-8318-1629B7772E21}" type="pres">
      <dgm:prSet presAssocID="{E53105A7-0B71-424D-B700-9438E9901C19}" presName="rootText" presStyleLbl="node3" presStyleIdx="3" presStyleCnt="9" custLinFactNeighborX="-68300" custLinFactNeighborY="-11685">
        <dgm:presLayoutVars>
          <dgm:chPref val="3"/>
        </dgm:presLayoutVars>
      </dgm:prSet>
      <dgm:spPr>
        <a:prstGeom prst="flowChartAlternateProcess">
          <a:avLst/>
        </a:prstGeom>
      </dgm:spPr>
      <dgm:t>
        <a:bodyPr/>
        <a:lstStyle/>
        <a:p>
          <a:pPr rtl="1"/>
          <a:endParaRPr lang="fa-IR"/>
        </a:p>
      </dgm:t>
    </dgm:pt>
    <dgm:pt modelId="{10E5D38A-E882-40C0-B3EE-853823A7AE8F}" type="pres">
      <dgm:prSet presAssocID="{E53105A7-0B71-424D-B700-9438E9901C19}" presName="rootConnector" presStyleLbl="node3" presStyleIdx="3" presStyleCnt="9"/>
      <dgm:spPr/>
      <dgm:t>
        <a:bodyPr/>
        <a:lstStyle/>
        <a:p>
          <a:pPr rtl="1"/>
          <a:endParaRPr lang="fa-IR"/>
        </a:p>
      </dgm:t>
    </dgm:pt>
    <dgm:pt modelId="{712BA5D8-79F0-4135-8F2C-F7983D1F67D8}" type="pres">
      <dgm:prSet presAssocID="{E53105A7-0B71-424D-B700-9438E9901C19}" presName="hierChild4" presStyleCnt="0"/>
      <dgm:spPr/>
    </dgm:pt>
    <dgm:pt modelId="{DAA35109-CB39-4789-8004-4CA4A32CE44B}" type="pres">
      <dgm:prSet presAssocID="{E53105A7-0B71-424D-B700-9438E9901C19}" presName="hierChild5" presStyleCnt="0"/>
      <dgm:spPr/>
    </dgm:pt>
    <dgm:pt modelId="{914CEFCC-8288-4AE0-AA2E-9829C6C91431}" type="pres">
      <dgm:prSet presAssocID="{97531F53-5D75-4899-B190-8BD202ED6C7F}" presName="hierChild5" presStyleCnt="0"/>
      <dgm:spPr/>
    </dgm:pt>
    <dgm:pt modelId="{33BFE964-4667-4066-9D8C-4206F35A2157}" type="pres">
      <dgm:prSet presAssocID="{C8917149-F121-4B2F-9FAD-C68729DD72EC}" presName="Name37" presStyleLbl="parChTrans1D2" presStyleIdx="1" presStyleCnt="3"/>
      <dgm:spPr/>
      <dgm:t>
        <a:bodyPr/>
        <a:lstStyle/>
        <a:p>
          <a:pPr rtl="1"/>
          <a:endParaRPr lang="fa-IR"/>
        </a:p>
      </dgm:t>
    </dgm:pt>
    <dgm:pt modelId="{D87D09CB-1528-459C-96AA-2F7D6B99B4A6}" type="pres">
      <dgm:prSet presAssocID="{5E3BB83F-E918-49CC-A65C-F7AD5DC57839}" presName="hierRoot2" presStyleCnt="0">
        <dgm:presLayoutVars>
          <dgm:hierBranch val="l"/>
        </dgm:presLayoutVars>
      </dgm:prSet>
      <dgm:spPr/>
    </dgm:pt>
    <dgm:pt modelId="{37C929E9-B188-4469-A84A-3BCC3C3BC806}" type="pres">
      <dgm:prSet presAssocID="{5E3BB83F-E918-49CC-A65C-F7AD5DC57839}" presName="rootComposite" presStyleCnt="0"/>
      <dgm:spPr/>
    </dgm:pt>
    <dgm:pt modelId="{78F729EF-537D-4247-964A-2B000C2846B2}" type="pres">
      <dgm:prSet presAssocID="{5E3BB83F-E918-49CC-A65C-F7AD5DC57839}" presName="rootText" presStyleLbl="node2" presStyleIdx="1" presStyleCnt="3" custLinFactNeighborX="-51676">
        <dgm:presLayoutVars>
          <dgm:chPref val="3"/>
        </dgm:presLayoutVars>
      </dgm:prSet>
      <dgm:spPr>
        <a:prstGeom prst="flowChartTerminator">
          <a:avLst/>
        </a:prstGeom>
      </dgm:spPr>
      <dgm:t>
        <a:bodyPr/>
        <a:lstStyle/>
        <a:p>
          <a:pPr rtl="1"/>
          <a:endParaRPr lang="fa-IR"/>
        </a:p>
      </dgm:t>
    </dgm:pt>
    <dgm:pt modelId="{8952E53C-CE24-441C-9E52-678351B893A7}" type="pres">
      <dgm:prSet presAssocID="{5E3BB83F-E918-49CC-A65C-F7AD5DC57839}" presName="rootConnector" presStyleLbl="node2" presStyleIdx="1" presStyleCnt="3"/>
      <dgm:spPr/>
      <dgm:t>
        <a:bodyPr/>
        <a:lstStyle/>
        <a:p>
          <a:pPr rtl="1"/>
          <a:endParaRPr lang="fa-IR"/>
        </a:p>
      </dgm:t>
    </dgm:pt>
    <dgm:pt modelId="{CD40E500-524F-4AE7-AF1C-2FF2A2934D2B}" type="pres">
      <dgm:prSet presAssocID="{5E3BB83F-E918-49CC-A65C-F7AD5DC57839}" presName="hierChild4" presStyleCnt="0"/>
      <dgm:spPr/>
    </dgm:pt>
    <dgm:pt modelId="{6EB3E6D7-7895-4361-A429-AE7A357910A9}" type="pres">
      <dgm:prSet presAssocID="{996263CA-5872-4751-874E-40B626371E16}" presName="Name50" presStyleLbl="parChTrans1D3" presStyleIdx="4" presStyleCnt="9"/>
      <dgm:spPr/>
      <dgm:t>
        <a:bodyPr/>
        <a:lstStyle/>
        <a:p>
          <a:pPr rtl="1"/>
          <a:endParaRPr lang="fa-IR"/>
        </a:p>
      </dgm:t>
    </dgm:pt>
    <dgm:pt modelId="{83C52621-021A-4AC0-B195-AC6FE1FFFC6E}" type="pres">
      <dgm:prSet presAssocID="{5046C909-582E-4EA0-AE30-BEEE876DB6E6}" presName="hierRoot2" presStyleCnt="0">
        <dgm:presLayoutVars>
          <dgm:hierBranch val="l"/>
        </dgm:presLayoutVars>
      </dgm:prSet>
      <dgm:spPr/>
    </dgm:pt>
    <dgm:pt modelId="{CC52AAF6-A973-4645-9F09-390D417B062E}" type="pres">
      <dgm:prSet presAssocID="{5046C909-582E-4EA0-AE30-BEEE876DB6E6}" presName="rootComposite" presStyleCnt="0"/>
      <dgm:spPr/>
    </dgm:pt>
    <dgm:pt modelId="{4023FBB0-FD07-4BE9-A37A-DA58DE253504}" type="pres">
      <dgm:prSet presAssocID="{5046C909-582E-4EA0-AE30-BEEE876DB6E6}" presName="rootText" presStyleLbl="node3" presStyleIdx="4" presStyleCnt="9" custLinFactNeighborX="-51676">
        <dgm:presLayoutVars>
          <dgm:chPref val="3"/>
        </dgm:presLayoutVars>
      </dgm:prSet>
      <dgm:spPr>
        <a:prstGeom prst="flowChartAlternateProcess">
          <a:avLst/>
        </a:prstGeom>
      </dgm:spPr>
      <dgm:t>
        <a:bodyPr/>
        <a:lstStyle/>
        <a:p>
          <a:pPr rtl="1"/>
          <a:endParaRPr lang="fa-IR"/>
        </a:p>
      </dgm:t>
    </dgm:pt>
    <dgm:pt modelId="{E173E1D2-53A6-44BA-9456-C6A55DBEB538}" type="pres">
      <dgm:prSet presAssocID="{5046C909-582E-4EA0-AE30-BEEE876DB6E6}" presName="rootConnector" presStyleLbl="node3" presStyleIdx="4" presStyleCnt="9"/>
      <dgm:spPr/>
      <dgm:t>
        <a:bodyPr/>
        <a:lstStyle/>
        <a:p>
          <a:pPr rtl="1"/>
          <a:endParaRPr lang="fa-IR"/>
        </a:p>
      </dgm:t>
    </dgm:pt>
    <dgm:pt modelId="{DE7F8EE7-EEC4-4BD9-A9AF-76C66FC8BB81}" type="pres">
      <dgm:prSet presAssocID="{5046C909-582E-4EA0-AE30-BEEE876DB6E6}" presName="hierChild4" presStyleCnt="0"/>
      <dgm:spPr/>
    </dgm:pt>
    <dgm:pt modelId="{8FC37162-B47A-4C97-A0E7-A83AE6F62DB4}" type="pres">
      <dgm:prSet presAssocID="{5046C909-582E-4EA0-AE30-BEEE876DB6E6}" presName="hierChild5" presStyleCnt="0"/>
      <dgm:spPr/>
    </dgm:pt>
    <dgm:pt modelId="{A579366E-40B1-4C10-B56A-7FBEB58F2219}" type="pres">
      <dgm:prSet presAssocID="{5E3BB83F-E918-49CC-A65C-F7AD5DC57839}" presName="hierChild5" presStyleCnt="0"/>
      <dgm:spPr/>
    </dgm:pt>
    <dgm:pt modelId="{7C90A521-CE81-4106-9697-8365803EE971}" type="pres">
      <dgm:prSet presAssocID="{C4D21E07-9579-49BB-B6E3-35E767B4BFDF}" presName="Name37" presStyleLbl="parChTrans1D2" presStyleIdx="2" presStyleCnt="3"/>
      <dgm:spPr/>
      <dgm:t>
        <a:bodyPr/>
        <a:lstStyle/>
        <a:p>
          <a:pPr rtl="1"/>
          <a:endParaRPr lang="fa-IR"/>
        </a:p>
      </dgm:t>
    </dgm:pt>
    <dgm:pt modelId="{D4E17A50-F3CA-46E6-86DA-AD812980950E}" type="pres">
      <dgm:prSet presAssocID="{4E84F69B-EBC5-4390-8B68-F9F10E720C30}" presName="hierRoot2" presStyleCnt="0">
        <dgm:presLayoutVars>
          <dgm:hierBranch val="l"/>
        </dgm:presLayoutVars>
      </dgm:prSet>
      <dgm:spPr/>
    </dgm:pt>
    <dgm:pt modelId="{BD5DA669-BC22-4C4E-9CA8-5557A9A85259}" type="pres">
      <dgm:prSet presAssocID="{4E84F69B-EBC5-4390-8B68-F9F10E720C30}" presName="rootComposite" presStyleCnt="0"/>
      <dgm:spPr/>
    </dgm:pt>
    <dgm:pt modelId="{140ED92A-A01F-4A90-9574-4237D5AA4E5E}" type="pres">
      <dgm:prSet presAssocID="{4E84F69B-EBC5-4390-8B68-F9F10E720C30}" presName="rootText" presStyleLbl="node2" presStyleIdx="2" presStyleCnt="3" custLinFactNeighborX="12139" custLinFactNeighborY="-4766">
        <dgm:presLayoutVars>
          <dgm:chPref val="3"/>
        </dgm:presLayoutVars>
      </dgm:prSet>
      <dgm:spPr>
        <a:prstGeom prst="flowChartTerminator">
          <a:avLst/>
        </a:prstGeom>
      </dgm:spPr>
      <dgm:t>
        <a:bodyPr/>
        <a:lstStyle/>
        <a:p>
          <a:pPr rtl="1"/>
          <a:endParaRPr lang="fa-IR"/>
        </a:p>
      </dgm:t>
    </dgm:pt>
    <dgm:pt modelId="{9D07A2DF-65CC-4E1C-AFF4-A940C44884F4}" type="pres">
      <dgm:prSet presAssocID="{4E84F69B-EBC5-4390-8B68-F9F10E720C30}" presName="rootConnector" presStyleLbl="node2" presStyleIdx="2" presStyleCnt="3"/>
      <dgm:spPr/>
      <dgm:t>
        <a:bodyPr/>
        <a:lstStyle/>
        <a:p>
          <a:pPr rtl="1"/>
          <a:endParaRPr lang="fa-IR"/>
        </a:p>
      </dgm:t>
    </dgm:pt>
    <dgm:pt modelId="{00C0352E-6849-4000-AE02-572F2142BA3E}" type="pres">
      <dgm:prSet presAssocID="{4E84F69B-EBC5-4390-8B68-F9F10E720C30}" presName="hierChild4" presStyleCnt="0"/>
      <dgm:spPr/>
    </dgm:pt>
    <dgm:pt modelId="{BA4DFFFB-FD99-4896-BC8E-A7E8DC517108}" type="pres">
      <dgm:prSet presAssocID="{45B8BF90-AF8E-4EC2-BB57-9F703E9F7556}" presName="Name50" presStyleLbl="parChTrans1D3" presStyleIdx="5" presStyleCnt="9"/>
      <dgm:spPr/>
      <dgm:t>
        <a:bodyPr/>
        <a:lstStyle/>
        <a:p>
          <a:pPr rtl="1"/>
          <a:endParaRPr lang="fa-IR"/>
        </a:p>
      </dgm:t>
    </dgm:pt>
    <dgm:pt modelId="{2080FDEE-37A5-4781-ADC6-D3D69D879DD6}" type="pres">
      <dgm:prSet presAssocID="{342742C1-A399-4260-9BD7-8085382052D1}" presName="hierRoot2" presStyleCnt="0">
        <dgm:presLayoutVars>
          <dgm:hierBranch val="l"/>
        </dgm:presLayoutVars>
      </dgm:prSet>
      <dgm:spPr/>
    </dgm:pt>
    <dgm:pt modelId="{177803A0-1A9C-402A-B28F-02D0D25373A1}" type="pres">
      <dgm:prSet presAssocID="{342742C1-A399-4260-9BD7-8085382052D1}" presName="rootComposite" presStyleCnt="0"/>
      <dgm:spPr/>
    </dgm:pt>
    <dgm:pt modelId="{A49E7A68-C14F-4561-B0DA-FC4276EA6EC2}" type="pres">
      <dgm:prSet presAssocID="{342742C1-A399-4260-9BD7-8085382052D1}" presName="rootText" presStyleLbl="node3" presStyleIdx="5" presStyleCnt="9" custLinFactNeighborX="12139" custLinFactNeighborY="-4766">
        <dgm:presLayoutVars>
          <dgm:chPref val="3"/>
        </dgm:presLayoutVars>
      </dgm:prSet>
      <dgm:spPr>
        <a:prstGeom prst="flowChartAlternateProcess">
          <a:avLst/>
        </a:prstGeom>
      </dgm:spPr>
      <dgm:t>
        <a:bodyPr/>
        <a:lstStyle/>
        <a:p>
          <a:pPr rtl="1"/>
          <a:endParaRPr lang="fa-IR"/>
        </a:p>
      </dgm:t>
    </dgm:pt>
    <dgm:pt modelId="{0726AC74-6D43-411E-9883-41A6C417F05A}" type="pres">
      <dgm:prSet presAssocID="{342742C1-A399-4260-9BD7-8085382052D1}" presName="rootConnector" presStyleLbl="node3" presStyleIdx="5" presStyleCnt="9"/>
      <dgm:spPr/>
      <dgm:t>
        <a:bodyPr/>
        <a:lstStyle/>
        <a:p>
          <a:pPr rtl="1"/>
          <a:endParaRPr lang="fa-IR"/>
        </a:p>
      </dgm:t>
    </dgm:pt>
    <dgm:pt modelId="{DBC36D81-5DF3-4E46-A989-597ED11326AF}" type="pres">
      <dgm:prSet presAssocID="{342742C1-A399-4260-9BD7-8085382052D1}" presName="hierChild4" presStyleCnt="0"/>
      <dgm:spPr/>
    </dgm:pt>
    <dgm:pt modelId="{8E68DC4B-C6BC-4FB9-99E3-02D8B215213E}" type="pres">
      <dgm:prSet presAssocID="{8DFE6A4C-3062-40B6-A5D2-B6962AFFB1A3}" presName="Name50" presStyleLbl="parChTrans1D4" presStyleIdx="0" presStyleCnt="1"/>
      <dgm:spPr/>
      <dgm:t>
        <a:bodyPr/>
        <a:lstStyle/>
        <a:p>
          <a:endParaRPr lang="en-US"/>
        </a:p>
      </dgm:t>
    </dgm:pt>
    <dgm:pt modelId="{FBAE307A-F1FE-4C16-BCC0-A78C8937C32B}" type="pres">
      <dgm:prSet presAssocID="{50DEDDC4-ACA9-45CC-895D-98E973E2C61B}" presName="hierRoot2" presStyleCnt="0">
        <dgm:presLayoutVars>
          <dgm:hierBranch val="init"/>
        </dgm:presLayoutVars>
      </dgm:prSet>
      <dgm:spPr/>
    </dgm:pt>
    <dgm:pt modelId="{FC273016-7519-4278-8678-E518393DE18D}" type="pres">
      <dgm:prSet presAssocID="{50DEDDC4-ACA9-45CC-895D-98E973E2C61B}" presName="rootComposite" presStyleCnt="0"/>
      <dgm:spPr/>
    </dgm:pt>
    <dgm:pt modelId="{A2F928F1-962C-4040-B57D-802FE2760E79}" type="pres">
      <dgm:prSet presAssocID="{50DEDDC4-ACA9-45CC-895D-98E973E2C61B}" presName="rootText" presStyleLbl="node4" presStyleIdx="0" presStyleCnt="1">
        <dgm:presLayoutVars>
          <dgm:chPref val="3"/>
        </dgm:presLayoutVars>
      </dgm:prSet>
      <dgm:spPr>
        <a:prstGeom prst="flowChartAlternateProcess">
          <a:avLst/>
        </a:prstGeom>
      </dgm:spPr>
      <dgm:t>
        <a:bodyPr/>
        <a:lstStyle/>
        <a:p>
          <a:endParaRPr lang="en-US"/>
        </a:p>
      </dgm:t>
    </dgm:pt>
    <dgm:pt modelId="{315F55AC-9475-42A3-8D28-EEFDBB5956D1}" type="pres">
      <dgm:prSet presAssocID="{50DEDDC4-ACA9-45CC-895D-98E973E2C61B}" presName="rootConnector" presStyleLbl="node4" presStyleIdx="0" presStyleCnt="1"/>
      <dgm:spPr/>
      <dgm:t>
        <a:bodyPr/>
        <a:lstStyle/>
        <a:p>
          <a:endParaRPr lang="en-US"/>
        </a:p>
      </dgm:t>
    </dgm:pt>
    <dgm:pt modelId="{DB32A8D3-E292-434C-874E-91C5292A6B64}" type="pres">
      <dgm:prSet presAssocID="{50DEDDC4-ACA9-45CC-895D-98E973E2C61B}" presName="hierChild4" presStyleCnt="0"/>
      <dgm:spPr/>
    </dgm:pt>
    <dgm:pt modelId="{09AF8C5B-56D2-490A-B784-6C416B6BC6AB}" type="pres">
      <dgm:prSet presAssocID="{50DEDDC4-ACA9-45CC-895D-98E973E2C61B}" presName="hierChild5" presStyleCnt="0"/>
      <dgm:spPr/>
    </dgm:pt>
    <dgm:pt modelId="{07B54FFE-B8A3-4666-B8A9-46DC2F5EBBDE}" type="pres">
      <dgm:prSet presAssocID="{342742C1-A399-4260-9BD7-8085382052D1}" presName="hierChild5" presStyleCnt="0"/>
      <dgm:spPr/>
    </dgm:pt>
    <dgm:pt modelId="{827F2EA7-E20B-4AEE-81B9-F574041DA93B}" type="pres">
      <dgm:prSet presAssocID="{71631DEB-AF74-470E-B6CD-5AAF3D89A843}" presName="Name50" presStyleLbl="parChTrans1D3" presStyleIdx="6" presStyleCnt="9"/>
      <dgm:spPr/>
      <dgm:t>
        <a:bodyPr/>
        <a:lstStyle/>
        <a:p>
          <a:pPr rtl="1"/>
          <a:endParaRPr lang="fa-IR"/>
        </a:p>
      </dgm:t>
    </dgm:pt>
    <dgm:pt modelId="{34C5043C-C398-42EF-903D-07DBBCB0F9FA}" type="pres">
      <dgm:prSet presAssocID="{992C1694-32F0-43DE-A08B-8C96EC373A32}" presName="hierRoot2" presStyleCnt="0">
        <dgm:presLayoutVars>
          <dgm:hierBranch val="l"/>
        </dgm:presLayoutVars>
      </dgm:prSet>
      <dgm:spPr/>
    </dgm:pt>
    <dgm:pt modelId="{536286C9-5BFB-445F-9CF1-83C1C470A112}" type="pres">
      <dgm:prSet presAssocID="{992C1694-32F0-43DE-A08B-8C96EC373A32}" presName="rootComposite" presStyleCnt="0"/>
      <dgm:spPr/>
    </dgm:pt>
    <dgm:pt modelId="{7E2A15B4-0C7A-4315-B762-33C5DA1DAE20}" type="pres">
      <dgm:prSet presAssocID="{992C1694-32F0-43DE-A08B-8C96EC373A32}" presName="rootText" presStyleLbl="node3" presStyleIdx="6" presStyleCnt="9" custLinFactNeighborX="12139" custLinFactNeighborY="-4766">
        <dgm:presLayoutVars>
          <dgm:chPref val="3"/>
        </dgm:presLayoutVars>
      </dgm:prSet>
      <dgm:spPr>
        <a:prstGeom prst="flowChartAlternateProcess">
          <a:avLst/>
        </a:prstGeom>
      </dgm:spPr>
      <dgm:t>
        <a:bodyPr/>
        <a:lstStyle/>
        <a:p>
          <a:pPr rtl="1"/>
          <a:endParaRPr lang="fa-IR"/>
        </a:p>
      </dgm:t>
    </dgm:pt>
    <dgm:pt modelId="{54AB541E-12A1-4438-97D1-1E71C385693E}" type="pres">
      <dgm:prSet presAssocID="{992C1694-32F0-43DE-A08B-8C96EC373A32}" presName="rootConnector" presStyleLbl="node3" presStyleIdx="6" presStyleCnt="9"/>
      <dgm:spPr/>
      <dgm:t>
        <a:bodyPr/>
        <a:lstStyle/>
        <a:p>
          <a:pPr rtl="1"/>
          <a:endParaRPr lang="fa-IR"/>
        </a:p>
      </dgm:t>
    </dgm:pt>
    <dgm:pt modelId="{CB38EAE4-A473-4E0B-9213-E7569ECB8422}" type="pres">
      <dgm:prSet presAssocID="{992C1694-32F0-43DE-A08B-8C96EC373A32}" presName="hierChild4" presStyleCnt="0"/>
      <dgm:spPr/>
    </dgm:pt>
    <dgm:pt modelId="{84A09CA6-2940-4883-B1FE-8B63D9AF0D1C}" type="pres">
      <dgm:prSet presAssocID="{992C1694-32F0-43DE-A08B-8C96EC373A32}" presName="hierChild5" presStyleCnt="0"/>
      <dgm:spPr/>
    </dgm:pt>
    <dgm:pt modelId="{ADA4EF44-C61D-4C20-90A7-DCAEF38C2857}" type="pres">
      <dgm:prSet presAssocID="{BA6BF039-F3AC-42A7-A65C-434B3C4CE091}" presName="Name50" presStyleLbl="parChTrans1D3" presStyleIdx="7" presStyleCnt="9"/>
      <dgm:spPr/>
      <dgm:t>
        <a:bodyPr/>
        <a:lstStyle/>
        <a:p>
          <a:pPr rtl="1"/>
          <a:endParaRPr lang="fa-IR"/>
        </a:p>
      </dgm:t>
    </dgm:pt>
    <dgm:pt modelId="{ABC02541-27F7-4DFC-AA2F-193F2ABBCA7E}" type="pres">
      <dgm:prSet presAssocID="{161E1842-D7DB-4D36-8974-04838939B73D}" presName="hierRoot2" presStyleCnt="0">
        <dgm:presLayoutVars>
          <dgm:hierBranch val="l"/>
        </dgm:presLayoutVars>
      </dgm:prSet>
      <dgm:spPr/>
    </dgm:pt>
    <dgm:pt modelId="{3077B56A-9761-4F5F-B07E-0982557A58A2}" type="pres">
      <dgm:prSet presAssocID="{161E1842-D7DB-4D36-8974-04838939B73D}" presName="rootComposite" presStyleCnt="0"/>
      <dgm:spPr/>
    </dgm:pt>
    <dgm:pt modelId="{D13189BA-1D1C-4086-9771-8B255A161621}" type="pres">
      <dgm:prSet presAssocID="{161E1842-D7DB-4D36-8974-04838939B73D}" presName="rootText" presStyleLbl="node3" presStyleIdx="7" presStyleCnt="9" custLinFactNeighborX="12139" custLinFactNeighborY="-4766">
        <dgm:presLayoutVars>
          <dgm:chPref val="3"/>
        </dgm:presLayoutVars>
      </dgm:prSet>
      <dgm:spPr>
        <a:prstGeom prst="flowChartAlternateProcess">
          <a:avLst/>
        </a:prstGeom>
      </dgm:spPr>
      <dgm:t>
        <a:bodyPr/>
        <a:lstStyle/>
        <a:p>
          <a:pPr rtl="1"/>
          <a:endParaRPr lang="fa-IR"/>
        </a:p>
      </dgm:t>
    </dgm:pt>
    <dgm:pt modelId="{958AC2B0-A903-4EFA-AE3C-7ECAEB99D35E}" type="pres">
      <dgm:prSet presAssocID="{161E1842-D7DB-4D36-8974-04838939B73D}" presName="rootConnector" presStyleLbl="node3" presStyleIdx="7" presStyleCnt="9"/>
      <dgm:spPr/>
      <dgm:t>
        <a:bodyPr/>
        <a:lstStyle/>
        <a:p>
          <a:pPr rtl="1"/>
          <a:endParaRPr lang="fa-IR"/>
        </a:p>
      </dgm:t>
    </dgm:pt>
    <dgm:pt modelId="{AF701ACD-C5F5-4CDC-8805-8FA6561C8AC8}" type="pres">
      <dgm:prSet presAssocID="{161E1842-D7DB-4D36-8974-04838939B73D}" presName="hierChild4" presStyleCnt="0"/>
      <dgm:spPr/>
    </dgm:pt>
    <dgm:pt modelId="{34EA8994-7C08-4267-BB0A-4606BE6BBAB2}" type="pres">
      <dgm:prSet presAssocID="{161E1842-D7DB-4D36-8974-04838939B73D}" presName="hierChild5" presStyleCnt="0"/>
      <dgm:spPr/>
    </dgm:pt>
    <dgm:pt modelId="{893C6AD2-1668-4438-ACD5-85279F1072B6}" type="pres">
      <dgm:prSet presAssocID="{C996716F-1DE4-4F90-864D-CDAEAE7BFA26}" presName="Name50" presStyleLbl="parChTrans1D3" presStyleIdx="8" presStyleCnt="9"/>
      <dgm:spPr/>
      <dgm:t>
        <a:bodyPr/>
        <a:lstStyle/>
        <a:p>
          <a:pPr rtl="1"/>
          <a:endParaRPr lang="fa-IR"/>
        </a:p>
      </dgm:t>
    </dgm:pt>
    <dgm:pt modelId="{AAFDE701-8548-4D0E-98E4-326B5EAA8ECD}" type="pres">
      <dgm:prSet presAssocID="{9CEB5043-5813-436C-9CEF-9C3259E62772}" presName="hierRoot2" presStyleCnt="0">
        <dgm:presLayoutVars>
          <dgm:hierBranch val="init"/>
        </dgm:presLayoutVars>
      </dgm:prSet>
      <dgm:spPr/>
    </dgm:pt>
    <dgm:pt modelId="{726DA9C5-158B-496D-A689-732D7E4FF3C7}" type="pres">
      <dgm:prSet presAssocID="{9CEB5043-5813-436C-9CEF-9C3259E62772}" presName="rootComposite" presStyleCnt="0"/>
      <dgm:spPr/>
    </dgm:pt>
    <dgm:pt modelId="{AAD1BEF3-01A1-4750-8F90-55885D235E54}" type="pres">
      <dgm:prSet presAssocID="{9CEB5043-5813-436C-9CEF-9C3259E62772}" presName="rootText" presStyleLbl="node3" presStyleIdx="8" presStyleCnt="9" custScaleX="134518">
        <dgm:presLayoutVars>
          <dgm:chPref val="3"/>
        </dgm:presLayoutVars>
      </dgm:prSet>
      <dgm:spPr>
        <a:prstGeom prst="flowChartAlternateProcess">
          <a:avLst/>
        </a:prstGeom>
      </dgm:spPr>
      <dgm:t>
        <a:bodyPr/>
        <a:lstStyle/>
        <a:p>
          <a:pPr rtl="1"/>
          <a:endParaRPr lang="fa-IR"/>
        </a:p>
      </dgm:t>
    </dgm:pt>
    <dgm:pt modelId="{04C11C1A-8982-4DDD-A5D5-96FE4B035892}" type="pres">
      <dgm:prSet presAssocID="{9CEB5043-5813-436C-9CEF-9C3259E62772}" presName="rootConnector" presStyleLbl="node3" presStyleIdx="8" presStyleCnt="9"/>
      <dgm:spPr/>
      <dgm:t>
        <a:bodyPr/>
        <a:lstStyle/>
        <a:p>
          <a:pPr rtl="1"/>
          <a:endParaRPr lang="fa-IR"/>
        </a:p>
      </dgm:t>
    </dgm:pt>
    <dgm:pt modelId="{A5820107-51B9-4569-B9C8-E97F63E1B89A}" type="pres">
      <dgm:prSet presAssocID="{9CEB5043-5813-436C-9CEF-9C3259E62772}" presName="hierChild4" presStyleCnt="0"/>
      <dgm:spPr/>
    </dgm:pt>
    <dgm:pt modelId="{9F88B389-F5A1-499B-A797-6C7B7DCE9829}" type="pres">
      <dgm:prSet presAssocID="{9CEB5043-5813-436C-9CEF-9C3259E62772}" presName="hierChild5" presStyleCnt="0"/>
      <dgm:spPr/>
    </dgm:pt>
    <dgm:pt modelId="{2E93483D-7A2E-470E-81DA-613AB76FA6DC}" type="pres">
      <dgm:prSet presAssocID="{4E84F69B-EBC5-4390-8B68-F9F10E720C30}" presName="hierChild5" presStyleCnt="0"/>
      <dgm:spPr/>
    </dgm:pt>
    <dgm:pt modelId="{BABF96D5-F6F7-4323-9957-B0F775030EB3}" type="pres">
      <dgm:prSet presAssocID="{DE8BAB07-F31D-4F46-A782-DE1B27E59294}" presName="hierChild3" presStyleCnt="0"/>
      <dgm:spPr/>
    </dgm:pt>
  </dgm:ptLst>
  <dgm:cxnLst>
    <dgm:cxn modelId="{BB4C30A6-67AF-4F1E-84D0-F101C599BBB8}" type="presOf" srcId="{BA6BF039-F3AC-42A7-A65C-434B3C4CE091}" destId="{ADA4EF44-C61D-4C20-90A7-DCAEF38C2857}" srcOrd="0" destOrd="0" presId="urn:microsoft.com/office/officeart/2005/8/layout/orgChart1"/>
    <dgm:cxn modelId="{EEB98A03-4A75-4A7D-9E9B-7AE69B786335}" type="presOf" srcId="{5046C909-582E-4EA0-AE30-BEEE876DB6E6}" destId="{4023FBB0-FD07-4BE9-A37A-DA58DE253504}" srcOrd="0" destOrd="0" presId="urn:microsoft.com/office/officeart/2005/8/layout/orgChart1"/>
    <dgm:cxn modelId="{82D7F67C-EBD1-4E6B-A948-03BA39123661}" type="presOf" srcId="{161E1842-D7DB-4D36-8974-04838939B73D}" destId="{D13189BA-1D1C-4086-9771-8B255A161621}" srcOrd="0" destOrd="0" presId="urn:microsoft.com/office/officeart/2005/8/layout/orgChart1"/>
    <dgm:cxn modelId="{42FA36D7-E55A-421F-8B9F-E424BF8A6156}" type="presOf" srcId="{4E84F69B-EBC5-4390-8B68-F9F10E720C30}" destId="{9D07A2DF-65CC-4E1C-AFF4-A940C44884F4}" srcOrd="1" destOrd="0" presId="urn:microsoft.com/office/officeart/2005/8/layout/orgChart1"/>
    <dgm:cxn modelId="{A84EBCF3-8D1F-41C1-B1CB-EA74F120B54D}" type="presOf" srcId="{E53105A7-0B71-424D-B700-9438E9901C19}" destId="{50770527-999E-4207-8318-1629B7772E21}" srcOrd="0" destOrd="0" presId="urn:microsoft.com/office/officeart/2005/8/layout/orgChart1"/>
    <dgm:cxn modelId="{8DE19FB3-25BF-41F9-A395-0FA6606B831C}" srcId="{4E84F69B-EBC5-4390-8B68-F9F10E720C30}" destId="{9CEB5043-5813-436C-9CEF-9C3259E62772}" srcOrd="3" destOrd="0" parTransId="{C996716F-1DE4-4F90-864D-CDAEAE7BFA26}" sibTransId="{133AAC97-501F-4545-AFF4-21B69A00A3EB}"/>
    <dgm:cxn modelId="{804FECD3-6124-4074-AC44-B4C265E28C59}" type="presOf" srcId="{BE7AF490-0E5E-4579-8ACC-8C5C22EA32D2}" destId="{C730039C-1AC4-46EB-B8A3-9901BB24A659}" srcOrd="0" destOrd="0" presId="urn:microsoft.com/office/officeart/2005/8/layout/orgChart1"/>
    <dgm:cxn modelId="{7CC19DC4-50F8-4C0C-97A7-71ECCAB87052}" type="presOf" srcId="{DE8BAB07-F31D-4F46-A782-DE1B27E59294}" destId="{3A8E7555-B882-4B67-9623-D215090D7525}" srcOrd="0" destOrd="0" presId="urn:microsoft.com/office/officeart/2005/8/layout/orgChart1"/>
    <dgm:cxn modelId="{FF507048-85DC-4201-AB57-976F9751E9DD}" srcId="{97531F53-5D75-4899-B190-8BD202ED6C7F}" destId="{E53105A7-0B71-424D-B700-9438E9901C19}" srcOrd="3" destOrd="0" parTransId="{30E3260D-3626-44E1-8E84-EE4DAFF937AF}" sibTransId="{F9384881-93CD-4892-BDCD-26BBC9562F01}"/>
    <dgm:cxn modelId="{1F7095E5-D821-4E1C-9E39-36CD5D04526E}" type="presOf" srcId="{8DFE6A4C-3062-40B6-A5D2-B6962AFFB1A3}" destId="{8E68DC4B-C6BC-4FB9-99E3-02D8B215213E}" srcOrd="0" destOrd="0" presId="urn:microsoft.com/office/officeart/2005/8/layout/orgChart1"/>
    <dgm:cxn modelId="{2E9CF90D-AAB9-44CF-9ED6-B4A0CADDF3A3}" srcId="{DE8BAB07-F31D-4F46-A782-DE1B27E59294}" destId="{97531F53-5D75-4899-B190-8BD202ED6C7F}" srcOrd="0" destOrd="0" parTransId="{A2B8AA7C-DFB4-410D-A76D-B897D704E21A}" sibTransId="{1419F7BA-395C-448C-9671-6B745BB44C02}"/>
    <dgm:cxn modelId="{9D4AC365-5AFD-46E4-A939-F5E1473A2289}" type="presOf" srcId="{5046C909-582E-4EA0-AE30-BEEE876DB6E6}" destId="{E173E1D2-53A6-44BA-9456-C6A55DBEB538}" srcOrd="1" destOrd="0" presId="urn:microsoft.com/office/officeart/2005/8/layout/orgChart1"/>
    <dgm:cxn modelId="{03988BED-8582-45E6-B7A8-C09D51DB53C2}" type="presOf" srcId="{50DEDDC4-ACA9-45CC-895D-98E973E2C61B}" destId="{315F55AC-9475-42A3-8D28-EEFDBB5956D1}" srcOrd="1" destOrd="0" presId="urn:microsoft.com/office/officeart/2005/8/layout/orgChart1"/>
    <dgm:cxn modelId="{B4BBA0EC-04CD-4B06-A315-DB0C68F2CAAF}" type="presOf" srcId="{4E84F69B-EBC5-4390-8B68-F9F10E720C30}" destId="{140ED92A-A01F-4A90-9574-4237D5AA4E5E}" srcOrd="0" destOrd="0" presId="urn:microsoft.com/office/officeart/2005/8/layout/orgChart1"/>
    <dgm:cxn modelId="{9D745589-7767-4B48-AE6C-844629A29D3B}" type="presOf" srcId="{B18AEC34-3721-4B73-BF55-802B666A9245}" destId="{F66B37B9-06FF-413C-B836-3E0EC4927851}" srcOrd="0" destOrd="0" presId="urn:microsoft.com/office/officeart/2005/8/layout/orgChart1"/>
    <dgm:cxn modelId="{AA909BA9-5BE5-4C16-B3E8-69924436B980}" type="presOf" srcId="{C4D21E07-9579-49BB-B6E3-35E767B4BFDF}" destId="{7C90A521-CE81-4106-9697-8365803EE971}" srcOrd="0" destOrd="0" presId="urn:microsoft.com/office/officeart/2005/8/layout/orgChart1"/>
    <dgm:cxn modelId="{44030EB9-ECE9-40B5-87DE-848A1D4C8E45}" type="presOf" srcId="{30E3260D-3626-44E1-8E84-EE4DAFF937AF}" destId="{559485E4-7E96-46A4-8C10-96340878CD90}" srcOrd="0" destOrd="0" presId="urn:microsoft.com/office/officeart/2005/8/layout/orgChart1"/>
    <dgm:cxn modelId="{ABA7CD4A-663D-41EB-B05D-F6612FCECB19}" type="presOf" srcId="{DE8BAB07-F31D-4F46-A782-DE1B27E59294}" destId="{678A32C7-90D6-4F59-8174-16C8ACC2641C}" srcOrd="1" destOrd="0" presId="urn:microsoft.com/office/officeart/2005/8/layout/orgChart1"/>
    <dgm:cxn modelId="{9C7DA87A-2F1A-4DFE-ADE7-2E908E6EDC8F}" type="presOf" srcId="{161E1842-D7DB-4D36-8974-04838939B73D}" destId="{958AC2B0-A903-4EFA-AE3C-7ECAEB99D35E}" srcOrd="1" destOrd="0" presId="urn:microsoft.com/office/officeart/2005/8/layout/orgChart1"/>
    <dgm:cxn modelId="{9B6C76AA-A3D1-47C4-AA22-BDAA283B65A8}" type="presOf" srcId="{9C1D56B4-AC82-458C-83ED-BD9DE41001E5}" destId="{AB84D76C-8641-4C18-A2DA-E293906C43F3}" srcOrd="0" destOrd="0" presId="urn:microsoft.com/office/officeart/2005/8/layout/orgChart1"/>
    <dgm:cxn modelId="{69FFC528-D673-4FF4-AE54-1361FEB76DEB}" type="presOf" srcId="{E53105A7-0B71-424D-B700-9438E9901C19}" destId="{10E5D38A-E882-40C0-B3EE-853823A7AE8F}" srcOrd="1" destOrd="0" presId="urn:microsoft.com/office/officeart/2005/8/layout/orgChart1"/>
    <dgm:cxn modelId="{604DA399-201E-4EC7-AEDA-7DFD61503AEA}" type="presOf" srcId="{9CEB5043-5813-436C-9CEF-9C3259E62772}" destId="{AAD1BEF3-01A1-4750-8F90-55885D235E54}" srcOrd="0" destOrd="0" presId="urn:microsoft.com/office/officeart/2005/8/layout/orgChart1"/>
    <dgm:cxn modelId="{7F12650F-0F60-4118-ACD7-DFE8E126DFEC}" srcId="{4E84F69B-EBC5-4390-8B68-F9F10E720C30}" destId="{992C1694-32F0-43DE-A08B-8C96EC373A32}" srcOrd="1" destOrd="0" parTransId="{71631DEB-AF74-470E-B6CD-5AAF3D89A843}" sibTransId="{08299A3D-5FEA-45C8-B956-EC6342C8C9A5}"/>
    <dgm:cxn modelId="{E661F177-D13B-4732-9454-0CCB1796ECCE}" srcId="{23F93CC7-AF25-4589-9450-890D12088F6D}" destId="{DE8BAB07-F31D-4F46-A782-DE1B27E59294}" srcOrd="0" destOrd="0" parTransId="{40348CAF-F87C-45D0-BF43-964D573713F4}" sibTransId="{47074435-98F1-4F47-AF4F-78A0E43F1D17}"/>
    <dgm:cxn modelId="{5865DB25-4795-4FFA-BC66-4A2293F661E9}" srcId="{DE8BAB07-F31D-4F46-A782-DE1B27E59294}" destId="{4E84F69B-EBC5-4390-8B68-F9F10E720C30}" srcOrd="2" destOrd="0" parTransId="{C4D21E07-9579-49BB-B6E3-35E767B4BFDF}" sibTransId="{01D9490C-7E73-49F8-B2F2-60EAD2203B3E}"/>
    <dgm:cxn modelId="{F36FA46D-9DDB-4297-82FC-DBB2D13450D1}" type="presOf" srcId="{342742C1-A399-4260-9BD7-8085382052D1}" destId="{0726AC74-6D43-411E-9883-41A6C417F05A}" srcOrd="1" destOrd="0" presId="urn:microsoft.com/office/officeart/2005/8/layout/orgChart1"/>
    <dgm:cxn modelId="{5718080D-E661-456C-BF68-BD45ADF5BE35}" type="presOf" srcId="{342742C1-A399-4260-9BD7-8085382052D1}" destId="{A49E7A68-C14F-4561-B0DA-FC4276EA6EC2}" srcOrd="0" destOrd="0" presId="urn:microsoft.com/office/officeart/2005/8/layout/orgChart1"/>
    <dgm:cxn modelId="{59AA82B6-6FA0-488B-A74C-809CDD1026AF}" type="presOf" srcId="{71631DEB-AF74-470E-B6CD-5AAF3D89A843}" destId="{827F2EA7-E20B-4AEE-81B9-F574041DA93B}" srcOrd="0" destOrd="0" presId="urn:microsoft.com/office/officeart/2005/8/layout/orgChart1"/>
    <dgm:cxn modelId="{01ECCC9B-CDE4-4788-8FC7-FF35DEC43A4E}" type="presOf" srcId="{5E3BB83F-E918-49CC-A65C-F7AD5DC57839}" destId="{8952E53C-CE24-441C-9E52-678351B893A7}" srcOrd="1" destOrd="0" presId="urn:microsoft.com/office/officeart/2005/8/layout/orgChart1"/>
    <dgm:cxn modelId="{0CDE10D8-6C24-4A99-BA4E-F859A96C95AF}" srcId="{5E3BB83F-E918-49CC-A65C-F7AD5DC57839}" destId="{5046C909-582E-4EA0-AE30-BEEE876DB6E6}" srcOrd="0" destOrd="0" parTransId="{996263CA-5872-4751-874E-40B626371E16}" sibTransId="{F761693D-67DF-45FA-AF0B-242B98F71275}"/>
    <dgm:cxn modelId="{DBF25759-A42B-46A9-B14B-4F91BFBB0690}" type="presOf" srcId="{D96CADAD-400E-4821-A6F2-BBA72CD4B0F2}" destId="{E32563D8-7069-4FBA-BEE1-B7BEA9B37500}" srcOrd="0" destOrd="0" presId="urn:microsoft.com/office/officeart/2005/8/layout/orgChart1"/>
    <dgm:cxn modelId="{5F621559-73CB-41FD-81CC-3ACF3B5D60AC}" type="presOf" srcId="{992C1694-32F0-43DE-A08B-8C96EC373A32}" destId="{7E2A15B4-0C7A-4315-B762-33C5DA1DAE20}" srcOrd="0" destOrd="0" presId="urn:microsoft.com/office/officeart/2005/8/layout/orgChart1"/>
    <dgm:cxn modelId="{5AF2F0D9-F39C-474A-BFED-34213AF1EAB3}" type="presOf" srcId="{23F93CC7-AF25-4589-9450-890D12088F6D}" destId="{9275B59F-EFCB-4E80-AC3B-FB4C0AEF6243}" srcOrd="0" destOrd="0" presId="urn:microsoft.com/office/officeart/2005/8/layout/orgChart1"/>
    <dgm:cxn modelId="{E7C5D464-05EA-4767-8419-D9DE41D75885}" srcId="{97531F53-5D75-4899-B190-8BD202ED6C7F}" destId="{F9CD0549-95FA-450A-9269-1E7141B59808}" srcOrd="0" destOrd="0" parTransId="{BE7AF490-0E5E-4579-8ACC-8C5C22EA32D2}" sibTransId="{8C41DA82-5CD4-47AA-84C1-1374CCB55C89}"/>
    <dgm:cxn modelId="{26E5FD47-6D71-4AE1-A79D-2FFBF0177155}" srcId="{DE8BAB07-F31D-4F46-A782-DE1B27E59294}" destId="{5E3BB83F-E918-49CC-A65C-F7AD5DC57839}" srcOrd="1" destOrd="0" parTransId="{C8917149-F121-4B2F-9FAD-C68729DD72EC}" sibTransId="{A4338CED-D3F3-4AFD-9D07-FAFF07BD69E5}"/>
    <dgm:cxn modelId="{5B40E449-206E-4A0D-A4A4-31093F315C67}" type="presOf" srcId="{A2B8AA7C-DFB4-410D-A76D-B897D704E21A}" destId="{F2CD448A-A5D8-4967-8236-EBF61D2746D4}" srcOrd="0" destOrd="0" presId="urn:microsoft.com/office/officeart/2005/8/layout/orgChart1"/>
    <dgm:cxn modelId="{1607BA61-F86C-4239-B8DB-DF7044D59D40}" srcId="{4E84F69B-EBC5-4390-8B68-F9F10E720C30}" destId="{342742C1-A399-4260-9BD7-8085382052D1}" srcOrd="0" destOrd="0" parTransId="{45B8BF90-AF8E-4EC2-BB57-9F703E9F7556}" sibTransId="{2AD92876-E59D-4F82-995E-C02518D4A654}"/>
    <dgm:cxn modelId="{8F33BA57-B536-4D90-B9C3-3BDC63453C5C}" type="presOf" srcId="{F9CD0549-95FA-450A-9269-1E7141B59808}" destId="{CE8F4921-4C0B-4497-A788-1004DFC1A495}" srcOrd="0" destOrd="0" presId="urn:microsoft.com/office/officeart/2005/8/layout/orgChart1"/>
    <dgm:cxn modelId="{B01A3B29-80D1-4D1C-87E4-A95D260E5569}" type="presOf" srcId="{AA710D17-BA0F-478D-9332-0D3D05AB58F5}" destId="{A4378C6C-4CA9-4DD6-8F39-693AE578A63B}" srcOrd="0" destOrd="0" presId="urn:microsoft.com/office/officeart/2005/8/layout/orgChart1"/>
    <dgm:cxn modelId="{7F8DB662-4199-4739-BF78-1189AC09A4A1}" type="presOf" srcId="{5E3BB83F-E918-49CC-A65C-F7AD5DC57839}" destId="{78F729EF-537D-4247-964A-2B000C2846B2}" srcOrd="0" destOrd="0" presId="urn:microsoft.com/office/officeart/2005/8/layout/orgChart1"/>
    <dgm:cxn modelId="{F5782727-B7E3-4A31-83D2-43DA56608B02}" srcId="{97531F53-5D75-4899-B190-8BD202ED6C7F}" destId="{9C1D56B4-AC82-458C-83ED-BD9DE41001E5}" srcOrd="2" destOrd="0" parTransId="{D96CADAD-400E-4821-A6F2-BBA72CD4B0F2}" sibTransId="{CA416F19-40EB-4670-8331-6C52A21DA11B}"/>
    <dgm:cxn modelId="{95B73287-0748-486E-9D76-C0BDFA11D44C}" type="presOf" srcId="{C996716F-1DE4-4F90-864D-CDAEAE7BFA26}" destId="{893C6AD2-1668-4438-ACD5-85279F1072B6}" srcOrd="0" destOrd="0" presId="urn:microsoft.com/office/officeart/2005/8/layout/orgChart1"/>
    <dgm:cxn modelId="{CCE39A00-F6CE-4DC2-94A0-E423970F9419}" type="presOf" srcId="{97531F53-5D75-4899-B190-8BD202ED6C7F}" destId="{E15670A3-79FA-47FF-975C-A876081FB12C}" srcOrd="1" destOrd="0" presId="urn:microsoft.com/office/officeart/2005/8/layout/orgChart1"/>
    <dgm:cxn modelId="{178C53FC-B5D1-405A-B8C6-A22AA2093227}" srcId="{97531F53-5D75-4899-B190-8BD202ED6C7F}" destId="{AA710D17-BA0F-478D-9332-0D3D05AB58F5}" srcOrd="1" destOrd="0" parTransId="{B18AEC34-3721-4B73-BF55-802B666A9245}" sibTransId="{9ED383CA-B99D-4033-8010-E3B7D5AAF529}"/>
    <dgm:cxn modelId="{654942E2-7AF1-4F8F-AB2B-F9804D9D5551}" type="presOf" srcId="{C8917149-F121-4B2F-9FAD-C68729DD72EC}" destId="{33BFE964-4667-4066-9D8C-4206F35A2157}" srcOrd="0" destOrd="0" presId="urn:microsoft.com/office/officeart/2005/8/layout/orgChart1"/>
    <dgm:cxn modelId="{F93F0D87-9755-4C64-8C4E-B802B05A6423}" type="presOf" srcId="{F9CD0549-95FA-450A-9269-1E7141B59808}" destId="{55E68E97-2BD2-43FB-B2AD-706A5D493EC4}" srcOrd="1" destOrd="0" presId="urn:microsoft.com/office/officeart/2005/8/layout/orgChart1"/>
    <dgm:cxn modelId="{89DDF443-F7C8-4D28-9C74-8F1AB6546F1C}" type="presOf" srcId="{9CEB5043-5813-436C-9CEF-9C3259E62772}" destId="{04C11C1A-8982-4DDD-A5D5-96FE4B035892}" srcOrd="1" destOrd="0" presId="urn:microsoft.com/office/officeart/2005/8/layout/orgChart1"/>
    <dgm:cxn modelId="{F140586F-A6EB-4820-9F3E-E7B6F5AFDD94}" type="presOf" srcId="{AA710D17-BA0F-478D-9332-0D3D05AB58F5}" destId="{F757BCD5-40A6-4E81-968E-D330C9056FA6}" srcOrd="1" destOrd="0" presId="urn:microsoft.com/office/officeart/2005/8/layout/orgChart1"/>
    <dgm:cxn modelId="{EE1352A1-3FA1-46D6-AB39-18DC3338328A}" type="presOf" srcId="{9C1D56B4-AC82-458C-83ED-BD9DE41001E5}" destId="{F4CE071A-E1B6-4CA2-A454-AB53277DB332}" srcOrd="1" destOrd="0" presId="urn:microsoft.com/office/officeart/2005/8/layout/orgChart1"/>
    <dgm:cxn modelId="{9C4DD69E-DA48-47FC-BF57-EACCA3290E33}" srcId="{342742C1-A399-4260-9BD7-8085382052D1}" destId="{50DEDDC4-ACA9-45CC-895D-98E973E2C61B}" srcOrd="0" destOrd="0" parTransId="{8DFE6A4C-3062-40B6-A5D2-B6962AFFB1A3}" sibTransId="{FEE7F791-3DCC-47C8-B8A4-82A359A77BE9}"/>
    <dgm:cxn modelId="{F2106887-B324-4D1A-B7A5-95F0C87BF1A5}" type="presOf" srcId="{992C1694-32F0-43DE-A08B-8C96EC373A32}" destId="{54AB541E-12A1-4438-97D1-1E71C385693E}" srcOrd="1" destOrd="0" presId="urn:microsoft.com/office/officeart/2005/8/layout/orgChart1"/>
    <dgm:cxn modelId="{896ABA63-1637-4A09-84E1-10B96AD71066}" type="presOf" srcId="{50DEDDC4-ACA9-45CC-895D-98E973E2C61B}" destId="{A2F928F1-962C-4040-B57D-802FE2760E79}" srcOrd="0" destOrd="0" presId="urn:microsoft.com/office/officeart/2005/8/layout/orgChart1"/>
    <dgm:cxn modelId="{950035FA-7BF0-43EE-99BF-3FAFA7751487}" type="presOf" srcId="{45B8BF90-AF8E-4EC2-BB57-9F703E9F7556}" destId="{BA4DFFFB-FD99-4896-BC8E-A7E8DC517108}" srcOrd="0" destOrd="0" presId="urn:microsoft.com/office/officeart/2005/8/layout/orgChart1"/>
    <dgm:cxn modelId="{B6A898EF-4DDA-48ED-8E7C-EF07293E699E}" type="presOf" srcId="{97531F53-5D75-4899-B190-8BD202ED6C7F}" destId="{255A8663-61B6-427A-A123-3D6A8FB42DF5}" srcOrd="0" destOrd="0" presId="urn:microsoft.com/office/officeart/2005/8/layout/orgChart1"/>
    <dgm:cxn modelId="{AA334CFA-9FF8-4B8E-9380-190F5ECD6712}" type="presOf" srcId="{996263CA-5872-4751-874E-40B626371E16}" destId="{6EB3E6D7-7895-4361-A429-AE7A357910A9}" srcOrd="0" destOrd="0" presId="urn:microsoft.com/office/officeart/2005/8/layout/orgChart1"/>
    <dgm:cxn modelId="{C298A23B-EE8B-4D30-9925-E0F07021D37B}" srcId="{4E84F69B-EBC5-4390-8B68-F9F10E720C30}" destId="{161E1842-D7DB-4D36-8974-04838939B73D}" srcOrd="2" destOrd="0" parTransId="{BA6BF039-F3AC-42A7-A65C-434B3C4CE091}" sibTransId="{C2F9CA8E-A16A-460B-B670-5BB1792DB3B0}"/>
    <dgm:cxn modelId="{FB51D253-038C-49ED-AF4E-627199D98142}" type="presParOf" srcId="{9275B59F-EFCB-4E80-AC3B-FB4C0AEF6243}" destId="{95690807-DED9-4F80-B36F-605C08726D03}" srcOrd="0" destOrd="0" presId="urn:microsoft.com/office/officeart/2005/8/layout/orgChart1"/>
    <dgm:cxn modelId="{2D8D46F5-A1A1-4CC7-BEAD-74BC40B02571}" type="presParOf" srcId="{95690807-DED9-4F80-B36F-605C08726D03}" destId="{73750ACF-1E62-4F56-87B0-EF7B58EE1E3E}" srcOrd="0" destOrd="0" presId="urn:microsoft.com/office/officeart/2005/8/layout/orgChart1"/>
    <dgm:cxn modelId="{05267D97-BB15-4957-B657-5256CB76E146}" type="presParOf" srcId="{73750ACF-1E62-4F56-87B0-EF7B58EE1E3E}" destId="{3A8E7555-B882-4B67-9623-D215090D7525}" srcOrd="0" destOrd="0" presId="urn:microsoft.com/office/officeart/2005/8/layout/orgChart1"/>
    <dgm:cxn modelId="{4465DE0D-D4D1-49FD-B22C-76CA4AA60CC0}" type="presParOf" srcId="{73750ACF-1E62-4F56-87B0-EF7B58EE1E3E}" destId="{678A32C7-90D6-4F59-8174-16C8ACC2641C}" srcOrd="1" destOrd="0" presId="urn:microsoft.com/office/officeart/2005/8/layout/orgChart1"/>
    <dgm:cxn modelId="{346CCE17-016F-4544-9E8A-99A16F0A044C}" type="presParOf" srcId="{95690807-DED9-4F80-B36F-605C08726D03}" destId="{00598510-0B64-4210-976A-9B2BA7166415}" srcOrd="1" destOrd="0" presId="urn:microsoft.com/office/officeart/2005/8/layout/orgChart1"/>
    <dgm:cxn modelId="{B5355700-B693-45D2-A342-04E8C2DB99DF}" type="presParOf" srcId="{00598510-0B64-4210-976A-9B2BA7166415}" destId="{F2CD448A-A5D8-4967-8236-EBF61D2746D4}" srcOrd="0" destOrd="0" presId="urn:microsoft.com/office/officeart/2005/8/layout/orgChart1"/>
    <dgm:cxn modelId="{EB12A59D-4E89-4A67-B05B-F7EF32213877}" type="presParOf" srcId="{00598510-0B64-4210-976A-9B2BA7166415}" destId="{3BE31763-6B81-4EFA-95D5-E2FE64A9498B}" srcOrd="1" destOrd="0" presId="urn:microsoft.com/office/officeart/2005/8/layout/orgChart1"/>
    <dgm:cxn modelId="{B1E3C535-9A41-44DD-B8A4-0D885390DFE1}" type="presParOf" srcId="{3BE31763-6B81-4EFA-95D5-E2FE64A9498B}" destId="{FE463403-081E-4817-A9DC-6D10123CD8EF}" srcOrd="0" destOrd="0" presId="urn:microsoft.com/office/officeart/2005/8/layout/orgChart1"/>
    <dgm:cxn modelId="{21FE8AD8-87AE-4E2F-81BD-20D7F4079A53}" type="presParOf" srcId="{FE463403-081E-4817-A9DC-6D10123CD8EF}" destId="{255A8663-61B6-427A-A123-3D6A8FB42DF5}" srcOrd="0" destOrd="0" presId="urn:microsoft.com/office/officeart/2005/8/layout/orgChart1"/>
    <dgm:cxn modelId="{B62A2A14-D18C-41D7-AF29-FC1B9F2E3A01}" type="presParOf" srcId="{FE463403-081E-4817-A9DC-6D10123CD8EF}" destId="{E15670A3-79FA-47FF-975C-A876081FB12C}" srcOrd="1" destOrd="0" presId="urn:microsoft.com/office/officeart/2005/8/layout/orgChart1"/>
    <dgm:cxn modelId="{DFA41AA8-9ECF-4E4C-AF51-4F4DBC9683F0}" type="presParOf" srcId="{3BE31763-6B81-4EFA-95D5-E2FE64A9498B}" destId="{3C1549FB-0524-4285-9E4A-FACF56515347}" srcOrd="1" destOrd="0" presId="urn:microsoft.com/office/officeart/2005/8/layout/orgChart1"/>
    <dgm:cxn modelId="{E1DF8B08-42DE-4F05-8154-F83B3AED5E43}" type="presParOf" srcId="{3C1549FB-0524-4285-9E4A-FACF56515347}" destId="{C730039C-1AC4-46EB-B8A3-9901BB24A659}" srcOrd="0" destOrd="0" presId="urn:microsoft.com/office/officeart/2005/8/layout/orgChart1"/>
    <dgm:cxn modelId="{D75C182F-E584-43B2-8C2C-21604E283D12}" type="presParOf" srcId="{3C1549FB-0524-4285-9E4A-FACF56515347}" destId="{C156C808-CB78-418A-A31C-2F3B0431D274}" srcOrd="1" destOrd="0" presId="urn:microsoft.com/office/officeart/2005/8/layout/orgChart1"/>
    <dgm:cxn modelId="{A70F243F-914E-45B9-B3AB-651B6FD82F62}" type="presParOf" srcId="{C156C808-CB78-418A-A31C-2F3B0431D274}" destId="{0E83F10A-FB46-43F7-A32C-18621645EEBD}" srcOrd="0" destOrd="0" presId="urn:microsoft.com/office/officeart/2005/8/layout/orgChart1"/>
    <dgm:cxn modelId="{365B420D-9307-4F8D-B556-CBDF4154F9B0}" type="presParOf" srcId="{0E83F10A-FB46-43F7-A32C-18621645EEBD}" destId="{CE8F4921-4C0B-4497-A788-1004DFC1A495}" srcOrd="0" destOrd="0" presId="urn:microsoft.com/office/officeart/2005/8/layout/orgChart1"/>
    <dgm:cxn modelId="{C9F9A596-6582-4E8C-BE6C-0E6CE800E798}" type="presParOf" srcId="{0E83F10A-FB46-43F7-A32C-18621645EEBD}" destId="{55E68E97-2BD2-43FB-B2AD-706A5D493EC4}" srcOrd="1" destOrd="0" presId="urn:microsoft.com/office/officeart/2005/8/layout/orgChart1"/>
    <dgm:cxn modelId="{7F7F8DAB-0FBC-4464-83EA-AF8BF1B9EF24}" type="presParOf" srcId="{C156C808-CB78-418A-A31C-2F3B0431D274}" destId="{A4A3ABC3-F4EA-4C9B-A78F-195287152E1F}" srcOrd="1" destOrd="0" presId="urn:microsoft.com/office/officeart/2005/8/layout/orgChart1"/>
    <dgm:cxn modelId="{F3FE8794-0452-4213-8843-7128D4B22543}" type="presParOf" srcId="{C156C808-CB78-418A-A31C-2F3B0431D274}" destId="{A9E105B7-2EA5-42B1-8A73-E430DAA5862A}" srcOrd="2" destOrd="0" presId="urn:microsoft.com/office/officeart/2005/8/layout/orgChart1"/>
    <dgm:cxn modelId="{0E9F7145-E06E-4313-AA63-FD03BE96EC7F}" type="presParOf" srcId="{3C1549FB-0524-4285-9E4A-FACF56515347}" destId="{F66B37B9-06FF-413C-B836-3E0EC4927851}" srcOrd="2" destOrd="0" presId="urn:microsoft.com/office/officeart/2005/8/layout/orgChart1"/>
    <dgm:cxn modelId="{2A632EC0-32EE-44C2-B337-9F7407030711}" type="presParOf" srcId="{3C1549FB-0524-4285-9E4A-FACF56515347}" destId="{90EAAFE2-D4A7-4BA6-992F-C8FDF96E88F2}" srcOrd="3" destOrd="0" presId="urn:microsoft.com/office/officeart/2005/8/layout/orgChart1"/>
    <dgm:cxn modelId="{3B65392F-C2F1-4775-A2CF-857A31B2057E}" type="presParOf" srcId="{90EAAFE2-D4A7-4BA6-992F-C8FDF96E88F2}" destId="{F03EC6FD-2F36-4A9B-8AD8-1E41D2435518}" srcOrd="0" destOrd="0" presId="urn:microsoft.com/office/officeart/2005/8/layout/orgChart1"/>
    <dgm:cxn modelId="{1307BF4B-AACF-4BF1-9E93-784FD9CE479D}" type="presParOf" srcId="{F03EC6FD-2F36-4A9B-8AD8-1E41D2435518}" destId="{A4378C6C-4CA9-4DD6-8F39-693AE578A63B}" srcOrd="0" destOrd="0" presId="urn:microsoft.com/office/officeart/2005/8/layout/orgChart1"/>
    <dgm:cxn modelId="{CCA31E36-60BE-411B-B8B0-7404BBF9DD52}" type="presParOf" srcId="{F03EC6FD-2F36-4A9B-8AD8-1E41D2435518}" destId="{F757BCD5-40A6-4E81-968E-D330C9056FA6}" srcOrd="1" destOrd="0" presId="urn:microsoft.com/office/officeart/2005/8/layout/orgChart1"/>
    <dgm:cxn modelId="{CC57DF20-4665-474D-9002-72FB6C518388}" type="presParOf" srcId="{90EAAFE2-D4A7-4BA6-992F-C8FDF96E88F2}" destId="{158758A3-FF49-4047-B489-041CF2D6591F}" srcOrd="1" destOrd="0" presId="urn:microsoft.com/office/officeart/2005/8/layout/orgChart1"/>
    <dgm:cxn modelId="{5572A6A3-19A0-4D7A-B596-A5E2B5D270A3}" type="presParOf" srcId="{90EAAFE2-D4A7-4BA6-992F-C8FDF96E88F2}" destId="{F8F5648F-820B-4F34-B802-4CE011014634}" srcOrd="2" destOrd="0" presId="urn:microsoft.com/office/officeart/2005/8/layout/orgChart1"/>
    <dgm:cxn modelId="{1E583522-BEC4-4DEC-B6DE-C35CDB1EDB7D}" type="presParOf" srcId="{3C1549FB-0524-4285-9E4A-FACF56515347}" destId="{E32563D8-7069-4FBA-BEE1-B7BEA9B37500}" srcOrd="4" destOrd="0" presId="urn:microsoft.com/office/officeart/2005/8/layout/orgChart1"/>
    <dgm:cxn modelId="{79FBEBC0-2A16-4EEF-9849-015116B267AB}" type="presParOf" srcId="{3C1549FB-0524-4285-9E4A-FACF56515347}" destId="{6DD24075-E1F4-4F49-BE9E-21BCA059D2A4}" srcOrd="5" destOrd="0" presId="urn:microsoft.com/office/officeart/2005/8/layout/orgChart1"/>
    <dgm:cxn modelId="{AB9B4D5C-28A6-4A61-A9FC-0EFF3C60CD83}" type="presParOf" srcId="{6DD24075-E1F4-4F49-BE9E-21BCA059D2A4}" destId="{7B26F8FF-4321-4E3B-AA8D-6EBE11786AF6}" srcOrd="0" destOrd="0" presId="urn:microsoft.com/office/officeart/2005/8/layout/orgChart1"/>
    <dgm:cxn modelId="{44AE869C-3076-4534-9CBE-D019DE6B2321}" type="presParOf" srcId="{7B26F8FF-4321-4E3B-AA8D-6EBE11786AF6}" destId="{AB84D76C-8641-4C18-A2DA-E293906C43F3}" srcOrd="0" destOrd="0" presId="urn:microsoft.com/office/officeart/2005/8/layout/orgChart1"/>
    <dgm:cxn modelId="{CF05F873-518B-43CA-8CDF-356030BB0823}" type="presParOf" srcId="{7B26F8FF-4321-4E3B-AA8D-6EBE11786AF6}" destId="{F4CE071A-E1B6-4CA2-A454-AB53277DB332}" srcOrd="1" destOrd="0" presId="urn:microsoft.com/office/officeart/2005/8/layout/orgChart1"/>
    <dgm:cxn modelId="{512CBD47-FEFA-4739-9FC5-4088A5AB1D85}" type="presParOf" srcId="{6DD24075-E1F4-4F49-BE9E-21BCA059D2A4}" destId="{02760CD2-9802-4C8B-A898-332C2501C92D}" srcOrd="1" destOrd="0" presId="urn:microsoft.com/office/officeart/2005/8/layout/orgChart1"/>
    <dgm:cxn modelId="{A7BAC872-B7E2-4599-920E-8DE3CC89CF42}" type="presParOf" srcId="{6DD24075-E1F4-4F49-BE9E-21BCA059D2A4}" destId="{29F2EE3B-7BFC-4854-8CF2-67CD25E96E74}" srcOrd="2" destOrd="0" presId="urn:microsoft.com/office/officeart/2005/8/layout/orgChart1"/>
    <dgm:cxn modelId="{11640647-9683-42E2-9F95-F00F9B247AF9}" type="presParOf" srcId="{3C1549FB-0524-4285-9E4A-FACF56515347}" destId="{559485E4-7E96-46A4-8C10-96340878CD90}" srcOrd="6" destOrd="0" presId="urn:microsoft.com/office/officeart/2005/8/layout/orgChart1"/>
    <dgm:cxn modelId="{BDFAB2CE-2416-41B4-8027-F28A5C4435BA}" type="presParOf" srcId="{3C1549FB-0524-4285-9E4A-FACF56515347}" destId="{25206A11-105B-4EC1-8499-59E8D2E2940C}" srcOrd="7" destOrd="0" presId="urn:microsoft.com/office/officeart/2005/8/layout/orgChart1"/>
    <dgm:cxn modelId="{03D4098D-EEA5-4F48-BA78-18461FEA418F}" type="presParOf" srcId="{25206A11-105B-4EC1-8499-59E8D2E2940C}" destId="{B003238E-315F-4502-A1FF-3C01819AF2DA}" srcOrd="0" destOrd="0" presId="urn:microsoft.com/office/officeart/2005/8/layout/orgChart1"/>
    <dgm:cxn modelId="{26913810-E4BD-4A58-9672-0C751DCEED34}" type="presParOf" srcId="{B003238E-315F-4502-A1FF-3C01819AF2DA}" destId="{50770527-999E-4207-8318-1629B7772E21}" srcOrd="0" destOrd="0" presId="urn:microsoft.com/office/officeart/2005/8/layout/orgChart1"/>
    <dgm:cxn modelId="{638928A5-6673-4267-8DBC-D52CF9AECB65}" type="presParOf" srcId="{B003238E-315F-4502-A1FF-3C01819AF2DA}" destId="{10E5D38A-E882-40C0-B3EE-853823A7AE8F}" srcOrd="1" destOrd="0" presId="urn:microsoft.com/office/officeart/2005/8/layout/orgChart1"/>
    <dgm:cxn modelId="{DC62A6D7-252E-4CDB-98A6-9AD3790A2CB7}" type="presParOf" srcId="{25206A11-105B-4EC1-8499-59E8D2E2940C}" destId="{712BA5D8-79F0-4135-8F2C-F7983D1F67D8}" srcOrd="1" destOrd="0" presId="urn:microsoft.com/office/officeart/2005/8/layout/orgChart1"/>
    <dgm:cxn modelId="{AFE85175-5EB0-480C-BB77-161E93DCE59B}" type="presParOf" srcId="{25206A11-105B-4EC1-8499-59E8D2E2940C}" destId="{DAA35109-CB39-4789-8004-4CA4A32CE44B}" srcOrd="2" destOrd="0" presId="urn:microsoft.com/office/officeart/2005/8/layout/orgChart1"/>
    <dgm:cxn modelId="{C290004A-628F-4A87-A699-21CF1197637E}" type="presParOf" srcId="{3BE31763-6B81-4EFA-95D5-E2FE64A9498B}" destId="{914CEFCC-8288-4AE0-AA2E-9829C6C91431}" srcOrd="2" destOrd="0" presId="urn:microsoft.com/office/officeart/2005/8/layout/orgChart1"/>
    <dgm:cxn modelId="{19ADAD6D-60E7-47F7-A1F7-A354130DF92F}" type="presParOf" srcId="{00598510-0B64-4210-976A-9B2BA7166415}" destId="{33BFE964-4667-4066-9D8C-4206F35A2157}" srcOrd="2" destOrd="0" presId="urn:microsoft.com/office/officeart/2005/8/layout/orgChart1"/>
    <dgm:cxn modelId="{4591F153-5A13-439E-A98C-9A2BEB3A084E}" type="presParOf" srcId="{00598510-0B64-4210-976A-9B2BA7166415}" destId="{D87D09CB-1528-459C-96AA-2F7D6B99B4A6}" srcOrd="3" destOrd="0" presId="urn:microsoft.com/office/officeart/2005/8/layout/orgChart1"/>
    <dgm:cxn modelId="{08EFB23C-61F3-491E-B722-1F6CC05FC2F8}" type="presParOf" srcId="{D87D09CB-1528-459C-96AA-2F7D6B99B4A6}" destId="{37C929E9-B188-4469-A84A-3BCC3C3BC806}" srcOrd="0" destOrd="0" presId="urn:microsoft.com/office/officeart/2005/8/layout/orgChart1"/>
    <dgm:cxn modelId="{36FA0C76-BB5E-48A3-AF2D-6768D86DA768}" type="presParOf" srcId="{37C929E9-B188-4469-A84A-3BCC3C3BC806}" destId="{78F729EF-537D-4247-964A-2B000C2846B2}" srcOrd="0" destOrd="0" presId="urn:microsoft.com/office/officeart/2005/8/layout/orgChart1"/>
    <dgm:cxn modelId="{D1E08F04-4189-4CD1-B09B-0CED8774F02F}" type="presParOf" srcId="{37C929E9-B188-4469-A84A-3BCC3C3BC806}" destId="{8952E53C-CE24-441C-9E52-678351B893A7}" srcOrd="1" destOrd="0" presId="urn:microsoft.com/office/officeart/2005/8/layout/orgChart1"/>
    <dgm:cxn modelId="{C3438F8F-1194-4A35-9501-D5B9914402D3}" type="presParOf" srcId="{D87D09CB-1528-459C-96AA-2F7D6B99B4A6}" destId="{CD40E500-524F-4AE7-AF1C-2FF2A2934D2B}" srcOrd="1" destOrd="0" presId="urn:microsoft.com/office/officeart/2005/8/layout/orgChart1"/>
    <dgm:cxn modelId="{E8856E17-6BEE-4B09-9576-3B9C4B7A1335}" type="presParOf" srcId="{CD40E500-524F-4AE7-AF1C-2FF2A2934D2B}" destId="{6EB3E6D7-7895-4361-A429-AE7A357910A9}" srcOrd="0" destOrd="0" presId="urn:microsoft.com/office/officeart/2005/8/layout/orgChart1"/>
    <dgm:cxn modelId="{101F8CC9-9B14-4206-8221-3231A24B127A}" type="presParOf" srcId="{CD40E500-524F-4AE7-AF1C-2FF2A2934D2B}" destId="{83C52621-021A-4AC0-B195-AC6FE1FFFC6E}" srcOrd="1" destOrd="0" presId="urn:microsoft.com/office/officeart/2005/8/layout/orgChart1"/>
    <dgm:cxn modelId="{1E6C3AC6-9DB9-4470-BDC3-9CC6D3D57AC5}" type="presParOf" srcId="{83C52621-021A-4AC0-B195-AC6FE1FFFC6E}" destId="{CC52AAF6-A973-4645-9F09-390D417B062E}" srcOrd="0" destOrd="0" presId="urn:microsoft.com/office/officeart/2005/8/layout/orgChart1"/>
    <dgm:cxn modelId="{FC76FF0A-94AD-4586-83B1-5AE5BA67D678}" type="presParOf" srcId="{CC52AAF6-A973-4645-9F09-390D417B062E}" destId="{4023FBB0-FD07-4BE9-A37A-DA58DE253504}" srcOrd="0" destOrd="0" presId="urn:microsoft.com/office/officeart/2005/8/layout/orgChart1"/>
    <dgm:cxn modelId="{71A4C741-A7FD-4299-BFC0-79D4B2B2695D}" type="presParOf" srcId="{CC52AAF6-A973-4645-9F09-390D417B062E}" destId="{E173E1D2-53A6-44BA-9456-C6A55DBEB538}" srcOrd="1" destOrd="0" presId="urn:microsoft.com/office/officeart/2005/8/layout/orgChart1"/>
    <dgm:cxn modelId="{74DFF813-0C81-483D-B3DE-3122FD966AEE}" type="presParOf" srcId="{83C52621-021A-4AC0-B195-AC6FE1FFFC6E}" destId="{DE7F8EE7-EEC4-4BD9-A9AF-76C66FC8BB81}" srcOrd="1" destOrd="0" presId="urn:microsoft.com/office/officeart/2005/8/layout/orgChart1"/>
    <dgm:cxn modelId="{62CC6C26-A0E2-403F-BD13-0E5EB3BBE231}" type="presParOf" srcId="{83C52621-021A-4AC0-B195-AC6FE1FFFC6E}" destId="{8FC37162-B47A-4C97-A0E7-A83AE6F62DB4}" srcOrd="2" destOrd="0" presId="urn:microsoft.com/office/officeart/2005/8/layout/orgChart1"/>
    <dgm:cxn modelId="{1C21E46A-8606-4F7B-B48F-85C9ADE2861F}" type="presParOf" srcId="{D87D09CB-1528-459C-96AA-2F7D6B99B4A6}" destId="{A579366E-40B1-4C10-B56A-7FBEB58F2219}" srcOrd="2" destOrd="0" presId="urn:microsoft.com/office/officeart/2005/8/layout/orgChart1"/>
    <dgm:cxn modelId="{D836A5D4-4419-4855-B2D4-8D8D633AF5A1}" type="presParOf" srcId="{00598510-0B64-4210-976A-9B2BA7166415}" destId="{7C90A521-CE81-4106-9697-8365803EE971}" srcOrd="4" destOrd="0" presId="urn:microsoft.com/office/officeart/2005/8/layout/orgChart1"/>
    <dgm:cxn modelId="{912343CE-CBB3-484C-9382-A138D3C30705}" type="presParOf" srcId="{00598510-0B64-4210-976A-9B2BA7166415}" destId="{D4E17A50-F3CA-46E6-86DA-AD812980950E}" srcOrd="5" destOrd="0" presId="urn:microsoft.com/office/officeart/2005/8/layout/orgChart1"/>
    <dgm:cxn modelId="{68E5C39B-FFFD-4413-8501-E1BB91C1C67B}" type="presParOf" srcId="{D4E17A50-F3CA-46E6-86DA-AD812980950E}" destId="{BD5DA669-BC22-4C4E-9CA8-5557A9A85259}" srcOrd="0" destOrd="0" presId="urn:microsoft.com/office/officeart/2005/8/layout/orgChart1"/>
    <dgm:cxn modelId="{E4FF3BEA-7D65-4AFA-A055-396CE2D1F4FC}" type="presParOf" srcId="{BD5DA669-BC22-4C4E-9CA8-5557A9A85259}" destId="{140ED92A-A01F-4A90-9574-4237D5AA4E5E}" srcOrd="0" destOrd="0" presId="urn:microsoft.com/office/officeart/2005/8/layout/orgChart1"/>
    <dgm:cxn modelId="{31815F28-B033-46A1-9E47-3BE5CAADF1B4}" type="presParOf" srcId="{BD5DA669-BC22-4C4E-9CA8-5557A9A85259}" destId="{9D07A2DF-65CC-4E1C-AFF4-A940C44884F4}" srcOrd="1" destOrd="0" presId="urn:microsoft.com/office/officeart/2005/8/layout/orgChart1"/>
    <dgm:cxn modelId="{308A029E-5113-45A1-AC3C-3184520C50CF}" type="presParOf" srcId="{D4E17A50-F3CA-46E6-86DA-AD812980950E}" destId="{00C0352E-6849-4000-AE02-572F2142BA3E}" srcOrd="1" destOrd="0" presId="urn:microsoft.com/office/officeart/2005/8/layout/orgChart1"/>
    <dgm:cxn modelId="{FA27ED01-F661-4882-8B5A-926027BF0971}" type="presParOf" srcId="{00C0352E-6849-4000-AE02-572F2142BA3E}" destId="{BA4DFFFB-FD99-4896-BC8E-A7E8DC517108}" srcOrd="0" destOrd="0" presId="urn:microsoft.com/office/officeart/2005/8/layout/orgChart1"/>
    <dgm:cxn modelId="{70493D9E-9052-450E-808F-6FDC97108AA8}" type="presParOf" srcId="{00C0352E-6849-4000-AE02-572F2142BA3E}" destId="{2080FDEE-37A5-4781-ADC6-D3D69D879DD6}" srcOrd="1" destOrd="0" presId="urn:microsoft.com/office/officeart/2005/8/layout/orgChart1"/>
    <dgm:cxn modelId="{22EA471D-DC90-4EDE-8034-42E083BF3798}" type="presParOf" srcId="{2080FDEE-37A5-4781-ADC6-D3D69D879DD6}" destId="{177803A0-1A9C-402A-B28F-02D0D25373A1}" srcOrd="0" destOrd="0" presId="urn:microsoft.com/office/officeart/2005/8/layout/orgChart1"/>
    <dgm:cxn modelId="{E09953E0-142D-4321-A546-632EFE11F869}" type="presParOf" srcId="{177803A0-1A9C-402A-B28F-02D0D25373A1}" destId="{A49E7A68-C14F-4561-B0DA-FC4276EA6EC2}" srcOrd="0" destOrd="0" presId="urn:microsoft.com/office/officeart/2005/8/layout/orgChart1"/>
    <dgm:cxn modelId="{E6D53423-7C42-4CEE-AD7A-C27A50267CDB}" type="presParOf" srcId="{177803A0-1A9C-402A-B28F-02D0D25373A1}" destId="{0726AC74-6D43-411E-9883-41A6C417F05A}" srcOrd="1" destOrd="0" presId="urn:microsoft.com/office/officeart/2005/8/layout/orgChart1"/>
    <dgm:cxn modelId="{A1E9F4E4-6412-4FA2-885A-42421AA6F1D3}" type="presParOf" srcId="{2080FDEE-37A5-4781-ADC6-D3D69D879DD6}" destId="{DBC36D81-5DF3-4E46-A989-597ED11326AF}" srcOrd="1" destOrd="0" presId="urn:microsoft.com/office/officeart/2005/8/layout/orgChart1"/>
    <dgm:cxn modelId="{A9EF889B-C18B-4E83-8695-2E1B3D1B25E4}" type="presParOf" srcId="{DBC36D81-5DF3-4E46-A989-597ED11326AF}" destId="{8E68DC4B-C6BC-4FB9-99E3-02D8B215213E}" srcOrd="0" destOrd="0" presId="urn:microsoft.com/office/officeart/2005/8/layout/orgChart1"/>
    <dgm:cxn modelId="{3FF0D220-0F73-47CE-A9AD-72E20D52E35A}" type="presParOf" srcId="{DBC36D81-5DF3-4E46-A989-597ED11326AF}" destId="{FBAE307A-F1FE-4C16-BCC0-A78C8937C32B}" srcOrd="1" destOrd="0" presId="urn:microsoft.com/office/officeart/2005/8/layout/orgChart1"/>
    <dgm:cxn modelId="{13A613CF-7D74-4CA4-AF2E-4028A92F174F}" type="presParOf" srcId="{FBAE307A-F1FE-4C16-BCC0-A78C8937C32B}" destId="{FC273016-7519-4278-8678-E518393DE18D}" srcOrd="0" destOrd="0" presId="urn:microsoft.com/office/officeart/2005/8/layout/orgChart1"/>
    <dgm:cxn modelId="{44EC1681-E981-4F23-9610-D51B32067FF9}" type="presParOf" srcId="{FC273016-7519-4278-8678-E518393DE18D}" destId="{A2F928F1-962C-4040-B57D-802FE2760E79}" srcOrd="0" destOrd="0" presId="urn:microsoft.com/office/officeart/2005/8/layout/orgChart1"/>
    <dgm:cxn modelId="{44A42D2E-466E-4A00-80AD-0CB0762D6416}" type="presParOf" srcId="{FC273016-7519-4278-8678-E518393DE18D}" destId="{315F55AC-9475-42A3-8D28-EEFDBB5956D1}" srcOrd="1" destOrd="0" presId="urn:microsoft.com/office/officeart/2005/8/layout/orgChart1"/>
    <dgm:cxn modelId="{869F653A-9EB2-4FFD-81F1-2999B294AF3B}" type="presParOf" srcId="{FBAE307A-F1FE-4C16-BCC0-A78C8937C32B}" destId="{DB32A8D3-E292-434C-874E-91C5292A6B64}" srcOrd="1" destOrd="0" presId="urn:microsoft.com/office/officeart/2005/8/layout/orgChart1"/>
    <dgm:cxn modelId="{9DFDB486-0D85-4052-B425-E2261999B3B3}" type="presParOf" srcId="{FBAE307A-F1FE-4C16-BCC0-A78C8937C32B}" destId="{09AF8C5B-56D2-490A-B784-6C416B6BC6AB}" srcOrd="2" destOrd="0" presId="urn:microsoft.com/office/officeart/2005/8/layout/orgChart1"/>
    <dgm:cxn modelId="{4B80079B-8656-42F3-8C5C-FD560E0CE104}" type="presParOf" srcId="{2080FDEE-37A5-4781-ADC6-D3D69D879DD6}" destId="{07B54FFE-B8A3-4666-B8A9-46DC2F5EBBDE}" srcOrd="2" destOrd="0" presId="urn:microsoft.com/office/officeart/2005/8/layout/orgChart1"/>
    <dgm:cxn modelId="{FE3FCBC1-FF10-4D3F-B855-B73400DB0B72}" type="presParOf" srcId="{00C0352E-6849-4000-AE02-572F2142BA3E}" destId="{827F2EA7-E20B-4AEE-81B9-F574041DA93B}" srcOrd="2" destOrd="0" presId="urn:microsoft.com/office/officeart/2005/8/layout/orgChart1"/>
    <dgm:cxn modelId="{391561A1-9C72-4BA1-A1F2-E672EBE1D257}" type="presParOf" srcId="{00C0352E-6849-4000-AE02-572F2142BA3E}" destId="{34C5043C-C398-42EF-903D-07DBBCB0F9FA}" srcOrd="3" destOrd="0" presId="urn:microsoft.com/office/officeart/2005/8/layout/orgChart1"/>
    <dgm:cxn modelId="{47FCF58F-FD87-4516-B2E3-1A9E6F6EAFB2}" type="presParOf" srcId="{34C5043C-C398-42EF-903D-07DBBCB0F9FA}" destId="{536286C9-5BFB-445F-9CF1-83C1C470A112}" srcOrd="0" destOrd="0" presId="urn:microsoft.com/office/officeart/2005/8/layout/orgChart1"/>
    <dgm:cxn modelId="{8435467E-211B-4457-84DF-BCF8F8CCBD0F}" type="presParOf" srcId="{536286C9-5BFB-445F-9CF1-83C1C470A112}" destId="{7E2A15B4-0C7A-4315-B762-33C5DA1DAE20}" srcOrd="0" destOrd="0" presId="urn:microsoft.com/office/officeart/2005/8/layout/orgChart1"/>
    <dgm:cxn modelId="{670DE214-366D-4EA0-8FC2-6AF194E1A138}" type="presParOf" srcId="{536286C9-5BFB-445F-9CF1-83C1C470A112}" destId="{54AB541E-12A1-4438-97D1-1E71C385693E}" srcOrd="1" destOrd="0" presId="urn:microsoft.com/office/officeart/2005/8/layout/orgChart1"/>
    <dgm:cxn modelId="{6E9D9236-BF2E-4F74-B59D-C421055D30D3}" type="presParOf" srcId="{34C5043C-C398-42EF-903D-07DBBCB0F9FA}" destId="{CB38EAE4-A473-4E0B-9213-E7569ECB8422}" srcOrd="1" destOrd="0" presId="urn:microsoft.com/office/officeart/2005/8/layout/orgChart1"/>
    <dgm:cxn modelId="{21CD7332-8C82-4C6A-BC93-25B2B639BB60}" type="presParOf" srcId="{34C5043C-C398-42EF-903D-07DBBCB0F9FA}" destId="{84A09CA6-2940-4883-B1FE-8B63D9AF0D1C}" srcOrd="2" destOrd="0" presId="urn:microsoft.com/office/officeart/2005/8/layout/orgChart1"/>
    <dgm:cxn modelId="{F74AD55C-C60A-431B-A6F1-D54250B28175}" type="presParOf" srcId="{00C0352E-6849-4000-AE02-572F2142BA3E}" destId="{ADA4EF44-C61D-4C20-90A7-DCAEF38C2857}" srcOrd="4" destOrd="0" presId="urn:microsoft.com/office/officeart/2005/8/layout/orgChart1"/>
    <dgm:cxn modelId="{B1388C18-230E-4E28-9736-20D7AE9F3631}" type="presParOf" srcId="{00C0352E-6849-4000-AE02-572F2142BA3E}" destId="{ABC02541-27F7-4DFC-AA2F-193F2ABBCA7E}" srcOrd="5" destOrd="0" presId="urn:microsoft.com/office/officeart/2005/8/layout/orgChart1"/>
    <dgm:cxn modelId="{523B47BC-7D28-4496-B9F4-0F9F13A209CD}" type="presParOf" srcId="{ABC02541-27F7-4DFC-AA2F-193F2ABBCA7E}" destId="{3077B56A-9761-4F5F-B07E-0982557A58A2}" srcOrd="0" destOrd="0" presId="urn:microsoft.com/office/officeart/2005/8/layout/orgChart1"/>
    <dgm:cxn modelId="{48F86FA6-F88F-45F2-8E87-FDDFBB16AD9F}" type="presParOf" srcId="{3077B56A-9761-4F5F-B07E-0982557A58A2}" destId="{D13189BA-1D1C-4086-9771-8B255A161621}" srcOrd="0" destOrd="0" presId="urn:microsoft.com/office/officeart/2005/8/layout/orgChart1"/>
    <dgm:cxn modelId="{36136F6F-FB91-4983-BF1D-9C677F3E1DEA}" type="presParOf" srcId="{3077B56A-9761-4F5F-B07E-0982557A58A2}" destId="{958AC2B0-A903-4EFA-AE3C-7ECAEB99D35E}" srcOrd="1" destOrd="0" presId="urn:microsoft.com/office/officeart/2005/8/layout/orgChart1"/>
    <dgm:cxn modelId="{1A3AD1AF-9F1B-4751-949F-1E5264234701}" type="presParOf" srcId="{ABC02541-27F7-4DFC-AA2F-193F2ABBCA7E}" destId="{AF701ACD-C5F5-4CDC-8805-8FA6561C8AC8}" srcOrd="1" destOrd="0" presId="urn:microsoft.com/office/officeart/2005/8/layout/orgChart1"/>
    <dgm:cxn modelId="{19334297-440A-435C-A49B-070EAD109DBC}" type="presParOf" srcId="{ABC02541-27F7-4DFC-AA2F-193F2ABBCA7E}" destId="{34EA8994-7C08-4267-BB0A-4606BE6BBAB2}" srcOrd="2" destOrd="0" presId="urn:microsoft.com/office/officeart/2005/8/layout/orgChart1"/>
    <dgm:cxn modelId="{EE3592A4-2D0F-4E9A-A66F-C82F6D99ED43}" type="presParOf" srcId="{00C0352E-6849-4000-AE02-572F2142BA3E}" destId="{893C6AD2-1668-4438-ACD5-85279F1072B6}" srcOrd="6" destOrd="0" presId="urn:microsoft.com/office/officeart/2005/8/layout/orgChart1"/>
    <dgm:cxn modelId="{75E5952D-6F60-4692-AAFD-7E70C80D606D}" type="presParOf" srcId="{00C0352E-6849-4000-AE02-572F2142BA3E}" destId="{AAFDE701-8548-4D0E-98E4-326B5EAA8ECD}" srcOrd="7" destOrd="0" presId="urn:microsoft.com/office/officeart/2005/8/layout/orgChart1"/>
    <dgm:cxn modelId="{3BC0E8D1-4C11-461A-B5F5-F88679AC9D48}" type="presParOf" srcId="{AAFDE701-8548-4D0E-98E4-326B5EAA8ECD}" destId="{726DA9C5-158B-496D-A689-732D7E4FF3C7}" srcOrd="0" destOrd="0" presId="urn:microsoft.com/office/officeart/2005/8/layout/orgChart1"/>
    <dgm:cxn modelId="{9A14BAE4-2F64-4F91-8364-2B5BFCAEEB0B}" type="presParOf" srcId="{726DA9C5-158B-496D-A689-732D7E4FF3C7}" destId="{AAD1BEF3-01A1-4750-8F90-55885D235E54}" srcOrd="0" destOrd="0" presId="urn:microsoft.com/office/officeart/2005/8/layout/orgChart1"/>
    <dgm:cxn modelId="{3A90D0D0-8600-478A-97CE-801BBD54A79C}" type="presParOf" srcId="{726DA9C5-158B-496D-A689-732D7E4FF3C7}" destId="{04C11C1A-8982-4DDD-A5D5-96FE4B035892}" srcOrd="1" destOrd="0" presId="urn:microsoft.com/office/officeart/2005/8/layout/orgChart1"/>
    <dgm:cxn modelId="{27DD01EF-907A-4B92-964C-A4EBA315A767}" type="presParOf" srcId="{AAFDE701-8548-4D0E-98E4-326B5EAA8ECD}" destId="{A5820107-51B9-4569-B9C8-E97F63E1B89A}" srcOrd="1" destOrd="0" presId="urn:microsoft.com/office/officeart/2005/8/layout/orgChart1"/>
    <dgm:cxn modelId="{CA6B735A-CCBE-4114-8225-6A91E001EB65}" type="presParOf" srcId="{AAFDE701-8548-4D0E-98E4-326B5EAA8ECD}" destId="{9F88B389-F5A1-499B-A797-6C7B7DCE9829}" srcOrd="2" destOrd="0" presId="urn:microsoft.com/office/officeart/2005/8/layout/orgChart1"/>
    <dgm:cxn modelId="{82B6DE9A-4351-45B9-BE8C-A91C2843EE67}" type="presParOf" srcId="{D4E17A50-F3CA-46E6-86DA-AD812980950E}" destId="{2E93483D-7A2E-470E-81DA-613AB76FA6DC}" srcOrd="2" destOrd="0" presId="urn:microsoft.com/office/officeart/2005/8/layout/orgChart1"/>
    <dgm:cxn modelId="{E11F334B-82B1-4E6A-8E82-BE78652E1D59}" type="presParOf" srcId="{95690807-DED9-4F80-B36F-605C08726D03}" destId="{BABF96D5-F6F7-4323-9957-B0F775030EB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82CE86-6E17-485B-A8B9-BA6F4EE5FFBB}">
      <dsp:nvSpPr>
        <dsp:cNvPr id="0" name=""/>
        <dsp:cNvSpPr/>
      </dsp:nvSpPr>
      <dsp:spPr>
        <a:xfrm>
          <a:off x="4405318" y="174611"/>
          <a:ext cx="1380036" cy="1380036"/>
        </a:xfrm>
        <a:prstGeom prst="ellipse">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1">
            <a:lnSpc>
              <a:spcPct val="90000"/>
            </a:lnSpc>
            <a:spcBef>
              <a:spcPct val="0"/>
            </a:spcBef>
            <a:spcAft>
              <a:spcPct val="35000"/>
            </a:spcAft>
          </a:pPr>
          <a:r>
            <a:rPr lang="fa-IR" sz="1600" b="1" kern="1200" dirty="0" smtClean="0"/>
            <a:t>صنعتی شدن کشورهای توسعه یافته</a:t>
          </a:r>
          <a:endParaRPr lang="fa-IR" sz="1600" b="1" kern="1200" dirty="0"/>
        </a:p>
      </dsp:txBody>
      <dsp:txXfrm>
        <a:off x="4607420" y="376713"/>
        <a:ext cx="975832" cy="975832"/>
      </dsp:txXfrm>
    </dsp:sp>
    <dsp:sp modelId="{19ED7435-5765-49E1-9D19-A3A2F2E67EE6}">
      <dsp:nvSpPr>
        <dsp:cNvPr id="0" name=""/>
        <dsp:cNvSpPr/>
      </dsp:nvSpPr>
      <dsp:spPr>
        <a:xfrm>
          <a:off x="3548065" y="603237"/>
          <a:ext cx="800421" cy="800421"/>
        </a:xfrm>
        <a:prstGeom prst="mathPlus">
          <a:avLst/>
        </a:prstGeom>
        <a:gradFill rotWithShape="0">
          <a:gsLst>
            <a:gs pos="0">
              <a:schemeClr val="accent1">
                <a:tint val="60000"/>
                <a:hueOff val="0"/>
                <a:satOff val="0"/>
                <a:lumOff val="0"/>
                <a:alphaOff val="0"/>
                <a:tint val="70000"/>
                <a:satMod val="130000"/>
              </a:schemeClr>
            </a:gs>
            <a:gs pos="43000">
              <a:schemeClr val="accent1">
                <a:tint val="60000"/>
                <a:hueOff val="0"/>
                <a:satOff val="0"/>
                <a:lumOff val="0"/>
                <a:alphaOff val="0"/>
                <a:tint val="44000"/>
                <a:satMod val="165000"/>
              </a:schemeClr>
            </a:gs>
            <a:gs pos="93000">
              <a:schemeClr val="accent1">
                <a:tint val="60000"/>
                <a:hueOff val="0"/>
                <a:satOff val="0"/>
                <a:lumOff val="0"/>
                <a:alphaOff val="0"/>
                <a:tint val="15000"/>
                <a:satMod val="165000"/>
              </a:schemeClr>
            </a:gs>
            <a:gs pos="100000">
              <a:schemeClr val="accent1">
                <a:tint val="60000"/>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tint val="60000"/>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rtl="1">
            <a:lnSpc>
              <a:spcPct val="90000"/>
            </a:lnSpc>
            <a:spcBef>
              <a:spcPct val="0"/>
            </a:spcBef>
            <a:spcAft>
              <a:spcPct val="35000"/>
            </a:spcAft>
          </a:pPr>
          <a:endParaRPr lang="fa-IR" sz="1000" kern="1200"/>
        </a:p>
      </dsp:txBody>
      <dsp:txXfrm>
        <a:off x="3654161" y="909318"/>
        <a:ext cx="588229" cy="188259"/>
      </dsp:txXfrm>
    </dsp:sp>
    <dsp:sp modelId="{8819DA1E-1C1E-4E3C-882E-5ACA65D11CED}">
      <dsp:nvSpPr>
        <dsp:cNvPr id="0" name=""/>
        <dsp:cNvSpPr/>
      </dsp:nvSpPr>
      <dsp:spPr>
        <a:xfrm>
          <a:off x="2190745" y="174611"/>
          <a:ext cx="1380036" cy="1380036"/>
        </a:xfrm>
        <a:prstGeom prst="ellipse">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b="1" kern="1200" dirty="0" smtClean="0"/>
            <a:t>افزایش رفاه و سلامت</a:t>
          </a:r>
          <a:endParaRPr lang="fa-IR" sz="2000" b="1" kern="1200" dirty="0"/>
        </a:p>
      </dsp:txBody>
      <dsp:txXfrm>
        <a:off x="2392847" y="376713"/>
        <a:ext cx="975832" cy="975832"/>
      </dsp:txXfrm>
    </dsp:sp>
    <dsp:sp modelId="{1108395B-67FB-4772-80C9-91D14C0B844D}">
      <dsp:nvSpPr>
        <dsp:cNvPr id="0" name=""/>
        <dsp:cNvSpPr/>
      </dsp:nvSpPr>
      <dsp:spPr>
        <a:xfrm>
          <a:off x="1404926" y="460362"/>
          <a:ext cx="800421" cy="800421"/>
        </a:xfrm>
        <a:prstGeom prst="mathEqual">
          <a:avLst/>
        </a:prstGeom>
        <a:gradFill rotWithShape="0">
          <a:gsLst>
            <a:gs pos="0">
              <a:schemeClr val="accent1">
                <a:tint val="60000"/>
                <a:hueOff val="0"/>
                <a:satOff val="0"/>
                <a:lumOff val="0"/>
                <a:alphaOff val="0"/>
                <a:tint val="70000"/>
                <a:satMod val="130000"/>
              </a:schemeClr>
            </a:gs>
            <a:gs pos="43000">
              <a:schemeClr val="accent1">
                <a:tint val="60000"/>
                <a:hueOff val="0"/>
                <a:satOff val="0"/>
                <a:lumOff val="0"/>
                <a:alphaOff val="0"/>
                <a:tint val="44000"/>
                <a:satMod val="165000"/>
              </a:schemeClr>
            </a:gs>
            <a:gs pos="93000">
              <a:schemeClr val="accent1">
                <a:tint val="60000"/>
                <a:hueOff val="0"/>
                <a:satOff val="0"/>
                <a:lumOff val="0"/>
                <a:alphaOff val="0"/>
                <a:tint val="15000"/>
                <a:satMod val="165000"/>
              </a:schemeClr>
            </a:gs>
            <a:gs pos="100000">
              <a:schemeClr val="accent1">
                <a:tint val="60000"/>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tint val="60000"/>
              <a:hueOff val="0"/>
              <a:satOff val="0"/>
              <a:lumOff val="0"/>
              <a:alphaOff val="0"/>
              <a:shade val="9000"/>
              <a:satMod val="105000"/>
              <a:alpha val="48000"/>
            </a:scheme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fa-IR" sz="2700" kern="1200"/>
        </a:p>
      </dsp:txBody>
      <dsp:txXfrm>
        <a:off x="1511022" y="625249"/>
        <a:ext cx="588229" cy="470647"/>
      </dsp:txXfrm>
    </dsp:sp>
    <dsp:sp modelId="{0E411438-E668-4ED4-BAEA-C4A99863517C}">
      <dsp:nvSpPr>
        <dsp:cNvPr id="0" name=""/>
        <dsp:cNvSpPr/>
      </dsp:nvSpPr>
      <dsp:spPr>
        <a:xfrm>
          <a:off x="0" y="174611"/>
          <a:ext cx="1380036" cy="1380036"/>
        </a:xfrm>
        <a:prstGeom prst="ellipse">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800100" rtl="1">
            <a:lnSpc>
              <a:spcPct val="90000"/>
            </a:lnSpc>
            <a:spcBef>
              <a:spcPct val="0"/>
            </a:spcBef>
            <a:spcAft>
              <a:spcPct val="35000"/>
            </a:spcAft>
          </a:pPr>
          <a:r>
            <a:rPr lang="fa-IR" sz="1800" b="1" kern="1200" dirty="0" smtClean="0"/>
            <a:t>کاهش تمایل به فرزندآوری</a:t>
          </a:r>
          <a:endParaRPr lang="fa-IR" sz="1800" b="1" kern="1200" dirty="0"/>
        </a:p>
      </dsp:txBody>
      <dsp:txXfrm>
        <a:off x="202102" y="376713"/>
        <a:ext cx="975832" cy="97583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967E2-A61C-47BE-A58B-DDAFAF8424A7}">
      <dsp:nvSpPr>
        <dsp:cNvPr id="0" name=""/>
        <dsp:cNvSpPr/>
      </dsp:nvSpPr>
      <dsp:spPr>
        <a:xfrm rot="5400000">
          <a:off x="1647839" y="804115"/>
          <a:ext cx="676268" cy="769907"/>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752AD5-19CB-4C0E-9745-4E64E2472D74}">
      <dsp:nvSpPr>
        <dsp:cNvPr id="0" name=""/>
        <dsp:cNvSpPr/>
      </dsp:nvSpPr>
      <dsp:spPr>
        <a:xfrm>
          <a:off x="695699" y="14615"/>
          <a:ext cx="2684378" cy="876556"/>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b="1" kern="1200" dirty="0" smtClean="0"/>
            <a:t>افزایش جمعیت در سنین فعالیت</a:t>
          </a:r>
          <a:endParaRPr lang="en-US" sz="1700" b="1" kern="1200" dirty="0"/>
        </a:p>
      </dsp:txBody>
      <dsp:txXfrm>
        <a:off x="738497" y="57413"/>
        <a:ext cx="2598782" cy="790960"/>
      </dsp:txXfrm>
    </dsp:sp>
    <dsp:sp modelId="{2938BAD3-125B-4B55-A1E1-B0F239717E84}">
      <dsp:nvSpPr>
        <dsp:cNvPr id="0" name=""/>
        <dsp:cNvSpPr/>
      </dsp:nvSpPr>
      <dsp:spPr>
        <a:xfrm>
          <a:off x="2607107" y="130458"/>
          <a:ext cx="827990" cy="644064"/>
        </a:xfrm>
        <a:prstGeom prst="rect">
          <a:avLst/>
        </a:prstGeom>
        <a:noFill/>
        <a:ln>
          <a:noFill/>
        </a:ln>
        <a:effectLst/>
      </dsp:spPr>
      <dsp:style>
        <a:lnRef idx="0">
          <a:scrgbClr r="0" g="0" b="0"/>
        </a:lnRef>
        <a:fillRef idx="0">
          <a:scrgbClr r="0" g="0" b="0"/>
        </a:fillRef>
        <a:effectRef idx="0">
          <a:scrgbClr r="0" g="0" b="0"/>
        </a:effectRef>
        <a:fontRef idx="minor"/>
      </dsp:style>
    </dsp:sp>
    <dsp:sp modelId="{9E0DBDE3-E08B-4F3C-BFC7-103749D578EE}">
      <dsp:nvSpPr>
        <dsp:cNvPr id="0" name=""/>
        <dsp:cNvSpPr/>
      </dsp:nvSpPr>
      <dsp:spPr>
        <a:xfrm rot="5400000">
          <a:off x="2962751" y="1739106"/>
          <a:ext cx="676268" cy="769907"/>
        </a:xfrm>
        <a:prstGeom prst="bentUpArrow">
          <a:avLst>
            <a:gd name="adj1" fmla="val 32840"/>
            <a:gd name="adj2" fmla="val 25000"/>
            <a:gd name="adj3" fmla="val 3578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F32872-97D6-48E4-9EE7-A4B094047803}">
      <dsp:nvSpPr>
        <dsp:cNvPr id="0" name=""/>
        <dsp:cNvSpPr/>
      </dsp:nvSpPr>
      <dsp:spPr>
        <a:xfrm>
          <a:off x="2010610" y="949605"/>
          <a:ext cx="2684378" cy="876556"/>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b="1" kern="1200" dirty="0" smtClean="0"/>
            <a:t>افزایش نسبت تولید‌کنندگان به مصرف‌کنندگان</a:t>
          </a:r>
          <a:endParaRPr lang="en-US" sz="1700" b="1" kern="1200" dirty="0"/>
        </a:p>
      </dsp:txBody>
      <dsp:txXfrm>
        <a:off x="2053408" y="992403"/>
        <a:ext cx="2598782" cy="790960"/>
      </dsp:txXfrm>
    </dsp:sp>
    <dsp:sp modelId="{684DC357-D481-4BAB-A758-68B58A1E8105}">
      <dsp:nvSpPr>
        <dsp:cNvPr id="0" name=""/>
        <dsp:cNvSpPr/>
      </dsp:nvSpPr>
      <dsp:spPr>
        <a:xfrm>
          <a:off x="3922018" y="1065449"/>
          <a:ext cx="827990" cy="644064"/>
        </a:xfrm>
        <a:prstGeom prst="rect">
          <a:avLst/>
        </a:prstGeom>
        <a:noFill/>
        <a:ln>
          <a:noFill/>
        </a:ln>
        <a:effectLst/>
      </dsp:spPr>
      <dsp:style>
        <a:lnRef idx="0">
          <a:scrgbClr r="0" g="0" b="0"/>
        </a:lnRef>
        <a:fillRef idx="0">
          <a:scrgbClr r="0" g="0" b="0"/>
        </a:fillRef>
        <a:effectRef idx="0">
          <a:scrgbClr r="0" g="0" b="0"/>
        </a:effectRef>
        <a:fontRef idx="minor"/>
      </dsp:style>
    </dsp:sp>
    <dsp:sp modelId="{44C2C086-06EA-49AC-83CA-8495AB338B61}">
      <dsp:nvSpPr>
        <dsp:cNvPr id="0" name=""/>
        <dsp:cNvSpPr/>
      </dsp:nvSpPr>
      <dsp:spPr>
        <a:xfrm>
          <a:off x="3325522" y="1884596"/>
          <a:ext cx="2684378" cy="876556"/>
        </a:xfrm>
        <a:prstGeom prst="roundRect">
          <a:avLst>
            <a:gd name="adj" fmla="val 166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b="1" kern="1200" dirty="0" smtClean="0"/>
            <a:t>ایجاد فرصت هایی برای رشد تولید سرانه و رشد اقتصادی</a:t>
          </a:r>
          <a:endParaRPr lang="en-US" sz="1700" b="1" kern="1200" dirty="0"/>
        </a:p>
      </dsp:txBody>
      <dsp:txXfrm>
        <a:off x="3368320" y="1927394"/>
        <a:ext cx="2598782" cy="79096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366C5E-C7B9-45C3-A2EA-D11168D17D06}">
      <dsp:nvSpPr>
        <dsp:cNvPr id="0" name=""/>
        <dsp:cNvSpPr/>
      </dsp:nvSpPr>
      <dsp:spPr>
        <a:xfrm>
          <a:off x="0" y="261604"/>
          <a:ext cx="3490156" cy="3490156"/>
        </a:xfrm>
        <a:prstGeom prst="ellipse">
          <a:avLst/>
        </a:prstGeom>
        <a:gradFill rotWithShape="0">
          <a:gsLst>
            <a:gs pos="0">
              <a:schemeClr val="accent2">
                <a:hueOff val="0"/>
                <a:satOff val="0"/>
                <a:lumOff val="0"/>
                <a:alphaOff val="0"/>
                <a:tint val="98000"/>
                <a:shade val="25000"/>
                <a:satMod val="250000"/>
              </a:schemeClr>
            </a:gs>
            <a:gs pos="68000">
              <a:schemeClr val="accent2">
                <a:hueOff val="0"/>
                <a:satOff val="0"/>
                <a:lumOff val="0"/>
                <a:alphaOff val="0"/>
                <a:tint val="86000"/>
                <a:satMod val="115000"/>
              </a:schemeClr>
            </a:gs>
            <a:gs pos="100000">
              <a:schemeClr val="accent2">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91440" rIns="0" bIns="9144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latin typeface="Franklin Gothic Medium Cond" pitchFamily="34" charset="0"/>
              <a:cs typeface="B Titr" pitchFamily="2" charset="-78"/>
            </a:rPr>
            <a:t>اقتصادی</a:t>
          </a:r>
          <a:endParaRPr lang="en-US" sz="1800" kern="1200" dirty="0">
            <a:solidFill>
              <a:schemeClr val="tx1"/>
            </a:solidFill>
            <a:latin typeface="Franklin Gothic Medium Cond" pitchFamily="34" charset="0"/>
            <a:cs typeface="B Titr" pitchFamily="2" charset="-78"/>
          </a:endParaRPr>
        </a:p>
      </dsp:txBody>
      <dsp:txXfrm>
        <a:off x="1257154" y="436112"/>
        <a:ext cx="975847" cy="523523"/>
      </dsp:txXfrm>
    </dsp:sp>
    <dsp:sp modelId="{E5755DDE-101F-4060-BB59-483CA7098683}">
      <dsp:nvSpPr>
        <dsp:cNvPr id="0" name=""/>
        <dsp:cNvSpPr/>
      </dsp:nvSpPr>
      <dsp:spPr>
        <a:xfrm>
          <a:off x="349015" y="948153"/>
          <a:ext cx="2792124" cy="2792124"/>
        </a:xfrm>
        <a:prstGeom prst="ellipse">
          <a:avLst/>
        </a:prstGeom>
        <a:gradFill rotWithShape="0">
          <a:gsLst>
            <a:gs pos="0">
              <a:schemeClr val="accent3">
                <a:hueOff val="0"/>
                <a:satOff val="0"/>
                <a:lumOff val="0"/>
                <a:alphaOff val="0"/>
                <a:tint val="98000"/>
                <a:shade val="25000"/>
                <a:satMod val="250000"/>
              </a:schemeClr>
            </a:gs>
            <a:gs pos="68000">
              <a:schemeClr val="accent3">
                <a:hueOff val="0"/>
                <a:satOff val="0"/>
                <a:lumOff val="0"/>
                <a:alphaOff val="0"/>
                <a:tint val="86000"/>
                <a:satMod val="115000"/>
              </a:schemeClr>
            </a:gs>
            <a:gs pos="100000">
              <a:schemeClr val="accent3">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91440" rIns="0" bIns="9144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Titr" pitchFamily="2" charset="-78"/>
            </a:rPr>
            <a:t>اجتماعی</a:t>
          </a:r>
          <a:endParaRPr lang="en-US" sz="1800" kern="1200" dirty="0">
            <a:solidFill>
              <a:schemeClr val="tx1"/>
            </a:solidFill>
            <a:latin typeface="Franklin Gothic Medium Cond" pitchFamily="34" charset="0"/>
          </a:endParaRPr>
        </a:p>
      </dsp:txBody>
      <dsp:txXfrm>
        <a:off x="1257154" y="1115680"/>
        <a:ext cx="975847" cy="502582"/>
      </dsp:txXfrm>
    </dsp:sp>
    <dsp:sp modelId="{CD0E4A16-4D03-4286-B746-1DFC109DF77B}">
      <dsp:nvSpPr>
        <dsp:cNvPr id="0" name=""/>
        <dsp:cNvSpPr/>
      </dsp:nvSpPr>
      <dsp:spPr>
        <a:xfrm>
          <a:off x="698031" y="1646184"/>
          <a:ext cx="2094093" cy="2094093"/>
        </a:xfrm>
        <a:prstGeom prst="ellipse">
          <a:avLst/>
        </a:prstGeom>
        <a:gradFill rotWithShape="0">
          <a:gsLst>
            <a:gs pos="0">
              <a:schemeClr val="accent4">
                <a:hueOff val="0"/>
                <a:satOff val="0"/>
                <a:lumOff val="0"/>
                <a:alphaOff val="0"/>
                <a:tint val="98000"/>
                <a:shade val="25000"/>
                <a:satMod val="250000"/>
              </a:schemeClr>
            </a:gs>
            <a:gs pos="68000">
              <a:schemeClr val="accent4">
                <a:hueOff val="0"/>
                <a:satOff val="0"/>
                <a:lumOff val="0"/>
                <a:alphaOff val="0"/>
                <a:tint val="86000"/>
                <a:satMod val="115000"/>
              </a:schemeClr>
            </a:gs>
            <a:gs pos="100000">
              <a:schemeClr val="accent4">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4">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91440" rIns="0" bIns="91440" numCol="1" spcCol="1270" anchor="ctr" anchorCtr="0">
          <a:noAutofit/>
        </a:bodyPr>
        <a:lstStyle/>
        <a:p>
          <a:pPr lvl="0" algn="ctr" defTabSz="800100">
            <a:lnSpc>
              <a:spcPct val="90000"/>
            </a:lnSpc>
            <a:spcBef>
              <a:spcPct val="0"/>
            </a:spcBef>
            <a:spcAft>
              <a:spcPct val="35000"/>
            </a:spcAft>
          </a:pPr>
          <a:r>
            <a:rPr lang="fa-IR" sz="1800" b="1" kern="1200" dirty="0" smtClean="0">
              <a:solidFill>
                <a:schemeClr val="tx1"/>
              </a:solidFill>
              <a:cs typeface="B Titr" pitchFamily="2" charset="-78"/>
            </a:rPr>
            <a:t>فرهنگی</a:t>
          </a:r>
          <a:endParaRPr lang="en-US" sz="1800" b="1" kern="1200" dirty="0">
            <a:solidFill>
              <a:schemeClr val="tx1"/>
            </a:solidFill>
            <a:latin typeface="Franklin Gothic Medium Cond" pitchFamily="34" charset="0"/>
            <a:cs typeface="B Titr" pitchFamily="2" charset="-78"/>
          </a:endParaRPr>
        </a:p>
      </dsp:txBody>
      <dsp:txXfrm>
        <a:off x="1257154" y="1803241"/>
        <a:ext cx="975847" cy="471171"/>
      </dsp:txXfrm>
    </dsp:sp>
    <dsp:sp modelId="{04EA5054-6F38-4392-9FC8-45EA51C81A2C}">
      <dsp:nvSpPr>
        <dsp:cNvPr id="0" name=""/>
        <dsp:cNvSpPr/>
      </dsp:nvSpPr>
      <dsp:spPr>
        <a:xfrm>
          <a:off x="1047046" y="2344215"/>
          <a:ext cx="1396062" cy="1396062"/>
        </a:xfrm>
        <a:prstGeom prst="ellipse">
          <a:avLst/>
        </a:prstGeom>
        <a:gradFill rotWithShape="0">
          <a:gsLst>
            <a:gs pos="0">
              <a:schemeClr val="accent5">
                <a:hueOff val="0"/>
                <a:satOff val="0"/>
                <a:lumOff val="0"/>
                <a:alphaOff val="0"/>
                <a:tint val="98000"/>
                <a:shade val="25000"/>
                <a:satMod val="250000"/>
              </a:schemeClr>
            </a:gs>
            <a:gs pos="68000">
              <a:schemeClr val="accent5">
                <a:hueOff val="0"/>
                <a:satOff val="0"/>
                <a:lumOff val="0"/>
                <a:alphaOff val="0"/>
                <a:tint val="86000"/>
                <a:satMod val="115000"/>
              </a:schemeClr>
            </a:gs>
            <a:gs pos="100000">
              <a:schemeClr val="accent5">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5">
              <a:hueOff val="0"/>
              <a:satOff val="0"/>
              <a:lumOff val="0"/>
              <a:alphaOff val="0"/>
              <a:shade val="9000"/>
              <a:satMod val="105000"/>
              <a:alpha val="48000"/>
            </a:scheme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91440" rIns="0" bIns="91440" numCol="1" spcCol="1270" anchor="ctr" anchorCtr="0">
          <a:noAutofit/>
        </a:bodyPr>
        <a:lstStyle/>
        <a:p>
          <a:pPr lvl="0" algn="ctr" defTabSz="711200">
            <a:lnSpc>
              <a:spcPct val="90000"/>
            </a:lnSpc>
            <a:spcBef>
              <a:spcPct val="0"/>
            </a:spcBef>
            <a:spcAft>
              <a:spcPct val="35000"/>
            </a:spcAft>
          </a:pPr>
          <a:r>
            <a:rPr lang="fa-IR" sz="1600" b="1" kern="1200" dirty="0" smtClean="0">
              <a:solidFill>
                <a:schemeClr val="tx1"/>
              </a:solidFill>
              <a:latin typeface="Franklin Gothic Medium Cond" pitchFamily="34" charset="0"/>
              <a:cs typeface="B Titr" pitchFamily="2" charset="-78"/>
            </a:rPr>
            <a:t>سیاست‌گذاری</a:t>
          </a:r>
          <a:endParaRPr lang="en-US" sz="1600" b="1" kern="1200" dirty="0">
            <a:solidFill>
              <a:schemeClr val="tx1"/>
            </a:solidFill>
            <a:latin typeface="Franklin Gothic Medium Cond" pitchFamily="34" charset="0"/>
            <a:cs typeface="B Titr" pitchFamily="2" charset="-78"/>
          </a:endParaRPr>
        </a:p>
      </dsp:txBody>
      <dsp:txXfrm>
        <a:off x="1251495" y="2693231"/>
        <a:ext cx="987165" cy="6980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CBAA5-7259-4536-BCA8-76CE0653EBF8}">
      <dsp:nvSpPr>
        <dsp:cNvPr id="0" name=""/>
        <dsp:cNvSpPr/>
      </dsp:nvSpPr>
      <dsp:spPr>
        <a:xfrm rot="16200000">
          <a:off x="360" y="217587"/>
          <a:ext cx="2262649" cy="2262649"/>
        </a:xfrm>
        <a:prstGeom prst="downArrow">
          <a:avLst>
            <a:gd name="adj1" fmla="val 50000"/>
            <a:gd name="adj2" fmla="val 35000"/>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a-IR" sz="1400" b="1" kern="1200" dirty="0" smtClean="0"/>
            <a:t>45 سال پیش:</a:t>
          </a:r>
        </a:p>
        <a:p>
          <a:pPr lvl="0" algn="ctr" defTabSz="622300">
            <a:lnSpc>
              <a:spcPct val="90000"/>
            </a:lnSpc>
            <a:spcBef>
              <a:spcPct val="0"/>
            </a:spcBef>
            <a:spcAft>
              <a:spcPct val="35000"/>
            </a:spcAft>
          </a:pPr>
          <a:r>
            <a:rPr lang="fa-IR" sz="1400" b="1" kern="1200" dirty="0" smtClean="0"/>
            <a:t>اعمال سیاستهای کاهش جمعیتی در خاورمیانه</a:t>
          </a:r>
          <a:endParaRPr lang="en-US" sz="1400" b="1" kern="1200" dirty="0"/>
        </a:p>
      </dsp:txBody>
      <dsp:txXfrm rot="5400000">
        <a:off x="360" y="783249"/>
        <a:ext cx="1866685" cy="1131325"/>
      </dsp:txXfrm>
    </dsp:sp>
    <dsp:sp modelId="{BA7FC39A-1A8C-4D40-9DBF-78EA584DC424}">
      <dsp:nvSpPr>
        <dsp:cNvPr id="0" name=""/>
        <dsp:cNvSpPr/>
      </dsp:nvSpPr>
      <dsp:spPr>
        <a:xfrm rot="5400000">
          <a:off x="2394182" y="217587"/>
          <a:ext cx="2262649" cy="2262649"/>
        </a:xfrm>
        <a:prstGeom prst="downArrow">
          <a:avLst>
            <a:gd name="adj1" fmla="val 50000"/>
            <a:gd name="adj2" fmla="val 35000"/>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a:noFill/>
        </a:ln>
        <a:effectLst>
          <a:outerShdw blurRad="57150" dist="38100" dir="5400000" algn="ctr" rotWithShape="0">
            <a:schemeClr val="accent1">
              <a:hueOff val="0"/>
              <a:satOff val="0"/>
              <a:lumOff val="0"/>
              <a:alphaOff val="0"/>
              <a:shade val="9000"/>
              <a:satMod val="105000"/>
              <a:alpha val="48000"/>
            </a:scheme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a-IR" sz="1400" b="1" kern="1200" dirty="0" smtClean="0"/>
            <a:t>55 سال پیش:</a:t>
          </a:r>
        </a:p>
        <a:p>
          <a:pPr lvl="0" algn="ctr" defTabSz="622300">
            <a:lnSpc>
              <a:spcPct val="90000"/>
            </a:lnSpc>
            <a:spcBef>
              <a:spcPct val="0"/>
            </a:spcBef>
            <a:spcAft>
              <a:spcPct val="35000"/>
            </a:spcAft>
          </a:pPr>
          <a:r>
            <a:rPr lang="fa-IR" sz="1400" b="1" kern="1200" dirty="0" smtClean="0"/>
            <a:t>اعمال سیاستهای افزایش جمعیتی در آمریکا</a:t>
          </a:r>
          <a:endParaRPr lang="en-US" sz="1400" b="1" kern="1200" dirty="0"/>
        </a:p>
      </dsp:txBody>
      <dsp:txXfrm rot="-5400000">
        <a:off x="2790146" y="783249"/>
        <a:ext cx="1866685" cy="11313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CBAA5-7259-4536-BCA8-76CE0653EBF8}">
      <dsp:nvSpPr>
        <dsp:cNvPr id="0" name=""/>
        <dsp:cNvSpPr/>
      </dsp:nvSpPr>
      <dsp:spPr>
        <a:xfrm rot="16200000">
          <a:off x="-111426" y="533"/>
          <a:ext cx="2451393" cy="2228539"/>
        </a:xfrm>
        <a:prstGeom prst="downArrow">
          <a:avLst>
            <a:gd name="adj1" fmla="val 50000"/>
            <a:gd name="adj2" fmla="val 35000"/>
          </a:avLst>
        </a:prstGeom>
        <a:gradFill flip="none" rotWithShape="0">
          <a:gsLst>
            <a:gs pos="0">
              <a:srgbClr val="A365D1">
                <a:shade val="30000"/>
                <a:satMod val="115000"/>
              </a:srgbClr>
            </a:gs>
            <a:gs pos="50000">
              <a:srgbClr val="A365D1">
                <a:shade val="67500"/>
                <a:satMod val="115000"/>
              </a:srgbClr>
            </a:gs>
            <a:gs pos="100000">
              <a:srgbClr val="A365D1">
                <a:shade val="100000"/>
                <a:satMod val="115000"/>
              </a:srgbClr>
            </a:gs>
          </a:gsLst>
          <a:lin ang="0" scaled="1"/>
          <a:tileRect/>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fa-IR" sz="1600" b="1" kern="1200" dirty="0" smtClean="0"/>
            <a:t>رژیم صهیونیستی، زنان را به زایش بیشتر تشویق می ‌کند.</a:t>
          </a:r>
          <a:endParaRPr lang="en-US" sz="1600" b="1" kern="1200" dirty="0"/>
        </a:p>
      </dsp:txBody>
      <dsp:txXfrm rot="5400000">
        <a:off x="1" y="501954"/>
        <a:ext cx="1838545" cy="1225697"/>
      </dsp:txXfrm>
    </dsp:sp>
    <dsp:sp modelId="{BA7FC39A-1A8C-4D40-9DBF-78EA584DC424}">
      <dsp:nvSpPr>
        <dsp:cNvPr id="0" name=""/>
        <dsp:cNvSpPr/>
      </dsp:nvSpPr>
      <dsp:spPr>
        <a:xfrm rot="5400000">
          <a:off x="2317226" y="533"/>
          <a:ext cx="2451393" cy="2228539"/>
        </a:xfrm>
        <a:prstGeom prst="downArrow">
          <a:avLst>
            <a:gd name="adj1" fmla="val 50000"/>
            <a:gd name="adj2" fmla="val 35000"/>
          </a:avLst>
        </a:prstGeom>
        <a:gradFill flip="none" rotWithShape="0">
          <a:gsLst>
            <a:gs pos="0">
              <a:srgbClr val="A365D1">
                <a:shade val="30000"/>
                <a:satMod val="115000"/>
              </a:srgbClr>
            </a:gs>
            <a:gs pos="50000">
              <a:srgbClr val="A365D1">
                <a:shade val="67500"/>
                <a:satMod val="115000"/>
              </a:srgbClr>
            </a:gs>
            <a:gs pos="100000">
              <a:srgbClr val="A365D1">
                <a:shade val="100000"/>
                <a:satMod val="115000"/>
              </a:srgbClr>
            </a:gs>
          </a:gsLst>
          <a:lin ang="0" scaled="1"/>
          <a:tileRect/>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fa-IR" sz="1600" b="1" kern="1200" dirty="0" smtClean="0"/>
            <a:t>همزمان با گسترش و تشویق تنظیم خانواده در ایران</a:t>
          </a:r>
          <a:endParaRPr lang="en-US" sz="1600" b="1" kern="1200" dirty="0"/>
        </a:p>
      </dsp:txBody>
      <dsp:txXfrm rot="-5400000">
        <a:off x="2818647" y="501954"/>
        <a:ext cx="1838545" cy="12256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457FF7-104B-4D1A-B14E-6608D23C85CD}">
      <dsp:nvSpPr>
        <dsp:cNvPr id="0" name=""/>
        <dsp:cNvSpPr/>
      </dsp:nvSpPr>
      <dsp:spPr>
        <a:xfrm>
          <a:off x="811402" y="2637"/>
          <a:ext cx="2064569" cy="1422488"/>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55000" b="-55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1EF02E-3F8D-4F0A-A7AA-4EB5BDC0E138}">
      <dsp:nvSpPr>
        <dsp:cNvPr id="0" name=""/>
        <dsp:cNvSpPr/>
      </dsp:nvSpPr>
      <dsp:spPr>
        <a:xfrm>
          <a:off x="811402" y="1425125"/>
          <a:ext cx="2064569" cy="765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0" numCol="1" spcCol="1270" anchor="t" anchorCtr="0">
          <a:noAutofit/>
        </a:bodyPr>
        <a:lstStyle/>
        <a:p>
          <a:pPr lvl="0" algn="ctr" defTabSz="1022350">
            <a:lnSpc>
              <a:spcPct val="90000"/>
            </a:lnSpc>
            <a:spcBef>
              <a:spcPct val="0"/>
            </a:spcBef>
            <a:spcAft>
              <a:spcPct val="35000"/>
            </a:spcAft>
          </a:pPr>
          <a:r>
            <a:rPr lang="fa-IR" sz="2300" b="1" kern="1200" dirty="0" smtClean="0"/>
            <a:t>واکسن های آلوده </a:t>
          </a:r>
          <a:endParaRPr lang="en-US" sz="2300" b="1" kern="1200" dirty="0"/>
        </a:p>
      </dsp:txBody>
      <dsp:txXfrm>
        <a:off x="811402" y="1425125"/>
        <a:ext cx="2064569" cy="765955"/>
      </dsp:txXfrm>
    </dsp:sp>
    <dsp:sp modelId="{7FD7590D-637E-45E7-8E9A-23E1B5954567}">
      <dsp:nvSpPr>
        <dsp:cNvPr id="0" name=""/>
        <dsp:cNvSpPr/>
      </dsp:nvSpPr>
      <dsp:spPr>
        <a:xfrm>
          <a:off x="3082515" y="2637"/>
          <a:ext cx="2064569" cy="1422488"/>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A7D1EE-1BEE-4230-AF39-96FD89B3B9F5}">
      <dsp:nvSpPr>
        <dsp:cNvPr id="0" name=""/>
        <dsp:cNvSpPr/>
      </dsp:nvSpPr>
      <dsp:spPr>
        <a:xfrm>
          <a:off x="3082515" y="1425125"/>
          <a:ext cx="2064569" cy="765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fa-IR" sz="2400" b="1" kern="1200" dirty="0" smtClean="0"/>
            <a:t>حشره کش های آلوده</a:t>
          </a:r>
          <a:r>
            <a:rPr lang="fa-IR" sz="1900" kern="1200" dirty="0" smtClean="0"/>
            <a:t> </a:t>
          </a:r>
          <a:endParaRPr lang="en-US" sz="1900" kern="1200" dirty="0"/>
        </a:p>
      </dsp:txBody>
      <dsp:txXfrm>
        <a:off x="3082515" y="1425125"/>
        <a:ext cx="2064569" cy="765955"/>
      </dsp:txXfrm>
    </dsp:sp>
    <dsp:sp modelId="{205BAA3F-87DA-4BEC-BC90-8AF26A332A51}">
      <dsp:nvSpPr>
        <dsp:cNvPr id="0" name=""/>
        <dsp:cNvSpPr/>
      </dsp:nvSpPr>
      <dsp:spPr>
        <a:xfrm>
          <a:off x="5353628" y="2637"/>
          <a:ext cx="2064569" cy="1422488"/>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56FEFA-ECA4-4953-BE5A-B1B8F9EA5AE6}">
      <dsp:nvSpPr>
        <dsp:cNvPr id="0" name=""/>
        <dsp:cNvSpPr/>
      </dsp:nvSpPr>
      <dsp:spPr>
        <a:xfrm>
          <a:off x="5353628" y="1425125"/>
          <a:ext cx="2064569" cy="765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fa-IR" sz="1800" b="1" kern="1200" dirty="0" smtClean="0"/>
            <a:t>صدور بیماری های مسری ویرانگر </a:t>
          </a:r>
          <a:endParaRPr lang="en-US" sz="1800" b="1" kern="1200" dirty="0"/>
        </a:p>
      </dsp:txBody>
      <dsp:txXfrm>
        <a:off x="5353628" y="1425125"/>
        <a:ext cx="2064569" cy="765955"/>
      </dsp:txXfrm>
    </dsp:sp>
    <dsp:sp modelId="{DB9AB04C-E528-4F20-A6F4-0245D1CA9A2D}">
      <dsp:nvSpPr>
        <dsp:cNvPr id="0" name=""/>
        <dsp:cNvSpPr/>
      </dsp:nvSpPr>
      <dsp:spPr>
        <a:xfrm>
          <a:off x="3061601" y="2540057"/>
          <a:ext cx="2064569" cy="1422488"/>
        </a:xfrm>
        <a:prstGeom prst="round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000" r="-2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987C8F-5906-47C6-8587-8B66C5437A3D}">
      <dsp:nvSpPr>
        <dsp:cNvPr id="0" name=""/>
        <dsp:cNvSpPr/>
      </dsp:nvSpPr>
      <dsp:spPr>
        <a:xfrm>
          <a:off x="3082515" y="3820026"/>
          <a:ext cx="2064569" cy="765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0" numCol="1" spcCol="1270" anchor="t" anchorCtr="0">
          <a:noAutofit/>
        </a:bodyPr>
        <a:lstStyle/>
        <a:p>
          <a:pPr lvl="0" algn="ctr" defTabSz="1244600">
            <a:lnSpc>
              <a:spcPct val="90000"/>
            </a:lnSpc>
            <a:spcBef>
              <a:spcPct val="0"/>
            </a:spcBef>
            <a:spcAft>
              <a:spcPct val="35000"/>
            </a:spcAft>
          </a:pPr>
          <a:r>
            <a:rPr lang="fa-IR" sz="2800" b="1" kern="1200" dirty="0" smtClean="0"/>
            <a:t>ویروس ایدز </a:t>
          </a:r>
          <a:endParaRPr lang="en-US" sz="2800" b="1" kern="1200" dirty="0"/>
        </a:p>
      </dsp:txBody>
      <dsp:txXfrm>
        <a:off x="3082515" y="3820026"/>
        <a:ext cx="2064569" cy="7659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5A7D-7F14-448D-A171-15D31BBE9D7B}">
      <dsp:nvSpPr>
        <dsp:cNvPr id="0" name=""/>
        <dsp:cNvSpPr/>
      </dsp:nvSpPr>
      <dsp:spPr>
        <a:xfrm>
          <a:off x="0" y="808102"/>
          <a:ext cx="5760720" cy="445996"/>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افزایش جمعیت کشورهای در حال توسعه و با منابع غنی</a:t>
          </a:r>
          <a:endParaRPr lang="en-US" sz="1400" b="1" kern="1200" dirty="0"/>
        </a:p>
      </dsp:txBody>
      <dsp:txXfrm>
        <a:off x="13063" y="821165"/>
        <a:ext cx="4917560" cy="419870"/>
      </dsp:txXfrm>
    </dsp:sp>
    <dsp:sp modelId="{E2B0DE68-6FA2-4C80-89A4-1396C919CC44}">
      <dsp:nvSpPr>
        <dsp:cNvPr id="0" name=""/>
        <dsp:cNvSpPr/>
      </dsp:nvSpPr>
      <dsp:spPr>
        <a:xfrm>
          <a:off x="430183" y="1384162"/>
          <a:ext cx="5760720" cy="445996"/>
        </a:xfrm>
        <a:prstGeom prst="roundRect">
          <a:avLst>
            <a:gd name="adj" fmla="val 10000"/>
          </a:avLst>
        </a:prstGeom>
        <a:solidFill>
          <a:schemeClr val="accent2">
            <a:shade val="80000"/>
            <a:hueOff val="150738"/>
            <a:satOff val="-9754"/>
            <a:lumOff val="890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بالا رفتن خواست‌ها و انتظارات عمومی: آموزش، اشتغال، بهداشت و مسکن</a:t>
          </a:r>
          <a:endParaRPr lang="en-US" sz="1400" b="1" kern="1200" dirty="0"/>
        </a:p>
      </dsp:txBody>
      <dsp:txXfrm>
        <a:off x="443246" y="1397225"/>
        <a:ext cx="4837534" cy="419870"/>
      </dsp:txXfrm>
    </dsp:sp>
    <dsp:sp modelId="{33364CAF-B956-4686-B9A7-112550479ED1}">
      <dsp:nvSpPr>
        <dsp:cNvPr id="0" name=""/>
        <dsp:cNvSpPr/>
      </dsp:nvSpPr>
      <dsp:spPr>
        <a:xfrm>
          <a:off x="860367" y="1960230"/>
          <a:ext cx="5760720" cy="445996"/>
        </a:xfrm>
        <a:prstGeom prst="roundRect">
          <a:avLst>
            <a:gd name="adj" fmla="val 10000"/>
          </a:avLst>
        </a:prstGeom>
        <a:solidFill>
          <a:schemeClr val="accent2">
            <a:shade val="80000"/>
            <a:hueOff val="301476"/>
            <a:satOff val="-19508"/>
            <a:lumOff val="1781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ناپایداری اجتماعی و سیاسی در این کشورها</a:t>
          </a:r>
          <a:endParaRPr lang="en-US" sz="1400" b="1" kern="1200" dirty="0"/>
        </a:p>
      </dsp:txBody>
      <dsp:txXfrm>
        <a:off x="873430" y="1973293"/>
        <a:ext cx="4837534" cy="419870"/>
      </dsp:txXfrm>
    </dsp:sp>
    <dsp:sp modelId="{58FFFA25-1C48-4B97-8AC5-A6FEB19D73D6}">
      <dsp:nvSpPr>
        <dsp:cNvPr id="0" name=""/>
        <dsp:cNvSpPr/>
      </dsp:nvSpPr>
      <dsp:spPr>
        <a:xfrm>
          <a:off x="1290550" y="2536290"/>
          <a:ext cx="5760720" cy="445996"/>
        </a:xfrm>
        <a:prstGeom prst="roundRect">
          <a:avLst>
            <a:gd name="adj" fmla="val 10000"/>
          </a:avLst>
        </a:prstGeom>
        <a:solidFill>
          <a:schemeClr val="accent2">
            <a:shade val="80000"/>
            <a:hueOff val="452214"/>
            <a:satOff val="-29262"/>
            <a:lumOff val="267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1" kern="1200" dirty="0" smtClean="0"/>
            <a:t>افزایش قیمت نفت جهت تامین نیازهای رفاهی و معیشتی مردم توسط دولت‌ها</a:t>
          </a:r>
          <a:endParaRPr lang="en-US" sz="1400" b="1" kern="1200" dirty="0"/>
        </a:p>
      </dsp:txBody>
      <dsp:txXfrm>
        <a:off x="1303613" y="2549353"/>
        <a:ext cx="4837534" cy="419870"/>
      </dsp:txXfrm>
    </dsp:sp>
    <dsp:sp modelId="{F770EA7F-49FF-4188-A049-1264A8B54614}">
      <dsp:nvSpPr>
        <dsp:cNvPr id="0" name=""/>
        <dsp:cNvSpPr/>
      </dsp:nvSpPr>
      <dsp:spPr>
        <a:xfrm>
          <a:off x="1720734" y="3168516"/>
          <a:ext cx="5760720" cy="718271"/>
        </a:xfrm>
        <a:prstGeom prst="roundRect">
          <a:avLst>
            <a:gd name="adj" fmla="val 10000"/>
          </a:avLst>
        </a:prstGeom>
        <a:solidFill>
          <a:schemeClr val="accent2">
            <a:shade val="80000"/>
            <a:hueOff val="602953"/>
            <a:satOff val="-39016"/>
            <a:lumOff val="3562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a:lnSpc>
              <a:spcPct val="80000"/>
            </a:lnSpc>
            <a:spcBef>
              <a:spcPct val="0"/>
            </a:spcBef>
            <a:spcAft>
              <a:spcPct val="35000"/>
            </a:spcAft>
          </a:pPr>
          <a:r>
            <a:rPr lang="fa-IR" sz="1400" b="1" kern="1200" dirty="0" smtClean="0"/>
            <a:t>تاثیر بسیار منفی بر روی اقتصاد آمریکا و به خطر انداختن منافع کشورهای صنعتی  و بهره آن‌ها از این منابع و سرمایه گذاری در کشورهای فوق</a:t>
          </a:r>
          <a:endParaRPr lang="en-US" sz="1400" b="1" kern="1200" dirty="0"/>
        </a:p>
      </dsp:txBody>
      <dsp:txXfrm>
        <a:off x="1741771" y="3189553"/>
        <a:ext cx="4821586" cy="676197"/>
      </dsp:txXfrm>
    </dsp:sp>
    <dsp:sp modelId="{7103BA56-0854-421E-A4AD-05AE0351C08B}">
      <dsp:nvSpPr>
        <dsp:cNvPr id="0" name=""/>
        <dsp:cNvSpPr/>
      </dsp:nvSpPr>
      <dsp:spPr>
        <a:xfrm>
          <a:off x="5293843" y="1075250"/>
          <a:ext cx="466876" cy="466876"/>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dirty="0"/>
        </a:p>
      </dsp:txBody>
      <dsp:txXfrm>
        <a:off x="5398890" y="1075250"/>
        <a:ext cx="256782" cy="351324"/>
      </dsp:txXfrm>
    </dsp:sp>
    <dsp:sp modelId="{D4273299-D9E6-4454-9260-8777BD879F3A}">
      <dsp:nvSpPr>
        <dsp:cNvPr id="0" name=""/>
        <dsp:cNvSpPr/>
      </dsp:nvSpPr>
      <dsp:spPr>
        <a:xfrm>
          <a:off x="5724027" y="1651314"/>
          <a:ext cx="466876" cy="466876"/>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dirty="0"/>
        </a:p>
      </dsp:txBody>
      <dsp:txXfrm>
        <a:off x="5829074" y="1651314"/>
        <a:ext cx="256782" cy="351324"/>
      </dsp:txXfrm>
    </dsp:sp>
    <dsp:sp modelId="{D828D7F5-030E-44BE-97FE-08F7B58A0458}">
      <dsp:nvSpPr>
        <dsp:cNvPr id="0" name=""/>
        <dsp:cNvSpPr/>
      </dsp:nvSpPr>
      <dsp:spPr>
        <a:xfrm>
          <a:off x="6154210" y="2227381"/>
          <a:ext cx="466876" cy="466876"/>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dirty="0"/>
        </a:p>
      </dsp:txBody>
      <dsp:txXfrm>
        <a:off x="6259257" y="2227381"/>
        <a:ext cx="256782" cy="351324"/>
      </dsp:txXfrm>
    </dsp:sp>
    <dsp:sp modelId="{E026492D-2DD0-45E8-877E-09587CF58624}">
      <dsp:nvSpPr>
        <dsp:cNvPr id="0" name=""/>
        <dsp:cNvSpPr/>
      </dsp:nvSpPr>
      <dsp:spPr>
        <a:xfrm>
          <a:off x="6584394" y="2803442"/>
          <a:ext cx="466876" cy="466876"/>
        </a:xfrm>
        <a:prstGeom prst="downArrow">
          <a:avLst>
            <a:gd name="adj1" fmla="val 55000"/>
            <a:gd name="adj2" fmla="val 45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dirty="0"/>
        </a:p>
      </dsp:txBody>
      <dsp:txXfrm>
        <a:off x="6689441" y="2803442"/>
        <a:ext cx="256782" cy="3513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06608B-FA2B-4130-BA36-98B1FDDD0B0F}">
      <dsp:nvSpPr>
        <dsp:cNvPr id="0" name=""/>
        <dsp:cNvSpPr/>
      </dsp:nvSpPr>
      <dsp:spPr>
        <a:xfrm>
          <a:off x="1794922" y="2376500"/>
          <a:ext cx="199435" cy="2333398"/>
        </a:xfrm>
        <a:custGeom>
          <a:avLst/>
          <a:gdLst/>
          <a:ahLst/>
          <a:cxnLst/>
          <a:rect l="0" t="0" r="0" b="0"/>
          <a:pathLst>
            <a:path>
              <a:moveTo>
                <a:pt x="0" y="0"/>
              </a:moveTo>
              <a:lnTo>
                <a:pt x="199435" y="233339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720689-BFD9-4B21-A63A-99A58D1E19DE}">
      <dsp:nvSpPr>
        <dsp:cNvPr id="0" name=""/>
        <dsp:cNvSpPr/>
      </dsp:nvSpPr>
      <dsp:spPr>
        <a:xfrm>
          <a:off x="1794922" y="2376500"/>
          <a:ext cx="199435" cy="917404"/>
        </a:xfrm>
        <a:custGeom>
          <a:avLst/>
          <a:gdLst/>
          <a:ahLst/>
          <a:cxnLst/>
          <a:rect l="0" t="0" r="0" b="0"/>
          <a:pathLst>
            <a:path>
              <a:moveTo>
                <a:pt x="0" y="0"/>
              </a:moveTo>
              <a:lnTo>
                <a:pt x="199435" y="9174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B5C781-DBEB-4119-9674-57A4EC8DDF46}">
      <dsp:nvSpPr>
        <dsp:cNvPr id="0" name=""/>
        <dsp:cNvSpPr/>
      </dsp:nvSpPr>
      <dsp:spPr>
        <a:xfrm>
          <a:off x="997178" y="1001281"/>
          <a:ext cx="3734359" cy="378040"/>
        </a:xfrm>
        <a:custGeom>
          <a:avLst/>
          <a:gdLst/>
          <a:ahLst/>
          <a:cxnLst/>
          <a:rect l="0" t="0" r="0" b="0"/>
          <a:pathLst>
            <a:path>
              <a:moveTo>
                <a:pt x="3734359" y="0"/>
              </a:moveTo>
              <a:lnTo>
                <a:pt x="3734359" y="168632"/>
              </a:lnTo>
              <a:lnTo>
                <a:pt x="0" y="168632"/>
              </a:lnTo>
              <a:lnTo>
                <a:pt x="0" y="3780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45F8DF-25D3-4B84-8204-D95C1A39A244}">
      <dsp:nvSpPr>
        <dsp:cNvPr id="0" name=""/>
        <dsp:cNvSpPr/>
      </dsp:nvSpPr>
      <dsp:spPr>
        <a:xfrm>
          <a:off x="4997805" y="3356338"/>
          <a:ext cx="211820" cy="1983448"/>
        </a:xfrm>
        <a:custGeom>
          <a:avLst/>
          <a:gdLst/>
          <a:ahLst/>
          <a:cxnLst/>
          <a:rect l="0" t="0" r="0" b="0"/>
          <a:pathLst>
            <a:path>
              <a:moveTo>
                <a:pt x="211820" y="1983448"/>
              </a:moveTo>
              <a:lnTo>
                <a:pt x="0"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3B42A6-818E-463F-B5DA-D8A83767EA10}">
      <dsp:nvSpPr>
        <dsp:cNvPr id="0" name=""/>
        <dsp:cNvSpPr/>
      </dsp:nvSpPr>
      <dsp:spPr>
        <a:xfrm>
          <a:off x="4997825" y="1958832"/>
          <a:ext cx="211800" cy="3380955"/>
        </a:xfrm>
        <a:custGeom>
          <a:avLst/>
          <a:gdLst/>
          <a:ahLst/>
          <a:cxnLst/>
          <a:rect l="0" t="0" r="0" b="0"/>
          <a:pathLst>
            <a:path>
              <a:moveTo>
                <a:pt x="211800" y="3380955"/>
              </a:moveTo>
              <a:lnTo>
                <a:pt x="0"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C980F3-CDF7-4122-9138-22C276F03A45}">
      <dsp:nvSpPr>
        <dsp:cNvPr id="0" name=""/>
        <dsp:cNvSpPr/>
      </dsp:nvSpPr>
      <dsp:spPr>
        <a:xfrm>
          <a:off x="4411883" y="1001281"/>
          <a:ext cx="319655" cy="3341327"/>
        </a:xfrm>
        <a:custGeom>
          <a:avLst/>
          <a:gdLst/>
          <a:ahLst/>
          <a:cxnLst/>
          <a:rect l="0" t="0" r="0" b="0"/>
          <a:pathLst>
            <a:path>
              <a:moveTo>
                <a:pt x="319655" y="0"/>
              </a:moveTo>
              <a:lnTo>
                <a:pt x="319655" y="3131919"/>
              </a:lnTo>
              <a:lnTo>
                <a:pt x="0" y="3131919"/>
              </a:lnTo>
              <a:lnTo>
                <a:pt x="0" y="33413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C1408E-A706-4DE0-BB59-EAB64A7EE2CD}">
      <dsp:nvSpPr>
        <dsp:cNvPr id="0" name=""/>
        <dsp:cNvSpPr/>
      </dsp:nvSpPr>
      <dsp:spPr>
        <a:xfrm>
          <a:off x="8563677" y="2337949"/>
          <a:ext cx="127419" cy="3621923"/>
        </a:xfrm>
        <a:custGeom>
          <a:avLst/>
          <a:gdLst/>
          <a:ahLst/>
          <a:cxnLst/>
          <a:rect l="0" t="0" r="0" b="0"/>
          <a:pathLst>
            <a:path>
              <a:moveTo>
                <a:pt x="0" y="0"/>
              </a:moveTo>
              <a:lnTo>
                <a:pt x="127419" y="362192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19B889-741B-4420-AA7E-840DFD4177C6}">
      <dsp:nvSpPr>
        <dsp:cNvPr id="0" name=""/>
        <dsp:cNvSpPr/>
      </dsp:nvSpPr>
      <dsp:spPr>
        <a:xfrm>
          <a:off x="8563677" y="2337949"/>
          <a:ext cx="127419" cy="2224416"/>
        </a:xfrm>
        <a:custGeom>
          <a:avLst/>
          <a:gdLst/>
          <a:ahLst/>
          <a:cxnLst/>
          <a:rect l="0" t="0" r="0" b="0"/>
          <a:pathLst>
            <a:path>
              <a:moveTo>
                <a:pt x="0" y="0"/>
              </a:moveTo>
              <a:lnTo>
                <a:pt x="127419" y="22244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A7BC03-CFC5-40F7-A2DB-04FD9941FCD9}">
      <dsp:nvSpPr>
        <dsp:cNvPr id="0" name=""/>
        <dsp:cNvSpPr/>
      </dsp:nvSpPr>
      <dsp:spPr>
        <a:xfrm>
          <a:off x="8563677" y="2337949"/>
          <a:ext cx="127419" cy="739567"/>
        </a:xfrm>
        <a:custGeom>
          <a:avLst/>
          <a:gdLst/>
          <a:ahLst/>
          <a:cxnLst/>
          <a:rect l="0" t="0" r="0" b="0"/>
          <a:pathLst>
            <a:path>
              <a:moveTo>
                <a:pt x="0" y="0"/>
              </a:moveTo>
              <a:lnTo>
                <a:pt x="127419" y="73956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0F5CC5-414A-4D0E-A525-F0E6A6103C3F}">
      <dsp:nvSpPr>
        <dsp:cNvPr id="0" name=""/>
        <dsp:cNvSpPr/>
      </dsp:nvSpPr>
      <dsp:spPr>
        <a:xfrm>
          <a:off x="4731538" y="1001281"/>
          <a:ext cx="3034395" cy="339489"/>
        </a:xfrm>
        <a:custGeom>
          <a:avLst/>
          <a:gdLst/>
          <a:ahLst/>
          <a:cxnLst/>
          <a:rect l="0" t="0" r="0" b="0"/>
          <a:pathLst>
            <a:path>
              <a:moveTo>
                <a:pt x="0" y="0"/>
              </a:moveTo>
              <a:lnTo>
                <a:pt x="0" y="130081"/>
              </a:lnTo>
              <a:lnTo>
                <a:pt x="3034395" y="130081"/>
              </a:lnTo>
              <a:lnTo>
                <a:pt x="3034395" y="33948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CA7F05-7315-40A8-AE24-96B9A59080D0}">
      <dsp:nvSpPr>
        <dsp:cNvPr id="0" name=""/>
        <dsp:cNvSpPr/>
      </dsp:nvSpPr>
      <dsp:spPr>
        <a:xfrm>
          <a:off x="2975865" y="4102"/>
          <a:ext cx="3511346" cy="997178"/>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علل کاهش جمعیت در ایران</a:t>
          </a:r>
          <a:endParaRPr lang="fa-IR" sz="2000" b="1" kern="1200" dirty="0"/>
        </a:p>
      </dsp:txBody>
      <dsp:txXfrm>
        <a:off x="3490090" y="150135"/>
        <a:ext cx="2482896" cy="705112"/>
      </dsp:txXfrm>
    </dsp:sp>
    <dsp:sp modelId="{5E08C3BE-D6A1-4B96-B7D9-D53325181890}">
      <dsp:nvSpPr>
        <dsp:cNvPr id="0" name=""/>
        <dsp:cNvSpPr/>
      </dsp:nvSpPr>
      <dsp:spPr>
        <a:xfrm>
          <a:off x="6768755" y="1340770"/>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رواج فردگرایی</a:t>
          </a:r>
          <a:endParaRPr lang="fa-IR" sz="2000" b="1" kern="1200" dirty="0"/>
        </a:p>
      </dsp:txBody>
      <dsp:txXfrm>
        <a:off x="6817432" y="1389447"/>
        <a:ext cx="1897003" cy="899824"/>
      </dsp:txXfrm>
    </dsp:sp>
    <dsp:sp modelId="{ABDC0021-39AB-46F1-B462-D805C636AB4B}">
      <dsp:nvSpPr>
        <dsp:cNvPr id="0" name=""/>
        <dsp:cNvSpPr/>
      </dsp:nvSpPr>
      <dsp:spPr>
        <a:xfrm>
          <a:off x="6696739" y="2578928"/>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بالا رفتن سن ازدواج</a:t>
          </a:r>
          <a:endParaRPr lang="fa-IR" sz="2000" b="1" kern="1200" dirty="0"/>
        </a:p>
      </dsp:txBody>
      <dsp:txXfrm>
        <a:off x="6745416" y="2627605"/>
        <a:ext cx="1897003" cy="899824"/>
      </dsp:txXfrm>
    </dsp:sp>
    <dsp:sp modelId="{5AD26963-C0D9-463F-A007-831ACA6D1815}">
      <dsp:nvSpPr>
        <dsp:cNvPr id="0" name=""/>
        <dsp:cNvSpPr/>
      </dsp:nvSpPr>
      <dsp:spPr>
        <a:xfrm>
          <a:off x="6696739" y="4063777"/>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افزایش طلاق</a:t>
          </a:r>
          <a:endParaRPr lang="fa-IR" sz="2000" b="1" kern="1200" dirty="0"/>
        </a:p>
      </dsp:txBody>
      <dsp:txXfrm>
        <a:off x="6745416" y="4112454"/>
        <a:ext cx="1897003" cy="899824"/>
      </dsp:txXfrm>
    </dsp:sp>
    <dsp:sp modelId="{EB10170D-8592-4A2E-9932-5B2D302D9245}">
      <dsp:nvSpPr>
        <dsp:cNvPr id="0" name=""/>
        <dsp:cNvSpPr/>
      </dsp:nvSpPr>
      <dsp:spPr>
        <a:xfrm>
          <a:off x="6696739" y="5461283"/>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افزایش تحصیلات و اشتغال زنان</a:t>
          </a:r>
          <a:endParaRPr lang="fa-IR" sz="2000" b="1" kern="1200" dirty="0"/>
        </a:p>
      </dsp:txBody>
      <dsp:txXfrm>
        <a:off x="6745416" y="5509960"/>
        <a:ext cx="1897003" cy="899824"/>
      </dsp:txXfrm>
    </dsp:sp>
    <dsp:sp modelId="{CE9DF1C8-5739-4442-8F45-153014C86ECA}">
      <dsp:nvSpPr>
        <dsp:cNvPr id="0" name=""/>
        <dsp:cNvSpPr/>
      </dsp:nvSpPr>
      <dsp:spPr>
        <a:xfrm>
          <a:off x="3414704" y="4342608"/>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مشکلات اقتصادی</a:t>
          </a:r>
        </a:p>
      </dsp:txBody>
      <dsp:txXfrm>
        <a:off x="3463381" y="4391285"/>
        <a:ext cx="1897003" cy="899824"/>
      </dsp:txXfrm>
    </dsp:sp>
    <dsp:sp modelId="{8DAD33F7-A036-4997-BC71-7E73657769AC}">
      <dsp:nvSpPr>
        <dsp:cNvPr id="0" name=""/>
        <dsp:cNvSpPr/>
      </dsp:nvSpPr>
      <dsp:spPr>
        <a:xfrm>
          <a:off x="3003467" y="1460242"/>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افزایش شهرنشینی</a:t>
          </a:r>
          <a:endParaRPr lang="fa-IR" sz="2000" b="1" kern="1200" dirty="0"/>
        </a:p>
      </dsp:txBody>
      <dsp:txXfrm>
        <a:off x="3052144" y="1508919"/>
        <a:ext cx="1897003" cy="899824"/>
      </dsp:txXfrm>
    </dsp:sp>
    <dsp:sp modelId="{624ED45F-2B8B-4849-B08F-2630AFB4F0D8}">
      <dsp:nvSpPr>
        <dsp:cNvPr id="0" name=""/>
        <dsp:cNvSpPr/>
      </dsp:nvSpPr>
      <dsp:spPr>
        <a:xfrm>
          <a:off x="2304704" y="2857749"/>
          <a:ext cx="2693101"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گسترش خانواده هسته ای</a:t>
          </a:r>
          <a:endParaRPr lang="fa-IR" sz="2000" b="1" kern="1200" dirty="0"/>
        </a:p>
      </dsp:txBody>
      <dsp:txXfrm>
        <a:off x="2353381" y="2906426"/>
        <a:ext cx="2595747" cy="899824"/>
      </dsp:txXfrm>
    </dsp:sp>
    <dsp:sp modelId="{4B9BE569-091C-4FA1-80E2-8FF95C9AF05B}">
      <dsp:nvSpPr>
        <dsp:cNvPr id="0" name=""/>
        <dsp:cNvSpPr/>
      </dsp:nvSpPr>
      <dsp:spPr>
        <a:xfrm>
          <a:off x="0" y="1379321"/>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مصرف گرایی</a:t>
          </a:r>
          <a:endParaRPr lang="fa-IR" sz="2000" b="1" kern="1200" dirty="0"/>
        </a:p>
      </dsp:txBody>
      <dsp:txXfrm>
        <a:off x="48677" y="1427998"/>
        <a:ext cx="1897003" cy="899824"/>
      </dsp:txXfrm>
    </dsp:sp>
    <dsp:sp modelId="{73BB328A-B7D1-4863-9A74-17E1ACC3B9E0}">
      <dsp:nvSpPr>
        <dsp:cNvPr id="0" name=""/>
        <dsp:cNvSpPr/>
      </dsp:nvSpPr>
      <dsp:spPr>
        <a:xfrm>
          <a:off x="0" y="2795315"/>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رواج فرزند سالاری</a:t>
          </a:r>
          <a:endParaRPr lang="fa-IR" sz="2000" b="1" kern="1200" dirty="0"/>
        </a:p>
      </dsp:txBody>
      <dsp:txXfrm>
        <a:off x="48677" y="2843992"/>
        <a:ext cx="1897003" cy="899824"/>
      </dsp:txXfrm>
    </dsp:sp>
    <dsp:sp modelId="{CCC1CCB2-1E8A-4A65-9027-82240F40EB3B}">
      <dsp:nvSpPr>
        <dsp:cNvPr id="0" name=""/>
        <dsp:cNvSpPr/>
      </dsp:nvSpPr>
      <dsp:spPr>
        <a:xfrm>
          <a:off x="0" y="4211309"/>
          <a:ext cx="1994357" cy="997178"/>
        </a:xfrm>
        <a:prstGeom prst="flowChartAlternateProcess">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تحقیر مادری و کار خانگی</a:t>
          </a:r>
          <a:endParaRPr lang="fa-IR" sz="2000" b="1" kern="1200" dirty="0"/>
        </a:p>
      </dsp:txBody>
      <dsp:txXfrm>
        <a:off x="48677" y="4259986"/>
        <a:ext cx="1897003" cy="8998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C6AD2-1668-4438-ACD5-85279F1072B6}">
      <dsp:nvSpPr>
        <dsp:cNvPr id="0" name=""/>
        <dsp:cNvSpPr/>
      </dsp:nvSpPr>
      <dsp:spPr>
        <a:xfrm>
          <a:off x="6618177" y="1616295"/>
          <a:ext cx="369194" cy="4521678"/>
        </a:xfrm>
        <a:custGeom>
          <a:avLst/>
          <a:gdLst/>
          <a:ahLst/>
          <a:cxnLst/>
          <a:rect l="0" t="0" r="0" b="0"/>
          <a:pathLst>
            <a:path>
              <a:moveTo>
                <a:pt x="369194" y="0"/>
              </a:moveTo>
              <a:lnTo>
                <a:pt x="369194" y="4521678"/>
              </a:lnTo>
              <a:lnTo>
                <a:pt x="0" y="452167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A4EF44-C61D-4C20-90A7-DCAEF38C2857}">
      <dsp:nvSpPr>
        <dsp:cNvPr id="0" name=""/>
        <dsp:cNvSpPr/>
      </dsp:nvSpPr>
      <dsp:spPr>
        <a:xfrm>
          <a:off x="6783314" y="1616295"/>
          <a:ext cx="204057" cy="3523389"/>
        </a:xfrm>
        <a:custGeom>
          <a:avLst/>
          <a:gdLst/>
          <a:ahLst/>
          <a:cxnLst/>
          <a:rect l="0" t="0" r="0" b="0"/>
          <a:pathLst>
            <a:path>
              <a:moveTo>
                <a:pt x="204057" y="0"/>
              </a:moveTo>
              <a:lnTo>
                <a:pt x="204057" y="3523389"/>
              </a:lnTo>
              <a:lnTo>
                <a:pt x="0" y="352338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7F2EA7-E20B-4AEE-81B9-F574041DA93B}">
      <dsp:nvSpPr>
        <dsp:cNvPr id="0" name=""/>
        <dsp:cNvSpPr/>
      </dsp:nvSpPr>
      <dsp:spPr>
        <a:xfrm>
          <a:off x="6783314" y="1616295"/>
          <a:ext cx="204057" cy="2557518"/>
        </a:xfrm>
        <a:custGeom>
          <a:avLst/>
          <a:gdLst/>
          <a:ahLst/>
          <a:cxnLst/>
          <a:rect l="0" t="0" r="0" b="0"/>
          <a:pathLst>
            <a:path>
              <a:moveTo>
                <a:pt x="204057" y="0"/>
              </a:moveTo>
              <a:lnTo>
                <a:pt x="204057" y="2557518"/>
              </a:lnTo>
              <a:lnTo>
                <a:pt x="0" y="255751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68DC4B-C6BC-4FB9-99E3-02D8B215213E}">
      <dsp:nvSpPr>
        <dsp:cNvPr id="0" name=""/>
        <dsp:cNvSpPr/>
      </dsp:nvSpPr>
      <dsp:spPr>
        <a:xfrm>
          <a:off x="6278082" y="2582166"/>
          <a:ext cx="369194" cy="658193"/>
        </a:xfrm>
        <a:custGeom>
          <a:avLst/>
          <a:gdLst/>
          <a:ahLst/>
          <a:cxnLst/>
          <a:rect l="0" t="0" r="0" b="0"/>
          <a:pathLst>
            <a:path>
              <a:moveTo>
                <a:pt x="369194" y="0"/>
              </a:moveTo>
              <a:lnTo>
                <a:pt x="369194" y="658193"/>
              </a:lnTo>
              <a:lnTo>
                <a:pt x="0" y="65819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4DFFFB-FD99-4896-BC8E-A7E8DC517108}">
      <dsp:nvSpPr>
        <dsp:cNvPr id="0" name=""/>
        <dsp:cNvSpPr/>
      </dsp:nvSpPr>
      <dsp:spPr>
        <a:xfrm>
          <a:off x="6783314" y="1616295"/>
          <a:ext cx="204057" cy="625775"/>
        </a:xfrm>
        <a:custGeom>
          <a:avLst/>
          <a:gdLst/>
          <a:ahLst/>
          <a:cxnLst/>
          <a:rect l="0" t="0" r="0" b="0"/>
          <a:pathLst>
            <a:path>
              <a:moveTo>
                <a:pt x="204057" y="0"/>
              </a:moveTo>
              <a:lnTo>
                <a:pt x="204057" y="625775"/>
              </a:lnTo>
              <a:lnTo>
                <a:pt x="0" y="625775"/>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90A521-CE81-4106-9697-8365803EE971}">
      <dsp:nvSpPr>
        <dsp:cNvPr id="0" name=""/>
        <dsp:cNvSpPr/>
      </dsp:nvSpPr>
      <dsp:spPr>
        <a:xfrm>
          <a:off x="4632020" y="682841"/>
          <a:ext cx="1811199" cy="253262"/>
        </a:xfrm>
        <a:custGeom>
          <a:avLst/>
          <a:gdLst/>
          <a:ahLst/>
          <a:cxnLst/>
          <a:rect l="0" t="0" r="0" b="0"/>
          <a:pathLst>
            <a:path>
              <a:moveTo>
                <a:pt x="0" y="0"/>
              </a:moveTo>
              <a:lnTo>
                <a:pt x="0" y="110422"/>
              </a:lnTo>
              <a:lnTo>
                <a:pt x="1811199" y="110422"/>
              </a:lnTo>
              <a:lnTo>
                <a:pt x="1811199" y="25326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B3E6D7-7895-4361-A429-AE7A357910A9}">
      <dsp:nvSpPr>
        <dsp:cNvPr id="0" name=""/>
        <dsp:cNvSpPr/>
      </dsp:nvSpPr>
      <dsp:spPr>
        <a:xfrm>
          <a:off x="4269124" y="1648712"/>
          <a:ext cx="204057" cy="625775"/>
        </a:xfrm>
        <a:custGeom>
          <a:avLst/>
          <a:gdLst/>
          <a:ahLst/>
          <a:cxnLst/>
          <a:rect l="0" t="0" r="0" b="0"/>
          <a:pathLst>
            <a:path>
              <a:moveTo>
                <a:pt x="204057" y="0"/>
              </a:moveTo>
              <a:lnTo>
                <a:pt x="204057" y="625775"/>
              </a:lnTo>
              <a:lnTo>
                <a:pt x="0" y="625775"/>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BFE964-4667-4066-9D8C-4206F35A2157}">
      <dsp:nvSpPr>
        <dsp:cNvPr id="0" name=""/>
        <dsp:cNvSpPr/>
      </dsp:nvSpPr>
      <dsp:spPr>
        <a:xfrm>
          <a:off x="3929029" y="682841"/>
          <a:ext cx="702991" cy="285680"/>
        </a:xfrm>
        <a:custGeom>
          <a:avLst/>
          <a:gdLst/>
          <a:ahLst/>
          <a:cxnLst/>
          <a:rect l="0" t="0" r="0" b="0"/>
          <a:pathLst>
            <a:path>
              <a:moveTo>
                <a:pt x="702991" y="0"/>
              </a:moveTo>
              <a:lnTo>
                <a:pt x="702991" y="142840"/>
              </a:lnTo>
              <a:lnTo>
                <a:pt x="0" y="142840"/>
              </a:lnTo>
              <a:lnTo>
                <a:pt x="0" y="285680"/>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9485E4-7E96-46A4-8C10-96340878CD90}">
      <dsp:nvSpPr>
        <dsp:cNvPr id="0" name=""/>
        <dsp:cNvSpPr/>
      </dsp:nvSpPr>
      <dsp:spPr>
        <a:xfrm>
          <a:off x="2396912" y="1648712"/>
          <a:ext cx="109048" cy="3443909"/>
        </a:xfrm>
        <a:custGeom>
          <a:avLst/>
          <a:gdLst/>
          <a:ahLst/>
          <a:cxnLst/>
          <a:rect l="0" t="0" r="0" b="0"/>
          <a:pathLst>
            <a:path>
              <a:moveTo>
                <a:pt x="109048" y="0"/>
              </a:moveTo>
              <a:lnTo>
                <a:pt x="109048" y="3443909"/>
              </a:lnTo>
              <a:lnTo>
                <a:pt x="0" y="344390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2563D8-7069-4FBA-BEE1-B7BEA9B37500}">
      <dsp:nvSpPr>
        <dsp:cNvPr id="0" name=""/>
        <dsp:cNvSpPr/>
      </dsp:nvSpPr>
      <dsp:spPr>
        <a:xfrm>
          <a:off x="2396912" y="1648712"/>
          <a:ext cx="109048" cy="1643708"/>
        </a:xfrm>
        <a:custGeom>
          <a:avLst/>
          <a:gdLst/>
          <a:ahLst/>
          <a:cxnLst/>
          <a:rect l="0" t="0" r="0" b="0"/>
          <a:pathLst>
            <a:path>
              <a:moveTo>
                <a:pt x="109048" y="0"/>
              </a:moveTo>
              <a:lnTo>
                <a:pt x="109048" y="1643708"/>
              </a:lnTo>
              <a:lnTo>
                <a:pt x="0" y="164370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6B37B9-06FF-413C-B836-3E0EC4927851}">
      <dsp:nvSpPr>
        <dsp:cNvPr id="0" name=""/>
        <dsp:cNvSpPr/>
      </dsp:nvSpPr>
      <dsp:spPr>
        <a:xfrm>
          <a:off x="2396912" y="1648712"/>
          <a:ext cx="109048" cy="2579814"/>
        </a:xfrm>
        <a:custGeom>
          <a:avLst/>
          <a:gdLst/>
          <a:ahLst/>
          <a:cxnLst/>
          <a:rect l="0" t="0" r="0" b="0"/>
          <a:pathLst>
            <a:path>
              <a:moveTo>
                <a:pt x="109048" y="0"/>
              </a:moveTo>
              <a:lnTo>
                <a:pt x="109048" y="2579814"/>
              </a:lnTo>
              <a:lnTo>
                <a:pt x="0" y="257981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30039C-1AC4-46EB-B8A3-9901BB24A659}">
      <dsp:nvSpPr>
        <dsp:cNvPr id="0" name=""/>
        <dsp:cNvSpPr/>
      </dsp:nvSpPr>
      <dsp:spPr>
        <a:xfrm>
          <a:off x="2397173" y="1648712"/>
          <a:ext cx="91440" cy="635597"/>
        </a:xfrm>
        <a:custGeom>
          <a:avLst/>
          <a:gdLst/>
          <a:ahLst/>
          <a:cxnLst/>
          <a:rect l="0" t="0" r="0" b="0"/>
          <a:pathLst>
            <a:path>
              <a:moveTo>
                <a:pt x="108787" y="0"/>
              </a:moveTo>
              <a:lnTo>
                <a:pt x="108787" y="635597"/>
              </a:lnTo>
              <a:lnTo>
                <a:pt x="45720" y="63559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CD448A-A5D8-4967-8236-EBF61D2746D4}">
      <dsp:nvSpPr>
        <dsp:cNvPr id="0" name=""/>
        <dsp:cNvSpPr/>
      </dsp:nvSpPr>
      <dsp:spPr>
        <a:xfrm>
          <a:off x="1961807" y="682841"/>
          <a:ext cx="2670212" cy="285680"/>
        </a:xfrm>
        <a:custGeom>
          <a:avLst/>
          <a:gdLst/>
          <a:ahLst/>
          <a:cxnLst/>
          <a:rect l="0" t="0" r="0" b="0"/>
          <a:pathLst>
            <a:path>
              <a:moveTo>
                <a:pt x="2670212" y="0"/>
              </a:moveTo>
              <a:lnTo>
                <a:pt x="2670212" y="142840"/>
              </a:lnTo>
              <a:lnTo>
                <a:pt x="0" y="142840"/>
              </a:lnTo>
              <a:lnTo>
                <a:pt x="0" y="285680"/>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8E7555-B882-4B67-9623-D215090D7525}">
      <dsp:nvSpPr>
        <dsp:cNvPr id="0" name=""/>
        <dsp:cNvSpPr/>
      </dsp:nvSpPr>
      <dsp:spPr>
        <a:xfrm>
          <a:off x="2085711" y="2650"/>
          <a:ext cx="5092617" cy="680191"/>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چالشهای ناشی از کاهش جمعیت در ایران</a:t>
          </a:r>
          <a:endParaRPr lang="fa-IR" sz="2000" b="1" kern="1200" dirty="0"/>
        </a:p>
      </dsp:txBody>
      <dsp:txXfrm>
        <a:off x="2831507" y="102262"/>
        <a:ext cx="3601025" cy="480967"/>
      </dsp:txXfrm>
    </dsp:sp>
    <dsp:sp modelId="{255A8663-61B6-427A-A123-3D6A8FB42DF5}">
      <dsp:nvSpPr>
        <dsp:cNvPr id="0" name=""/>
        <dsp:cNvSpPr/>
      </dsp:nvSpPr>
      <dsp:spPr>
        <a:xfrm>
          <a:off x="1281616" y="968521"/>
          <a:ext cx="1360382" cy="680191"/>
        </a:xfrm>
        <a:prstGeom prst="flowChartTerminator">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چالشهای اقتصادی</a:t>
          </a:r>
          <a:endParaRPr lang="fa-IR" sz="1400" b="1" kern="1200" dirty="0"/>
        </a:p>
      </dsp:txBody>
      <dsp:txXfrm>
        <a:off x="1345730" y="1068125"/>
        <a:ext cx="1232154" cy="480983"/>
      </dsp:txXfrm>
    </dsp:sp>
    <dsp:sp modelId="{CE8F4921-4C0B-4497-A788-1004DFC1A495}">
      <dsp:nvSpPr>
        <dsp:cNvPr id="0" name=""/>
        <dsp:cNvSpPr/>
      </dsp:nvSpPr>
      <dsp:spPr>
        <a:xfrm>
          <a:off x="1082511" y="1944215"/>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کاهش جمعیت در سن کار</a:t>
          </a:r>
          <a:endParaRPr lang="fa-IR" sz="1600" b="1" kern="1200" dirty="0"/>
        </a:p>
      </dsp:txBody>
      <dsp:txXfrm>
        <a:off x="1115715" y="1977419"/>
        <a:ext cx="1293974" cy="613783"/>
      </dsp:txXfrm>
    </dsp:sp>
    <dsp:sp modelId="{A4378C6C-4CA9-4DD6-8F39-693AE578A63B}">
      <dsp:nvSpPr>
        <dsp:cNvPr id="0" name=""/>
        <dsp:cNvSpPr/>
      </dsp:nvSpPr>
      <dsp:spPr>
        <a:xfrm>
          <a:off x="1036530" y="3888432"/>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افزایش مهاجرین خارجی</a:t>
          </a:r>
          <a:endParaRPr lang="fa-IR" sz="1600" b="1" kern="1200" dirty="0"/>
        </a:p>
      </dsp:txBody>
      <dsp:txXfrm>
        <a:off x="1069734" y="3921636"/>
        <a:ext cx="1293974" cy="613783"/>
      </dsp:txXfrm>
    </dsp:sp>
    <dsp:sp modelId="{AB84D76C-8641-4C18-A2DA-E293906C43F3}">
      <dsp:nvSpPr>
        <dsp:cNvPr id="0" name=""/>
        <dsp:cNvSpPr/>
      </dsp:nvSpPr>
      <dsp:spPr>
        <a:xfrm>
          <a:off x="1036530" y="2952326"/>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سالمندی جمعیت</a:t>
          </a:r>
          <a:endParaRPr lang="fa-IR" sz="1600" b="1" kern="1200" dirty="0"/>
        </a:p>
      </dsp:txBody>
      <dsp:txXfrm>
        <a:off x="1069734" y="2985530"/>
        <a:ext cx="1293974" cy="613783"/>
      </dsp:txXfrm>
    </dsp:sp>
    <dsp:sp modelId="{50770527-999E-4207-8318-1629B7772E21}">
      <dsp:nvSpPr>
        <dsp:cNvPr id="0" name=""/>
        <dsp:cNvSpPr/>
      </dsp:nvSpPr>
      <dsp:spPr>
        <a:xfrm>
          <a:off x="1036530" y="4752526"/>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احتمال وقوع بحران اقتصادی</a:t>
          </a:r>
          <a:endParaRPr lang="fa-IR" sz="1600" b="1" kern="1200" dirty="0"/>
        </a:p>
      </dsp:txBody>
      <dsp:txXfrm>
        <a:off x="1069734" y="4785730"/>
        <a:ext cx="1293974" cy="613783"/>
      </dsp:txXfrm>
    </dsp:sp>
    <dsp:sp modelId="{78F729EF-537D-4247-964A-2B000C2846B2}">
      <dsp:nvSpPr>
        <dsp:cNvPr id="0" name=""/>
        <dsp:cNvSpPr/>
      </dsp:nvSpPr>
      <dsp:spPr>
        <a:xfrm>
          <a:off x="3248837" y="968521"/>
          <a:ext cx="1360382" cy="680191"/>
        </a:xfrm>
        <a:prstGeom prst="flowChartTerminator">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چالشهای سیاسی-امنیتی</a:t>
          </a:r>
          <a:endParaRPr lang="fa-IR" sz="1400" b="1" kern="1200" dirty="0"/>
        </a:p>
      </dsp:txBody>
      <dsp:txXfrm>
        <a:off x="3312951" y="1068125"/>
        <a:ext cx="1232154" cy="480983"/>
      </dsp:txXfrm>
    </dsp:sp>
    <dsp:sp modelId="{4023FBB0-FD07-4BE9-A37A-DA58DE253504}">
      <dsp:nvSpPr>
        <dsp:cNvPr id="0" name=""/>
        <dsp:cNvSpPr/>
      </dsp:nvSpPr>
      <dsp:spPr>
        <a:xfrm>
          <a:off x="2908742" y="1934393"/>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کاهش توان نظامی</a:t>
          </a:r>
          <a:endParaRPr lang="fa-IR" sz="1400" b="1" kern="1200" dirty="0"/>
        </a:p>
      </dsp:txBody>
      <dsp:txXfrm>
        <a:off x="2941946" y="1967597"/>
        <a:ext cx="1293974" cy="613783"/>
      </dsp:txXfrm>
    </dsp:sp>
    <dsp:sp modelId="{140ED92A-A01F-4A90-9574-4237D5AA4E5E}">
      <dsp:nvSpPr>
        <dsp:cNvPr id="0" name=""/>
        <dsp:cNvSpPr/>
      </dsp:nvSpPr>
      <dsp:spPr>
        <a:xfrm>
          <a:off x="5763028" y="936104"/>
          <a:ext cx="1360382" cy="680191"/>
        </a:xfrm>
        <a:prstGeom prst="flowChartTerminator">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چالشهای اجتماعی-فرهنگی</a:t>
          </a:r>
          <a:endParaRPr lang="fa-IR" sz="1400" b="1" kern="1200" dirty="0"/>
        </a:p>
      </dsp:txBody>
      <dsp:txXfrm>
        <a:off x="5827142" y="1035708"/>
        <a:ext cx="1232154" cy="480983"/>
      </dsp:txXfrm>
    </dsp:sp>
    <dsp:sp modelId="{A49E7A68-C14F-4561-B0DA-FC4276EA6EC2}">
      <dsp:nvSpPr>
        <dsp:cNvPr id="0" name=""/>
        <dsp:cNvSpPr/>
      </dsp:nvSpPr>
      <dsp:spPr>
        <a:xfrm>
          <a:off x="5422932" y="1901975"/>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بحران ساختاری خانواده</a:t>
          </a:r>
          <a:endParaRPr lang="fa-IR" sz="1400" b="1" kern="1200" dirty="0"/>
        </a:p>
      </dsp:txBody>
      <dsp:txXfrm>
        <a:off x="5456136" y="1935179"/>
        <a:ext cx="1293974" cy="613783"/>
      </dsp:txXfrm>
    </dsp:sp>
    <dsp:sp modelId="{A2F928F1-962C-4040-B57D-802FE2760E79}">
      <dsp:nvSpPr>
        <dsp:cNvPr id="0" name=""/>
        <dsp:cNvSpPr/>
      </dsp:nvSpPr>
      <dsp:spPr>
        <a:xfrm>
          <a:off x="4917700" y="2900264"/>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t>تک فرزندی </a:t>
          </a:r>
          <a:endParaRPr lang="en-US" sz="1600" b="1" kern="1200" dirty="0"/>
        </a:p>
      </dsp:txBody>
      <dsp:txXfrm>
        <a:off x="4950904" y="2933468"/>
        <a:ext cx="1293974" cy="613783"/>
      </dsp:txXfrm>
    </dsp:sp>
    <dsp:sp modelId="{7E2A15B4-0C7A-4315-B762-33C5DA1DAE20}">
      <dsp:nvSpPr>
        <dsp:cNvPr id="0" name=""/>
        <dsp:cNvSpPr/>
      </dsp:nvSpPr>
      <dsp:spPr>
        <a:xfrm>
          <a:off x="5422932" y="3833717"/>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اختلال در ترکیب جمعیتی </a:t>
          </a:r>
          <a:endParaRPr lang="fa-IR" sz="1400" b="1" kern="1200" dirty="0"/>
        </a:p>
      </dsp:txBody>
      <dsp:txXfrm>
        <a:off x="5456136" y="3866921"/>
        <a:ext cx="1293974" cy="613783"/>
      </dsp:txXfrm>
    </dsp:sp>
    <dsp:sp modelId="{D13189BA-1D1C-4086-9771-8B255A161621}">
      <dsp:nvSpPr>
        <dsp:cNvPr id="0" name=""/>
        <dsp:cNvSpPr/>
      </dsp:nvSpPr>
      <dsp:spPr>
        <a:xfrm>
          <a:off x="5422932" y="4799589"/>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شکافهای نسلی</a:t>
          </a:r>
          <a:endParaRPr lang="fa-IR" sz="1400" b="1" kern="1200" dirty="0"/>
        </a:p>
      </dsp:txBody>
      <dsp:txXfrm>
        <a:off x="5456136" y="4832793"/>
        <a:ext cx="1293974" cy="613783"/>
      </dsp:txXfrm>
    </dsp:sp>
    <dsp:sp modelId="{AAD1BEF3-01A1-4750-8F90-55885D235E54}">
      <dsp:nvSpPr>
        <dsp:cNvPr id="0" name=""/>
        <dsp:cNvSpPr/>
      </dsp:nvSpPr>
      <dsp:spPr>
        <a:xfrm>
          <a:off x="4788219" y="5797878"/>
          <a:ext cx="1829958"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جمع شدن چتر حمایتی خانوده از سالمندان</a:t>
          </a:r>
          <a:endParaRPr lang="fa-IR" sz="1600" b="1" kern="1200" dirty="0"/>
        </a:p>
      </dsp:txBody>
      <dsp:txXfrm>
        <a:off x="4821423" y="5831082"/>
        <a:ext cx="1763550" cy="61378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20B50-B52D-42D2-A5FF-F39C8D6E4F6C}">
      <dsp:nvSpPr>
        <dsp:cNvPr id="0" name=""/>
        <dsp:cNvSpPr/>
      </dsp:nvSpPr>
      <dsp:spPr>
        <a:xfrm>
          <a:off x="3248633" y="2081846"/>
          <a:ext cx="2646116" cy="2288998"/>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a-IR" sz="2100" b="1" kern="1200" dirty="0" smtClean="0">
              <a:solidFill>
                <a:schemeClr val="accent1">
                  <a:lumMod val="75000"/>
                </a:schemeClr>
              </a:solidFill>
            </a:rPr>
            <a:t>آسیب های تک فرزندی</a:t>
          </a:r>
          <a:endParaRPr lang="en-US" sz="2100" b="1" kern="1200" dirty="0">
            <a:solidFill>
              <a:schemeClr val="accent1">
                <a:lumMod val="75000"/>
              </a:schemeClr>
            </a:solidFill>
          </a:endParaRPr>
        </a:p>
      </dsp:txBody>
      <dsp:txXfrm>
        <a:off x="3687132" y="2461165"/>
        <a:ext cx="1769118" cy="1530360"/>
      </dsp:txXfrm>
    </dsp:sp>
    <dsp:sp modelId="{FACA00C1-F028-4FF0-8BB7-F3B62EE2845D}">
      <dsp:nvSpPr>
        <dsp:cNvPr id="0" name=""/>
        <dsp:cNvSpPr/>
      </dsp:nvSpPr>
      <dsp:spPr>
        <a:xfrm>
          <a:off x="4905611" y="986715"/>
          <a:ext cx="998372" cy="860229"/>
        </a:xfrm>
        <a:prstGeom prst="hexagon">
          <a:avLst>
            <a:gd name="adj" fmla="val 28900"/>
            <a:gd name="vf" fmla="val 115470"/>
          </a:avLst>
        </a:prstGeom>
        <a:solidFill>
          <a:schemeClr val="accent2">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D30FF360-C4A5-431C-9649-CD4B3839B14C}">
      <dsp:nvSpPr>
        <dsp:cNvPr id="0" name=""/>
        <dsp:cNvSpPr/>
      </dsp:nvSpPr>
      <dsp:spPr>
        <a:xfrm>
          <a:off x="3515972" y="0"/>
          <a:ext cx="2168474" cy="1875984"/>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a-IR" sz="2200" b="1" kern="1200" dirty="0" smtClean="0">
              <a:solidFill>
                <a:schemeClr val="accent1">
                  <a:lumMod val="75000"/>
                </a:schemeClr>
              </a:solidFill>
              <a:effectLst/>
            </a:rPr>
            <a:t>فرزند سالاری</a:t>
          </a:r>
          <a:endParaRPr lang="en-US" sz="2200" b="1" kern="1200" dirty="0">
            <a:solidFill>
              <a:schemeClr val="accent1">
                <a:lumMod val="75000"/>
              </a:schemeClr>
            </a:solidFill>
            <a:effectLst/>
          </a:endParaRPr>
        </a:p>
      </dsp:txBody>
      <dsp:txXfrm>
        <a:off x="3875334" y="310891"/>
        <a:ext cx="1449750" cy="1254202"/>
      </dsp:txXfrm>
    </dsp:sp>
    <dsp:sp modelId="{9C7D9A85-BA95-4C7D-A251-037647618725}">
      <dsp:nvSpPr>
        <dsp:cNvPr id="0" name=""/>
        <dsp:cNvSpPr/>
      </dsp:nvSpPr>
      <dsp:spPr>
        <a:xfrm>
          <a:off x="6070789" y="2594886"/>
          <a:ext cx="998372" cy="860229"/>
        </a:xfrm>
        <a:prstGeom prst="hexagon">
          <a:avLst>
            <a:gd name="adj" fmla="val 28900"/>
            <a:gd name="vf" fmla="val 115470"/>
          </a:avLst>
        </a:prstGeom>
        <a:solidFill>
          <a:schemeClr val="accent2">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B06D6D57-00AD-4B68-B862-B46CA1DECFD6}">
      <dsp:nvSpPr>
        <dsp:cNvPr id="0" name=""/>
        <dsp:cNvSpPr/>
      </dsp:nvSpPr>
      <dsp:spPr>
        <a:xfrm>
          <a:off x="5481121" y="1153856"/>
          <a:ext cx="2168474" cy="1875984"/>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a-IR" sz="2100" b="1" kern="1200" dirty="0" smtClean="0">
              <a:solidFill>
                <a:schemeClr val="accent1">
                  <a:lumMod val="75000"/>
                </a:schemeClr>
              </a:solidFill>
            </a:rPr>
            <a:t>کاهش روابط اجتماعی </a:t>
          </a:r>
          <a:endParaRPr lang="en-US" sz="2100" b="1" kern="1200" dirty="0">
            <a:solidFill>
              <a:schemeClr val="accent1">
                <a:lumMod val="75000"/>
              </a:schemeClr>
            </a:solidFill>
          </a:endParaRPr>
        </a:p>
      </dsp:txBody>
      <dsp:txXfrm>
        <a:off x="5840483" y="1464747"/>
        <a:ext cx="1449750" cy="1254202"/>
      </dsp:txXfrm>
    </dsp:sp>
    <dsp:sp modelId="{A4048F35-BB69-4D81-BA0E-F413E6F92B4D}">
      <dsp:nvSpPr>
        <dsp:cNvPr id="0" name=""/>
        <dsp:cNvSpPr/>
      </dsp:nvSpPr>
      <dsp:spPr>
        <a:xfrm>
          <a:off x="5261381" y="4410209"/>
          <a:ext cx="998372" cy="860229"/>
        </a:xfrm>
        <a:prstGeom prst="hexagon">
          <a:avLst>
            <a:gd name="adj" fmla="val 28900"/>
            <a:gd name="vf" fmla="val 115470"/>
          </a:avLst>
        </a:prstGeom>
        <a:solidFill>
          <a:schemeClr val="accent2">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FD18AA7B-301A-45AA-8479-B338AF7B5E45}">
      <dsp:nvSpPr>
        <dsp:cNvPr id="0" name=""/>
        <dsp:cNvSpPr/>
      </dsp:nvSpPr>
      <dsp:spPr>
        <a:xfrm>
          <a:off x="5481121" y="3422204"/>
          <a:ext cx="2168474" cy="1875984"/>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a-IR" sz="2100" b="1" kern="1200" dirty="0" smtClean="0">
              <a:solidFill>
                <a:schemeClr val="accent1">
                  <a:lumMod val="50000"/>
                </a:schemeClr>
              </a:solidFill>
            </a:rPr>
            <a:t>کاهش انسجام خانواده </a:t>
          </a:r>
          <a:endParaRPr lang="en-US" sz="2100" b="1" kern="1200" dirty="0">
            <a:solidFill>
              <a:schemeClr val="accent1">
                <a:lumMod val="50000"/>
              </a:schemeClr>
            </a:solidFill>
          </a:endParaRPr>
        </a:p>
      </dsp:txBody>
      <dsp:txXfrm>
        <a:off x="5840483" y="3733095"/>
        <a:ext cx="1449750" cy="1254202"/>
      </dsp:txXfrm>
    </dsp:sp>
    <dsp:sp modelId="{AB5D7974-0962-4D45-9A5A-951AF91A5948}">
      <dsp:nvSpPr>
        <dsp:cNvPr id="0" name=""/>
        <dsp:cNvSpPr/>
      </dsp:nvSpPr>
      <dsp:spPr>
        <a:xfrm>
          <a:off x="3253557" y="4598647"/>
          <a:ext cx="998372" cy="860229"/>
        </a:xfrm>
        <a:prstGeom prst="hexagon">
          <a:avLst>
            <a:gd name="adj" fmla="val 28900"/>
            <a:gd name="vf" fmla="val 115470"/>
          </a:avLst>
        </a:prstGeom>
        <a:solidFill>
          <a:schemeClr val="accent2">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D11CA1E9-2ED4-4F65-BAE1-C92AD61FC418}">
      <dsp:nvSpPr>
        <dsp:cNvPr id="0" name=""/>
        <dsp:cNvSpPr/>
      </dsp:nvSpPr>
      <dsp:spPr>
        <a:xfrm>
          <a:off x="3492379" y="4577351"/>
          <a:ext cx="2168474" cy="1875984"/>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a-IR" sz="2100" b="1" kern="1200" dirty="0" smtClean="0">
              <a:solidFill>
                <a:schemeClr val="accent1">
                  <a:lumMod val="75000"/>
                </a:schemeClr>
              </a:solidFill>
            </a:rPr>
            <a:t>تضعیف شبکه  ارتباطی خویشاوندی </a:t>
          </a:r>
          <a:endParaRPr lang="en-US" sz="2100" b="1" kern="1200" dirty="0">
            <a:solidFill>
              <a:schemeClr val="accent1">
                <a:lumMod val="75000"/>
              </a:schemeClr>
            </a:solidFill>
          </a:endParaRPr>
        </a:p>
      </dsp:txBody>
      <dsp:txXfrm>
        <a:off x="3851741" y="4888242"/>
        <a:ext cx="1449750" cy="1254202"/>
      </dsp:txXfrm>
    </dsp:sp>
    <dsp:sp modelId="{777C48F8-DE4C-4717-9DCB-872ED9B8F3BA}">
      <dsp:nvSpPr>
        <dsp:cNvPr id="0" name=""/>
        <dsp:cNvSpPr/>
      </dsp:nvSpPr>
      <dsp:spPr>
        <a:xfrm>
          <a:off x="2069298" y="2991121"/>
          <a:ext cx="998372" cy="860229"/>
        </a:xfrm>
        <a:prstGeom prst="hexagon">
          <a:avLst>
            <a:gd name="adj" fmla="val 28900"/>
            <a:gd name="vf" fmla="val 115470"/>
          </a:avLst>
        </a:prstGeom>
        <a:solidFill>
          <a:schemeClr val="accent2">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81DFF21A-7A28-4284-ACE8-86E54081DC7A}">
      <dsp:nvSpPr>
        <dsp:cNvPr id="0" name=""/>
        <dsp:cNvSpPr/>
      </dsp:nvSpPr>
      <dsp:spPr>
        <a:xfrm>
          <a:off x="1494404" y="3423494"/>
          <a:ext cx="2168474" cy="1875984"/>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a-IR" sz="2100" b="1" kern="1200" dirty="0" smtClean="0">
              <a:solidFill>
                <a:schemeClr val="accent1">
                  <a:lumMod val="75000"/>
                </a:schemeClr>
              </a:solidFill>
            </a:rPr>
            <a:t>جایگزینی رسانه </a:t>
          </a:r>
          <a:endParaRPr lang="en-US" sz="2100" b="1" kern="1200" dirty="0">
            <a:solidFill>
              <a:schemeClr val="accent1">
                <a:lumMod val="75000"/>
              </a:schemeClr>
            </a:solidFill>
          </a:endParaRPr>
        </a:p>
      </dsp:txBody>
      <dsp:txXfrm>
        <a:off x="1853766" y="3734385"/>
        <a:ext cx="1449750" cy="1254202"/>
      </dsp:txXfrm>
    </dsp:sp>
    <dsp:sp modelId="{706D17E7-3E0B-411F-AA8C-D43B3C4086B4}">
      <dsp:nvSpPr>
        <dsp:cNvPr id="0" name=""/>
        <dsp:cNvSpPr/>
      </dsp:nvSpPr>
      <dsp:spPr>
        <a:xfrm>
          <a:off x="1494404" y="1151275"/>
          <a:ext cx="2168474" cy="1875984"/>
        </a:xfrm>
        <a:prstGeom prst="hexagon">
          <a:avLst>
            <a:gd name="adj" fmla="val 28570"/>
            <a:gd name="vf" fmla="val 115470"/>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a-IR" sz="2100" b="1" kern="1200" dirty="0" smtClean="0">
              <a:solidFill>
                <a:schemeClr val="accent1">
                  <a:lumMod val="75000"/>
                </a:schemeClr>
              </a:solidFill>
            </a:rPr>
            <a:t>بلوغ زودرس</a:t>
          </a:r>
          <a:endParaRPr lang="en-US" sz="2100" b="1" kern="1200" dirty="0">
            <a:solidFill>
              <a:schemeClr val="accent1">
                <a:lumMod val="75000"/>
              </a:schemeClr>
            </a:solidFill>
          </a:endParaRPr>
        </a:p>
      </dsp:txBody>
      <dsp:txXfrm>
        <a:off x="1853766" y="1462166"/>
        <a:ext cx="1449750" cy="12542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C6AD2-1668-4438-ACD5-85279F1072B6}">
      <dsp:nvSpPr>
        <dsp:cNvPr id="0" name=""/>
        <dsp:cNvSpPr/>
      </dsp:nvSpPr>
      <dsp:spPr>
        <a:xfrm>
          <a:off x="6618177" y="1616295"/>
          <a:ext cx="369194" cy="4521678"/>
        </a:xfrm>
        <a:custGeom>
          <a:avLst/>
          <a:gdLst/>
          <a:ahLst/>
          <a:cxnLst/>
          <a:rect l="0" t="0" r="0" b="0"/>
          <a:pathLst>
            <a:path>
              <a:moveTo>
                <a:pt x="369194" y="0"/>
              </a:moveTo>
              <a:lnTo>
                <a:pt x="369194" y="4521678"/>
              </a:lnTo>
              <a:lnTo>
                <a:pt x="0" y="452167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A4EF44-C61D-4C20-90A7-DCAEF38C2857}">
      <dsp:nvSpPr>
        <dsp:cNvPr id="0" name=""/>
        <dsp:cNvSpPr/>
      </dsp:nvSpPr>
      <dsp:spPr>
        <a:xfrm>
          <a:off x="6783314" y="1616295"/>
          <a:ext cx="204057" cy="3523389"/>
        </a:xfrm>
        <a:custGeom>
          <a:avLst/>
          <a:gdLst/>
          <a:ahLst/>
          <a:cxnLst/>
          <a:rect l="0" t="0" r="0" b="0"/>
          <a:pathLst>
            <a:path>
              <a:moveTo>
                <a:pt x="204057" y="0"/>
              </a:moveTo>
              <a:lnTo>
                <a:pt x="204057" y="3523389"/>
              </a:lnTo>
              <a:lnTo>
                <a:pt x="0" y="352338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7F2EA7-E20B-4AEE-81B9-F574041DA93B}">
      <dsp:nvSpPr>
        <dsp:cNvPr id="0" name=""/>
        <dsp:cNvSpPr/>
      </dsp:nvSpPr>
      <dsp:spPr>
        <a:xfrm>
          <a:off x="6783314" y="1616295"/>
          <a:ext cx="204057" cy="2557518"/>
        </a:xfrm>
        <a:custGeom>
          <a:avLst/>
          <a:gdLst/>
          <a:ahLst/>
          <a:cxnLst/>
          <a:rect l="0" t="0" r="0" b="0"/>
          <a:pathLst>
            <a:path>
              <a:moveTo>
                <a:pt x="204057" y="0"/>
              </a:moveTo>
              <a:lnTo>
                <a:pt x="204057" y="2557518"/>
              </a:lnTo>
              <a:lnTo>
                <a:pt x="0" y="255751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68DC4B-C6BC-4FB9-99E3-02D8B215213E}">
      <dsp:nvSpPr>
        <dsp:cNvPr id="0" name=""/>
        <dsp:cNvSpPr/>
      </dsp:nvSpPr>
      <dsp:spPr>
        <a:xfrm>
          <a:off x="6278082" y="2582166"/>
          <a:ext cx="369194" cy="658193"/>
        </a:xfrm>
        <a:custGeom>
          <a:avLst/>
          <a:gdLst/>
          <a:ahLst/>
          <a:cxnLst/>
          <a:rect l="0" t="0" r="0" b="0"/>
          <a:pathLst>
            <a:path>
              <a:moveTo>
                <a:pt x="369194" y="0"/>
              </a:moveTo>
              <a:lnTo>
                <a:pt x="369194" y="658193"/>
              </a:lnTo>
              <a:lnTo>
                <a:pt x="0" y="65819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4DFFFB-FD99-4896-BC8E-A7E8DC517108}">
      <dsp:nvSpPr>
        <dsp:cNvPr id="0" name=""/>
        <dsp:cNvSpPr/>
      </dsp:nvSpPr>
      <dsp:spPr>
        <a:xfrm>
          <a:off x="6783314" y="1616295"/>
          <a:ext cx="204057" cy="625775"/>
        </a:xfrm>
        <a:custGeom>
          <a:avLst/>
          <a:gdLst/>
          <a:ahLst/>
          <a:cxnLst/>
          <a:rect l="0" t="0" r="0" b="0"/>
          <a:pathLst>
            <a:path>
              <a:moveTo>
                <a:pt x="204057" y="0"/>
              </a:moveTo>
              <a:lnTo>
                <a:pt x="204057" y="625775"/>
              </a:lnTo>
              <a:lnTo>
                <a:pt x="0" y="625775"/>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90A521-CE81-4106-9697-8365803EE971}">
      <dsp:nvSpPr>
        <dsp:cNvPr id="0" name=""/>
        <dsp:cNvSpPr/>
      </dsp:nvSpPr>
      <dsp:spPr>
        <a:xfrm>
          <a:off x="4632020" y="682841"/>
          <a:ext cx="1811199" cy="253262"/>
        </a:xfrm>
        <a:custGeom>
          <a:avLst/>
          <a:gdLst/>
          <a:ahLst/>
          <a:cxnLst/>
          <a:rect l="0" t="0" r="0" b="0"/>
          <a:pathLst>
            <a:path>
              <a:moveTo>
                <a:pt x="0" y="0"/>
              </a:moveTo>
              <a:lnTo>
                <a:pt x="0" y="110422"/>
              </a:lnTo>
              <a:lnTo>
                <a:pt x="1811199" y="110422"/>
              </a:lnTo>
              <a:lnTo>
                <a:pt x="1811199" y="25326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B3E6D7-7895-4361-A429-AE7A357910A9}">
      <dsp:nvSpPr>
        <dsp:cNvPr id="0" name=""/>
        <dsp:cNvSpPr/>
      </dsp:nvSpPr>
      <dsp:spPr>
        <a:xfrm>
          <a:off x="4269124" y="1648712"/>
          <a:ext cx="204057" cy="625775"/>
        </a:xfrm>
        <a:custGeom>
          <a:avLst/>
          <a:gdLst/>
          <a:ahLst/>
          <a:cxnLst/>
          <a:rect l="0" t="0" r="0" b="0"/>
          <a:pathLst>
            <a:path>
              <a:moveTo>
                <a:pt x="204057" y="0"/>
              </a:moveTo>
              <a:lnTo>
                <a:pt x="204057" y="625775"/>
              </a:lnTo>
              <a:lnTo>
                <a:pt x="0" y="625775"/>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BFE964-4667-4066-9D8C-4206F35A2157}">
      <dsp:nvSpPr>
        <dsp:cNvPr id="0" name=""/>
        <dsp:cNvSpPr/>
      </dsp:nvSpPr>
      <dsp:spPr>
        <a:xfrm>
          <a:off x="3929029" y="682841"/>
          <a:ext cx="702991" cy="285680"/>
        </a:xfrm>
        <a:custGeom>
          <a:avLst/>
          <a:gdLst/>
          <a:ahLst/>
          <a:cxnLst/>
          <a:rect l="0" t="0" r="0" b="0"/>
          <a:pathLst>
            <a:path>
              <a:moveTo>
                <a:pt x="702991" y="0"/>
              </a:moveTo>
              <a:lnTo>
                <a:pt x="702991" y="142840"/>
              </a:lnTo>
              <a:lnTo>
                <a:pt x="0" y="142840"/>
              </a:lnTo>
              <a:lnTo>
                <a:pt x="0" y="285680"/>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9485E4-7E96-46A4-8C10-96340878CD90}">
      <dsp:nvSpPr>
        <dsp:cNvPr id="0" name=""/>
        <dsp:cNvSpPr/>
      </dsp:nvSpPr>
      <dsp:spPr>
        <a:xfrm>
          <a:off x="2396912" y="1648712"/>
          <a:ext cx="109048" cy="3443909"/>
        </a:xfrm>
        <a:custGeom>
          <a:avLst/>
          <a:gdLst/>
          <a:ahLst/>
          <a:cxnLst/>
          <a:rect l="0" t="0" r="0" b="0"/>
          <a:pathLst>
            <a:path>
              <a:moveTo>
                <a:pt x="109048" y="0"/>
              </a:moveTo>
              <a:lnTo>
                <a:pt x="109048" y="3443909"/>
              </a:lnTo>
              <a:lnTo>
                <a:pt x="0" y="344390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2563D8-7069-4FBA-BEE1-B7BEA9B37500}">
      <dsp:nvSpPr>
        <dsp:cNvPr id="0" name=""/>
        <dsp:cNvSpPr/>
      </dsp:nvSpPr>
      <dsp:spPr>
        <a:xfrm>
          <a:off x="2396912" y="1648712"/>
          <a:ext cx="109048" cy="1643708"/>
        </a:xfrm>
        <a:custGeom>
          <a:avLst/>
          <a:gdLst/>
          <a:ahLst/>
          <a:cxnLst/>
          <a:rect l="0" t="0" r="0" b="0"/>
          <a:pathLst>
            <a:path>
              <a:moveTo>
                <a:pt x="109048" y="0"/>
              </a:moveTo>
              <a:lnTo>
                <a:pt x="109048" y="1643708"/>
              </a:lnTo>
              <a:lnTo>
                <a:pt x="0" y="1643708"/>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6B37B9-06FF-413C-B836-3E0EC4927851}">
      <dsp:nvSpPr>
        <dsp:cNvPr id="0" name=""/>
        <dsp:cNvSpPr/>
      </dsp:nvSpPr>
      <dsp:spPr>
        <a:xfrm>
          <a:off x="2396912" y="1648712"/>
          <a:ext cx="109048" cy="2579814"/>
        </a:xfrm>
        <a:custGeom>
          <a:avLst/>
          <a:gdLst/>
          <a:ahLst/>
          <a:cxnLst/>
          <a:rect l="0" t="0" r="0" b="0"/>
          <a:pathLst>
            <a:path>
              <a:moveTo>
                <a:pt x="109048" y="0"/>
              </a:moveTo>
              <a:lnTo>
                <a:pt x="109048" y="2579814"/>
              </a:lnTo>
              <a:lnTo>
                <a:pt x="0" y="257981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30039C-1AC4-46EB-B8A3-9901BB24A659}">
      <dsp:nvSpPr>
        <dsp:cNvPr id="0" name=""/>
        <dsp:cNvSpPr/>
      </dsp:nvSpPr>
      <dsp:spPr>
        <a:xfrm>
          <a:off x="2397173" y="1648712"/>
          <a:ext cx="91440" cy="635597"/>
        </a:xfrm>
        <a:custGeom>
          <a:avLst/>
          <a:gdLst/>
          <a:ahLst/>
          <a:cxnLst/>
          <a:rect l="0" t="0" r="0" b="0"/>
          <a:pathLst>
            <a:path>
              <a:moveTo>
                <a:pt x="108787" y="0"/>
              </a:moveTo>
              <a:lnTo>
                <a:pt x="108787" y="635597"/>
              </a:lnTo>
              <a:lnTo>
                <a:pt x="45720" y="63559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CD448A-A5D8-4967-8236-EBF61D2746D4}">
      <dsp:nvSpPr>
        <dsp:cNvPr id="0" name=""/>
        <dsp:cNvSpPr/>
      </dsp:nvSpPr>
      <dsp:spPr>
        <a:xfrm>
          <a:off x="1961807" y="682841"/>
          <a:ext cx="2670212" cy="285680"/>
        </a:xfrm>
        <a:custGeom>
          <a:avLst/>
          <a:gdLst/>
          <a:ahLst/>
          <a:cxnLst/>
          <a:rect l="0" t="0" r="0" b="0"/>
          <a:pathLst>
            <a:path>
              <a:moveTo>
                <a:pt x="2670212" y="0"/>
              </a:moveTo>
              <a:lnTo>
                <a:pt x="2670212" y="142840"/>
              </a:lnTo>
              <a:lnTo>
                <a:pt x="0" y="142840"/>
              </a:lnTo>
              <a:lnTo>
                <a:pt x="0" y="285680"/>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8E7555-B882-4B67-9623-D215090D7525}">
      <dsp:nvSpPr>
        <dsp:cNvPr id="0" name=""/>
        <dsp:cNvSpPr/>
      </dsp:nvSpPr>
      <dsp:spPr>
        <a:xfrm>
          <a:off x="2085711" y="2650"/>
          <a:ext cx="5092617" cy="680191"/>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fa-IR" sz="2000" b="1" kern="1200" dirty="0" smtClean="0"/>
            <a:t>چالشهای ناشی از کاهش جمعیت در ایران</a:t>
          </a:r>
          <a:endParaRPr lang="fa-IR" sz="2000" b="1" kern="1200" dirty="0"/>
        </a:p>
      </dsp:txBody>
      <dsp:txXfrm>
        <a:off x="2831507" y="102262"/>
        <a:ext cx="3601025" cy="480967"/>
      </dsp:txXfrm>
    </dsp:sp>
    <dsp:sp modelId="{255A8663-61B6-427A-A123-3D6A8FB42DF5}">
      <dsp:nvSpPr>
        <dsp:cNvPr id="0" name=""/>
        <dsp:cNvSpPr/>
      </dsp:nvSpPr>
      <dsp:spPr>
        <a:xfrm>
          <a:off x="1281616" y="968521"/>
          <a:ext cx="1360382" cy="680191"/>
        </a:xfrm>
        <a:prstGeom prst="flowChartTerminator">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چالشهای اقتصادی</a:t>
          </a:r>
          <a:endParaRPr lang="fa-IR" sz="1400" b="1" kern="1200" dirty="0"/>
        </a:p>
      </dsp:txBody>
      <dsp:txXfrm>
        <a:off x="1345730" y="1068125"/>
        <a:ext cx="1232154" cy="480983"/>
      </dsp:txXfrm>
    </dsp:sp>
    <dsp:sp modelId="{CE8F4921-4C0B-4497-A788-1004DFC1A495}">
      <dsp:nvSpPr>
        <dsp:cNvPr id="0" name=""/>
        <dsp:cNvSpPr/>
      </dsp:nvSpPr>
      <dsp:spPr>
        <a:xfrm>
          <a:off x="1082511" y="1944215"/>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کاهش جمعیت در سن کار</a:t>
          </a:r>
          <a:endParaRPr lang="fa-IR" sz="1600" b="1" kern="1200" dirty="0"/>
        </a:p>
      </dsp:txBody>
      <dsp:txXfrm>
        <a:off x="1115715" y="1977419"/>
        <a:ext cx="1293974" cy="613783"/>
      </dsp:txXfrm>
    </dsp:sp>
    <dsp:sp modelId="{A4378C6C-4CA9-4DD6-8F39-693AE578A63B}">
      <dsp:nvSpPr>
        <dsp:cNvPr id="0" name=""/>
        <dsp:cNvSpPr/>
      </dsp:nvSpPr>
      <dsp:spPr>
        <a:xfrm>
          <a:off x="1036530" y="3888432"/>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افزایش مهاجرین خارجی</a:t>
          </a:r>
          <a:endParaRPr lang="fa-IR" sz="1600" b="1" kern="1200" dirty="0"/>
        </a:p>
      </dsp:txBody>
      <dsp:txXfrm>
        <a:off x="1069734" y="3921636"/>
        <a:ext cx="1293974" cy="613783"/>
      </dsp:txXfrm>
    </dsp:sp>
    <dsp:sp modelId="{AB84D76C-8641-4C18-A2DA-E293906C43F3}">
      <dsp:nvSpPr>
        <dsp:cNvPr id="0" name=""/>
        <dsp:cNvSpPr/>
      </dsp:nvSpPr>
      <dsp:spPr>
        <a:xfrm>
          <a:off x="1036530" y="2952326"/>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سالمندی جمعیت</a:t>
          </a:r>
          <a:endParaRPr lang="fa-IR" sz="1600" b="1" kern="1200" dirty="0"/>
        </a:p>
      </dsp:txBody>
      <dsp:txXfrm>
        <a:off x="1069734" y="2985530"/>
        <a:ext cx="1293974" cy="613783"/>
      </dsp:txXfrm>
    </dsp:sp>
    <dsp:sp modelId="{50770527-999E-4207-8318-1629B7772E21}">
      <dsp:nvSpPr>
        <dsp:cNvPr id="0" name=""/>
        <dsp:cNvSpPr/>
      </dsp:nvSpPr>
      <dsp:spPr>
        <a:xfrm>
          <a:off x="1036530" y="4752526"/>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احتمال وقوع بحران اقتصادی</a:t>
          </a:r>
          <a:endParaRPr lang="fa-IR" sz="1600" b="1" kern="1200" dirty="0"/>
        </a:p>
      </dsp:txBody>
      <dsp:txXfrm>
        <a:off x="1069734" y="4785730"/>
        <a:ext cx="1293974" cy="613783"/>
      </dsp:txXfrm>
    </dsp:sp>
    <dsp:sp modelId="{78F729EF-537D-4247-964A-2B000C2846B2}">
      <dsp:nvSpPr>
        <dsp:cNvPr id="0" name=""/>
        <dsp:cNvSpPr/>
      </dsp:nvSpPr>
      <dsp:spPr>
        <a:xfrm>
          <a:off x="3248837" y="968521"/>
          <a:ext cx="1360382" cy="680191"/>
        </a:xfrm>
        <a:prstGeom prst="flowChartTerminator">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چالشهای سیاسی-امنیتی</a:t>
          </a:r>
          <a:endParaRPr lang="fa-IR" sz="1400" b="1" kern="1200" dirty="0"/>
        </a:p>
      </dsp:txBody>
      <dsp:txXfrm>
        <a:off x="3312951" y="1068125"/>
        <a:ext cx="1232154" cy="480983"/>
      </dsp:txXfrm>
    </dsp:sp>
    <dsp:sp modelId="{4023FBB0-FD07-4BE9-A37A-DA58DE253504}">
      <dsp:nvSpPr>
        <dsp:cNvPr id="0" name=""/>
        <dsp:cNvSpPr/>
      </dsp:nvSpPr>
      <dsp:spPr>
        <a:xfrm>
          <a:off x="2908742" y="1934393"/>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کاهش توان نظامی</a:t>
          </a:r>
          <a:endParaRPr lang="fa-IR" sz="1400" b="1" kern="1200" dirty="0"/>
        </a:p>
      </dsp:txBody>
      <dsp:txXfrm>
        <a:off x="2941946" y="1967597"/>
        <a:ext cx="1293974" cy="613783"/>
      </dsp:txXfrm>
    </dsp:sp>
    <dsp:sp modelId="{140ED92A-A01F-4A90-9574-4237D5AA4E5E}">
      <dsp:nvSpPr>
        <dsp:cNvPr id="0" name=""/>
        <dsp:cNvSpPr/>
      </dsp:nvSpPr>
      <dsp:spPr>
        <a:xfrm>
          <a:off x="5763028" y="936104"/>
          <a:ext cx="1360382" cy="680191"/>
        </a:xfrm>
        <a:prstGeom prst="flowChartTerminator">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چالشهای اجتماعی-فرهنگی</a:t>
          </a:r>
          <a:endParaRPr lang="fa-IR" sz="1400" b="1" kern="1200" dirty="0"/>
        </a:p>
      </dsp:txBody>
      <dsp:txXfrm>
        <a:off x="5827142" y="1035708"/>
        <a:ext cx="1232154" cy="480983"/>
      </dsp:txXfrm>
    </dsp:sp>
    <dsp:sp modelId="{A49E7A68-C14F-4561-B0DA-FC4276EA6EC2}">
      <dsp:nvSpPr>
        <dsp:cNvPr id="0" name=""/>
        <dsp:cNvSpPr/>
      </dsp:nvSpPr>
      <dsp:spPr>
        <a:xfrm>
          <a:off x="5422932" y="1901975"/>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بحران ساختاری خانواده</a:t>
          </a:r>
          <a:endParaRPr lang="fa-IR" sz="1400" b="1" kern="1200" dirty="0"/>
        </a:p>
      </dsp:txBody>
      <dsp:txXfrm>
        <a:off x="5456136" y="1935179"/>
        <a:ext cx="1293974" cy="613783"/>
      </dsp:txXfrm>
    </dsp:sp>
    <dsp:sp modelId="{A2F928F1-962C-4040-B57D-802FE2760E79}">
      <dsp:nvSpPr>
        <dsp:cNvPr id="0" name=""/>
        <dsp:cNvSpPr/>
      </dsp:nvSpPr>
      <dsp:spPr>
        <a:xfrm>
          <a:off x="4917700" y="2900264"/>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t>تک فرزندی </a:t>
          </a:r>
          <a:endParaRPr lang="en-US" sz="1600" b="1" kern="1200" dirty="0"/>
        </a:p>
      </dsp:txBody>
      <dsp:txXfrm>
        <a:off x="4950904" y="2933468"/>
        <a:ext cx="1293974" cy="613783"/>
      </dsp:txXfrm>
    </dsp:sp>
    <dsp:sp modelId="{7E2A15B4-0C7A-4315-B762-33C5DA1DAE20}">
      <dsp:nvSpPr>
        <dsp:cNvPr id="0" name=""/>
        <dsp:cNvSpPr/>
      </dsp:nvSpPr>
      <dsp:spPr>
        <a:xfrm>
          <a:off x="5422932" y="3833717"/>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اختلال در ترکیب جمعیتی </a:t>
          </a:r>
          <a:endParaRPr lang="fa-IR" sz="1400" b="1" kern="1200" dirty="0"/>
        </a:p>
      </dsp:txBody>
      <dsp:txXfrm>
        <a:off x="5456136" y="3866921"/>
        <a:ext cx="1293974" cy="613783"/>
      </dsp:txXfrm>
    </dsp:sp>
    <dsp:sp modelId="{D13189BA-1D1C-4086-9771-8B255A161621}">
      <dsp:nvSpPr>
        <dsp:cNvPr id="0" name=""/>
        <dsp:cNvSpPr/>
      </dsp:nvSpPr>
      <dsp:spPr>
        <a:xfrm>
          <a:off x="5422932" y="4799589"/>
          <a:ext cx="1360382"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b="1" kern="1200" dirty="0" smtClean="0"/>
            <a:t>شکافهای نسلی</a:t>
          </a:r>
          <a:endParaRPr lang="fa-IR" sz="1400" b="1" kern="1200" dirty="0"/>
        </a:p>
      </dsp:txBody>
      <dsp:txXfrm>
        <a:off x="5456136" y="4832793"/>
        <a:ext cx="1293974" cy="613783"/>
      </dsp:txXfrm>
    </dsp:sp>
    <dsp:sp modelId="{AAD1BEF3-01A1-4750-8F90-55885D235E54}">
      <dsp:nvSpPr>
        <dsp:cNvPr id="0" name=""/>
        <dsp:cNvSpPr/>
      </dsp:nvSpPr>
      <dsp:spPr>
        <a:xfrm>
          <a:off x="4788219" y="5797878"/>
          <a:ext cx="1829958" cy="680191"/>
        </a:xfrm>
        <a:prstGeom prst="flowChartAlternateProcess">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b="1" kern="1200" dirty="0" smtClean="0"/>
            <a:t>جمع شدن چتر حمایتی خانوده از سالمندان</a:t>
          </a:r>
          <a:endParaRPr lang="fa-IR" sz="1600" b="1" kern="1200" dirty="0"/>
        </a:p>
      </dsp:txBody>
      <dsp:txXfrm>
        <a:off x="4821423" y="5831082"/>
        <a:ext cx="1763550" cy="61378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0.10498</cdr:x>
      <cdr:y>0.91228</cdr:y>
    </cdr:from>
    <cdr:to>
      <cdr:x>0.86199</cdr:x>
      <cdr:y>1</cdr:y>
    </cdr:to>
    <cdr:sp macro="" textlink="">
      <cdr:nvSpPr>
        <cdr:cNvPr id="2" name="TextBox 1"/>
        <cdr:cNvSpPr txBox="1"/>
      </cdr:nvSpPr>
      <cdr:spPr>
        <a:xfrm xmlns:a="http://schemas.openxmlformats.org/drawingml/2006/main">
          <a:off x="831534" y="4136540"/>
          <a:ext cx="5996185" cy="39774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a:r>
            <a:rPr lang="en-US" dirty="0" smtClean="0"/>
            <a:t>1335-45           1345-55             1355-65            1365-75            1375-85           1385-90</a:t>
          </a:r>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0.83852</cdr:x>
      <cdr:y>0.16755</cdr:y>
    </cdr:from>
    <cdr:to>
      <cdr:x>1</cdr:x>
      <cdr:y>0.37807</cdr:y>
    </cdr:to>
    <cdr:sp macro="" textlink="">
      <cdr:nvSpPr>
        <cdr:cNvPr id="3" name="TextBox 2"/>
        <cdr:cNvSpPr txBox="1"/>
      </cdr:nvSpPr>
      <cdr:spPr>
        <a:xfrm xmlns:a="http://schemas.openxmlformats.org/drawingml/2006/main">
          <a:off x="6192688" y="727720"/>
          <a:ext cx="119256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5C719775-9C1F-43DD-BF68-C8C08B8B4AF0}" type="datetimeFigureOut">
              <a:rPr lang="fa-IR" smtClean="0"/>
              <a:pPr/>
              <a:t>09/10/1435</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BEB6E1F6-457D-4E1C-A422-7437B52A3F94}" type="slidenum">
              <a:rPr lang="fa-IR" smtClean="0"/>
              <a:pPr/>
              <a:t>‹#›</a:t>
            </a:fld>
            <a:endParaRPr lang="fa-IR"/>
          </a:p>
        </p:txBody>
      </p:sp>
    </p:spTree>
    <p:extLst>
      <p:ext uri="{BB962C8B-B14F-4D97-AF65-F5344CB8AC3E}">
        <p14:creationId xmlns:p14="http://schemas.microsoft.com/office/powerpoint/2010/main" val="2846274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8799ED-EE28-4E02-B39C-8BCCF4A5BBF0}" type="datetimeFigureOut">
              <a:rPr lang="en-US" smtClean="0"/>
              <a:pPr/>
              <a:t>7/7/2014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4E3290-4690-421E-9D63-061C5A07FDC8}" type="slidenum">
              <a:rPr lang="en-US" smtClean="0"/>
              <a:pPr/>
              <a:t>‹#›</a:t>
            </a:fld>
            <a:endParaRPr lang="en-US" dirty="0"/>
          </a:p>
        </p:txBody>
      </p:sp>
    </p:spTree>
    <p:extLst>
      <p:ext uri="{BB962C8B-B14F-4D97-AF65-F5344CB8AC3E}">
        <p14:creationId xmlns:p14="http://schemas.microsoft.com/office/powerpoint/2010/main" val="3596255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a:t>
            </a:fld>
            <a:endParaRPr lang="en-US" dirty="0"/>
          </a:p>
        </p:txBody>
      </p:sp>
    </p:spTree>
    <p:extLst>
      <p:ext uri="{BB962C8B-B14F-4D97-AF65-F5344CB8AC3E}">
        <p14:creationId xmlns:p14="http://schemas.microsoft.com/office/powerpoint/2010/main" val="1618575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13</a:t>
            </a:fld>
            <a:endParaRPr lang="en-US" dirty="0"/>
          </a:p>
        </p:txBody>
      </p:sp>
    </p:spTree>
    <p:extLst>
      <p:ext uri="{BB962C8B-B14F-4D97-AF65-F5344CB8AC3E}">
        <p14:creationId xmlns:p14="http://schemas.microsoft.com/office/powerpoint/2010/main" val="2426816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baseline="0" dirty="0" smtClean="0"/>
              <a:t>با رشد متوسط و ثابت، با کاهش جمعیت روبرو هستیم</a:t>
            </a:r>
            <a:endParaRPr lang="en-US" dirty="0" smtClean="0"/>
          </a:p>
          <a:p>
            <a:r>
              <a:rPr lang="fa-IR" dirty="0" smtClean="0"/>
              <a:t>حتی</a:t>
            </a:r>
            <a:r>
              <a:rPr lang="fa-IR" baseline="0" dirty="0" smtClean="0"/>
              <a:t> در رشد بالا، پس از 70 سال به جمعیت بالای 100 میلیون نفر می رسیم.</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14</a:t>
            </a:fld>
            <a:endParaRPr lang="en-US" dirty="0"/>
          </a:p>
        </p:txBody>
      </p:sp>
    </p:spTree>
    <p:extLst>
      <p:ext uri="{BB962C8B-B14F-4D97-AF65-F5344CB8AC3E}">
        <p14:creationId xmlns:p14="http://schemas.microsoft.com/office/powerpoint/2010/main" val="2335066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15</a:t>
            </a:fld>
            <a:endParaRPr lang="en-US" dirty="0"/>
          </a:p>
        </p:txBody>
      </p:sp>
    </p:spTree>
    <p:extLst>
      <p:ext uri="{BB962C8B-B14F-4D97-AF65-F5344CB8AC3E}">
        <p14:creationId xmlns:p14="http://schemas.microsoft.com/office/powerpoint/2010/main" val="1064145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16</a:t>
            </a:fld>
            <a:endParaRPr lang="en-US" dirty="0"/>
          </a:p>
        </p:txBody>
      </p:sp>
    </p:spTree>
    <p:extLst>
      <p:ext uri="{BB962C8B-B14F-4D97-AF65-F5344CB8AC3E}">
        <p14:creationId xmlns:p14="http://schemas.microsoft.com/office/powerpoint/2010/main" val="454121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18</a:t>
            </a:fld>
            <a:endParaRPr lang="en-US" dirty="0"/>
          </a:p>
        </p:txBody>
      </p:sp>
    </p:spTree>
    <p:extLst>
      <p:ext uri="{BB962C8B-B14F-4D97-AF65-F5344CB8AC3E}">
        <p14:creationId xmlns:p14="http://schemas.microsoft.com/office/powerpoint/2010/main" val="437437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19</a:t>
            </a:fld>
            <a:endParaRPr lang="en-US" dirty="0"/>
          </a:p>
        </p:txBody>
      </p:sp>
    </p:spTree>
    <p:extLst>
      <p:ext uri="{BB962C8B-B14F-4D97-AF65-F5344CB8AC3E}">
        <p14:creationId xmlns:p14="http://schemas.microsoft.com/office/powerpoint/2010/main" val="3949618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20</a:t>
            </a:fld>
            <a:endParaRPr lang="en-US" dirty="0"/>
          </a:p>
        </p:txBody>
      </p:sp>
    </p:spTree>
    <p:extLst>
      <p:ext uri="{BB962C8B-B14F-4D97-AF65-F5344CB8AC3E}">
        <p14:creationId xmlns:p14="http://schemas.microsoft.com/office/powerpoint/2010/main" val="3299435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22</a:t>
            </a:fld>
            <a:endParaRPr lang="en-US" dirty="0"/>
          </a:p>
        </p:txBody>
      </p:sp>
    </p:spTree>
    <p:extLst>
      <p:ext uri="{BB962C8B-B14F-4D97-AF65-F5344CB8AC3E}">
        <p14:creationId xmlns:p14="http://schemas.microsoft.com/office/powerpoint/2010/main" val="20082705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fontAlgn="base">
              <a:buNone/>
            </a:pPr>
            <a:r>
              <a:rPr lang="fa-IR" sz="2900" b="1" dirty="0" smtClean="0"/>
              <a:t>1.زاد و ولد</a:t>
            </a:r>
          </a:p>
          <a:p>
            <a:pPr fontAlgn="base">
              <a:buFont typeface="Arial" pitchFamily="34" charset="0"/>
              <a:buChar char="•"/>
            </a:pPr>
            <a:r>
              <a:rPr lang="fa-IR" sz="2700" dirty="0" smtClean="0"/>
              <a:t>هدف از ازدواج در میان قوم یهود افزایش جمعیت است </a:t>
            </a:r>
          </a:p>
          <a:p>
            <a:pPr marL="365760" lvl="1" indent="0" fontAlgn="base">
              <a:buNone/>
            </a:pPr>
            <a:r>
              <a:rPr lang="fa-IR" sz="2100" dirty="0" smtClean="0"/>
              <a:t>بنابر عقیده مذهبی یهود، ازدواج باعث تسلسل بنی‌اسرائیل و مانع محو شدن آنها می‌شود. </a:t>
            </a:r>
          </a:p>
          <a:p>
            <a:pPr marL="365760" lvl="1" indent="0" fontAlgn="base">
              <a:buNone/>
            </a:pPr>
            <a:r>
              <a:rPr lang="fa-IR" sz="2100" dirty="0" smtClean="0"/>
              <a:t>در کتب مقدس یهود در فرمان موکد به آدم و حوا نقل شده است که«مفید باش، تولیدمثل کن و زمین را پرکن…» </a:t>
            </a:r>
          </a:p>
          <a:p>
            <a:pPr marL="365760" lvl="1" indent="0" fontAlgn="base">
              <a:buNone/>
            </a:pPr>
            <a:r>
              <a:rPr lang="fa-IR" sz="2100" dirty="0" smtClean="0"/>
              <a:t>این دین، تولید مثل و تجدید نسل را در قالب فرامین مذهبی مورد تاکید قرار داده است.</a:t>
            </a:r>
          </a:p>
          <a:p>
            <a:pPr marL="365760" lvl="1" indent="0" fontAlgn="base">
              <a:buNone/>
            </a:pPr>
            <a:r>
              <a:rPr lang="fa-IR" sz="2100" dirty="0" smtClean="0"/>
              <a:t>تاهل برای ازدیاد قوم بنی‌اسرائیل عامل مهمی تلقی می‌گردد و پذیرش آن بر هر یهودی واجب است. </a:t>
            </a:r>
          </a:p>
          <a:p>
            <a:pPr fontAlgn="base">
              <a:buFont typeface="Arial" pitchFamily="34" charset="0"/>
              <a:buChar char="•"/>
            </a:pPr>
            <a:endParaRPr lang="fa-IR" sz="2700" dirty="0" smtClean="0"/>
          </a:p>
          <a:p>
            <a:pPr fontAlgn="base">
              <a:buFont typeface="Arial" pitchFamily="34" charset="0"/>
              <a:buChar char="•"/>
            </a:pPr>
            <a:r>
              <a:rPr lang="fa-IR" sz="2700" dirty="0" smtClean="0"/>
              <a:t>عوامل کنترل جمعیت در تورات صراحتا منع شده است</a:t>
            </a:r>
          </a:p>
          <a:p>
            <a:pPr marL="365760" lvl="1" indent="0" fontAlgn="base">
              <a:buNone/>
            </a:pPr>
            <a:r>
              <a:rPr lang="fa-IR" sz="2100" dirty="0" smtClean="0"/>
              <a:t>در تورات سقط جنین هم‌ردیف با قتل دانسته شده و برای آن مجازات‌هایی را تعیین کرده‌اند.</a:t>
            </a:r>
          </a:p>
          <a:p>
            <a:pPr marL="365760" lvl="1" indent="0" fontAlgn="base">
              <a:buNone/>
            </a:pPr>
            <a:r>
              <a:rPr lang="fa-IR" sz="2100" dirty="0" smtClean="0"/>
              <a:t>ازدواج نکردن و نیز با وجود استطاعت مالی و جسمی بچه‌دار نشدن در مرام یهود، گناه شمرده می‌شود.</a:t>
            </a:r>
          </a:p>
          <a:p>
            <a:pPr fontAlgn="base">
              <a:buFont typeface="Arial" pitchFamily="34" charset="0"/>
              <a:buChar char="•"/>
            </a:pPr>
            <a:endParaRPr lang="fa-IR" sz="2700" dirty="0" smtClean="0"/>
          </a:p>
          <a:p>
            <a:pPr fontAlgn="base">
              <a:buFont typeface="Arial" pitchFamily="34" charset="0"/>
              <a:buChar char="•"/>
            </a:pPr>
            <a:r>
              <a:rPr lang="fa-IR" sz="2700" dirty="0" smtClean="0"/>
              <a:t>شورای افزایش جمعیت اسرائیل با همکاری کابینه رژیم صهیونستی که سال 1246 شمسی تاسیس شد،  برای تشویق زنان اسرائیلی به زایش بیشتر، کمک مالی چشمگیری را به آنان اختصاص داده‌است .</a:t>
            </a:r>
            <a:endParaRPr lang="en-US" sz="2700" dirty="0" smtClean="0"/>
          </a:p>
          <a:p>
            <a:pPr fontAlgn="base">
              <a:buFont typeface="Arial" pitchFamily="34" charset="0"/>
              <a:buChar char="•"/>
            </a:pPr>
            <a:r>
              <a:rPr lang="fa-IR" sz="2700" dirty="0" smtClean="0"/>
              <a:t>در مورد تعداد فرزندان مقرر شده که هر عائله حداقل باید چهار فرزند داشته باشد. </a:t>
            </a:r>
          </a:p>
          <a:p>
            <a:pPr fontAlgn="base">
              <a:buFont typeface="Arial" pitchFamily="34" charset="0"/>
              <a:buChar char="•"/>
            </a:pPr>
            <a:r>
              <a:rPr lang="fa-IR" sz="2700" dirty="0" smtClean="0"/>
              <a:t>میزان حق اولاد پرداختی به کارمندان زیاد است.</a:t>
            </a:r>
          </a:p>
          <a:p>
            <a:pPr fontAlgn="base">
              <a:buFont typeface="Arial" pitchFamily="34" charset="0"/>
              <a:buChar char="•"/>
            </a:pPr>
            <a:r>
              <a:rPr lang="fa-IR" sz="2700" dirty="0" smtClean="0"/>
              <a:t> بچه زیاد موجب کاهش انواع و اقسام مالیات‌ها می‌شود.</a:t>
            </a:r>
          </a:p>
          <a:p>
            <a:pPr fontAlgn="base">
              <a:buFont typeface="Arial" pitchFamily="34" charset="0"/>
              <a:buChar char="•"/>
            </a:pPr>
            <a:r>
              <a:rPr lang="fa-IR" sz="2700" dirty="0" smtClean="0"/>
              <a:t>کارمندان بازنشسته که دارای فرزند بیشتری هستند، حقوق بازنشستگی بیشتری دریافت می‌کنند. </a:t>
            </a:r>
          </a:p>
          <a:p>
            <a:pPr fontAlgn="base">
              <a:buFont typeface="Arial" pitchFamily="34" charset="0"/>
              <a:buChar char="•"/>
            </a:pPr>
            <a:r>
              <a:rPr lang="fa-IR" sz="2700" dirty="0" smtClean="0"/>
              <a:t>نظریه‌پردازان صهیونیستی همواره به نقش موثر و سازنده زنان متدین یهودی در تقویت رژیم اشغالگر قدس اشاره می‌کنند، این عده معتقدند زنانی برای اسرائیل مفیدترند که صاحب هشت فرزند باشند.</a:t>
            </a: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25</a:t>
            </a:fld>
            <a:endParaRPr lang="en-US" dirty="0"/>
          </a:p>
        </p:txBody>
      </p:sp>
    </p:spTree>
    <p:extLst>
      <p:ext uri="{BB962C8B-B14F-4D97-AF65-F5344CB8AC3E}">
        <p14:creationId xmlns:p14="http://schemas.microsoft.com/office/powerpoint/2010/main" val="651088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28</a:t>
            </a:fld>
            <a:endParaRPr lang="en-US" dirty="0"/>
          </a:p>
        </p:txBody>
      </p:sp>
    </p:spTree>
    <p:extLst>
      <p:ext uri="{BB962C8B-B14F-4D97-AF65-F5344CB8AC3E}">
        <p14:creationId xmlns:p14="http://schemas.microsoft.com/office/powerpoint/2010/main" val="1995410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a:t>
            </a:fld>
            <a:endParaRPr lang="en-US" dirty="0"/>
          </a:p>
        </p:txBody>
      </p:sp>
    </p:spTree>
    <p:extLst>
      <p:ext uri="{BB962C8B-B14F-4D97-AF65-F5344CB8AC3E}">
        <p14:creationId xmlns:p14="http://schemas.microsoft.com/office/powerpoint/2010/main" val="278749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29</a:t>
            </a:fld>
            <a:endParaRPr lang="en-US" dirty="0"/>
          </a:p>
        </p:txBody>
      </p:sp>
    </p:spTree>
    <p:extLst>
      <p:ext uri="{BB962C8B-B14F-4D97-AF65-F5344CB8AC3E}">
        <p14:creationId xmlns:p14="http://schemas.microsoft.com/office/powerpoint/2010/main" val="1446586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31</a:t>
            </a:fld>
            <a:endParaRPr lang="en-US" dirty="0"/>
          </a:p>
        </p:txBody>
      </p:sp>
    </p:spTree>
    <p:extLst>
      <p:ext uri="{BB962C8B-B14F-4D97-AF65-F5344CB8AC3E}">
        <p14:creationId xmlns:p14="http://schemas.microsoft.com/office/powerpoint/2010/main" val="1712347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32</a:t>
            </a:fld>
            <a:endParaRPr lang="en-US" dirty="0"/>
          </a:p>
        </p:txBody>
      </p:sp>
    </p:spTree>
    <p:extLst>
      <p:ext uri="{BB962C8B-B14F-4D97-AF65-F5344CB8AC3E}">
        <p14:creationId xmlns:p14="http://schemas.microsoft.com/office/powerpoint/2010/main" val="899590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33</a:t>
            </a:fld>
            <a:endParaRPr lang="en-US" dirty="0"/>
          </a:p>
        </p:txBody>
      </p:sp>
    </p:spTree>
    <p:extLst>
      <p:ext uri="{BB962C8B-B14F-4D97-AF65-F5344CB8AC3E}">
        <p14:creationId xmlns:p14="http://schemas.microsoft.com/office/powerpoint/2010/main" val="1084047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34</a:t>
            </a:fld>
            <a:endParaRPr lang="en-US" dirty="0"/>
          </a:p>
        </p:txBody>
      </p:sp>
    </p:spTree>
    <p:extLst>
      <p:ext uri="{BB962C8B-B14F-4D97-AF65-F5344CB8AC3E}">
        <p14:creationId xmlns:p14="http://schemas.microsoft.com/office/powerpoint/2010/main" val="34623347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37</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dirty="0" smtClean="0">
                <a:solidFill>
                  <a:schemeClr val="tx1"/>
                </a:solidFill>
                <a:latin typeface="+mn-lt"/>
                <a:ea typeface="+mn-ea"/>
                <a:cs typeface="+mn-cs"/>
              </a:rPr>
              <a:t> Rapid population growth is not in itself a major factor in pressure on </a:t>
            </a:r>
            <a:r>
              <a:rPr lang="en-US" sz="1200" kern="1200" dirty="0" err="1" smtClean="0">
                <a:solidFill>
                  <a:schemeClr val="tx1"/>
                </a:solidFill>
                <a:latin typeface="+mn-lt"/>
                <a:ea typeface="+mn-ea"/>
                <a:cs typeface="+mn-cs"/>
              </a:rPr>
              <a:t>depletable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resources (fossil fuels and other minerals), since demand for them depends more on levels of</a:t>
            </a:r>
          </a:p>
          <a:p>
            <a:r>
              <a:rPr lang="en-US" sz="1200" kern="1200" dirty="0" smtClean="0">
                <a:solidFill>
                  <a:schemeClr val="tx1"/>
                </a:solidFill>
                <a:latin typeface="+mn-lt"/>
                <a:ea typeface="+mn-ea"/>
                <a:cs typeface="+mn-cs"/>
              </a:rPr>
              <a:t>industrial output than on numbers of people. On the other hand, the world is increasingly</a:t>
            </a:r>
          </a:p>
          <a:p>
            <a:r>
              <a:rPr lang="en-US" sz="1200" kern="1200" dirty="0" smtClean="0">
                <a:solidFill>
                  <a:schemeClr val="tx1"/>
                </a:solidFill>
                <a:latin typeface="+mn-lt"/>
                <a:ea typeface="+mn-ea"/>
                <a:cs typeface="+mn-cs"/>
              </a:rPr>
              <a:t>dependent on mineral supplies from developing countries, and if rapid population frustrates their</a:t>
            </a:r>
          </a:p>
          <a:p>
            <a:r>
              <a:rPr lang="en-US" sz="1200" kern="1200" dirty="0" smtClean="0">
                <a:solidFill>
                  <a:schemeClr val="tx1"/>
                </a:solidFill>
                <a:latin typeface="+mn-lt"/>
                <a:ea typeface="+mn-ea"/>
                <a:cs typeface="+mn-cs"/>
              </a:rPr>
              <a:t>prospects for economic development and social progress, the resulting instability may undermine</a:t>
            </a:r>
          </a:p>
          <a:p>
            <a:r>
              <a:rPr lang="en-US" sz="1200" kern="1200" dirty="0" smtClean="0">
                <a:solidFill>
                  <a:schemeClr val="tx1"/>
                </a:solidFill>
                <a:latin typeface="+mn-lt"/>
                <a:ea typeface="+mn-ea"/>
                <a:cs typeface="+mn-cs"/>
              </a:rPr>
              <a:t>the conditions for expanded output and sustained flows of such resources</a:t>
            </a:r>
          </a:p>
          <a:p>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Adequate  global availability of  fuel and  non-fuel  minerals is not of  much</a:t>
            </a:r>
          </a:p>
          <a:p>
            <a:r>
              <a:rPr lang="en-US" sz="1200" kern="1200" dirty="0" smtClean="0">
                <a:solidFill>
                  <a:schemeClr val="tx1"/>
                </a:solidFill>
                <a:latin typeface="+mn-lt"/>
                <a:ea typeface="+mn-ea"/>
                <a:cs typeface="+mn-cs"/>
              </a:rPr>
              <a:t>benefit to countries who cannot afford to pay for them. Oil supplies currently are adequate to</a:t>
            </a:r>
          </a:p>
          <a:p>
            <a:r>
              <a:rPr lang="en-US" sz="1200" kern="1200" dirty="0" smtClean="0">
                <a:solidFill>
                  <a:schemeClr val="tx1"/>
                </a:solidFill>
                <a:latin typeface="+mn-lt"/>
                <a:ea typeface="+mn-ea"/>
                <a:cs typeface="+mn-cs"/>
              </a:rPr>
              <a:t>cover world needs, but the quadrupling of prices in the past year has created grave financial and</a:t>
            </a:r>
          </a:p>
          <a:p>
            <a:r>
              <a:rPr lang="en-US" sz="1200" kern="1200" dirty="0" smtClean="0">
                <a:solidFill>
                  <a:schemeClr val="tx1"/>
                </a:solidFill>
                <a:latin typeface="+mn-lt"/>
                <a:ea typeface="+mn-ea"/>
                <a:cs typeface="+mn-cs"/>
              </a:rPr>
              <a:t>payment problems for developed and developing countries alike. If similar action to raise prices</a:t>
            </a:r>
          </a:p>
          <a:p>
            <a:r>
              <a:rPr lang="en-US" sz="1200" kern="1200" dirty="0" smtClean="0">
                <a:solidFill>
                  <a:schemeClr val="tx1"/>
                </a:solidFill>
                <a:latin typeface="+mn-lt"/>
                <a:ea typeface="+mn-ea"/>
                <a:cs typeface="+mn-cs"/>
              </a:rPr>
              <a:t>were undertaken by supplies of other important minerals, an already bad situation would be</a:t>
            </a:r>
          </a:p>
          <a:p>
            <a:r>
              <a:rPr lang="en-US" sz="1200" kern="1200" dirty="0" smtClean="0">
                <a:solidFill>
                  <a:schemeClr val="tx1"/>
                </a:solidFill>
                <a:latin typeface="+mn-lt"/>
                <a:ea typeface="+mn-ea"/>
                <a:cs typeface="+mn-cs"/>
              </a:rPr>
              <a:t>intensified. Success in such efforts is questionable, however; there is no case in which the</a:t>
            </a:r>
          </a:p>
          <a:p>
            <a:r>
              <a:rPr lang="en-US" sz="1200" kern="1200" dirty="0" smtClean="0">
                <a:solidFill>
                  <a:schemeClr val="tx1"/>
                </a:solidFill>
                <a:latin typeface="+mn-lt"/>
                <a:ea typeface="+mn-ea"/>
                <a:cs typeface="+mn-cs"/>
              </a:rPr>
              <a:t>quantities involved are remotely comparable  to the cases of  energy; and the scope for successful</a:t>
            </a:r>
          </a:p>
          <a:p>
            <a:r>
              <a:rPr lang="en-US" sz="1200" kern="1200" dirty="0" smtClean="0">
                <a:solidFill>
                  <a:schemeClr val="tx1"/>
                </a:solidFill>
                <a:latin typeface="+mn-lt"/>
                <a:ea typeface="+mn-ea"/>
                <a:cs typeface="+mn-cs"/>
              </a:rPr>
              <a:t>price-gouging or cartel tactics is much smaller.</a:t>
            </a:r>
            <a:endParaRPr lang="en-US" dirty="0" smtClean="0"/>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39</a:t>
            </a:fld>
            <a:endParaRPr lang="en-US"/>
          </a:p>
        </p:txBody>
      </p:sp>
    </p:spTree>
    <p:extLst>
      <p:ext uri="{BB962C8B-B14F-4D97-AF65-F5344CB8AC3E}">
        <p14:creationId xmlns:p14="http://schemas.microsoft.com/office/powerpoint/2010/main" val="2037693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تجزیه کشور</a:t>
            </a:r>
            <a:r>
              <a:rPr lang="fa-IR" baseline="0" dirty="0" smtClean="0"/>
              <a:t> ها خیلی مهم است..</a:t>
            </a:r>
          </a:p>
          <a:p>
            <a:r>
              <a:rPr lang="fa-IR" baseline="0" dirty="0" smtClean="0"/>
              <a:t>تلاش زیادی برای جدا سازی مناطق آذربایجان و کردستان از ایران می‌شوند</a:t>
            </a:r>
            <a:endParaRPr lang="en-US" baseline="0" dirty="0" smtClean="0"/>
          </a:p>
          <a:p>
            <a:endParaRPr lang="en-US" baseline="0" dirty="0" smtClean="0"/>
          </a:p>
          <a:p>
            <a:r>
              <a:rPr lang="en-US" sz="1200" b="0" i="0" kern="1200" dirty="0" smtClean="0">
                <a:solidFill>
                  <a:schemeClr val="tx1"/>
                </a:solidFill>
                <a:effectLst/>
                <a:latin typeface="+mn-lt"/>
                <a:ea typeface="+mn-ea"/>
                <a:cs typeface="+mn-cs"/>
              </a:rPr>
              <a:t>The United States has spent millions funding militant ethnic separatist groups to cripple Iran. The CIA has worked closely with Kurds, </a:t>
            </a:r>
            <a:r>
              <a:rPr lang="en-US" sz="1200" b="0" i="0" kern="1200" dirty="0" err="1" smtClean="0">
                <a:solidFill>
                  <a:schemeClr val="tx1"/>
                </a:solidFill>
                <a:effectLst/>
                <a:latin typeface="+mn-lt"/>
                <a:ea typeface="+mn-ea"/>
                <a:cs typeface="+mn-cs"/>
              </a:rPr>
              <a:t>Azeris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Ahwazi</a:t>
            </a:r>
            <a:r>
              <a:rPr lang="en-US" sz="1200" b="0" i="0" kern="1200" dirty="0" smtClean="0">
                <a:solidFill>
                  <a:schemeClr val="tx1"/>
                </a:solidFill>
                <a:effectLst/>
                <a:latin typeface="+mn-lt"/>
                <a:ea typeface="+mn-ea"/>
                <a:cs typeface="+mn-cs"/>
              </a:rPr>
              <a:t> Arabs, and the </a:t>
            </a:r>
            <a:r>
              <a:rPr lang="en-US" sz="1200" b="0" i="0" kern="1200" dirty="0" err="1" smtClean="0">
                <a:solidFill>
                  <a:schemeClr val="tx1"/>
                </a:solidFill>
                <a:effectLst/>
                <a:latin typeface="+mn-lt"/>
                <a:ea typeface="+mn-ea"/>
                <a:cs typeface="+mn-cs"/>
              </a:rPr>
              <a:t>Baluchis</a:t>
            </a:r>
            <a:r>
              <a:rPr lang="en-US" sz="1200" b="0" i="0" kern="1200" dirty="0" smtClean="0">
                <a:solidFill>
                  <a:schemeClr val="tx1"/>
                </a:solidFill>
                <a:effectLst/>
                <a:latin typeface="+mn-lt"/>
                <a:ea typeface="+mn-ea"/>
                <a:cs typeface="+mn-cs"/>
              </a:rPr>
              <a:t>. </a:t>
            </a:r>
            <a:r>
              <a:rPr lang="en-US" sz="1200" b="0" i="0" kern="1200" smtClean="0">
                <a:solidFill>
                  <a:schemeClr val="tx1"/>
                </a:solidFill>
                <a:effectLst/>
                <a:latin typeface="+mn-lt"/>
                <a:ea typeface="+mn-ea"/>
                <a:cs typeface="+mn-cs"/>
              </a:rPr>
              <a:t>“The latest attacks inside Iran fall in line with US efforts to supply and train Iran’s ethnic minorities to destabilize the Iranian regime,” Fred Burton, a former US state department counter-terrorism agent, admitted.</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40</a:t>
            </a:fld>
            <a:endParaRPr lang="en-US"/>
          </a:p>
        </p:txBody>
      </p:sp>
    </p:spTree>
    <p:extLst>
      <p:ext uri="{BB962C8B-B14F-4D97-AF65-F5344CB8AC3E}">
        <p14:creationId xmlns:p14="http://schemas.microsoft.com/office/powerpoint/2010/main" val="21883775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gn="just" rtl="1"/>
            <a:r>
              <a:rPr lang="fa-IR" sz="1800" dirty="0" smtClean="0">
                <a:cs typeface="B Nazanin" pitchFamily="2" charset="-78"/>
              </a:rPr>
              <a:t>تاکيد بر ايجاد تغییراتی با عنوان آزادی و استقلال زن و رشد اجتماعی او و رسيدن به قدرت و امکانات و تغيير سبک زندگی مطابق مدل و سبک زندگی غربی از طريق نفوذ بر مديريت‌های سياسی کشورها و تغيير نگرش آن‌ها و همراه کردن آن‌ها با سياست‌های اعمالی آمريکا از طريق آژانس‌های سازمان ملل و </a:t>
            </a:r>
            <a:r>
              <a:rPr lang="en-US" sz="1600" dirty="0" smtClean="0">
                <a:cs typeface="B Nazanin" pitchFamily="2" charset="-78"/>
              </a:rPr>
              <a:t>NGO</a:t>
            </a:r>
            <a:r>
              <a:rPr lang="fa-IR" sz="1800" dirty="0" smtClean="0">
                <a:cs typeface="B Nazanin" pitchFamily="2" charset="-78"/>
              </a:rPr>
              <a:t> های فعال داخلی</a:t>
            </a:r>
            <a:endParaRPr lang="en-US" sz="1800" dirty="0" smtClean="0">
              <a:cs typeface="B Nazanin" pitchFamily="2" charset="-78"/>
            </a:endParaRPr>
          </a:p>
          <a:p>
            <a:pPr lvl="1" algn="just" rtl="1"/>
            <a:r>
              <a:rPr lang="fa-IR" sz="1800" dirty="0" smtClean="0">
                <a:cs typeface="B Nazanin" pitchFamily="2" charset="-78"/>
              </a:rPr>
              <a:t>تاکيد بر اهميت منافع فردی بر منافع خانوادگی و اجتماعی</a:t>
            </a:r>
          </a:p>
          <a:p>
            <a:pPr lvl="1" algn="just" rtl="1"/>
            <a:endParaRPr lang="fa-IR" sz="1800" dirty="0" smtClean="0">
              <a:cs typeface="B Nazanin" pitchFamily="2" charset="-78"/>
            </a:endParaRPr>
          </a:p>
          <a:p>
            <a:pPr algn="r" rtl="1"/>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41</a:t>
            </a:fld>
            <a:endParaRPr lang="en-US"/>
          </a:p>
        </p:txBody>
      </p:sp>
    </p:spTree>
    <p:extLst>
      <p:ext uri="{BB962C8B-B14F-4D97-AF65-F5344CB8AC3E}">
        <p14:creationId xmlns:p14="http://schemas.microsoft.com/office/powerpoint/2010/main" val="350276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42</a:t>
            </a:fld>
            <a:endParaRPr lang="en-US"/>
          </a:p>
        </p:txBody>
      </p:sp>
    </p:spTree>
    <p:extLst>
      <p:ext uri="{BB962C8B-B14F-4D97-AF65-F5344CB8AC3E}">
        <p14:creationId xmlns:p14="http://schemas.microsoft.com/office/powerpoint/2010/main" val="253172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4</a:t>
            </a:fld>
            <a:endParaRPr lang="en-US" dirty="0"/>
          </a:p>
        </p:txBody>
      </p:sp>
    </p:spTree>
    <p:extLst>
      <p:ext uri="{BB962C8B-B14F-4D97-AF65-F5344CB8AC3E}">
        <p14:creationId xmlns:p14="http://schemas.microsoft.com/office/powerpoint/2010/main" val="832609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4E3290-4690-421E-9D63-061C5A07FDC8}" type="slidenum">
              <a:rPr lang="en-US" smtClean="0"/>
              <a:pPr/>
              <a:t>43</a:t>
            </a:fld>
            <a:endParaRPr lang="en-US"/>
          </a:p>
        </p:txBody>
      </p:sp>
    </p:spTree>
    <p:extLst>
      <p:ext uri="{BB962C8B-B14F-4D97-AF65-F5344CB8AC3E}">
        <p14:creationId xmlns:p14="http://schemas.microsoft.com/office/powerpoint/2010/main" val="2485629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44</a:t>
            </a:fld>
            <a:endParaRPr lang="en-US"/>
          </a:p>
        </p:txBody>
      </p:sp>
    </p:spTree>
    <p:extLst>
      <p:ext uri="{BB962C8B-B14F-4D97-AF65-F5344CB8AC3E}">
        <p14:creationId xmlns:p14="http://schemas.microsoft.com/office/powerpoint/2010/main" val="16474907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45</a:t>
            </a:fld>
            <a:endParaRPr lang="en-US" dirty="0"/>
          </a:p>
        </p:txBody>
      </p:sp>
    </p:spTree>
    <p:extLst>
      <p:ext uri="{BB962C8B-B14F-4D97-AF65-F5344CB8AC3E}">
        <p14:creationId xmlns:p14="http://schemas.microsoft.com/office/powerpoint/2010/main" val="3392560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46</a:t>
            </a:fld>
            <a:endParaRPr lang="en-US" dirty="0"/>
          </a:p>
        </p:txBody>
      </p:sp>
    </p:spTree>
    <p:extLst>
      <p:ext uri="{BB962C8B-B14F-4D97-AF65-F5344CB8AC3E}">
        <p14:creationId xmlns:p14="http://schemas.microsoft.com/office/powerpoint/2010/main" val="3242421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47</a:t>
            </a:fld>
            <a:endParaRPr lang="en-US" dirty="0"/>
          </a:p>
        </p:txBody>
      </p:sp>
    </p:spTree>
    <p:extLst>
      <p:ext uri="{BB962C8B-B14F-4D97-AF65-F5344CB8AC3E}">
        <p14:creationId xmlns:p14="http://schemas.microsoft.com/office/powerpoint/2010/main" val="9977534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48</a:t>
            </a:fld>
            <a:endParaRPr lang="en-US" dirty="0"/>
          </a:p>
        </p:txBody>
      </p:sp>
    </p:spTree>
    <p:extLst>
      <p:ext uri="{BB962C8B-B14F-4D97-AF65-F5344CB8AC3E}">
        <p14:creationId xmlns:p14="http://schemas.microsoft.com/office/powerpoint/2010/main" val="42054881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49</a:t>
            </a:fld>
            <a:endParaRPr lang="en-US" dirty="0"/>
          </a:p>
        </p:txBody>
      </p:sp>
    </p:spTree>
    <p:extLst>
      <p:ext uri="{BB962C8B-B14F-4D97-AF65-F5344CB8AC3E}">
        <p14:creationId xmlns:p14="http://schemas.microsoft.com/office/powerpoint/2010/main" val="678390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56</a:t>
            </a:fld>
            <a:endParaRPr lang="en-US" dirty="0"/>
          </a:p>
        </p:txBody>
      </p:sp>
    </p:spTree>
    <p:extLst>
      <p:ext uri="{BB962C8B-B14F-4D97-AF65-F5344CB8AC3E}">
        <p14:creationId xmlns:p14="http://schemas.microsoft.com/office/powerpoint/2010/main" val="3971077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مرزها شیعه نیستن! </a:t>
            </a:r>
            <a:r>
              <a:rPr lang="fa-IR" smtClean="0"/>
              <a:t>می</a:t>
            </a:r>
            <a:r>
              <a:rPr lang="fa-IR" baseline="0" smtClean="0"/>
              <a:t> تونن نظامی باشن؟</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58</a:t>
            </a:fld>
            <a:endParaRPr lang="en-US" dirty="0"/>
          </a:p>
        </p:txBody>
      </p:sp>
    </p:spTree>
    <p:extLst>
      <p:ext uri="{BB962C8B-B14F-4D97-AF65-F5344CB8AC3E}">
        <p14:creationId xmlns:p14="http://schemas.microsoft.com/office/powerpoint/2010/main" val="185469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63</a:t>
            </a:fld>
            <a:endParaRPr lang="en-US" dirty="0"/>
          </a:p>
        </p:txBody>
      </p:sp>
    </p:spTree>
    <p:extLst>
      <p:ext uri="{BB962C8B-B14F-4D97-AF65-F5344CB8AC3E}">
        <p14:creationId xmlns:p14="http://schemas.microsoft.com/office/powerpoint/2010/main" val="582912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5</a:t>
            </a:fld>
            <a:endParaRPr lang="en-US" dirty="0"/>
          </a:p>
        </p:txBody>
      </p:sp>
    </p:spTree>
    <p:extLst>
      <p:ext uri="{BB962C8B-B14F-4D97-AF65-F5344CB8AC3E}">
        <p14:creationId xmlns:p14="http://schemas.microsoft.com/office/powerpoint/2010/main" val="1808343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65</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حتی تراکم</a:t>
            </a:r>
            <a:r>
              <a:rPr lang="fa-IR" baseline="0" dirty="0" smtClean="0"/>
              <a:t> زیستی ایران، از تراکم کل انگلیس و </a:t>
            </a:r>
            <a:r>
              <a:rPr lang="fa-IR" baseline="0" smtClean="0"/>
              <a:t>ژاپن کمتره</a:t>
            </a:r>
            <a:r>
              <a:rPr lang="fa-IR" baseline="0" dirty="0" smtClean="0"/>
              <a:t>!!!!!</a:t>
            </a:r>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66</a:t>
            </a:fld>
            <a:endParaRPr lang="en-US" dirty="0"/>
          </a:p>
        </p:txBody>
      </p:sp>
    </p:spTree>
    <p:extLst>
      <p:ext uri="{BB962C8B-B14F-4D97-AF65-F5344CB8AC3E}">
        <p14:creationId xmlns:p14="http://schemas.microsoft.com/office/powerpoint/2010/main" val="1990016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72</a:t>
            </a:fld>
            <a:endParaRPr lang="en-US" dirty="0"/>
          </a:p>
        </p:txBody>
      </p:sp>
    </p:spTree>
    <p:extLst>
      <p:ext uri="{BB962C8B-B14F-4D97-AF65-F5344CB8AC3E}">
        <p14:creationId xmlns:p14="http://schemas.microsoft.com/office/powerpoint/2010/main" val="21251247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kern="1200" dirty="0" smtClean="0">
                <a:solidFill>
                  <a:schemeClr val="tx1"/>
                </a:solidFill>
                <a:effectLst/>
                <a:latin typeface="+mn-lt"/>
                <a:ea typeface="+mn-ea"/>
                <a:cs typeface="+mn-cs"/>
              </a:rPr>
              <a:t>ما در حال حاضر به افزایش جمعیت جوان رسیده‌ایم که به این وضعيت «جایزه جمعیتی» می‌گویند. الان جمعیت کودکان ما کم است و به امکانات کمتری برای انها نیازمندیم. جمعیت سالمندان فعلاً کم است و جمعیت جوان و میانسال ما بالاست که این شرايط به عنوان نیروی کار انسانی مفید است. حالا اگر اقتصادی قوی داشته باشیم این افزونی جمعیت جوان در توسعه جامعه در آینده به ما کمک خواهد کرد و این بستگی به اقتصاد ما دارد، البته این یک رابطه اثبات شده نیست که هر افزایش جمعیت جوانی، منجر به توسعه بشود .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75</a:t>
            </a:fld>
            <a:endParaRPr lang="en-US" dirty="0"/>
          </a:p>
        </p:txBody>
      </p:sp>
    </p:spTree>
    <p:extLst>
      <p:ext uri="{BB962C8B-B14F-4D97-AF65-F5344CB8AC3E}">
        <p14:creationId xmlns:p14="http://schemas.microsoft.com/office/powerpoint/2010/main" val="20854890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79</a:t>
            </a:fld>
            <a:endParaRPr lang="en-US" dirty="0"/>
          </a:p>
        </p:txBody>
      </p:sp>
    </p:spTree>
    <p:extLst>
      <p:ext uri="{BB962C8B-B14F-4D97-AF65-F5344CB8AC3E}">
        <p14:creationId xmlns:p14="http://schemas.microsoft.com/office/powerpoint/2010/main" val="21399594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80</a:t>
            </a:fld>
            <a:endParaRPr lang="en-US" dirty="0"/>
          </a:p>
        </p:txBody>
      </p:sp>
    </p:spTree>
    <p:extLst>
      <p:ext uri="{BB962C8B-B14F-4D97-AF65-F5344CB8AC3E}">
        <p14:creationId xmlns:p14="http://schemas.microsoft.com/office/powerpoint/2010/main" val="1849004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81</a:t>
            </a:fld>
            <a:endParaRPr lang="en-US" dirty="0"/>
          </a:p>
        </p:txBody>
      </p:sp>
    </p:spTree>
    <p:extLst>
      <p:ext uri="{BB962C8B-B14F-4D97-AF65-F5344CB8AC3E}">
        <p14:creationId xmlns:p14="http://schemas.microsoft.com/office/powerpoint/2010/main" val="25950729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84</a:t>
            </a:fld>
            <a:endParaRPr lang="en-US" dirty="0"/>
          </a:p>
        </p:txBody>
      </p:sp>
    </p:spTree>
    <p:extLst>
      <p:ext uri="{BB962C8B-B14F-4D97-AF65-F5344CB8AC3E}">
        <p14:creationId xmlns:p14="http://schemas.microsoft.com/office/powerpoint/2010/main" val="2927511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85</a:t>
            </a:fld>
            <a:endParaRPr lang="en-US" dirty="0"/>
          </a:p>
        </p:txBody>
      </p:sp>
    </p:spTree>
    <p:extLst>
      <p:ext uri="{BB962C8B-B14F-4D97-AF65-F5344CB8AC3E}">
        <p14:creationId xmlns:p14="http://schemas.microsoft.com/office/powerpoint/2010/main" val="36602810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86</a:t>
            </a:fld>
            <a:endParaRPr lang="en-US" dirty="0"/>
          </a:p>
        </p:txBody>
      </p:sp>
    </p:spTree>
    <p:extLst>
      <p:ext uri="{BB962C8B-B14F-4D97-AF65-F5344CB8AC3E}">
        <p14:creationId xmlns:p14="http://schemas.microsoft.com/office/powerpoint/2010/main" val="35248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6</a:t>
            </a:fld>
            <a:endParaRPr lang="en-US" dirty="0"/>
          </a:p>
        </p:txBody>
      </p:sp>
    </p:spTree>
    <p:extLst>
      <p:ext uri="{BB962C8B-B14F-4D97-AF65-F5344CB8AC3E}">
        <p14:creationId xmlns:p14="http://schemas.microsoft.com/office/powerpoint/2010/main" val="25058150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90</a:t>
            </a:fld>
            <a:endParaRPr lang="en-US" dirty="0"/>
          </a:p>
        </p:txBody>
      </p:sp>
    </p:spTree>
    <p:extLst>
      <p:ext uri="{BB962C8B-B14F-4D97-AF65-F5344CB8AC3E}">
        <p14:creationId xmlns:p14="http://schemas.microsoft.com/office/powerpoint/2010/main" val="2287832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B4E3290-4690-421E-9D63-061C5A07FDC8}" type="slidenum">
              <a:rPr lang="en-US" smtClean="0"/>
              <a:pPr/>
              <a:t>7</a:t>
            </a:fld>
            <a:endParaRPr lang="en-US" dirty="0"/>
          </a:p>
        </p:txBody>
      </p:sp>
    </p:spTree>
    <p:extLst>
      <p:ext uri="{BB962C8B-B14F-4D97-AF65-F5344CB8AC3E}">
        <p14:creationId xmlns:p14="http://schemas.microsoft.com/office/powerpoint/2010/main" val="3911012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10</a:t>
            </a:fld>
            <a:endParaRPr lang="en-US" dirty="0"/>
          </a:p>
        </p:txBody>
      </p:sp>
    </p:spTree>
    <p:extLst>
      <p:ext uri="{BB962C8B-B14F-4D97-AF65-F5344CB8AC3E}">
        <p14:creationId xmlns:p14="http://schemas.microsoft.com/office/powerpoint/2010/main" val="2705370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11</a:t>
            </a:fld>
            <a:endParaRPr lang="en-US" dirty="0"/>
          </a:p>
        </p:txBody>
      </p:sp>
    </p:spTree>
    <p:extLst>
      <p:ext uri="{BB962C8B-B14F-4D97-AF65-F5344CB8AC3E}">
        <p14:creationId xmlns:p14="http://schemas.microsoft.com/office/powerpoint/2010/main" val="1249216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4E3290-4690-421E-9D63-061C5A07FDC8}" type="slidenum">
              <a:rPr lang="en-US" smtClean="0"/>
              <a:pPr/>
              <a:t>12</a:t>
            </a:fld>
            <a:endParaRPr lang="en-US" dirty="0"/>
          </a:p>
        </p:txBody>
      </p:sp>
    </p:spTree>
    <p:extLst>
      <p:ext uri="{BB962C8B-B14F-4D97-AF65-F5344CB8AC3E}">
        <p14:creationId xmlns:p14="http://schemas.microsoft.com/office/powerpoint/2010/main" val="3335694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78423ED-260F-44D9-97A8-EDD713C4AA24}" type="datetime1">
              <a:rPr lang="en-US" smtClean="0"/>
              <a:t>7/7/2014</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154773-8944-4FF0-9005-2554C88DE6D4}" type="datetime1">
              <a:rPr lang="en-US" smtClean="0"/>
              <a:t>7/7/2014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A67DD7-8825-4CEF-917E-9ADA0C5F13C2}" type="datetime1">
              <a:rPr lang="en-US" smtClean="0"/>
              <a:t>7/7/2014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Picture with Caption">
    <p:spTree>
      <p:nvGrpSpPr>
        <p:cNvPr id="1" name=""/>
        <p:cNvGrpSpPr/>
        <p:nvPr/>
      </p:nvGrpSpPr>
      <p:grpSpPr>
        <a:xfrm>
          <a:off x="0" y="0"/>
          <a:ext cx="0" cy="0"/>
          <a:chOff x="0" y="0"/>
          <a:chExt cx="0" cy="0"/>
        </a:xfrm>
      </p:grpSpPr>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5" name="Date Placeholder 4"/>
          <p:cNvSpPr>
            <a:spLocks noGrp="1"/>
          </p:cNvSpPr>
          <p:nvPr>
            <p:ph type="dt" sz="half" idx="10"/>
          </p:nvPr>
        </p:nvSpPr>
        <p:spPr/>
        <p:txBody>
          <a:bodyPr/>
          <a:lstStyle/>
          <a:p>
            <a:fld id="{46AF839F-CEE8-4DC1-9CC8-08B9E90703AD}" type="datetime1">
              <a:rPr lang="en-US" smtClean="0"/>
              <a:t>7/7/2014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pPr/>
              <a:t>‹#›</a:t>
            </a:fld>
            <a:endParaRPr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3" name="Content Placeholder 4"/>
          <p:cNvSpPr>
            <a:spLocks noGrp="1"/>
          </p:cNvSpPr>
          <p:nvPr>
            <p:ph sz="quarter" idx="2"/>
          </p:nvPr>
        </p:nvSpPr>
        <p:spPr>
          <a:xfrm>
            <a:off x="395536" y="1124744"/>
            <a:ext cx="8288660" cy="4896544"/>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5" name="Title 14"/>
          <p:cNvSpPr>
            <a:spLocks noGrp="1"/>
          </p:cNvSpPr>
          <p:nvPr>
            <p:ph type="title"/>
          </p:nvPr>
        </p:nvSpPr>
        <p:spPr>
          <a:xfrm>
            <a:off x="467544" y="188640"/>
            <a:ext cx="8229600" cy="836712"/>
          </a:xfrm>
        </p:spPr>
        <p:txBody>
          <a:bodyPr/>
          <a:lstStyle/>
          <a:p>
            <a:r>
              <a:rPr lang="en-US" dirty="0" smtClean="0"/>
              <a:t>Click to edit Master title style</a:t>
            </a:r>
            <a:endParaRPr lang="fa-IR"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Custom Layout">
    <p:bg>
      <p:bgPr>
        <a:blipFill dpi="0" rotWithShape="1">
          <a:blip r:embed="rId2" cstate="print">
            <a:alphaModFix amt="21000"/>
            <a:lum/>
          </a:blip>
          <a:srcRect/>
          <a:stretch>
            <a:fillRect t="-6000" b="-6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Click to edit Master title style</a:t>
            </a:r>
            <a:endParaRPr lang="fa-IR" dirty="0"/>
          </a:p>
        </p:txBody>
      </p:sp>
      <p:sp>
        <p:nvSpPr>
          <p:cNvPr id="7" name="Date Placeholder 6"/>
          <p:cNvSpPr>
            <a:spLocks noGrp="1"/>
          </p:cNvSpPr>
          <p:nvPr>
            <p:ph type="dt" sz="half" idx="10"/>
          </p:nvPr>
        </p:nvSpPr>
        <p:spPr/>
        <p:txBody>
          <a:bodyPr/>
          <a:lstStyle/>
          <a:p>
            <a:fld id="{3A1C087C-044C-47EE-9A2B-BE74D40A8385}" type="datetime1">
              <a:rPr lang="en-US" smtClean="0"/>
              <a:t>7/7/2014</a:t>
            </a:fld>
            <a:endParaRPr lang="en-US" dirty="0"/>
          </a:p>
        </p:txBody>
      </p:sp>
      <p:sp>
        <p:nvSpPr>
          <p:cNvPr id="8" name="Slide Number Placeholder 7"/>
          <p:cNvSpPr>
            <a:spLocks noGrp="1"/>
          </p:cNvSpPr>
          <p:nvPr>
            <p:ph type="sldNum" sz="quarter" idx="11"/>
          </p:nvPr>
        </p:nvSpPr>
        <p:spPr/>
        <p:txBody>
          <a:bodyPr/>
          <a:lstStyle/>
          <a:p>
            <a:fld id="{4403A72F-1100-4E64-BAB1-D85BD15939DA}"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cs typeface="B Titr" pitchFamily="2" charset="-78"/>
              </a:defRPr>
            </a:lvl1pPr>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D9A831-E9C2-4FDC-8491-559EDA341166}" type="datetime1">
              <a:rPr lang="en-US" smtClean="0"/>
              <a:t>7/7/2014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r>
              <a:rPr lang="fa-IR" dirty="0" smtClean="0"/>
              <a:t>1</a:t>
            </a:r>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689D7C3-F1E1-4CBF-9405-62BF9322DB41}" type="datetime1">
              <a:rPr lang="en-US" smtClean="0"/>
              <a:t>7/7/2014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B4DB3A8-85FD-4A1D-9AE3-5CE8704441EF}" type="datetime1">
              <a:rPr lang="en-US" smtClean="0"/>
              <a:t>7/7/2014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8D0DE43-6856-4F4F-9BB0-BE5A7F71B1C8}" type="datetime1">
              <a:rPr lang="en-US" smtClean="0"/>
              <a:t>7/7/2014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9F43567-616C-4EB8-8AE1-2620187C8168}" type="datetime1">
              <a:rPr lang="en-US" smtClean="0"/>
              <a:t>7/7/2014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22CA33-6062-411A-8D11-09F470929207}" type="datetime1">
              <a:rPr lang="en-US" smtClean="0"/>
              <a:t>7/7/2014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265FAB4-A885-4250-98B9-8D59828725A5}" type="datetime1">
              <a:rPr lang="en-US" smtClean="0"/>
              <a:t>7/7/2014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403A72F-1100-4E64-BAB1-D85BD15939DA}" type="slidenum">
              <a:rPr lang="en-US" smtClean="0"/>
              <a:pPr/>
              <a:t>‹#›</a:t>
            </a:fld>
            <a:endParaRPr 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DA306A-DC0B-4D40-B7F3-2A1F0E69C681}" type="datetime1">
              <a:rPr lang="en-US" smtClean="0"/>
              <a:t>7/7/2014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4403A72F-1100-4E64-BAB1-D85BD15939DA}"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CA0280-9292-40DE-9BD6-D4FFF6055614}" type="datetime1">
              <a:rPr lang="en-US" smtClean="0"/>
              <a:t>7/7/2014</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403A72F-1100-4E64-BAB1-D85BD15939DA}"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ransition/>
  <p:timing>
    <p:tnLst>
      <p:par>
        <p:cTn id="1" dur="indefinite" restart="never" nodeType="tmRoot"/>
      </p:par>
    </p:tnLst>
  </p:timing>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microsoft.com/office/2007/relationships/media" Target="../media/media2.mp3"/><Relationship Id="rId7" Type="http://schemas.openxmlformats.org/officeDocument/2006/relationships/slideLayout" Target="../slideLayouts/slideLayout2.xml"/><Relationship Id="rId12" Type="http://schemas.openxmlformats.org/officeDocument/2006/relationships/image" Target="../media/image6.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3.mp3"/><Relationship Id="rId11" Type="http://schemas.openxmlformats.org/officeDocument/2006/relationships/image" Target="../media/image5.jpeg"/><Relationship Id="rId5" Type="http://schemas.microsoft.com/office/2007/relationships/media" Target="../media/media3.mp3"/><Relationship Id="rId10" Type="http://schemas.openxmlformats.org/officeDocument/2006/relationships/image" Target="../media/image4.png"/><Relationship Id="rId4" Type="http://schemas.openxmlformats.org/officeDocument/2006/relationships/audio" Target="../media/media2.mp3"/><Relationship Id="rId9"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hyperlink" Target="http://www.amar.org.ir/"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file:///C:\Users\faraz.rayan\Desktop\seda\1.mp3" TargetMode="External"/><Relationship Id="rId7" Type="http://schemas.openxmlformats.org/officeDocument/2006/relationships/image" Target="../media/image21.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0.png"/><Relationship Id="rId5" Type="http://schemas.openxmlformats.org/officeDocument/2006/relationships/notesSlide" Target="../notesSlides/notesSlide10.xml"/><Relationship Id="rId4" Type="http://schemas.openxmlformats.org/officeDocument/2006/relationships/slideLayout" Target="../slideLayouts/slideLayout2.xml"/><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4.jpeg"/><Relationship Id="rId7" Type="http://schemas.openxmlformats.org/officeDocument/2006/relationships/diagramQuickStyle" Target="../diagrams/quickStyle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5.jpeg"/><Relationship Id="rId9" Type="http://schemas.microsoft.com/office/2007/relationships/diagramDrawing" Target="../diagrams/drawing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13" Type="http://schemas.microsoft.com/office/2007/relationships/diagramDrawing" Target="../diagrams/drawing3.xml"/><Relationship Id="rId3" Type="http://schemas.openxmlformats.org/officeDocument/2006/relationships/image" Target="../media/image45.jpeg"/><Relationship Id="rId7" Type="http://schemas.openxmlformats.org/officeDocument/2006/relationships/diagramColors" Target="../diagrams/colors2.xml"/><Relationship Id="rId12" Type="http://schemas.openxmlformats.org/officeDocument/2006/relationships/diagramColors" Target="../diagrams/colors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diagramQuickStyle" Target="../diagrams/quickStyle3.xml"/><Relationship Id="rId5" Type="http://schemas.openxmlformats.org/officeDocument/2006/relationships/diagramLayout" Target="../diagrams/layout2.xml"/><Relationship Id="rId10" Type="http://schemas.openxmlformats.org/officeDocument/2006/relationships/diagramLayout" Target="../diagrams/layout3.xml"/><Relationship Id="rId4" Type="http://schemas.openxmlformats.org/officeDocument/2006/relationships/diagramData" Target="../diagrams/data2.xml"/><Relationship Id="rId9" Type="http://schemas.openxmlformats.org/officeDocument/2006/relationships/diagramData" Target="../diagrams/data3.xml"/><Relationship Id="rId14" Type="http://schemas.openxmlformats.org/officeDocument/2006/relationships/image" Target="../media/image4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jpeg"/><Relationship Id="rId12"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9.gif"/><Relationship Id="rId11" Type="http://schemas.openxmlformats.org/officeDocument/2006/relationships/image" Target="../media/image64.jpeg"/><Relationship Id="rId5" Type="http://schemas.openxmlformats.org/officeDocument/2006/relationships/image" Target="../media/image58.jpeg"/><Relationship Id="rId10" Type="http://schemas.openxmlformats.org/officeDocument/2006/relationships/image" Target="../media/image63.jpeg"/><Relationship Id="rId4" Type="http://schemas.openxmlformats.org/officeDocument/2006/relationships/image" Target="../media/image57.png"/><Relationship Id="rId9" Type="http://schemas.openxmlformats.org/officeDocument/2006/relationships/image" Target="../media/image62.gif"/></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7" Type="http://schemas.microsoft.com/office/2007/relationships/hdphoto" Target="../media/hdphoto3.wdp"/><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67.jpeg"/></Relationships>
</file>

<file path=ppt/slides/_rels/slide4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71.png"/><Relationship Id="rId4" Type="http://schemas.microsoft.com/office/2007/relationships/hdphoto" Target="../media/hdphoto4.wdp"/></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6.jpeg"/><Relationship Id="rId11" Type="http://schemas.openxmlformats.org/officeDocument/2006/relationships/image" Target="../media/image81.jpeg"/><Relationship Id="rId5" Type="http://schemas.openxmlformats.org/officeDocument/2006/relationships/image" Target="../media/image75.jpeg"/><Relationship Id="rId10" Type="http://schemas.openxmlformats.org/officeDocument/2006/relationships/image" Target="../media/image80.jpeg"/><Relationship Id="rId4" Type="http://schemas.openxmlformats.org/officeDocument/2006/relationships/image" Target="../media/image74.jpeg"/><Relationship Id="rId9" Type="http://schemas.openxmlformats.org/officeDocument/2006/relationships/image" Target="../media/image79.jpeg"/></Relationships>
</file>

<file path=ppt/slides/_rels/slide4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84.jpeg"/><Relationship Id="rId4" Type="http://schemas.openxmlformats.org/officeDocument/2006/relationships/image" Target="../media/image83.jpeg"/></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png"/><Relationship Id="rId1" Type="http://schemas.openxmlformats.org/officeDocument/2006/relationships/slideLayout" Target="../slideLayouts/slideLayout2.xml"/><Relationship Id="rId5" Type="http://schemas.openxmlformats.org/officeDocument/2006/relationships/image" Target="../media/image97.gif"/><Relationship Id="rId4" Type="http://schemas.openxmlformats.org/officeDocument/2006/relationships/image" Target="../media/image96.jpeg"/></Relationships>
</file>

<file path=ppt/slides/_rels/slide5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5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6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jpeg"/><Relationship Id="rId1" Type="http://schemas.openxmlformats.org/officeDocument/2006/relationships/slideLayout" Target="../slideLayouts/slideLayout2.xml"/><Relationship Id="rId4" Type="http://schemas.microsoft.com/office/2007/relationships/hdphoto" Target="../media/hdphoto7.wdp"/></Relationships>
</file>

<file path=ppt/slides/_rels/slide6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70.xml.rels><?xml version="1.0" encoding="UTF-8" standalone="yes"?>
<Relationships xmlns="http://schemas.openxmlformats.org/package/2006/relationships"><Relationship Id="rId3" Type="http://schemas.openxmlformats.org/officeDocument/2006/relationships/audio" Target="file:///C:\Users\faraz.rayan\Desktop\seda\2.mp3" TargetMode="External"/><Relationship Id="rId7" Type="http://schemas.openxmlformats.org/officeDocument/2006/relationships/image" Target="../media/image127.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26.png"/><Relationship Id="rId5" Type="http://schemas.openxmlformats.org/officeDocument/2006/relationships/chart" Target="../charts/chart5.xml"/><Relationship Id="rId4"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audio" Target="file:///C:\Users\faraz.rayan\Desktop\seda\3.mp3" TargetMode="External"/><Relationship Id="rId7" Type="http://schemas.openxmlformats.org/officeDocument/2006/relationships/image" Target="../media/image129.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126.png"/><Relationship Id="rId5" Type="http://schemas.openxmlformats.org/officeDocument/2006/relationships/image" Target="../media/image128.emf"/><Relationship Id="rId4"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33.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77.xml.rels><?xml version="1.0" encoding="UTF-8" standalone="yes"?>
<Relationships xmlns="http://schemas.openxmlformats.org/package/2006/relationships"><Relationship Id="rId8" Type="http://schemas.openxmlformats.org/officeDocument/2006/relationships/image" Target="../media/image136.jpeg"/><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3.mp3"/><Relationship Id="rId1" Type="http://schemas.microsoft.com/office/2007/relationships/media" Target="../media/media3.mp3"/><Relationship Id="rId6" Type="http://schemas.microsoft.com/office/2007/relationships/hdphoto" Target="../media/hdphoto8.wdp"/><Relationship Id="rId5" Type="http://schemas.openxmlformats.org/officeDocument/2006/relationships/image" Target="../media/image135.jpeg"/><Relationship Id="rId4" Type="http://schemas.openxmlformats.org/officeDocument/2006/relationships/image" Target="../media/image5.jpeg"/><Relationship Id="rId9" Type="http://schemas.microsoft.com/office/2007/relationships/hdphoto" Target="../media/hdphoto9.wdp"/></Relationships>
</file>

<file path=ppt/slides/_rels/slide7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79.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slideLayout" Target="../slideLayouts/slideLayout2.xml"/><Relationship Id="rId7" Type="http://schemas.openxmlformats.org/officeDocument/2006/relationships/image" Target="../media/image142.jpeg"/><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notesSlide" Target="../notesSlides/notesSlide44.xml"/><Relationship Id="rId9"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microsoft.com/office/2007/relationships/hdphoto" Target="../media/hdphoto11.wdp"/></Relationships>
</file>

<file path=ppt/slides/_rels/slide81.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8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microsoft.com/office/2007/relationships/hdphoto" Target="../media/hdphoto12.wdp"/></Relationships>
</file>

<file path=ppt/slides/_rels/slide8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microsoft.com/office/2007/relationships/hdphoto" Target="../media/hdphoto14.wdp"/><Relationship Id="rId13" Type="http://schemas.openxmlformats.org/officeDocument/2006/relationships/image" Target="../media/image154.jpeg"/><Relationship Id="rId3" Type="http://schemas.openxmlformats.org/officeDocument/2006/relationships/diagramLayout" Target="../diagrams/layout11.xml"/><Relationship Id="rId7" Type="http://schemas.openxmlformats.org/officeDocument/2006/relationships/image" Target="../media/image151.jpeg"/><Relationship Id="rId12" Type="http://schemas.microsoft.com/office/2007/relationships/hdphoto" Target="../media/hdphoto16.wdp"/><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11" Type="http://schemas.openxmlformats.org/officeDocument/2006/relationships/image" Target="../media/image153.png"/><Relationship Id="rId5" Type="http://schemas.openxmlformats.org/officeDocument/2006/relationships/diagramColors" Target="../diagrams/colors11.xml"/><Relationship Id="rId10" Type="http://schemas.microsoft.com/office/2007/relationships/hdphoto" Target="../media/hdphoto15.wdp"/><Relationship Id="rId4" Type="http://schemas.openxmlformats.org/officeDocument/2006/relationships/diagramQuickStyle" Target="../diagrams/quickStyle11.xml"/><Relationship Id="rId9" Type="http://schemas.openxmlformats.org/officeDocument/2006/relationships/image" Target="../media/image152.jpeg"/><Relationship Id="rId14" Type="http://schemas.microsoft.com/office/2007/relationships/hdphoto" Target="../media/hdphoto17.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microsoft.com/office/2007/relationships/hdphoto" Target="../media/hdphoto18.wdp"/><Relationship Id="rId4" Type="http://schemas.openxmlformats.org/officeDocument/2006/relationships/image" Target="../media/image15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9" cstate="print">
            <a:lum bright="70000" contrast="-70000"/>
            <a:extLst>
              <a:ext uri="{28A0092B-C50C-407E-A947-70E740481C1C}">
                <a14:useLocalDpi xmlns:a14="http://schemas.microsoft.com/office/drawing/2010/main" val="0"/>
              </a:ext>
            </a:extLst>
          </a:blip>
          <a:stretch>
            <a:fillRect/>
          </a:stretch>
        </p:blipFill>
        <p:spPr>
          <a:xfrm>
            <a:off x="0" y="-33058"/>
            <a:ext cx="9339689" cy="6858000"/>
          </a:xfrm>
          <a:prstGeom prst="rect">
            <a:avLst/>
          </a:prstGeom>
          <a:effectLst>
            <a:softEdge rad="635000"/>
          </a:effectLst>
        </p:spPr>
      </p:pic>
      <p:sp>
        <p:nvSpPr>
          <p:cNvPr id="3" name="Slide Number Placeholder 2"/>
          <p:cNvSpPr>
            <a:spLocks noGrp="1"/>
          </p:cNvSpPr>
          <p:nvPr>
            <p:ph type="sldNum" sz="quarter" idx="12"/>
          </p:nvPr>
        </p:nvSpPr>
        <p:spPr/>
        <p:txBody>
          <a:bodyPr/>
          <a:lstStyle/>
          <a:p>
            <a:r>
              <a:rPr lang="fa-IR" dirty="0" smtClean="0"/>
              <a:t>1</a:t>
            </a:r>
            <a:endParaRPr lang="en-US" dirty="0"/>
          </a:p>
        </p:txBody>
      </p:sp>
      <p:pic>
        <p:nvPicPr>
          <p:cNvPr id="6" name="Picture 5" descr="1_1.png"/>
          <p:cNvPicPr>
            <a:picLocks noChangeAspect="1"/>
          </p:cNvPicPr>
          <p:nvPr/>
        </p:nvPicPr>
        <p:blipFill>
          <a:blip r:embed="rId10" cstate="print"/>
          <a:srcRect l="22762"/>
          <a:stretch>
            <a:fillRect/>
          </a:stretch>
        </p:blipFill>
        <p:spPr>
          <a:xfrm>
            <a:off x="3004462" y="952127"/>
            <a:ext cx="2928171" cy="1035508"/>
          </a:xfrm>
          <a:prstGeom prst="rect">
            <a:avLst/>
          </a:prstGeom>
        </p:spPr>
      </p:pic>
      <p:sp>
        <p:nvSpPr>
          <p:cNvPr id="8" name="Rectangle 7"/>
          <p:cNvSpPr/>
          <p:nvPr/>
        </p:nvSpPr>
        <p:spPr>
          <a:xfrm>
            <a:off x="827584" y="2451586"/>
            <a:ext cx="7488832" cy="4031873"/>
          </a:xfrm>
          <a:prstGeom prst="rect">
            <a:avLst/>
          </a:prstGeom>
        </p:spPr>
        <p:txBody>
          <a:bodyPr wrap="square">
            <a:spAutoFit/>
          </a:bodyPr>
          <a:lstStyle/>
          <a:p>
            <a:pPr lvl="0" algn="ctr" rtl="1">
              <a:lnSpc>
                <a:spcPct val="200000"/>
              </a:lnSpc>
            </a:pPr>
            <a:endParaRPr lang="fa-IR" sz="3200" dirty="0">
              <a:latin typeface="IranNastaliq" pitchFamily="18" charset="0"/>
              <a:cs typeface="IranNastaliq" pitchFamily="18" charset="0"/>
            </a:endParaRPr>
          </a:p>
          <a:p>
            <a:pPr lvl="0" algn="ctr" rtl="1">
              <a:lnSpc>
                <a:spcPct val="200000"/>
              </a:lnSpc>
            </a:pPr>
            <a:r>
              <a:rPr lang="fa-IR" sz="3200" dirty="0" smtClean="0">
                <a:latin typeface="IranNastaliq" pitchFamily="18" charset="0"/>
                <a:cs typeface="IranNastaliq" pitchFamily="18" charset="0"/>
              </a:rPr>
              <a:t>و فرزندانتان </a:t>
            </a:r>
            <a:r>
              <a:rPr lang="fa-IR" sz="3200" dirty="0">
                <a:latin typeface="IranNastaliq" pitchFamily="18" charset="0"/>
                <a:cs typeface="IranNastaliq" pitchFamily="18" charset="0"/>
              </a:rPr>
              <a:t>را از ترس </a:t>
            </a:r>
            <a:r>
              <a:rPr lang="fa-IR" sz="3200" dirty="0" smtClean="0">
                <a:latin typeface="IranNastaliq" pitchFamily="18" charset="0"/>
                <a:cs typeface="IranNastaliq" pitchFamily="18" charset="0"/>
              </a:rPr>
              <a:t>فقر نکشید </a:t>
            </a:r>
            <a:r>
              <a:rPr lang="fa-IR" sz="3200" dirty="0">
                <a:latin typeface="IranNastaliq" pitchFamily="18" charset="0"/>
                <a:cs typeface="IranNastaliq" pitchFamily="18" charset="0"/>
              </a:rPr>
              <a:t>ماییم که آن ها و شما را روزی می دهیم. </a:t>
            </a:r>
            <a:r>
              <a:rPr lang="fa-IR" sz="3200" dirty="0" smtClean="0">
                <a:latin typeface="IranNastaliq" pitchFamily="18" charset="0"/>
                <a:cs typeface="IranNastaliq" pitchFamily="18" charset="0"/>
              </a:rPr>
              <a:t>مسلما کشتن </a:t>
            </a:r>
            <a:r>
              <a:rPr lang="fa-IR" sz="3200" dirty="0">
                <a:latin typeface="IranNastaliq" pitchFamily="18" charset="0"/>
                <a:cs typeface="IranNastaliq" pitchFamily="18" charset="0"/>
              </a:rPr>
              <a:t>آن ها </a:t>
            </a:r>
            <a:r>
              <a:rPr lang="fa-IR" sz="3200" dirty="0" smtClean="0">
                <a:latin typeface="IranNastaliq" pitchFamily="18" charset="0"/>
                <a:cs typeface="IranNastaliq" pitchFamily="18" charset="0"/>
              </a:rPr>
              <a:t>گناه بزرگی است.</a:t>
            </a:r>
          </a:p>
          <a:p>
            <a:pPr lvl="0" algn="ctr" rtl="1">
              <a:lnSpc>
                <a:spcPct val="200000"/>
              </a:lnSpc>
            </a:pPr>
            <a:r>
              <a:rPr lang="fa-IR" sz="3200" dirty="0" smtClean="0">
                <a:latin typeface="IranNastaliq" pitchFamily="18" charset="0"/>
                <a:cs typeface="IranNastaliq" pitchFamily="18" charset="0"/>
              </a:rPr>
              <a:t>{</a:t>
            </a:r>
            <a:r>
              <a:rPr lang="fa-IR" sz="3200" b="1" dirty="0" smtClean="0">
                <a:latin typeface="IranNastaliq" pitchFamily="18" charset="0"/>
                <a:cs typeface="B Nazanin" pitchFamily="2" charset="-78"/>
              </a:rPr>
              <a:t>31</a:t>
            </a:r>
            <a:r>
              <a:rPr lang="fa-IR" sz="3200" b="1" dirty="0" smtClean="0">
                <a:latin typeface="IranNastaliq" pitchFamily="18" charset="0"/>
              </a:rPr>
              <a:t> </a:t>
            </a:r>
            <a:r>
              <a:rPr lang="fa-IR" sz="3200" dirty="0" smtClean="0">
                <a:latin typeface="IranNastaliq" pitchFamily="18" charset="0"/>
                <a:cs typeface="IranNastaliq" pitchFamily="18" charset="0"/>
              </a:rPr>
              <a:t>اسرا}</a:t>
            </a:r>
            <a:endParaRPr lang="en-US" sz="3200" dirty="0">
              <a:latin typeface="IranNastaliq" pitchFamily="18" charset="0"/>
              <a:cs typeface="IranNastaliq" pitchFamily="18" charset="0"/>
            </a:endParaRPr>
          </a:p>
          <a:p>
            <a:pPr algn="ctr">
              <a:lnSpc>
                <a:spcPct val="200000"/>
              </a:lnSpc>
            </a:pPr>
            <a:endParaRPr lang="en-US" sz="3200" dirty="0">
              <a:latin typeface="IranNastaliq" pitchFamily="18" charset="0"/>
              <a:cs typeface="IranNastaliq" pitchFamily="18" charset="0"/>
            </a:endParaRPr>
          </a:p>
        </p:txBody>
      </p:sp>
      <p:pic>
        <p:nvPicPr>
          <p:cNvPr id="5" name="asra31-fars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cstate="print">
            <a:extLst>
              <a:ext uri="{28A0092B-C50C-407E-A947-70E740481C1C}">
                <a14:useLocalDpi xmlns:a14="http://schemas.microsoft.com/office/drawing/2010/main" val="0"/>
              </a:ext>
            </a:extLst>
          </a:blip>
          <a:stretch>
            <a:fillRect/>
          </a:stretch>
        </p:blipFill>
        <p:spPr>
          <a:xfrm>
            <a:off x="611560" y="6525344"/>
            <a:ext cx="333456" cy="333456"/>
          </a:xfrm>
          <a:prstGeom prst="rect">
            <a:avLst/>
          </a:prstGeom>
        </p:spPr>
      </p:pic>
      <p:pic>
        <p:nvPicPr>
          <p:cNvPr id="10" name="Picture 3" descr="C:\Users\Dell\Desktop\Jamiat\ولا تقتلو.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7504" y="1916832"/>
            <a:ext cx="8839200" cy="1619250"/>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Lst>
        </p:spPr>
      </p:pic>
      <p:pic>
        <p:nvPicPr>
          <p:cNvPr id="7" name="besmellah.mp3">
            <a:hlinkClick r:id="" action="ppaction://media"/>
          </p:cNvPr>
          <p:cNvPicPr>
            <a:picLocks noGrp="1" noChangeAspect="1"/>
          </p:cNvPicPr>
          <p:nvPr>
            <p:ph idx="1"/>
            <a:audioFile r:link="rId4"/>
            <p:extLst>
              <p:ext uri="{DAA4B4D4-6D71-4841-9C94-3DE7FCFB9230}">
                <p14:media xmlns:p14="http://schemas.microsoft.com/office/powerpoint/2010/main" r:embed="rId3"/>
              </p:ext>
            </p:extLst>
          </p:nvPr>
        </p:nvPicPr>
        <p:blipFill>
          <a:blip r:embed="rId11" cstate="print">
            <a:extLst>
              <a:ext uri="{28A0092B-C50C-407E-A947-70E740481C1C}">
                <a14:useLocalDpi xmlns:a14="http://schemas.microsoft.com/office/drawing/2010/main" val="0"/>
              </a:ext>
            </a:extLst>
          </a:blip>
          <a:stretch>
            <a:fillRect/>
          </a:stretch>
        </p:blipFill>
        <p:spPr>
          <a:xfrm>
            <a:off x="323528" y="6525344"/>
            <a:ext cx="306548" cy="306548"/>
          </a:xfrm>
        </p:spPr>
      </p:pic>
      <p:pic>
        <p:nvPicPr>
          <p:cNvPr id="9" name="asra31.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cstate="print">
            <a:extLst>
              <a:ext uri="{28A0092B-C50C-407E-A947-70E740481C1C}">
                <a14:useLocalDpi xmlns:a14="http://schemas.microsoft.com/office/drawing/2010/main" val="0"/>
              </a:ext>
            </a:extLst>
          </a:blip>
          <a:stretch>
            <a:fillRect/>
          </a:stretch>
        </p:blipFill>
        <p:spPr>
          <a:xfrm>
            <a:off x="25543" y="6525344"/>
            <a:ext cx="297985" cy="297985"/>
          </a:xfrm>
          <a:prstGeom prst="rect">
            <a:avLst/>
          </a:prstGeom>
        </p:spPr>
      </p:pic>
    </p:spTree>
    <p:extLst>
      <p:ext uri="{BB962C8B-B14F-4D97-AF65-F5344CB8AC3E}">
        <p14:creationId xmlns:p14="http://schemas.microsoft.com/office/powerpoint/2010/main" val="183679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540" fill="hold"/>
                                        <p:tgtEl>
                                          <p:spTgt spid="7"/>
                                        </p:tgtEl>
                                      </p:cBhvr>
                                    </p:cmd>
                                  </p:childTnLst>
                                </p:cTn>
                              </p:par>
                            </p:childTnLst>
                          </p:cTn>
                        </p:par>
                        <p:par>
                          <p:cTn id="9" fill="hold">
                            <p:stCondLst>
                              <p:cond delay="554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 presetClass="mediacall" presetSubtype="0" fill="hold" nodeType="withEffect">
                                  <p:stCondLst>
                                    <p:cond delay="0"/>
                                  </p:stCondLst>
                                  <p:childTnLst>
                                    <p:cmd type="call" cmd="playFrom(0.0)">
                                      <p:cBhvr>
                                        <p:cTn id="14" dur="15894" fill="hold"/>
                                        <p:tgtEl>
                                          <p:spTgt spid="9"/>
                                        </p:tgtEl>
                                      </p:cBhvr>
                                    </p:cmd>
                                  </p:childTnLst>
                                </p:cTn>
                              </p:par>
                            </p:childTnLst>
                          </p:cTn>
                        </p:par>
                        <p:par>
                          <p:cTn id="15" fill="hold">
                            <p:stCondLst>
                              <p:cond delay="21434"/>
                            </p:stCondLst>
                            <p:childTnLst>
                              <p:par>
                                <p:cTn id="16" presetID="1"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mediacall" presetSubtype="0" fill="hold" nodeType="withEffect">
                                  <p:stCondLst>
                                    <p:cond delay="0"/>
                                  </p:stCondLst>
                                  <p:childTnLst>
                                    <p:cmd type="call" cmd="playFrom(0.0)">
                                      <p:cBhvr>
                                        <p:cTn id="19" dur="174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5"/>
                </p:tgtEl>
              </p:cMediaNode>
            </p:audio>
            <p:audio>
              <p:cMediaNode vol="80000">
                <p:cTn id="21" fill="hold" display="0">
                  <p:stCondLst>
                    <p:cond delay="indefinite"/>
                  </p:stCondLst>
                  <p:endCondLst>
                    <p:cond evt="onStopAudio" delay="0">
                      <p:tgtEl>
                        <p:sldTgt/>
                      </p:tgtEl>
                    </p:cond>
                  </p:endCondLst>
                </p:cTn>
                <p:tgtEl>
                  <p:spTgt spid="7"/>
                </p:tgtEl>
              </p:cMediaNode>
            </p:audio>
            <p:audio>
              <p:cMediaNode vol="80000">
                <p:cTn id="22" fill="hold" display="0">
                  <p:stCondLst>
                    <p:cond delay="indefinite"/>
                  </p:stCondLst>
                  <p:endCondLst>
                    <p:cond evt="onStopAudio" delay="0">
                      <p:tgtEl>
                        <p:sldTgt/>
                      </p:tgtEl>
                    </p:cond>
                  </p:endCondLst>
                </p:cTn>
                <p:tgtEl>
                  <p:spTgt spid="9"/>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305800" cy="1143000"/>
          </a:xfrm>
        </p:spPr>
        <p:txBody>
          <a:bodyPr>
            <a:normAutofit/>
          </a:bodyPr>
          <a:lstStyle/>
          <a:p>
            <a:pPr algn="ctr"/>
            <a:r>
              <a:rPr lang="fa-IR" sz="4000" dirty="0" smtClean="0">
                <a:cs typeface="B Titr" pitchFamily="2" charset="-78"/>
              </a:rPr>
              <a:t>متوسط رشد جمعیت کشور</a:t>
            </a:r>
            <a:endParaRPr lang="en-US" sz="4000" dirty="0">
              <a:cs typeface="B Titr" pitchFamily="2" charset="-78"/>
            </a:endParaRPr>
          </a:p>
        </p:txBody>
      </p:sp>
      <p:sp>
        <p:nvSpPr>
          <p:cNvPr id="3" name="Slide Number Placeholder 2"/>
          <p:cNvSpPr>
            <a:spLocks noGrp="1"/>
          </p:cNvSpPr>
          <p:nvPr>
            <p:ph type="sldNum" sz="quarter" idx="12"/>
          </p:nvPr>
        </p:nvSpPr>
        <p:spPr/>
        <p:txBody>
          <a:bodyPr/>
          <a:lstStyle/>
          <a:p>
            <a:r>
              <a:rPr lang="fa-IR" dirty="0" smtClean="0"/>
              <a:t>8</a:t>
            </a:r>
            <a:endParaRPr lang="en-US" dirty="0"/>
          </a:p>
        </p:txBody>
      </p:sp>
      <p:sp>
        <p:nvSpPr>
          <p:cNvPr id="5" name="TextBox 4"/>
          <p:cNvSpPr txBox="1"/>
          <p:nvPr/>
        </p:nvSpPr>
        <p:spPr>
          <a:xfrm>
            <a:off x="0" y="6357958"/>
            <a:ext cx="8215338" cy="338554"/>
          </a:xfrm>
          <a:prstGeom prst="rect">
            <a:avLst/>
          </a:prstGeom>
          <a:noFill/>
        </p:spPr>
        <p:txBody>
          <a:bodyPr wrap="square" rtlCol="0">
            <a:spAutoFit/>
          </a:bodyPr>
          <a:lstStyle/>
          <a:p>
            <a:pPr algn="r" rtl="1"/>
            <a:r>
              <a:rPr lang="fa-IR" sz="1600" dirty="0" smtClean="0">
                <a:cs typeface="B Nazanin" pitchFamily="2" charset="-78"/>
              </a:rPr>
              <a:t>منبع: </a:t>
            </a:r>
            <a:r>
              <a:rPr lang="fa-IR" sz="1600" dirty="0">
                <a:cs typeface="B Nazanin" pitchFamily="2" charset="-78"/>
              </a:rPr>
              <a:t>سرشماري هاي عمومي نفوس و مسكن </a:t>
            </a:r>
            <a:r>
              <a:rPr lang="fa-IR" sz="1600" dirty="0" smtClean="0">
                <a:cs typeface="B Nazanin" pitchFamily="2" charset="-78"/>
              </a:rPr>
              <a:t>1335</a:t>
            </a:r>
            <a:r>
              <a:rPr lang="en-US" sz="1600" dirty="0" smtClean="0">
                <a:cs typeface="B Nazanin" pitchFamily="2" charset="-78"/>
              </a:rPr>
              <a:t> </a:t>
            </a:r>
            <a:r>
              <a:rPr lang="fa-IR" sz="1600" dirty="0" smtClean="0">
                <a:cs typeface="B Nazanin" pitchFamily="2" charset="-78"/>
              </a:rPr>
              <a:t>الی 1390 مرکز آمار ایران </a:t>
            </a:r>
            <a:r>
              <a:rPr lang="en-US" sz="1600" dirty="0" smtClean="0">
                <a:cs typeface="B Nazanin" pitchFamily="2" charset="-78"/>
                <a:hlinkClick r:id="rId3"/>
              </a:rPr>
              <a:t>http</a:t>
            </a:r>
            <a:r>
              <a:rPr lang="en-US" sz="1600" dirty="0">
                <a:cs typeface="B Nazanin" pitchFamily="2" charset="-78"/>
                <a:hlinkClick r:id="rId3"/>
              </a:rPr>
              <a:t>://</a:t>
            </a:r>
            <a:r>
              <a:rPr lang="en-US" sz="1600" dirty="0" smtClean="0">
                <a:cs typeface="B Nazanin" pitchFamily="2" charset="-78"/>
                <a:hlinkClick r:id="rId3"/>
              </a:rPr>
              <a:t>www.amar.org.ir</a:t>
            </a:r>
            <a:r>
              <a:rPr lang="fa-IR" sz="1600" dirty="0">
                <a:cs typeface="B Nazanin" pitchFamily="2" charset="-78"/>
              </a:rPr>
              <a:t> </a:t>
            </a:r>
            <a:endParaRPr lang="en-US" sz="1600" dirty="0">
              <a:cs typeface="B Nazanin" pitchFamily="2" charset="-78"/>
            </a:endParaRPr>
          </a:p>
        </p:txBody>
      </p:sp>
      <p:sp>
        <p:nvSpPr>
          <p:cNvPr id="6" name="TextBox 5"/>
          <p:cNvSpPr txBox="1"/>
          <p:nvPr/>
        </p:nvSpPr>
        <p:spPr>
          <a:xfrm>
            <a:off x="1043608" y="5982088"/>
            <a:ext cx="6843540" cy="369332"/>
          </a:xfrm>
          <a:prstGeom prst="rect">
            <a:avLst/>
          </a:prstGeom>
          <a:noFill/>
        </p:spPr>
        <p:txBody>
          <a:bodyPr wrap="none" rtlCol="0">
            <a:spAutoFit/>
          </a:bodyPr>
          <a:lstStyle/>
          <a:p>
            <a:r>
              <a:rPr lang="fa-IR" b="1" dirty="0">
                <a:cs typeface="B Nazanin" pitchFamily="2" charset="-78"/>
              </a:rPr>
              <a:t> متوسط رشد سالانه جمعيت  </a:t>
            </a:r>
            <a:r>
              <a:rPr lang="fa-IR" b="1" dirty="0" smtClean="0">
                <a:cs typeface="B Nazanin" pitchFamily="2" charset="-78"/>
              </a:rPr>
              <a:t>: </a:t>
            </a:r>
            <a:r>
              <a:rPr lang="fa-IR" dirty="0" smtClean="0">
                <a:cs typeface="B Nazanin" pitchFamily="2" charset="-78"/>
              </a:rPr>
              <a:t>منظور </a:t>
            </a:r>
            <a:r>
              <a:rPr lang="fa-IR" dirty="0">
                <a:cs typeface="B Nazanin" pitchFamily="2" charset="-78"/>
              </a:rPr>
              <a:t>افزايش سالانه تعداد جمعيت به ازاي هر 100 نفر است. </a:t>
            </a:r>
            <a:endParaRPr lang="en-US" dirty="0">
              <a:cs typeface="B Nazanin" pitchFamily="2" charset="-78"/>
            </a:endParaRPr>
          </a:p>
        </p:txBody>
      </p:sp>
      <p:graphicFrame>
        <p:nvGraphicFramePr>
          <p:cNvPr id="8" name="Chart 7"/>
          <p:cNvGraphicFramePr/>
          <p:nvPr>
            <p:extLst>
              <p:ext uri="{D42A27DB-BD31-4B8C-83A1-F6EECF244321}">
                <p14:modId xmlns:p14="http://schemas.microsoft.com/office/powerpoint/2010/main" val="410173105"/>
              </p:ext>
            </p:extLst>
          </p:nvPr>
        </p:nvGraphicFramePr>
        <p:xfrm>
          <a:off x="611560" y="1447800"/>
          <a:ext cx="7920880" cy="45342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46643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300"/>
                                        <p:tgtEl>
                                          <p:spTgt spid="8">
                                            <p:graphicEl>
                                              <a:chart seriesIdx="-3" categoryIdx="-3" bldStep="gridLegend"/>
                                            </p:graphicEl>
                                          </p:spTgt>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fade">
                                      <p:cBhvr>
                                        <p:cTn id="11" dur="300"/>
                                        <p:tgtEl>
                                          <p:spTgt spid="8">
                                            <p:graphicEl>
                                              <a:chart seriesIdx="-4" categoryIdx="0" bldStep="category"/>
                                            </p:graphicEl>
                                          </p:spTgt>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fade">
                                      <p:cBhvr>
                                        <p:cTn id="15" dur="300"/>
                                        <p:tgtEl>
                                          <p:spTgt spid="8">
                                            <p:graphicEl>
                                              <a:chart seriesIdx="-4" categoryIdx="1" bldStep="category"/>
                                            </p:graphicEl>
                                          </p:spTgt>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fade">
                                      <p:cBhvr>
                                        <p:cTn id="19" dur="300"/>
                                        <p:tgtEl>
                                          <p:spTgt spid="8">
                                            <p:graphicEl>
                                              <a:chart seriesIdx="-4" categoryIdx="2" bldStep="category"/>
                                            </p:graphicEl>
                                          </p:spTgt>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fade">
                                      <p:cBhvr>
                                        <p:cTn id="23" dur="300"/>
                                        <p:tgtEl>
                                          <p:spTgt spid="8">
                                            <p:graphicEl>
                                              <a:chart seriesIdx="-4" categoryIdx="3" bldStep="category"/>
                                            </p:graphicEl>
                                          </p:spTgt>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fade">
                                      <p:cBhvr>
                                        <p:cTn id="27" dur="300"/>
                                        <p:tgtEl>
                                          <p:spTgt spid="8">
                                            <p:graphicEl>
                                              <a:chart seriesIdx="-4" categoryIdx="4" bldStep="category"/>
                                            </p:graphicEl>
                                          </p:spTgt>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fade">
                                      <p:cBhvr>
                                        <p:cTn id="31" dur="300"/>
                                        <p:tgtEl>
                                          <p:spTgt spid="8">
                                            <p:graphicEl>
                                              <a:chart seriesIdx="-4" categoryIdx="5"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305800" cy="1143000"/>
          </a:xfrm>
        </p:spPr>
        <p:txBody>
          <a:bodyPr>
            <a:normAutofit/>
          </a:bodyPr>
          <a:lstStyle/>
          <a:p>
            <a:pPr algn="ctr"/>
            <a:r>
              <a:rPr lang="fa-IR" sz="4000" dirty="0" smtClean="0">
                <a:cs typeface="B Titr" pitchFamily="2" charset="-78"/>
              </a:rPr>
              <a:t>روند رو به کاهش نرخ باروری در ایران</a:t>
            </a:r>
            <a:endParaRPr lang="en-US" sz="4000" dirty="0">
              <a:cs typeface="B Titr" pitchFamily="2" charset="-78"/>
            </a:endParaRPr>
          </a:p>
        </p:txBody>
      </p:sp>
      <p:sp>
        <p:nvSpPr>
          <p:cNvPr id="4" name="Slide Number Placeholder 3"/>
          <p:cNvSpPr>
            <a:spLocks noGrp="1"/>
          </p:cNvSpPr>
          <p:nvPr>
            <p:ph type="sldNum" sz="quarter" idx="12"/>
          </p:nvPr>
        </p:nvSpPr>
        <p:spPr/>
        <p:txBody>
          <a:bodyPr/>
          <a:lstStyle/>
          <a:p>
            <a:r>
              <a:rPr lang="fa-IR" dirty="0" smtClean="0"/>
              <a:t>9</a:t>
            </a:r>
            <a:endParaRPr lang="en-US" dirty="0"/>
          </a:p>
        </p:txBody>
      </p:sp>
      <p:sp>
        <p:nvSpPr>
          <p:cNvPr id="7" name="TextBox 6"/>
          <p:cNvSpPr txBox="1"/>
          <p:nvPr/>
        </p:nvSpPr>
        <p:spPr>
          <a:xfrm>
            <a:off x="216024" y="6093296"/>
            <a:ext cx="8532440" cy="707886"/>
          </a:xfrm>
          <a:prstGeom prst="rect">
            <a:avLst/>
          </a:prstGeom>
          <a:noFill/>
        </p:spPr>
        <p:txBody>
          <a:bodyPr wrap="square" rtlCol="0">
            <a:spAutoFit/>
          </a:bodyPr>
          <a:lstStyle/>
          <a:p>
            <a:pPr lvl="0" algn="ctr" rtl="1">
              <a:lnSpc>
                <a:spcPct val="150000"/>
              </a:lnSpc>
            </a:pPr>
            <a:r>
              <a:rPr lang="fa-IR" sz="1600" b="1" dirty="0">
                <a:solidFill>
                  <a:schemeClr val="accent1">
                    <a:lumMod val="50000"/>
                  </a:schemeClr>
                </a:solidFill>
                <a:cs typeface="B Nazanin" pitchFamily="2" charset="-78"/>
              </a:rPr>
              <a:t>نرخ باروری کل</a:t>
            </a:r>
            <a:r>
              <a:rPr lang="en-US" sz="1600" dirty="0">
                <a:solidFill>
                  <a:schemeClr val="accent1">
                    <a:lumMod val="50000"/>
                  </a:schemeClr>
                </a:solidFill>
                <a:cs typeface="B Nazanin" pitchFamily="2" charset="-78"/>
              </a:rPr>
              <a:t>:</a:t>
            </a:r>
            <a:r>
              <a:rPr lang="fa-IR" sz="1600" dirty="0">
                <a:solidFill>
                  <a:schemeClr val="accent1">
                    <a:lumMod val="50000"/>
                  </a:schemeClr>
                </a:solidFill>
                <a:cs typeface="B Nazanin" pitchFamily="2" charset="-78"/>
              </a:rPr>
              <a:t> متوسط فرزندان زنده متولد شده به</a:t>
            </a:r>
            <a:r>
              <a:rPr lang="en-US" sz="1600" dirty="0">
                <a:solidFill>
                  <a:schemeClr val="accent1">
                    <a:lumMod val="50000"/>
                  </a:schemeClr>
                </a:solidFill>
              </a:rPr>
              <a:t> </a:t>
            </a:r>
            <a:r>
              <a:rPr lang="fa-IR" sz="1600" dirty="0" smtClean="0">
                <a:solidFill>
                  <a:schemeClr val="accent1">
                    <a:lumMod val="50000"/>
                  </a:schemeClr>
                </a:solidFill>
                <a:cs typeface="B Nazanin" pitchFamily="2" charset="-78"/>
              </a:rPr>
              <a:t>ازای</a:t>
            </a:r>
            <a:r>
              <a:rPr lang="en-US" sz="1600" dirty="0" smtClean="0">
                <a:solidFill>
                  <a:schemeClr val="accent1">
                    <a:lumMod val="50000"/>
                  </a:schemeClr>
                </a:solidFill>
                <a:cs typeface="B Nazanin" pitchFamily="2" charset="-78"/>
              </a:rPr>
              <a:t> </a:t>
            </a:r>
            <a:r>
              <a:rPr lang="fa-IR" sz="1600" dirty="0" smtClean="0">
                <a:solidFill>
                  <a:schemeClr val="accent1">
                    <a:lumMod val="50000"/>
                  </a:schemeClr>
                </a:solidFill>
                <a:cs typeface="B Nazanin" pitchFamily="2" charset="-78"/>
              </a:rPr>
              <a:t>یک زن</a:t>
            </a:r>
            <a:endParaRPr lang="en-US" sz="1600" dirty="0" smtClean="0">
              <a:solidFill>
                <a:schemeClr val="accent1">
                  <a:lumMod val="50000"/>
                </a:schemeClr>
              </a:solidFill>
              <a:cs typeface="B Nazanin" pitchFamily="2" charset="-78"/>
            </a:endParaRPr>
          </a:p>
          <a:p>
            <a:pPr algn="ctr"/>
            <a:r>
              <a:rPr lang="fa-IR" sz="1600" dirty="0" smtClean="0">
                <a:solidFill>
                  <a:schemeClr val="accent1">
                    <a:lumMod val="50000"/>
                  </a:schemeClr>
                </a:solidFill>
                <a:cs typeface="B Nazanin" pitchFamily="2" charset="-78"/>
              </a:rPr>
              <a:t>منبع: بانک جهانی </a:t>
            </a:r>
            <a:endParaRPr lang="en-US" sz="1600" dirty="0">
              <a:solidFill>
                <a:schemeClr val="accent1">
                  <a:lumMod val="50000"/>
                </a:schemeClr>
              </a:solidFill>
              <a:cs typeface="B Nazanin" pitchFamily="2" charset="-78"/>
            </a:endParaRPr>
          </a:p>
        </p:txBody>
      </p:sp>
      <p:grpSp>
        <p:nvGrpSpPr>
          <p:cNvPr id="8" name="Group 7"/>
          <p:cNvGrpSpPr/>
          <p:nvPr/>
        </p:nvGrpSpPr>
        <p:grpSpPr>
          <a:xfrm>
            <a:off x="477670" y="1918832"/>
            <a:ext cx="8371272" cy="4053649"/>
            <a:chOff x="477670" y="1918832"/>
            <a:chExt cx="8371272" cy="4053649"/>
          </a:xfrm>
        </p:grpSpPr>
        <p:pic>
          <p:nvPicPr>
            <p:cNvPr id="2050" name="Picture 2"/>
            <p:cNvPicPr>
              <a:picLocks noChangeAspect="1" noChangeArrowheads="1"/>
            </p:cNvPicPr>
            <p:nvPr/>
          </p:nvPicPr>
          <p:blipFill>
            <a:blip r:embed="rId3" cstate="print"/>
            <a:stretch>
              <a:fillRect/>
            </a:stretch>
          </p:blipFill>
          <p:spPr bwMode="auto">
            <a:xfrm>
              <a:off x="477670" y="1918832"/>
              <a:ext cx="8371272" cy="4053649"/>
            </a:xfrm>
            <a:prstGeom prst="rect">
              <a:avLst/>
            </a:prstGeom>
            <a:noFill/>
            <a:ln>
              <a:solidFill>
                <a:schemeClr val="tx2">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8172400" y="3645024"/>
              <a:ext cx="576064" cy="504056"/>
            </a:xfrm>
            <a:prstGeom prst="wedgeRoundRectCallout">
              <a:avLst>
                <a:gd name="adj1" fmla="val 43437"/>
                <a:gd name="adj2" fmla="val 214825"/>
                <a:gd name="adj3" fmla="val 16667"/>
              </a:avLst>
            </a:prstGeom>
            <a:ln w="19050">
              <a:solidFill>
                <a:schemeClr val="tx2">
                  <a:lumMod val="50000"/>
                </a:schemeClr>
              </a:solidFill>
            </a:ln>
          </p:spPr>
          <p:style>
            <a:lnRef idx="2">
              <a:schemeClr val="accent6"/>
            </a:lnRef>
            <a:fillRef idx="1">
              <a:schemeClr val="lt1"/>
            </a:fillRef>
            <a:effectRef idx="0">
              <a:schemeClr val="accent6"/>
            </a:effectRef>
            <a:fontRef idx="minor">
              <a:schemeClr val="dk1"/>
            </a:fontRef>
          </p:style>
          <p:txBody>
            <a:bodyPr rtlCol="1" anchor="ctr"/>
            <a:lstStyle/>
            <a:p>
              <a:pPr algn="ctr"/>
              <a:r>
                <a:rPr lang="fa-IR" sz="1400" b="1" dirty="0" smtClean="0"/>
                <a:t>1392</a:t>
              </a:r>
            </a:p>
            <a:p>
              <a:pPr algn="ctr"/>
              <a:r>
                <a:rPr lang="fa-IR" sz="1400" b="1" dirty="0" smtClean="0"/>
                <a:t>1/5</a:t>
              </a:r>
              <a:endParaRPr lang="fa-IR" sz="1400" b="1" dirty="0"/>
            </a:p>
          </p:txBody>
        </p:sp>
      </p:grpSp>
    </p:spTree>
    <p:extLst>
      <p:ext uri="{BB962C8B-B14F-4D97-AF65-F5344CB8AC3E}">
        <p14:creationId xmlns:p14="http://schemas.microsoft.com/office/powerpoint/2010/main" val="3524246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764704"/>
          </a:xfrm>
        </p:spPr>
        <p:txBody>
          <a:bodyPr>
            <a:normAutofit/>
          </a:bodyPr>
          <a:lstStyle/>
          <a:p>
            <a:pPr algn="ctr" rtl="1"/>
            <a:r>
              <a:rPr lang="fa-IR" sz="4000" b="1" dirty="0" smtClean="0">
                <a:solidFill>
                  <a:srgbClr val="FF0000"/>
                </a:solidFill>
                <a:cs typeface="B Jadid" pitchFamily="2" charset="-78"/>
              </a:rPr>
              <a:t>تحدید نسل</a:t>
            </a:r>
            <a:endParaRPr lang="en-US" sz="4000" b="1" dirty="0">
              <a:solidFill>
                <a:srgbClr val="FF0000"/>
              </a:solidFill>
              <a:cs typeface="B Jadid" pitchFamily="2" charset="-78"/>
            </a:endParaRPr>
          </a:p>
        </p:txBody>
      </p:sp>
      <p:sp>
        <p:nvSpPr>
          <p:cNvPr id="4" name="Slide Number Placeholder 3"/>
          <p:cNvSpPr>
            <a:spLocks noGrp="1"/>
          </p:cNvSpPr>
          <p:nvPr>
            <p:ph type="sldNum" sz="quarter" idx="11"/>
          </p:nvPr>
        </p:nvSpPr>
        <p:spPr/>
        <p:txBody>
          <a:bodyPr/>
          <a:lstStyle/>
          <a:p>
            <a:pPr rtl="1"/>
            <a:r>
              <a:rPr lang="fa-IR" dirty="0" smtClean="0"/>
              <a:t>10</a:t>
            </a:r>
            <a:endParaRPr lang="en-US" dirty="0"/>
          </a:p>
        </p:txBody>
      </p:sp>
      <p:sp>
        <p:nvSpPr>
          <p:cNvPr id="7" name="Rectangle 1"/>
          <p:cNvSpPr>
            <a:spLocks noChangeArrowheads="1"/>
          </p:cNvSpPr>
          <p:nvPr/>
        </p:nvSpPr>
        <p:spPr bwMode="auto">
          <a:xfrm>
            <a:off x="457200" y="3495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a:r>
            <a:br>
              <a:rPr kumimoji="0" lang="en-US" sz="1800" b="0" i="0" u="none" strike="noStrike" cap="none" normalizeH="0" baseline="0" dirty="0" smtClean="0">
                <a:ln>
                  <a:noFill/>
                </a:ln>
                <a:solidFill>
                  <a:schemeClr val="tx1"/>
                </a:solidFill>
                <a:effectLst/>
                <a:latin typeface="Arial" charset="0"/>
                <a:cs typeface="Arial" charset="0"/>
              </a:rPr>
            </a:b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9" name="Rectangle 8"/>
          <p:cNvSpPr/>
          <p:nvPr/>
        </p:nvSpPr>
        <p:spPr>
          <a:xfrm>
            <a:off x="683568" y="1700808"/>
            <a:ext cx="8208912" cy="1200329"/>
          </a:xfrm>
          <a:prstGeom prst="rect">
            <a:avLst/>
          </a:prstGeom>
        </p:spPr>
        <p:txBody>
          <a:bodyPr wrap="square">
            <a:spAutoFit/>
          </a:bodyPr>
          <a:lstStyle/>
          <a:p>
            <a:pPr lvl="0" algn="ctr" rtl="1">
              <a:lnSpc>
                <a:spcPct val="150000"/>
              </a:lnSpc>
            </a:pPr>
            <a:r>
              <a:rPr lang="fa-IR" sz="2400" b="1" dirty="0" smtClean="0">
                <a:cs typeface="B Nazanin" pitchFamily="2" charset="-78"/>
              </a:rPr>
              <a:t>نرخ باروری کمتر از 2.1  = کاهش تدریجی جمعیت و نهایتاً انقراض نسل</a:t>
            </a:r>
          </a:p>
          <a:p>
            <a:pPr lvl="0" algn="ctr" rtl="1">
              <a:lnSpc>
                <a:spcPct val="150000"/>
              </a:lnSpc>
            </a:pPr>
            <a:r>
              <a:rPr lang="fa-IR" sz="2400" b="1" dirty="0" smtClean="0">
                <a:solidFill>
                  <a:srgbClr val="7E36B4"/>
                </a:solidFill>
                <a:cs typeface="B Nazanin" pitchFamily="2" charset="-78"/>
              </a:rPr>
              <a:t>مطابق آخرین تحقیقات این مقدار برای کشور ما </a:t>
            </a:r>
            <a:r>
              <a:rPr lang="fa-IR" sz="2400" b="1" u="sng" dirty="0" smtClean="0">
                <a:solidFill>
                  <a:srgbClr val="7E36B4"/>
                </a:solidFill>
                <a:cs typeface="B Nazanin" pitchFamily="2" charset="-78"/>
              </a:rPr>
              <a:t>2/5 </a:t>
            </a:r>
            <a:r>
              <a:rPr lang="fa-IR" sz="2400" b="1" dirty="0" smtClean="0">
                <a:solidFill>
                  <a:srgbClr val="7E36B4"/>
                </a:solidFill>
                <a:cs typeface="B Nazanin" pitchFamily="2" charset="-78"/>
              </a:rPr>
              <a:t>است.</a:t>
            </a:r>
            <a:endParaRPr lang="fa-IR" sz="2400" b="1" dirty="0">
              <a:solidFill>
                <a:srgbClr val="7E36B4"/>
              </a:solidFill>
              <a:cs typeface="B Nazanin" pitchFamily="2" charset="-78"/>
            </a:endParaRPr>
          </a:p>
        </p:txBody>
      </p:sp>
      <p:sp>
        <p:nvSpPr>
          <p:cNvPr id="10" name="Rectangle 9"/>
          <p:cNvSpPr/>
          <p:nvPr/>
        </p:nvSpPr>
        <p:spPr>
          <a:xfrm>
            <a:off x="2195736" y="3068960"/>
            <a:ext cx="4572000" cy="1107996"/>
          </a:xfrm>
          <a:prstGeom prst="rect">
            <a:avLst/>
          </a:prstGeom>
        </p:spPr>
        <p:txBody>
          <a:bodyPr>
            <a:spAutoFit/>
          </a:bodyPr>
          <a:lstStyle/>
          <a:p>
            <a:pPr lvl="0" algn="ctr" rtl="1">
              <a:lnSpc>
                <a:spcPct val="150000"/>
              </a:lnSpc>
            </a:pPr>
            <a:r>
              <a:rPr lang="fa-IR" sz="2400" b="1" dirty="0" smtClean="0">
                <a:cs typeface="B Nazanin" pitchFamily="2" charset="-78"/>
              </a:rPr>
              <a:t>ارقام مرکز آمار ایران و سازمان ملل:  </a:t>
            </a:r>
          </a:p>
          <a:p>
            <a:pPr lvl="0" algn="ctr" rtl="1">
              <a:lnSpc>
                <a:spcPct val="150000"/>
              </a:lnSpc>
            </a:pPr>
            <a:r>
              <a:rPr lang="fa-IR" sz="2000" b="1" u="sng" dirty="0" smtClean="0">
                <a:cs typeface="B Nazanin" pitchFamily="2" charset="-78"/>
              </a:rPr>
              <a:t>نرخ باروری در سال 90 در ایران: 1.6</a:t>
            </a:r>
          </a:p>
        </p:txBody>
      </p:sp>
      <p:sp>
        <p:nvSpPr>
          <p:cNvPr id="11" name="Rectangle 10"/>
          <p:cNvSpPr/>
          <p:nvPr/>
        </p:nvSpPr>
        <p:spPr>
          <a:xfrm>
            <a:off x="2483768" y="4869160"/>
            <a:ext cx="4200189" cy="553998"/>
          </a:xfrm>
          <a:prstGeom prst="rect">
            <a:avLst/>
          </a:prstGeom>
        </p:spPr>
        <p:txBody>
          <a:bodyPr wrap="none">
            <a:spAutoFit/>
          </a:bodyPr>
          <a:lstStyle/>
          <a:p>
            <a:pPr algn="ctr" rtl="1">
              <a:lnSpc>
                <a:spcPct val="150000"/>
              </a:lnSpc>
            </a:pPr>
            <a:r>
              <a:rPr lang="fa-IR" b="1" dirty="0" smtClean="0"/>
              <a:t> تا 40 سال </a:t>
            </a:r>
            <a:r>
              <a:rPr lang="fa-IR" sz="2000" b="1" dirty="0" smtClean="0"/>
              <a:t>آینده</a:t>
            </a:r>
            <a:r>
              <a:rPr lang="fa-IR" b="1" dirty="0" smtClean="0"/>
              <a:t>: از هر 4 نفر ایرانی یک نفر سالمند</a:t>
            </a:r>
            <a:endParaRPr lang="en-US" b="1" dirty="0" smtClean="0"/>
          </a:p>
        </p:txBody>
      </p:sp>
    </p:spTree>
    <p:extLst>
      <p:ext uri="{BB962C8B-B14F-4D97-AF65-F5344CB8AC3E}">
        <p14:creationId xmlns:p14="http://schemas.microsoft.com/office/powerpoint/2010/main" val="426053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پیش بینی2.png"/>
          <p:cNvPicPr>
            <a:picLocks noChangeAspect="1"/>
          </p:cNvPicPr>
          <p:nvPr/>
        </p:nvPicPr>
        <p:blipFill>
          <a:blip r:embed="rId6" cstate="print"/>
          <a:stretch>
            <a:fillRect/>
          </a:stretch>
        </p:blipFill>
        <p:spPr>
          <a:xfrm>
            <a:off x="2192023" y="1196752"/>
            <a:ext cx="4759954" cy="4392488"/>
          </a:xfrm>
          <a:prstGeom prst="rect">
            <a:avLst/>
          </a:prstGeom>
          <a:ln>
            <a:solidFill>
              <a:srgbClr val="4B87AF"/>
            </a:solidFill>
          </a:ln>
        </p:spPr>
      </p:pic>
      <p:grpSp>
        <p:nvGrpSpPr>
          <p:cNvPr id="3" name="Group 24"/>
          <p:cNvGrpSpPr/>
          <p:nvPr/>
        </p:nvGrpSpPr>
        <p:grpSpPr>
          <a:xfrm>
            <a:off x="2195142" y="1196752"/>
            <a:ext cx="4759953" cy="4392487"/>
            <a:chOff x="3131840" y="332656"/>
            <a:chExt cx="4759953" cy="4392487"/>
          </a:xfrm>
        </p:grpSpPr>
        <p:pic>
          <p:nvPicPr>
            <p:cNvPr id="9" name="Picture 8" descr="Graphic1.png"/>
            <p:cNvPicPr>
              <a:picLocks noChangeAspect="1"/>
            </p:cNvPicPr>
            <p:nvPr/>
          </p:nvPicPr>
          <p:blipFill>
            <a:blip r:embed="rId7" cstate="print"/>
            <a:stretch>
              <a:fillRect/>
            </a:stretch>
          </p:blipFill>
          <p:spPr>
            <a:xfrm>
              <a:off x="3131840" y="332656"/>
              <a:ext cx="4759953" cy="4392487"/>
            </a:xfrm>
            <a:prstGeom prst="rect">
              <a:avLst/>
            </a:prstGeom>
            <a:ln>
              <a:solidFill>
                <a:srgbClr val="4B87AF"/>
              </a:solidFill>
            </a:ln>
          </p:spPr>
        </p:pic>
        <p:sp>
          <p:nvSpPr>
            <p:cNvPr id="23" name="TextBox 22"/>
            <p:cNvSpPr txBox="1"/>
            <p:nvPr/>
          </p:nvSpPr>
          <p:spPr>
            <a:xfrm rot="1073148">
              <a:off x="6239975" y="3019452"/>
              <a:ext cx="673582" cy="369332"/>
            </a:xfrm>
            <a:prstGeom prst="rect">
              <a:avLst/>
            </a:prstGeom>
            <a:noFill/>
          </p:spPr>
          <p:txBody>
            <a:bodyPr wrap="none" rtlCol="1">
              <a:spAutoFit/>
            </a:bodyPr>
            <a:lstStyle/>
            <a:p>
              <a:r>
                <a:rPr lang="fa-IR" dirty="0" smtClean="0">
                  <a:solidFill>
                    <a:srgbClr val="4B87AF"/>
                  </a:solidFill>
                </a:rPr>
                <a:t>واقعیت</a:t>
              </a:r>
              <a:endParaRPr lang="fa-IR" dirty="0">
                <a:solidFill>
                  <a:srgbClr val="4B87AF"/>
                </a:solidFill>
              </a:endParaRPr>
            </a:p>
          </p:txBody>
        </p:sp>
      </p:grpSp>
      <p:sp>
        <p:nvSpPr>
          <p:cNvPr id="2" name="Title 1"/>
          <p:cNvSpPr>
            <a:spLocks noGrp="1"/>
          </p:cNvSpPr>
          <p:nvPr>
            <p:ph type="title"/>
          </p:nvPr>
        </p:nvSpPr>
        <p:spPr>
          <a:xfrm>
            <a:off x="3203848" y="332656"/>
            <a:ext cx="2684984" cy="738336"/>
          </a:xfrm>
        </p:spPr>
        <p:txBody>
          <a:bodyPr>
            <a:normAutofit/>
          </a:bodyPr>
          <a:lstStyle/>
          <a:p>
            <a:pPr algn="r"/>
            <a:r>
              <a:rPr lang="fa-IR" sz="3200" dirty="0" smtClean="0"/>
              <a:t>مصوبات به موقع!</a:t>
            </a:r>
            <a:endParaRPr lang="en-US" sz="3200" dirty="0"/>
          </a:p>
        </p:txBody>
      </p:sp>
      <p:sp>
        <p:nvSpPr>
          <p:cNvPr id="4" name="Slide Number Placeholder 3"/>
          <p:cNvSpPr>
            <a:spLocks noGrp="1"/>
          </p:cNvSpPr>
          <p:nvPr>
            <p:ph type="sldNum" sz="quarter" idx="12"/>
          </p:nvPr>
        </p:nvSpPr>
        <p:spPr>
          <a:xfrm>
            <a:off x="7884368" y="6425404"/>
            <a:ext cx="762000" cy="365125"/>
          </a:xfrm>
        </p:spPr>
        <p:txBody>
          <a:bodyPr/>
          <a:lstStyle/>
          <a:p>
            <a:pPr rtl="1"/>
            <a:r>
              <a:rPr lang="fa-IR" dirty="0" smtClean="0"/>
              <a:t>11</a:t>
            </a:r>
            <a:endParaRPr lang="en-US" dirty="0"/>
          </a:p>
        </p:txBody>
      </p:sp>
      <p:pic>
        <p:nvPicPr>
          <p:cNvPr id="6" name="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7100664" y="6402823"/>
            <a:ext cx="448816" cy="448816"/>
          </a:xfrm>
          <a:prstGeom prst="rect">
            <a:avLst/>
          </a:prstGeom>
        </p:spPr>
      </p:pic>
      <p:pic>
        <p:nvPicPr>
          <p:cNvPr id="8" name="1.mp3">
            <a:hlinkClick r:id="" action="ppaction://media"/>
          </p:cNvPr>
          <p:cNvPicPr>
            <a:picLocks noRot="1" noChangeAspect="1"/>
          </p:cNvPicPr>
          <p:nvPr>
            <a:audioFile r:link="rId3"/>
          </p:nvPr>
        </p:nvPicPr>
        <p:blipFill>
          <a:blip r:embed="rId9" cstate="print"/>
          <a:stretch>
            <a:fillRect/>
          </a:stretch>
        </p:blipFill>
        <p:spPr>
          <a:xfrm>
            <a:off x="0" y="6357934"/>
            <a:ext cx="500066" cy="500066"/>
          </a:xfrm>
          <a:prstGeom prst="rect">
            <a:avLst/>
          </a:prstGeom>
        </p:spPr>
      </p:pic>
      <p:sp>
        <p:nvSpPr>
          <p:cNvPr id="10" name="Rectangle 9"/>
          <p:cNvSpPr/>
          <p:nvPr/>
        </p:nvSpPr>
        <p:spPr>
          <a:xfrm>
            <a:off x="323528" y="5589240"/>
            <a:ext cx="8496944" cy="923330"/>
          </a:xfrm>
          <a:prstGeom prst="rect">
            <a:avLst/>
          </a:prstGeom>
        </p:spPr>
        <p:txBody>
          <a:bodyPr wrap="square">
            <a:spAutoFit/>
          </a:bodyPr>
          <a:lstStyle/>
          <a:p>
            <a:pPr lvl="0" algn="justLow" rtl="1">
              <a:lnSpc>
                <a:spcPct val="150000"/>
              </a:lnSpc>
            </a:pPr>
            <a:r>
              <a:rPr lang="fa-IR" dirty="0" smtClean="0">
                <a:cs typeface="B Nazanin" pitchFamily="2" charset="-78"/>
              </a:rPr>
              <a:t>در قانون برنامه اول توسعه پيش بيني شده بود که نرخ باروري از 6.4 فرزند در سال 1365 به 4 فرزند در سال 1390 برسد، اما در سال 1371 به اين هدف رسيديم. (با این حال در سال 72، قانون تنظیم خانواده در مجلس تصویب شد)</a:t>
            </a:r>
          </a:p>
        </p:txBody>
      </p:sp>
      <p:sp>
        <p:nvSpPr>
          <p:cNvPr id="15" name="TextBox 14"/>
          <p:cNvSpPr txBox="1"/>
          <p:nvPr/>
        </p:nvSpPr>
        <p:spPr>
          <a:xfrm>
            <a:off x="2987824" y="1124744"/>
            <a:ext cx="720080" cy="646331"/>
          </a:xfrm>
          <a:prstGeom prst="borderCallout1">
            <a:avLst>
              <a:gd name="adj1" fmla="val 46674"/>
              <a:gd name="adj2" fmla="val 664"/>
              <a:gd name="adj3" fmla="val 110638"/>
              <a:gd name="adj4" fmla="val -46173"/>
            </a:avLst>
          </a:prstGeom>
          <a:ln>
            <a:solidFill>
              <a:srgbClr val="FF0000"/>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fa-IR" dirty="0" smtClean="0"/>
              <a:t>1365 </a:t>
            </a:r>
            <a:endParaRPr lang="en-US" dirty="0" smtClean="0"/>
          </a:p>
          <a:p>
            <a:pPr algn="ctr"/>
            <a:r>
              <a:rPr lang="fa-IR" dirty="0" smtClean="0">
                <a:solidFill>
                  <a:schemeClr val="accent5">
                    <a:lumMod val="75000"/>
                  </a:schemeClr>
                </a:solidFill>
              </a:rPr>
              <a:t>6/4</a:t>
            </a:r>
            <a:endParaRPr lang="fa-IR" dirty="0">
              <a:solidFill>
                <a:schemeClr val="accent5">
                  <a:lumMod val="75000"/>
                </a:schemeClr>
              </a:solidFill>
            </a:endParaRPr>
          </a:p>
        </p:txBody>
      </p:sp>
      <p:sp>
        <p:nvSpPr>
          <p:cNvPr id="16" name="TextBox 15"/>
          <p:cNvSpPr txBox="1"/>
          <p:nvPr/>
        </p:nvSpPr>
        <p:spPr>
          <a:xfrm>
            <a:off x="5796136" y="1916832"/>
            <a:ext cx="720080" cy="646331"/>
          </a:xfrm>
          <a:prstGeom prst="borderCallout1">
            <a:avLst>
              <a:gd name="adj1" fmla="val 100659"/>
              <a:gd name="adj2" fmla="val 97574"/>
              <a:gd name="adj3" fmla="val 173930"/>
              <a:gd name="adj4" fmla="val 119243"/>
            </a:avLst>
          </a:prstGeom>
          <a:ln>
            <a:solidFill>
              <a:srgbClr val="FF0000"/>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fa-IR" dirty="0" smtClean="0"/>
              <a:t>1390 </a:t>
            </a:r>
            <a:endParaRPr lang="en-US" dirty="0" smtClean="0"/>
          </a:p>
          <a:p>
            <a:pPr algn="ctr"/>
            <a:r>
              <a:rPr lang="fa-IR" dirty="0" smtClean="0">
                <a:solidFill>
                  <a:schemeClr val="accent5">
                    <a:lumMod val="75000"/>
                  </a:schemeClr>
                </a:solidFill>
              </a:rPr>
              <a:t>4</a:t>
            </a:r>
            <a:endParaRPr lang="fa-IR" dirty="0">
              <a:solidFill>
                <a:schemeClr val="accent5">
                  <a:lumMod val="75000"/>
                </a:schemeClr>
              </a:solidFill>
            </a:endParaRPr>
          </a:p>
        </p:txBody>
      </p:sp>
      <p:sp>
        <p:nvSpPr>
          <p:cNvPr id="22" name="TextBox 21"/>
          <p:cNvSpPr txBox="1"/>
          <p:nvPr/>
        </p:nvSpPr>
        <p:spPr>
          <a:xfrm rot="834926">
            <a:off x="4677505" y="2641535"/>
            <a:ext cx="902811" cy="369332"/>
          </a:xfrm>
          <a:prstGeom prst="rect">
            <a:avLst/>
          </a:prstGeom>
          <a:noFill/>
        </p:spPr>
        <p:txBody>
          <a:bodyPr wrap="none" rtlCol="1">
            <a:spAutoFit/>
          </a:bodyPr>
          <a:lstStyle/>
          <a:p>
            <a:r>
              <a:rPr lang="fa-IR" dirty="0" smtClean="0">
                <a:solidFill>
                  <a:srgbClr val="FF0000"/>
                </a:solidFill>
              </a:rPr>
              <a:t>پیش بینی</a:t>
            </a:r>
            <a:endParaRPr lang="fa-IR" dirty="0">
              <a:solidFill>
                <a:srgbClr val="FF0000"/>
              </a:solidFill>
            </a:endParaRPr>
          </a:p>
        </p:txBody>
      </p:sp>
      <p:sp>
        <p:nvSpPr>
          <p:cNvPr id="17" name="TextBox 16"/>
          <p:cNvSpPr txBox="1"/>
          <p:nvPr/>
        </p:nvSpPr>
        <p:spPr>
          <a:xfrm>
            <a:off x="3275856" y="4293096"/>
            <a:ext cx="1656184" cy="923330"/>
          </a:xfrm>
          <a:prstGeom prst="borderCallout1">
            <a:avLst>
              <a:gd name="adj1" fmla="val 507"/>
              <a:gd name="adj2" fmla="val 50983"/>
              <a:gd name="adj3" fmla="val -122052"/>
              <a:gd name="adj4" fmla="val 39182"/>
            </a:avLst>
          </a:prstGeom>
          <a:ln>
            <a:solidFill>
              <a:srgbClr val="4B87AF"/>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fa-IR" dirty="0" smtClean="0"/>
              <a:t>1372: تصویب قانون تنظیم خانواده در مجلس</a:t>
            </a:r>
            <a:endParaRPr lang="fa-IR" dirty="0">
              <a:solidFill>
                <a:schemeClr val="accent5">
                  <a:lumMod val="75000"/>
                </a:schemeClr>
              </a:solidFill>
            </a:endParaRPr>
          </a:p>
        </p:txBody>
      </p:sp>
    </p:spTree>
    <p:extLst>
      <p:ext uri="{BB962C8B-B14F-4D97-AF65-F5344CB8AC3E}">
        <p14:creationId xmlns:p14="http://schemas.microsoft.com/office/powerpoint/2010/main" val="2120727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6"/>
                </p:tgtEl>
              </p:cMediaNode>
            </p:audio>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15" grpId="0" animBg="1"/>
      <p:bldP spid="16" grpId="0" animBg="1"/>
      <p:bldP spid="22"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39552" y="476672"/>
            <a:ext cx="8305800" cy="1143000"/>
          </a:xfrm>
        </p:spPr>
        <p:txBody>
          <a:bodyPr>
            <a:noAutofit/>
          </a:bodyPr>
          <a:lstStyle/>
          <a:p>
            <a:pPr algn="ctr"/>
            <a:r>
              <a:rPr lang="fa-IR" sz="4000" dirty="0" smtClean="0">
                <a:cs typeface="B Titr" pitchFamily="2" charset="-78"/>
              </a:rPr>
              <a:t>تعداد جمعیت درسناریوهای مختلف در یک نگاه</a:t>
            </a:r>
            <a:endParaRPr lang="en-US" sz="4000" dirty="0">
              <a:cs typeface="B Titr" pitchFamily="2" charset="-78"/>
            </a:endParaRPr>
          </a:p>
        </p:txBody>
      </p:sp>
      <p:sp>
        <p:nvSpPr>
          <p:cNvPr id="2" name="Slide Number Placeholder 1"/>
          <p:cNvSpPr>
            <a:spLocks noGrp="1"/>
          </p:cNvSpPr>
          <p:nvPr>
            <p:ph type="sldNum" sz="quarter" idx="12"/>
          </p:nvPr>
        </p:nvSpPr>
        <p:spPr/>
        <p:txBody>
          <a:bodyPr/>
          <a:lstStyle/>
          <a:p>
            <a:r>
              <a:rPr lang="fa-IR" dirty="0" smtClean="0"/>
              <a:t>12</a:t>
            </a:r>
            <a:endParaRPr lang="en-US" dirty="0"/>
          </a:p>
        </p:txBody>
      </p:sp>
      <p:graphicFrame>
        <p:nvGraphicFramePr>
          <p:cNvPr id="5" name="Chart 4"/>
          <p:cNvGraphicFramePr/>
          <p:nvPr>
            <p:extLst>
              <p:ext uri="{D42A27DB-BD31-4B8C-83A1-F6EECF244321}">
                <p14:modId xmlns:p14="http://schemas.microsoft.com/office/powerpoint/2010/main" val="2243793164"/>
              </p:ext>
            </p:extLst>
          </p:nvPr>
        </p:nvGraphicFramePr>
        <p:xfrm>
          <a:off x="323528" y="2362200"/>
          <a:ext cx="8280920" cy="40911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7521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7" dur="100"/>
                                        <p:tgtEl>
                                          <p:spTgt spid="5">
                                            <p:graphicEl>
                                              <a:chart seriesIdx="-3" categoryIdx="-3" bldStep="gridLegend"/>
                                            </p:graphicEl>
                                          </p:spTgt>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fade">
                                      <p:cBhvr>
                                        <p:cTn id="11" dur="100"/>
                                        <p:tgtEl>
                                          <p:spTgt spid="5">
                                            <p:graphicEl>
                                              <a:chart seriesIdx="-4" categoryIdx="0" bldStep="category"/>
                                            </p:graphicEl>
                                          </p:spTgt>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fade">
                                      <p:cBhvr>
                                        <p:cTn id="15" dur="100"/>
                                        <p:tgtEl>
                                          <p:spTgt spid="5">
                                            <p:graphicEl>
                                              <a:chart seriesIdx="-4" categoryIdx="1" bldStep="category"/>
                                            </p:graphicEl>
                                          </p:spTgt>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fade">
                                      <p:cBhvr>
                                        <p:cTn id="19" dur="100"/>
                                        <p:tgtEl>
                                          <p:spTgt spid="5">
                                            <p:graphicEl>
                                              <a:chart seriesIdx="-4" categoryIdx="2" bldStep="category"/>
                                            </p:graphicEl>
                                          </p:spTgt>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fade">
                                      <p:cBhvr>
                                        <p:cTn id="23" dur="100"/>
                                        <p:tgtEl>
                                          <p:spTgt spid="5">
                                            <p:graphicEl>
                                              <a:chart seriesIdx="-4" categoryIdx="3" bldStep="category"/>
                                            </p:graphicEl>
                                          </p:spTgt>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fade">
                                      <p:cBhvr>
                                        <p:cTn id="27" dur="100"/>
                                        <p:tgtEl>
                                          <p:spTgt spid="5">
                                            <p:graphicEl>
                                              <a:chart seriesIdx="-4" categoryIdx="4" bldStep="category"/>
                                            </p:graphicEl>
                                          </p:spTgt>
                                        </p:tgtEl>
                                      </p:cBhvr>
                                    </p:animEffect>
                                  </p:childTnLst>
                                </p:cTn>
                              </p:par>
                            </p:childTnLst>
                          </p:cTn>
                        </p:par>
                        <p:par>
                          <p:cTn id="28" fill="hold">
                            <p:stCondLst>
                              <p:cond delay="600"/>
                            </p:stCondLst>
                            <p:childTnLst>
                              <p:par>
                                <p:cTn id="29" presetID="10" presetClass="entr" presetSubtype="0" fill="hold" grpId="0" nodeType="afterEffect">
                                  <p:stCondLst>
                                    <p:cond delay="0"/>
                                  </p:stCondLst>
                                  <p:childTnLst>
                                    <p:set>
                                      <p:cBhvr>
                                        <p:cTn id="30"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fade">
                                      <p:cBhvr>
                                        <p:cTn id="31" dur="100"/>
                                        <p:tgtEl>
                                          <p:spTgt spid="5">
                                            <p:graphicEl>
                                              <a:chart seriesIdx="-4" categoryIdx="5" bldStep="category"/>
                                            </p:graphicEl>
                                          </p:spTgt>
                                        </p:tgtEl>
                                      </p:cBhvr>
                                    </p:animEffect>
                                  </p:childTnLst>
                                </p:cTn>
                              </p:par>
                            </p:childTnLst>
                          </p:cTn>
                        </p:par>
                        <p:par>
                          <p:cTn id="32" fill="hold">
                            <p:stCondLst>
                              <p:cond delay="700"/>
                            </p:stCondLst>
                            <p:childTnLst>
                              <p:par>
                                <p:cTn id="33" presetID="10" presetClass="entr" presetSubtype="0" fill="hold" grpId="0" nodeType="afterEffect">
                                  <p:stCondLst>
                                    <p:cond delay="0"/>
                                  </p:stCondLst>
                                  <p:childTnLst>
                                    <p:set>
                                      <p:cBhvr>
                                        <p:cTn id="34"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fade">
                                      <p:cBhvr>
                                        <p:cTn id="35" dur="100"/>
                                        <p:tgtEl>
                                          <p:spTgt spid="5">
                                            <p:graphicEl>
                                              <a:chart seriesIdx="-4" categoryIdx="6" bldStep="category"/>
                                            </p:graphicEl>
                                          </p:spTgt>
                                        </p:tgtEl>
                                      </p:cBhvr>
                                    </p:animEffect>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fade">
                                      <p:cBhvr>
                                        <p:cTn id="39" dur="100"/>
                                        <p:tgtEl>
                                          <p:spTgt spid="5">
                                            <p:graphicEl>
                                              <a:chart seriesIdx="-4" categoryIdx="7" bldStep="category"/>
                                            </p:graphicEl>
                                          </p:spTgt>
                                        </p:tgtEl>
                                      </p:cBhvr>
                                    </p:animEffect>
                                  </p:childTnLst>
                                </p:cTn>
                              </p:par>
                            </p:childTnLst>
                          </p:cTn>
                        </p:par>
                        <p:par>
                          <p:cTn id="40" fill="hold">
                            <p:stCondLst>
                              <p:cond delay="900"/>
                            </p:stCondLst>
                            <p:childTnLst>
                              <p:par>
                                <p:cTn id="41" presetID="10" presetClass="entr" presetSubtype="0" fill="hold" grpId="0" nodeType="afterEffect">
                                  <p:stCondLst>
                                    <p:cond delay="0"/>
                                  </p:stCondLst>
                                  <p:childTnLst>
                                    <p:set>
                                      <p:cBhvr>
                                        <p:cTn id="42"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fade">
                                      <p:cBhvr>
                                        <p:cTn id="43" dur="100"/>
                                        <p:tgtEl>
                                          <p:spTgt spid="5">
                                            <p:graphicEl>
                                              <a:chart seriesIdx="-4" categoryIdx="8" bldStep="category"/>
                                            </p:graphicEl>
                                          </p:spTgt>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fade">
                                      <p:cBhvr>
                                        <p:cTn id="47" dur="100"/>
                                        <p:tgtEl>
                                          <p:spTgt spid="5">
                                            <p:graphicEl>
                                              <a:chart seriesIdx="-4" categoryIdx="9" bldStep="category"/>
                                            </p:graphicEl>
                                          </p:spTgt>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fade">
                                      <p:cBhvr>
                                        <p:cTn id="51" dur="100"/>
                                        <p:tgtEl>
                                          <p:spTgt spid="5">
                                            <p:graphicEl>
                                              <a:chart seriesIdx="-4" categoryIdx="10" bldStep="category"/>
                                            </p:graphicEl>
                                          </p:spTgt>
                                        </p:tgtEl>
                                      </p:cBhvr>
                                    </p:animEffect>
                                  </p:childTnLst>
                                </p:cTn>
                              </p:par>
                            </p:childTnLst>
                          </p:cTn>
                        </p:par>
                        <p:par>
                          <p:cTn id="52" fill="hold">
                            <p:stCondLst>
                              <p:cond delay="1200"/>
                            </p:stCondLst>
                            <p:childTnLst>
                              <p:par>
                                <p:cTn id="53" presetID="10" presetClass="entr" presetSubtype="0" fill="hold" grpId="0" nodeType="afterEffect">
                                  <p:stCondLst>
                                    <p:cond delay="0"/>
                                  </p:stCondLst>
                                  <p:childTnLst>
                                    <p:set>
                                      <p:cBhvr>
                                        <p:cTn id="54"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fade">
                                      <p:cBhvr>
                                        <p:cTn id="55" dur="100"/>
                                        <p:tgtEl>
                                          <p:spTgt spid="5">
                                            <p:graphicEl>
                                              <a:chart seriesIdx="-4" categoryIdx="11" bldStep="category"/>
                                            </p:graphicEl>
                                          </p:spTgt>
                                        </p:tgtEl>
                                      </p:cBhvr>
                                    </p:animEffect>
                                  </p:childTnLst>
                                </p:cTn>
                              </p:par>
                            </p:childTnLst>
                          </p:cTn>
                        </p:par>
                        <p:par>
                          <p:cTn id="56" fill="hold">
                            <p:stCondLst>
                              <p:cond delay="1300"/>
                            </p:stCondLst>
                            <p:childTnLst>
                              <p:par>
                                <p:cTn id="57" presetID="10" presetClass="entr" presetSubtype="0" fill="hold" grpId="0" nodeType="afterEffect">
                                  <p:stCondLst>
                                    <p:cond delay="0"/>
                                  </p:stCondLst>
                                  <p:childTnLst>
                                    <p:set>
                                      <p:cBhvr>
                                        <p:cTn id="58"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fade">
                                      <p:cBhvr>
                                        <p:cTn id="59" dur="100"/>
                                        <p:tgtEl>
                                          <p:spTgt spid="5">
                                            <p:graphicEl>
                                              <a:chart seriesIdx="-4" categoryIdx="12" bldStep="category"/>
                                            </p:graphicEl>
                                          </p:spTgt>
                                        </p:tgtEl>
                                      </p:cBhvr>
                                    </p:animEffect>
                                  </p:childTnLst>
                                </p:cTn>
                              </p:par>
                            </p:childTnLst>
                          </p:cTn>
                        </p:par>
                        <p:par>
                          <p:cTn id="60" fill="hold">
                            <p:stCondLst>
                              <p:cond delay="1400"/>
                            </p:stCondLst>
                            <p:childTnLst>
                              <p:par>
                                <p:cTn id="61" presetID="10" presetClass="entr" presetSubtype="0" fill="hold" grpId="0" nodeType="afterEffect">
                                  <p:stCondLst>
                                    <p:cond delay="0"/>
                                  </p:stCondLst>
                                  <p:childTnLst>
                                    <p:set>
                                      <p:cBhvr>
                                        <p:cTn id="62"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fade">
                                      <p:cBhvr>
                                        <p:cTn id="63" dur="100"/>
                                        <p:tgtEl>
                                          <p:spTgt spid="5">
                                            <p:graphicEl>
                                              <a:chart seriesIdx="-4" categoryIdx="13" bldStep="category"/>
                                            </p:graphicEl>
                                          </p:spTgt>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fade">
                                      <p:cBhvr>
                                        <p:cTn id="67" dur="100"/>
                                        <p:tgtEl>
                                          <p:spTgt spid="5">
                                            <p:graphicEl>
                                              <a:chart seriesIdx="-4" categoryIdx="14" bldStep="category"/>
                                            </p:graphicEl>
                                          </p:spTgt>
                                        </p:tgtEl>
                                      </p:cBhvr>
                                    </p:animEffect>
                                  </p:childTnLst>
                                </p:cTn>
                              </p:par>
                            </p:childTnLst>
                          </p:cTn>
                        </p:par>
                        <p:par>
                          <p:cTn id="68" fill="hold">
                            <p:stCondLst>
                              <p:cond delay="1600"/>
                            </p:stCondLst>
                            <p:childTnLst>
                              <p:par>
                                <p:cTn id="69" presetID="10" presetClass="entr" presetSubtype="0" fill="hold" grpId="0" nodeType="afterEffect">
                                  <p:stCondLst>
                                    <p:cond delay="0"/>
                                  </p:stCondLst>
                                  <p:childTnLst>
                                    <p:set>
                                      <p:cBhvr>
                                        <p:cTn id="70"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fade">
                                      <p:cBhvr>
                                        <p:cTn id="71" dur="100"/>
                                        <p:tgtEl>
                                          <p:spTgt spid="5">
                                            <p:graphicEl>
                                              <a:chart seriesIdx="-4" categoryIdx="15" bldStep="category"/>
                                            </p:graphicEl>
                                          </p:spTgt>
                                        </p:tgtEl>
                                      </p:cBhvr>
                                    </p:animEffect>
                                  </p:childTnLst>
                                </p:cTn>
                              </p:par>
                            </p:childTnLst>
                          </p:cTn>
                        </p:par>
                        <p:par>
                          <p:cTn id="72" fill="hold">
                            <p:stCondLst>
                              <p:cond delay="1700"/>
                            </p:stCondLst>
                            <p:childTnLst>
                              <p:par>
                                <p:cTn id="73" presetID="10" presetClass="entr" presetSubtype="0" fill="hold" grpId="0" nodeType="afterEffect">
                                  <p:stCondLst>
                                    <p:cond delay="0"/>
                                  </p:stCondLst>
                                  <p:childTnLst>
                                    <p:set>
                                      <p:cBhvr>
                                        <p:cTn id="74"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fade">
                                      <p:cBhvr>
                                        <p:cTn id="75" dur="100"/>
                                        <p:tgtEl>
                                          <p:spTgt spid="5">
                                            <p:graphicEl>
                                              <a:chart seriesIdx="-4" categoryIdx="16" bldStep="category"/>
                                            </p:graphicEl>
                                          </p:spTgt>
                                        </p:tgtEl>
                                      </p:cBhvr>
                                    </p:animEffect>
                                  </p:childTnLst>
                                </p:cTn>
                              </p:par>
                            </p:childTnLst>
                          </p:cTn>
                        </p:par>
                        <p:par>
                          <p:cTn id="76" fill="hold">
                            <p:stCondLst>
                              <p:cond delay="1800"/>
                            </p:stCondLst>
                            <p:childTnLst>
                              <p:par>
                                <p:cTn id="77" presetID="10" presetClass="entr" presetSubtype="0" fill="hold" grpId="0" nodeType="afterEffect">
                                  <p:stCondLst>
                                    <p:cond delay="0"/>
                                  </p:stCondLst>
                                  <p:childTnLst>
                                    <p:set>
                                      <p:cBhvr>
                                        <p:cTn id="78"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fade">
                                      <p:cBhvr>
                                        <p:cTn id="79" dur="100"/>
                                        <p:tgtEl>
                                          <p:spTgt spid="5">
                                            <p:graphicEl>
                                              <a:chart seriesIdx="-4" categoryIdx="17" bldStep="category"/>
                                            </p:graphicEl>
                                          </p:spTgt>
                                        </p:tgtEl>
                                      </p:cBhvr>
                                    </p:animEffect>
                                  </p:childTnLst>
                                </p:cTn>
                              </p:par>
                            </p:childTnLst>
                          </p:cTn>
                        </p:par>
                        <p:par>
                          <p:cTn id="80" fill="hold">
                            <p:stCondLst>
                              <p:cond delay="1900"/>
                            </p:stCondLst>
                            <p:childTnLst>
                              <p:par>
                                <p:cTn id="81" presetID="10" presetClass="entr" presetSubtype="0" fill="hold" grpId="0" nodeType="afterEffect">
                                  <p:stCondLst>
                                    <p:cond delay="0"/>
                                  </p:stCondLst>
                                  <p:childTnLst>
                                    <p:set>
                                      <p:cBhvr>
                                        <p:cTn id="82"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fade">
                                      <p:cBhvr>
                                        <p:cTn id="83" dur="100"/>
                                        <p:tgtEl>
                                          <p:spTgt spid="5">
                                            <p:graphicEl>
                                              <a:chart seriesIdx="-4" categoryIdx="18" bldStep="category"/>
                                            </p:graphicEl>
                                          </p:spTgt>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fade">
                                      <p:cBhvr>
                                        <p:cTn id="87" dur="100"/>
                                        <p:tgtEl>
                                          <p:spTgt spid="5">
                                            <p:graphicEl>
                                              <a:chart seriesIdx="-4" categoryIdx="19" bldStep="category"/>
                                            </p:graphicEl>
                                          </p:spTgt>
                                        </p:tgtEl>
                                      </p:cBhvr>
                                    </p:animEffect>
                                  </p:childTnLst>
                                </p:cTn>
                              </p:par>
                            </p:childTnLst>
                          </p:cTn>
                        </p:par>
                        <p:par>
                          <p:cTn id="88" fill="hold">
                            <p:stCondLst>
                              <p:cond delay="2100"/>
                            </p:stCondLst>
                            <p:childTnLst>
                              <p:par>
                                <p:cTn id="89" presetID="10" presetClass="entr" presetSubtype="0" fill="hold" grpId="0" nodeType="afterEffect">
                                  <p:stCondLst>
                                    <p:cond delay="0"/>
                                  </p:stCondLst>
                                  <p:childTnLst>
                                    <p:set>
                                      <p:cBhvr>
                                        <p:cTn id="90"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fade">
                                      <p:cBhvr>
                                        <p:cTn id="91" dur="100"/>
                                        <p:tgtEl>
                                          <p:spTgt spid="5">
                                            <p:graphicEl>
                                              <a:chart seriesIdx="-4" categoryIdx="20"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67544" y="404664"/>
            <a:ext cx="8305800" cy="1143000"/>
          </a:xfrm>
        </p:spPr>
        <p:txBody>
          <a:bodyPr>
            <a:noAutofit/>
          </a:bodyPr>
          <a:lstStyle/>
          <a:p>
            <a:pPr algn="ctr"/>
            <a:r>
              <a:rPr lang="fa-IR" sz="4000" dirty="0" smtClean="0">
                <a:cs typeface="B Titr" pitchFamily="2" charset="-78"/>
              </a:rPr>
              <a:t>باروری کل در سناریوهای مختلف در یک نگاه</a:t>
            </a:r>
            <a:endParaRPr lang="en-US" sz="4000" dirty="0">
              <a:cs typeface="B Titr" pitchFamily="2" charset="-78"/>
            </a:endParaRPr>
          </a:p>
        </p:txBody>
      </p:sp>
      <p:sp>
        <p:nvSpPr>
          <p:cNvPr id="2" name="Slide Number Placeholder 1"/>
          <p:cNvSpPr>
            <a:spLocks noGrp="1"/>
          </p:cNvSpPr>
          <p:nvPr>
            <p:ph type="sldNum" sz="quarter" idx="12"/>
          </p:nvPr>
        </p:nvSpPr>
        <p:spPr/>
        <p:txBody>
          <a:bodyPr/>
          <a:lstStyle/>
          <a:p>
            <a:r>
              <a:rPr lang="fa-IR" dirty="0" smtClean="0"/>
              <a:t>13</a:t>
            </a:r>
            <a:endParaRPr lang="en-US" dirty="0"/>
          </a:p>
        </p:txBody>
      </p:sp>
      <p:graphicFrame>
        <p:nvGraphicFramePr>
          <p:cNvPr id="5" name="Chart 4"/>
          <p:cNvGraphicFramePr/>
          <p:nvPr>
            <p:extLst>
              <p:ext uri="{D42A27DB-BD31-4B8C-83A1-F6EECF244321}">
                <p14:modId xmlns:p14="http://schemas.microsoft.com/office/powerpoint/2010/main" val="548536051"/>
              </p:ext>
            </p:extLst>
          </p:nvPr>
        </p:nvGraphicFramePr>
        <p:xfrm>
          <a:off x="467544" y="2057400"/>
          <a:ext cx="7838256"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59303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fade">
                                      <p:cBhvr>
                                        <p:cTn id="7" dur="100"/>
                                        <p:tgtEl>
                                          <p:spTgt spid="5">
                                            <p:graphicEl>
                                              <a:chart seriesIdx="-3" categoryIdx="-3" bldStep="gridLegend"/>
                                            </p:graphicEl>
                                          </p:spTgt>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fade">
                                      <p:cBhvr>
                                        <p:cTn id="11" dur="100"/>
                                        <p:tgtEl>
                                          <p:spTgt spid="5">
                                            <p:graphicEl>
                                              <a:chart seriesIdx="-4" categoryIdx="0" bldStep="category"/>
                                            </p:graphicEl>
                                          </p:spTgt>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fade">
                                      <p:cBhvr>
                                        <p:cTn id="15" dur="100"/>
                                        <p:tgtEl>
                                          <p:spTgt spid="5">
                                            <p:graphicEl>
                                              <a:chart seriesIdx="-4" categoryIdx="1" bldStep="category"/>
                                            </p:graphicEl>
                                          </p:spTgt>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fade">
                                      <p:cBhvr>
                                        <p:cTn id="19" dur="100"/>
                                        <p:tgtEl>
                                          <p:spTgt spid="5">
                                            <p:graphicEl>
                                              <a:chart seriesIdx="-4" categoryIdx="2" bldStep="category"/>
                                            </p:graphicEl>
                                          </p:spTgt>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fade">
                                      <p:cBhvr>
                                        <p:cTn id="23" dur="100"/>
                                        <p:tgtEl>
                                          <p:spTgt spid="5">
                                            <p:graphicEl>
                                              <a:chart seriesIdx="-4" categoryIdx="3" bldStep="category"/>
                                            </p:graphicEl>
                                          </p:spTgt>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
                                            <p:graphicEl>
                                              <a:chart seriesIdx="-4" categoryIdx="4" bldStep="category"/>
                                            </p:graphicEl>
                                          </p:spTgt>
                                        </p:tgtEl>
                                        <p:attrNameLst>
                                          <p:attrName>style.visibility</p:attrName>
                                        </p:attrNameLst>
                                      </p:cBhvr>
                                      <p:to>
                                        <p:strVal val="visible"/>
                                      </p:to>
                                    </p:set>
                                    <p:animEffect transition="in" filter="fade">
                                      <p:cBhvr>
                                        <p:cTn id="27" dur="100"/>
                                        <p:tgtEl>
                                          <p:spTgt spid="5">
                                            <p:graphicEl>
                                              <a:chart seriesIdx="-4" categoryIdx="4" bldStep="category"/>
                                            </p:graphicEl>
                                          </p:spTgt>
                                        </p:tgtEl>
                                      </p:cBhvr>
                                    </p:animEffect>
                                  </p:childTnLst>
                                </p:cTn>
                              </p:par>
                            </p:childTnLst>
                          </p:cTn>
                        </p:par>
                        <p:par>
                          <p:cTn id="28" fill="hold">
                            <p:stCondLst>
                              <p:cond delay="600"/>
                            </p:stCondLst>
                            <p:childTnLst>
                              <p:par>
                                <p:cTn id="29" presetID="10" presetClass="entr" presetSubtype="0" fill="hold" grpId="0" nodeType="afterEffect">
                                  <p:stCondLst>
                                    <p:cond delay="0"/>
                                  </p:stCondLst>
                                  <p:childTnLst>
                                    <p:set>
                                      <p:cBhvr>
                                        <p:cTn id="30" dur="1" fill="hold">
                                          <p:stCondLst>
                                            <p:cond delay="0"/>
                                          </p:stCondLst>
                                        </p:cTn>
                                        <p:tgtEl>
                                          <p:spTgt spid="5">
                                            <p:graphicEl>
                                              <a:chart seriesIdx="-4" categoryIdx="5" bldStep="category"/>
                                            </p:graphicEl>
                                          </p:spTgt>
                                        </p:tgtEl>
                                        <p:attrNameLst>
                                          <p:attrName>style.visibility</p:attrName>
                                        </p:attrNameLst>
                                      </p:cBhvr>
                                      <p:to>
                                        <p:strVal val="visible"/>
                                      </p:to>
                                    </p:set>
                                    <p:animEffect transition="in" filter="fade">
                                      <p:cBhvr>
                                        <p:cTn id="31" dur="100"/>
                                        <p:tgtEl>
                                          <p:spTgt spid="5">
                                            <p:graphicEl>
                                              <a:chart seriesIdx="-4" categoryIdx="5" bldStep="category"/>
                                            </p:graphicEl>
                                          </p:spTgt>
                                        </p:tgtEl>
                                      </p:cBhvr>
                                    </p:animEffect>
                                  </p:childTnLst>
                                </p:cTn>
                              </p:par>
                            </p:childTnLst>
                          </p:cTn>
                        </p:par>
                        <p:par>
                          <p:cTn id="32" fill="hold">
                            <p:stCondLst>
                              <p:cond delay="700"/>
                            </p:stCondLst>
                            <p:childTnLst>
                              <p:par>
                                <p:cTn id="33" presetID="10" presetClass="entr" presetSubtype="0" fill="hold" grpId="0" nodeType="afterEffect">
                                  <p:stCondLst>
                                    <p:cond delay="0"/>
                                  </p:stCondLst>
                                  <p:childTnLst>
                                    <p:set>
                                      <p:cBhvr>
                                        <p:cTn id="34" dur="1" fill="hold">
                                          <p:stCondLst>
                                            <p:cond delay="0"/>
                                          </p:stCondLst>
                                        </p:cTn>
                                        <p:tgtEl>
                                          <p:spTgt spid="5">
                                            <p:graphicEl>
                                              <a:chart seriesIdx="-4" categoryIdx="6" bldStep="category"/>
                                            </p:graphicEl>
                                          </p:spTgt>
                                        </p:tgtEl>
                                        <p:attrNameLst>
                                          <p:attrName>style.visibility</p:attrName>
                                        </p:attrNameLst>
                                      </p:cBhvr>
                                      <p:to>
                                        <p:strVal val="visible"/>
                                      </p:to>
                                    </p:set>
                                    <p:animEffect transition="in" filter="fade">
                                      <p:cBhvr>
                                        <p:cTn id="35" dur="100"/>
                                        <p:tgtEl>
                                          <p:spTgt spid="5">
                                            <p:graphicEl>
                                              <a:chart seriesIdx="-4" categoryIdx="6" bldStep="category"/>
                                            </p:graphicEl>
                                          </p:spTgt>
                                        </p:tgtEl>
                                      </p:cBhvr>
                                    </p:animEffect>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5">
                                            <p:graphicEl>
                                              <a:chart seriesIdx="-4" categoryIdx="7" bldStep="category"/>
                                            </p:graphicEl>
                                          </p:spTgt>
                                        </p:tgtEl>
                                        <p:attrNameLst>
                                          <p:attrName>style.visibility</p:attrName>
                                        </p:attrNameLst>
                                      </p:cBhvr>
                                      <p:to>
                                        <p:strVal val="visible"/>
                                      </p:to>
                                    </p:set>
                                    <p:animEffect transition="in" filter="fade">
                                      <p:cBhvr>
                                        <p:cTn id="39" dur="100"/>
                                        <p:tgtEl>
                                          <p:spTgt spid="5">
                                            <p:graphicEl>
                                              <a:chart seriesIdx="-4" categoryIdx="7" bldStep="category"/>
                                            </p:graphicEl>
                                          </p:spTgt>
                                        </p:tgtEl>
                                      </p:cBhvr>
                                    </p:animEffect>
                                  </p:childTnLst>
                                </p:cTn>
                              </p:par>
                            </p:childTnLst>
                          </p:cTn>
                        </p:par>
                        <p:par>
                          <p:cTn id="40" fill="hold">
                            <p:stCondLst>
                              <p:cond delay="900"/>
                            </p:stCondLst>
                            <p:childTnLst>
                              <p:par>
                                <p:cTn id="41" presetID="10" presetClass="entr" presetSubtype="0" fill="hold" grpId="0" nodeType="afterEffect">
                                  <p:stCondLst>
                                    <p:cond delay="0"/>
                                  </p:stCondLst>
                                  <p:childTnLst>
                                    <p:set>
                                      <p:cBhvr>
                                        <p:cTn id="42" dur="1" fill="hold">
                                          <p:stCondLst>
                                            <p:cond delay="0"/>
                                          </p:stCondLst>
                                        </p:cTn>
                                        <p:tgtEl>
                                          <p:spTgt spid="5">
                                            <p:graphicEl>
                                              <a:chart seriesIdx="-4" categoryIdx="8" bldStep="category"/>
                                            </p:graphicEl>
                                          </p:spTgt>
                                        </p:tgtEl>
                                        <p:attrNameLst>
                                          <p:attrName>style.visibility</p:attrName>
                                        </p:attrNameLst>
                                      </p:cBhvr>
                                      <p:to>
                                        <p:strVal val="visible"/>
                                      </p:to>
                                    </p:set>
                                    <p:animEffect transition="in" filter="fade">
                                      <p:cBhvr>
                                        <p:cTn id="43" dur="100"/>
                                        <p:tgtEl>
                                          <p:spTgt spid="5">
                                            <p:graphicEl>
                                              <a:chart seriesIdx="-4" categoryIdx="8" bldStep="category"/>
                                            </p:graphicEl>
                                          </p:spTgt>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5">
                                            <p:graphicEl>
                                              <a:chart seriesIdx="-4" categoryIdx="9" bldStep="category"/>
                                            </p:graphicEl>
                                          </p:spTgt>
                                        </p:tgtEl>
                                        <p:attrNameLst>
                                          <p:attrName>style.visibility</p:attrName>
                                        </p:attrNameLst>
                                      </p:cBhvr>
                                      <p:to>
                                        <p:strVal val="visible"/>
                                      </p:to>
                                    </p:set>
                                    <p:animEffect transition="in" filter="fade">
                                      <p:cBhvr>
                                        <p:cTn id="47" dur="100"/>
                                        <p:tgtEl>
                                          <p:spTgt spid="5">
                                            <p:graphicEl>
                                              <a:chart seriesIdx="-4" categoryIdx="9" bldStep="category"/>
                                            </p:graphicEl>
                                          </p:spTgt>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5">
                                            <p:graphicEl>
                                              <a:chart seriesIdx="-4" categoryIdx="10" bldStep="category"/>
                                            </p:graphicEl>
                                          </p:spTgt>
                                        </p:tgtEl>
                                        <p:attrNameLst>
                                          <p:attrName>style.visibility</p:attrName>
                                        </p:attrNameLst>
                                      </p:cBhvr>
                                      <p:to>
                                        <p:strVal val="visible"/>
                                      </p:to>
                                    </p:set>
                                    <p:animEffect transition="in" filter="fade">
                                      <p:cBhvr>
                                        <p:cTn id="51" dur="100"/>
                                        <p:tgtEl>
                                          <p:spTgt spid="5">
                                            <p:graphicEl>
                                              <a:chart seriesIdx="-4" categoryIdx="10" bldStep="category"/>
                                            </p:graphicEl>
                                          </p:spTgt>
                                        </p:tgtEl>
                                      </p:cBhvr>
                                    </p:animEffect>
                                  </p:childTnLst>
                                </p:cTn>
                              </p:par>
                            </p:childTnLst>
                          </p:cTn>
                        </p:par>
                        <p:par>
                          <p:cTn id="52" fill="hold">
                            <p:stCondLst>
                              <p:cond delay="1200"/>
                            </p:stCondLst>
                            <p:childTnLst>
                              <p:par>
                                <p:cTn id="53" presetID="10" presetClass="entr" presetSubtype="0" fill="hold" grpId="0" nodeType="afterEffect">
                                  <p:stCondLst>
                                    <p:cond delay="0"/>
                                  </p:stCondLst>
                                  <p:childTnLst>
                                    <p:set>
                                      <p:cBhvr>
                                        <p:cTn id="54" dur="1" fill="hold">
                                          <p:stCondLst>
                                            <p:cond delay="0"/>
                                          </p:stCondLst>
                                        </p:cTn>
                                        <p:tgtEl>
                                          <p:spTgt spid="5">
                                            <p:graphicEl>
                                              <a:chart seriesIdx="-4" categoryIdx="11" bldStep="category"/>
                                            </p:graphicEl>
                                          </p:spTgt>
                                        </p:tgtEl>
                                        <p:attrNameLst>
                                          <p:attrName>style.visibility</p:attrName>
                                        </p:attrNameLst>
                                      </p:cBhvr>
                                      <p:to>
                                        <p:strVal val="visible"/>
                                      </p:to>
                                    </p:set>
                                    <p:animEffect transition="in" filter="fade">
                                      <p:cBhvr>
                                        <p:cTn id="55" dur="100"/>
                                        <p:tgtEl>
                                          <p:spTgt spid="5">
                                            <p:graphicEl>
                                              <a:chart seriesIdx="-4" categoryIdx="11" bldStep="category"/>
                                            </p:graphicEl>
                                          </p:spTgt>
                                        </p:tgtEl>
                                      </p:cBhvr>
                                    </p:animEffect>
                                  </p:childTnLst>
                                </p:cTn>
                              </p:par>
                            </p:childTnLst>
                          </p:cTn>
                        </p:par>
                        <p:par>
                          <p:cTn id="56" fill="hold">
                            <p:stCondLst>
                              <p:cond delay="1300"/>
                            </p:stCondLst>
                            <p:childTnLst>
                              <p:par>
                                <p:cTn id="57" presetID="10" presetClass="entr" presetSubtype="0" fill="hold" grpId="0" nodeType="afterEffect">
                                  <p:stCondLst>
                                    <p:cond delay="0"/>
                                  </p:stCondLst>
                                  <p:childTnLst>
                                    <p:set>
                                      <p:cBhvr>
                                        <p:cTn id="58" dur="1" fill="hold">
                                          <p:stCondLst>
                                            <p:cond delay="0"/>
                                          </p:stCondLst>
                                        </p:cTn>
                                        <p:tgtEl>
                                          <p:spTgt spid="5">
                                            <p:graphicEl>
                                              <a:chart seriesIdx="-4" categoryIdx="12" bldStep="category"/>
                                            </p:graphicEl>
                                          </p:spTgt>
                                        </p:tgtEl>
                                        <p:attrNameLst>
                                          <p:attrName>style.visibility</p:attrName>
                                        </p:attrNameLst>
                                      </p:cBhvr>
                                      <p:to>
                                        <p:strVal val="visible"/>
                                      </p:to>
                                    </p:set>
                                    <p:animEffect transition="in" filter="fade">
                                      <p:cBhvr>
                                        <p:cTn id="59" dur="100"/>
                                        <p:tgtEl>
                                          <p:spTgt spid="5">
                                            <p:graphicEl>
                                              <a:chart seriesIdx="-4" categoryIdx="12" bldStep="category"/>
                                            </p:graphicEl>
                                          </p:spTgt>
                                        </p:tgtEl>
                                      </p:cBhvr>
                                    </p:animEffect>
                                  </p:childTnLst>
                                </p:cTn>
                              </p:par>
                            </p:childTnLst>
                          </p:cTn>
                        </p:par>
                        <p:par>
                          <p:cTn id="60" fill="hold">
                            <p:stCondLst>
                              <p:cond delay="1400"/>
                            </p:stCondLst>
                            <p:childTnLst>
                              <p:par>
                                <p:cTn id="61" presetID="10" presetClass="entr" presetSubtype="0" fill="hold" grpId="0" nodeType="afterEffect">
                                  <p:stCondLst>
                                    <p:cond delay="0"/>
                                  </p:stCondLst>
                                  <p:childTnLst>
                                    <p:set>
                                      <p:cBhvr>
                                        <p:cTn id="62" dur="1" fill="hold">
                                          <p:stCondLst>
                                            <p:cond delay="0"/>
                                          </p:stCondLst>
                                        </p:cTn>
                                        <p:tgtEl>
                                          <p:spTgt spid="5">
                                            <p:graphicEl>
                                              <a:chart seriesIdx="-4" categoryIdx="13" bldStep="category"/>
                                            </p:graphicEl>
                                          </p:spTgt>
                                        </p:tgtEl>
                                        <p:attrNameLst>
                                          <p:attrName>style.visibility</p:attrName>
                                        </p:attrNameLst>
                                      </p:cBhvr>
                                      <p:to>
                                        <p:strVal val="visible"/>
                                      </p:to>
                                    </p:set>
                                    <p:animEffect transition="in" filter="fade">
                                      <p:cBhvr>
                                        <p:cTn id="63" dur="100"/>
                                        <p:tgtEl>
                                          <p:spTgt spid="5">
                                            <p:graphicEl>
                                              <a:chart seriesIdx="-4" categoryIdx="13" bldStep="category"/>
                                            </p:graphicEl>
                                          </p:spTgt>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5">
                                            <p:graphicEl>
                                              <a:chart seriesIdx="-4" categoryIdx="14" bldStep="category"/>
                                            </p:graphicEl>
                                          </p:spTgt>
                                        </p:tgtEl>
                                        <p:attrNameLst>
                                          <p:attrName>style.visibility</p:attrName>
                                        </p:attrNameLst>
                                      </p:cBhvr>
                                      <p:to>
                                        <p:strVal val="visible"/>
                                      </p:to>
                                    </p:set>
                                    <p:animEffect transition="in" filter="fade">
                                      <p:cBhvr>
                                        <p:cTn id="67" dur="100"/>
                                        <p:tgtEl>
                                          <p:spTgt spid="5">
                                            <p:graphicEl>
                                              <a:chart seriesIdx="-4" categoryIdx="14" bldStep="category"/>
                                            </p:graphicEl>
                                          </p:spTgt>
                                        </p:tgtEl>
                                      </p:cBhvr>
                                    </p:animEffect>
                                  </p:childTnLst>
                                </p:cTn>
                              </p:par>
                            </p:childTnLst>
                          </p:cTn>
                        </p:par>
                        <p:par>
                          <p:cTn id="68" fill="hold">
                            <p:stCondLst>
                              <p:cond delay="1600"/>
                            </p:stCondLst>
                            <p:childTnLst>
                              <p:par>
                                <p:cTn id="69" presetID="10" presetClass="entr" presetSubtype="0" fill="hold" grpId="0" nodeType="afterEffect">
                                  <p:stCondLst>
                                    <p:cond delay="0"/>
                                  </p:stCondLst>
                                  <p:childTnLst>
                                    <p:set>
                                      <p:cBhvr>
                                        <p:cTn id="70" dur="1" fill="hold">
                                          <p:stCondLst>
                                            <p:cond delay="0"/>
                                          </p:stCondLst>
                                        </p:cTn>
                                        <p:tgtEl>
                                          <p:spTgt spid="5">
                                            <p:graphicEl>
                                              <a:chart seriesIdx="-4" categoryIdx="15" bldStep="category"/>
                                            </p:graphicEl>
                                          </p:spTgt>
                                        </p:tgtEl>
                                        <p:attrNameLst>
                                          <p:attrName>style.visibility</p:attrName>
                                        </p:attrNameLst>
                                      </p:cBhvr>
                                      <p:to>
                                        <p:strVal val="visible"/>
                                      </p:to>
                                    </p:set>
                                    <p:animEffect transition="in" filter="fade">
                                      <p:cBhvr>
                                        <p:cTn id="71" dur="100"/>
                                        <p:tgtEl>
                                          <p:spTgt spid="5">
                                            <p:graphicEl>
                                              <a:chart seriesIdx="-4" categoryIdx="15" bldStep="category"/>
                                            </p:graphicEl>
                                          </p:spTgt>
                                        </p:tgtEl>
                                      </p:cBhvr>
                                    </p:animEffect>
                                  </p:childTnLst>
                                </p:cTn>
                              </p:par>
                            </p:childTnLst>
                          </p:cTn>
                        </p:par>
                        <p:par>
                          <p:cTn id="72" fill="hold">
                            <p:stCondLst>
                              <p:cond delay="1700"/>
                            </p:stCondLst>
                            <p:childTnLst>
                              <p:par>
                                <p:cTn id="73" presetID="10" presetClass="entr" presetSubtype="0" fill="hold" grpId="0" nodeType="afterEffect">
                                  <p:stCondLst>
                                    <p:cond delay="0"/>
                                  </p:stCondLst>
                                  <p:childTnLst>
                                    <p:set>
                                      <p:cBhvr>
                                        <p:cTn id="74" dur="1" fill="hold">
                                          <p:stCondLst>
                                            <p:cond delay="0"/>
                                          </p:stCondLst>
                                        </p:cTn>
                                        <p:tgtEl>
                                          <p:spTgt spid="5">
                                            <p:graphicEl>
                                              <a:chart seriesIdx="-4" categoryIdx="16" bldStep="category"/>
                                            </p:graphicEl>
                                          </p:spTgt>
                                        </p:tgtEl>
                                        <p:attrNameLst>
                                          <p:attrName>style.visibility</p:attrName>
                                        </p:attrNameLst>
                                      </p:cBhvr>
                                      <p:to>
                                        <p:strVal val="visible"/>
                                      </p:to>
                                    </p:set>
                                    <p:animEffect transition="in" filter="fade">
                                      <p:cBhvr>
                                        <p:cTn id="75" dur="100"/>
                                        <p:tgtEl>
                                          <p:spTgt spid="5">
                                            <p:graphicEl>
                                              <a:chart seriesIdx="-4" categoryIdx="16" bldStep="category"/>
                                            </p:graphicEl>
                                          </p:spTgt>
                                        </p:tgtEl>
                                      </p:cBhvr>
                                    </p:animEffect>
                                  </p:childTnLst>
                                </p:cTn>
                              </p:par>
                            </p:childTnLst>
                          </p:cTn>
                        </p:par>
                        <p:par>
                          <p:cTn id="76" fill="hold">
                            <p:stCondLst>
                              <p:cond delay="1800"/>
                            </p:stCondLst>
                            <p:childTnLst>
                              <p:par>
                                <p:cTn id="77" presetID="10" presetClass="entr" presetSubtype="0" fill="hold" grpId="0" nodeType="afterEffect">
                                  <p:stCondLst>
                                    <p:cond delay="0"/>
                                  </p:stCondLst>
                                  <p:childTnLst>
                                    <p:set>
                                      <p:cBhvr>
                                        <p:cTn id="78" dur="1" fill="hold">
                                          <p:stCondLst>
                                            <p:cond delay="0"/>
                                          </p:stCondLst>
                                        </p:cTn>
                                        <p:tgtEl>
                                          <p:spTgt spid="5">
                                            <p:graphicEl>
                                              <a:chart seriesIdx="-4" categoryIdx="17" bldStep="category"/>
                                            </p:graphicEl>
                                          </p:spTgt>
                                        </p:tgtEl>
                                        <p:attrNameLst>
                                          <p:attrName>style.visibility</p:attrName>
                                        </p:attrNameLst>
                                      </p:cBhvr>
                                      <p:to>
                                        <p:strVal val="visible"/>
                                      </p:to>
                                    </p:set>
                                    <p:animEffect transition="in" filter="fade">
                                      <p:cBhvr>
                                        <p:cTn id="79" dur="100"/>
                                        <p:tgtEl>
                                          <p:spTgt spid="5">
                                            <p:graphicEl>
                                              <a:chart seriesIdx="-4" categoryIdx="17" bldStep="category"/>
                                            </p:graphicEl>
                                          </p:spTgt>
                                        </p:tgtEl>
                                      </p:cBhvr>
                                    </p:animEffect>
                                  </p:childTnLst>
                                </p:cTn>
                              </p:par>
                            </p:childTnLst>
                          </p:cTn>
                        </p:par>
                        <p:par>
                          <p:cTn id="80" fill="hold">
                            <p:stCondLst>
                              <p:cond delay="1900"/>
                            </p:stCondLst>
                            <p:childTnLst>
                              <p:par>
                                <p:cTn id="81" presetID="10" presetClass="entr" presetSubtype="0" fill="hold" grpId="0" nodeType="afterEffect">
                                  <p:stCondLst>
                                    <p:cond delay="0"/>
                                  </p:stCondLst>
                                  <p:childTnLst>
                                    <p:set>
                                      <p:cBhvr>
                                        <p:cTn id="82" dur="1" fill="hold">
                                          <p:stCondLst>
                                            <p:cond delay="0"/>
                                          </p:stCondLst>
                                        </p:cTn>
                                        <p:tgtEl>
                                          <p:spTgt spid="5">
                                            <p:graphicEl>
                                              <a:chart seriesIdx="-4" categoryIdx="18" bldStep="category"/>
                                            </p:graphicEl>
                                          </p:spTgt>
                                        </p:tgtEl>
                                        <p:attrNameLst>
                                          <p:attrName>style.visibility</p:attrName>
                                        </p:attrNameLst>
                                      </p:cBhvr>
                                      <p:to>
                                        <p:strVal val="visible"/>
                                      </p:to>
                                    </p:set>
                                    <p:animEffect transition="in" filter="fade">
                                      <p:cBhvr>
                                        <p:cTn id="83" dur="100"/>
                                        <p:tgtEl>
                                          <p:spTgt spid="5">
                                            <p:graphicEl>
                                              <a:chart seriesIdx="-4" categoryIdx="18" bldStep="category"/>
                                            </p:graphicEl>
                                          </p:spTgt>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5">
                                            <p:graphicEl>
                                              <a:chart seriesIdx="-4" categoryIdx="19" bldStep="category"/>
                                            </p:graphicEl>
                                          </p:spTgt>
                                        </p:tgtEl>
                                        <p:attrNameLst>
                                          <p:attrName>style.visibility</p:attrName>
                                        </p:attrNameLst>
                                      </p:cBhvr>
                                      <p:to>
                                        <p:strVal val="visible"/>
                                      </p:to>
                                    </p:set>
                                    <p:animEffect transition="in" filter="fade">
                                      <p:cBhvr>
                                        <p:cTn id="87" dur="100"/>
                                        <p:tgtEl>
                                          <p:spTgt spid="5">
                                            <p:graphicEl>
                                              <a:chart seriesIdx="-4" categoryIdx="19" bldStep="category"/>
                                            </p:graphicEl>
                                          </p:spTgt>
                                        </p:tgtEl>
                                      </p:cBhvr>
                                    </p:animEffect>
                                  </p:childTnLst>
                                </p:cTn>
                              </p:par>
                            </p:childTnLst>
                          </p:cTn>
                        </p:par>
                        <p:par>
                          <p:cTn id="88" fill="hold">
                            <p:stCondLst>
                              <p:cond delay="2100"/>
                            </p:stCondLst>
                            <p:childTnLst>
                              <p:par>
                                <p:cTn id="89" presetID="10" presetClass="entr" presetSubtype="0" fill="hold" grpId="0" nodeType="afterEffect">
                                  <p:stCondLst>
                                    <p:cond delay="0"/>
                                  </p:stCondLst>
                                  <p:childTnLst>
                                    <p:set>
                                      <p:cBhvr>
                                        <p:cTn id="90" dur="1" fill="hold">
                                          <p:stCondLst>
                                            <p:cond delay="0"/>
                                          </p:stCondLst>
                                        </p:cTn>
                                        <p:tgtEl>
                                          <p:spTgt spid="5">
                                            <p:graphicEl>
                                              <a:chart seriesIdx="-4" categoryIdx="20" bldStep="category"/>
                                            </p:graphicEl>
                                          </p:spTgt>
                                        </p:tgtEl>
                                        <p:attrNameLst>
                                          <p:attrName>style.visibility</p:attrName>
                                        </p:attrNameLst>
                                      </p:cBhvr>
                                      <p:to>
                                        <p:strVal val="visible"/>
                                      </p:to>
                                    </p:set>
                                    <p:animEffect transition="in" filter="fade">
                                      <p:cBhvr>
                                        <p:cTn id="91" dur="100"/>
                                        <p:tgtEl>
                                          <p:spTgt spid="5">
                                            <p:graphicEl>
                                              <a:chart seriesIdx="-4" categoryIdx="20"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620688"/>
            <a:ext cx="9144000" cy="1010376"/>
          </a:xfrm>
        </p:spPr>
        <p:txBody>
          <a:bodyPr>
            <a:noAutofit/>
          </a:bodyPr>
          <a:lstStyle/>
          <a:p>
            <a:pPr algn="ctr"/>
            <a:r>
              <a:rPr lang="fa-IR" sz="3700" dirty="0" smtClean="0">
                <a:cs typeface="B Titr" pitchFamily="2" charset="-78"/>
              </a:rPr>
              <a:t>شاخص سالخوردگی در سناریوهای مختلف در یک نگاه </a:t>
            </a:r>
            <a:endParaRPr lang="en-US" sz="3700" dirty="0">
              <a:cs typeface="B Titr" pitchFamily="2" charset="-78"/>
            </a:endParaRPr>
          </a:p>
        </p:txBody>
      </p:sp>
      <p:sp>
        <p:nvSpPr>
          <p:cNvPr id="2" name="Slide Number Placeholder 1"/>
          <p:cNvSpPr>
            <a:spLocks noGrp="1"/>
          </p:cNvSpPr>
          <p:nvPr>
            <p:ph type="sldNum" sz="quarter" idx="12"/>
          </p:nvPr>
        </p:nvSpPr>
        <p:spPr/>
        <p:txBody>
          <a:bodyPr/>
          <a:lstStyle/>
          <a:p>
            <a:r>
              <a:rPr lang="fa-IR" dirty="0" smtClean="0"/>
              <a:t>14</a:t>
            </a:r>
            <a:endParaRPr lang="en-US" dirty="0"/>
          </a:p>
        </p:txBody>
      </p:sp>
      <p:graphicFrame>
        <p:nvGraphicFramePr>
          <p:cNvPr id="7" name="Chart 6"/>
          <p:cNvGraphicFramePr/>
          <p:nvPr>
            <p:extLst>
              <p:ext uri="{D42A27DB-BD31-4B8C-83A1-F6EECF244321}">
                <p14:modId xmlns:p14="http://schemas.microsoft.com/office/powerpoint/2010/main" val="1120475803"/>
              </p:ext>
            </p:extLst>
          </p:nvPr>
        </p:nvGraphicFramePr>
        <p:xfrm>
          <a:off x="539552" y="1981200"/>
          <a:ext cx="7385248" cy="4343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475656" y="6381328"/>
            <a:ext cx="5521063" cy="646331"/>
          </a:xfrm>
          <a:prstGeom prst="rect">
            <a:avLst/>
          </a:prstGeom>
          <a:noFill/>
        </p:spPr>
        <p:txBody>
          <a:bodyPr wrap="none" rtlCol="0">
            <a:spAutoFit/>
          </a:bodyPr>
          <a:lstStyle/>
          <a:p>
            <a:r>
              <a:rPr lang="fa-IR" b="1" dirty="0"/>
              <a:t>شاخص سالخوردگی</a:t>
            </a:r>
            <a:r>
              <a:rPr lang="fa-IR" dirty="0"/>
              <a:t>: نسبت جمعیت بالای </a:t>
            </a:r>
            <a:r>
              <a:rPr lang="fa-IR" dirty="0" smtClean="0"/>
              <a:t>6</a:t>
            </a:r>
            <a:r>
              <a:rPr lang="fa-IR" dirty="0"/>
              <a:t>5</a:t>
            </a:r>
            <a:r>
              <a:rPr lang="fa-IR" dirty="0" smtClean="0"/>
              <a:t> </a:t>
            </a:r>
            <a:r>
              <a:rPr lang="fa-IR" dirty="0"/>
              <a:t>سال به جمعیت زیر 15 سال</a:t>
            </a:r>
            <a:endParaRPr lang="en-US" dirty="0"/>
          </a:p>
          <a:p>
            <a:endParaRPr lang="en-US" dirty="0"/>
          </a:p>
        </p:txBody>
      </p:sp>
    </p:spTree>
    <p:extLst>
      <p:ext uri="{BB962C8B-B14F-4D97-AF65-F5344CB8AC3E}">
        <p14:creationId xmlns:p14="http://schemas.microsoft.com/office/powerpoint/2010/main" val="2541500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7" dur="100"/>
                                        <p:tgtEl>
                                          <p:spTgt spid="7">
                                            <p:graphicEl>
                                              <a:chart seriesIdx="-3" categoryIdx="-3" bldStep="gridLegend"/>
                                            </p:graphicEl>
                                          </p:spTgt>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fade">
                                      <p:cBhvr>
                                        <p:cTn id="11" dur="100"/>
                                        <p:tgtEl>
                                          <p:spTgt spid="7">
                                            <p:graphicEl>
                                              <a:chart seriesIdx="-4" categoryIdx="0" bldStep="category"/>
                                            </p:graphicEl>
                                          </p:spTgt>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fade">
                                      <p:cBhvr>
                                        <p:cTn id="15" dur="100"/>
                                        <p:tgtEl>
                                          <p:spTgt spid="7">
                                            <p:graphicEl>
                                              <a:chart seriesIdx="-4" categoryIdx="1" bldStep="category"/>
                                            </p:graphicEl>
                                          </p:spTgt>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fade">
                                      <p:cBhvr>
                                        <p:cTn id="19" dur="100"/>
                                        <p:tgtEl>
                                          <p:spTgt spid="7">
                                            <p:graphicEl>
                                              <a:chart seriesIdx="-4" categoryIdx="2" bldStep="category"/>
                                            </p:graphicEl>
                                          </p:spTgt>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7">
                                            <p:graphicEl>
                                              <a:chart seriesIdx="-4" categoryIdx="3" bldStep="category"/>
                                            </p:graphicEl>
                                          </p:spTgt>
                                        </p:tgtEl>
                                        <p:attrNameLst>
                                          <p:attrName>style.visibility</p:attrName>
                                        </p:attrNameLst>
                                      </p:cBhvr>
                                      <p:to>
                                        <p:strVal val="visible"/>
                                      </p:to>
                                    </p:set>
                                    <p:animEffect transition="in" filter="fade">
                                      <p:cBhvr>
                                        <p:cTn id="23" dur="100"/>
                                        <p:tgtEl>
                                          <p:spTgt spid="7">
                                            <p:graphicEl>
                                              <a:chart seriesIdx="-4" categoryIdx="3" bldStep="category"/>
                                            </p:graphicEl>
                                          </p:spTgt>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7">
                                            <p:graphicEl>
                                              <a:chart seriesIdx="-4" categoryIdx="4" bldStep="category"/>
                                            </p:graphicEl>
                                          </p:spTgt>
                                        </p:tgtEl>
                                        <p:attrNameLst>
                                          <p:attrName>style.visibility</p:attrName>
                                        </p:attrNameLst>
                                      </p:cBhvr>
                                      <p:to>
                                        <p:strVal val="visible"/>
                                      </p:to>
                                    </p:set>
                                    <p:animEffect transition="in" filter="fade">
                                      <p:cBhvr>
                                        <p:cTn id="27" dur="100"/>
                                        <p:tgtEl>
                                          <p:spTgt spid="7">
                                            <p:graphicEl>
                                              <a:chart seriesIdx="-4" categoryIdx="4" bldStep="category"/>
                                            </p:graphicEl>
                                          </p:spTgt>
                                        </p:tgtEl>
                                      </p:cBhvr>
                                    </p:animEffect>
                                  </p:childTnLst>
                                </p:cTn>
                              </p:par>
                            </p:childTnLst>
                          </p:cTn>
                        </p:par>
                        <p:par>
                          <p:cTn id="28" fill="hold">
                            <p:stCondLst>
                              <p:cond delay="600"/>
                            </p:stCondLst>
                            <p:childTnLst>
                              <p:par>
                                <p:cTn id="29" presetID="10" presetClass="entr" presetSubtype="0" fill="hold" grpId="0" nodeType="afterEffect">
                                  <p:stCondLst>
                                    <p:cond delay="0"/>
                                  </p:stCondLst>
                                  <p:childTnLst>
                                    <p:set>
                                      <p:cBhvr>
                                        <p:cTn id="30" dur="1" fill="hold">
                                          <p:stCondLst>
                                            <p:cond delay="0"/>
                                          </p:stCondLst>
                                        </p:cTn>
                                        <p:tgtEl>
                                          <p:spTgt spid="7">
                                            <p:graphicEl>
                                              <a:chart seriesIdx="-4" categoryIdx="5" bldStep="category"/>
                                            </p:graphicEl>
                                          </p:spTgt>
                                        </p:tgtEl>
                                        <p:attrNameLst>
                                          <p:attrName>style.visibility</p:attrName>
                                        </p:attrNameLst>
                                      </p:cBhvr>
                                      <p:to>
                                        <p:strVal val="visible"/>
                                      </p:to>
                                    </p:set>
                                    <p:animEffect transition="in" filter="fade">
                                      <p:cBhvr>
                                        <p:cTn id="31" dur="100"/>
                                        <p:tgtEl>
                                          <p:spTgt spid="7">
                                            <p:graphicEl>
                                              <a:chart seriesIdx="-4" categoryIdx="5" bldStep="category"/>
                                            </p:graphicEl>
                                          </p:spTgt>
                                        </p:tgtEl>
                                      </p:cBhvr>
                                    </p:animEffect>
                                  </p:childTnLst>
                                </p:cTn>
                              </p:par>
                            </p:childTnLst>
                          </p:cTn>
                        </p:par>
                        <p:par>
                          <p:cTn id="32" fill="hold">
                            <p:stCondLst>
                              <p:cond delay="700"/>
                            </p:stCondLst>
                            <p:childTnLst>
                              <p:par>
                                <p:cTn id="33" presetID="10" presetClass="entr" presetSubtype="0" fill="hold" grpId="0" nodeType="afterEffect">
                                  <p:stCondLst>
                                    <p:cond delay="0"/>
                                  </p:stCondLst>
                                  <p:childTnLst>
                                    <p:set>
                                      <p:cBhvr>
                                        <p:cTn id="34" dur="1" fill="hold">
                                          <p:stCondLst>
                                            <p:cond delay="0"/>
                                          </p:stCondLst>
                                        </p:cTn>
                                        <p:tgtEl>
                                          <p:spTgt spid="7">
                                            <p:graphicEl>
                                              <a:chart seriesIdx="-4" categoryIdx="6" bldStep="category"/>
                                            </p:graphicEl>
                                          </p:spTgt>
                                        </p:tgtEl>
                                        <p:attrNameLst>
                                          <p:attrName>style.visibility</p:attrName>
                                        </p:attrNameLst>
                                      </p:cBhvr>
                                      <p:to>
                                        <p:strVal val="visible"/>
                                      </p:to>
                                    </p:set>
                                    <p:animEffect transition="in" filter="fade">
                                      <p:cBhvr>
                                        <p:cTn id="35" dur="100"/>
                                        <p:tgtEl>
                                          <p:spTgt spid="7">
                                            <p:graphicEl>
                                              <a:chart seriesIdx="-4" categoryIdx="6" bldStep="category"/>
                                            </p:graphicEl>
                                          </p:spTgt>
                                        </p:tgtEl>
                                      </p:cBhvr>
                                    </p:animEffect>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7">
                                            <p:graphicEl>
                                              <a:chart seriesIdx="-4" categoryIdx="7" bldStep="category"/>
                                            </p:graphicEl>
                                          </p:spTgt>
                                        </p:tgtEl>
                                        <p:attrNameLst>
                                          <p:attrName>style.visibility</p:attrName>
                                        </p:attrNameLst>
                                      </p:cBhvr>
                                      <p:to>
                                        <p:strVal val="visible"/>
                                      </p:to>
                                    </p:set>
                                    <p:animEffect transition="in" filter="fade">
                                      <p:cBhvr>
                                        <p:cTn id="39" dur="100"/>
                                        <p:tgtEl>
                                          <p:spTgt spid="7">
                                            <p:graphicEl>
                                              <a:chart seriesIdx="-4" categoryIdx="7" bldStep="category"/>
                                            </p:graphicEl>
                                          </p:spTgt>
                                        </p:tgtEl>
                                      </p:cBhvr>
                                    </p:animEffect>
                                  </p:childTnLst>
                                </p:cTn>
                              </p:par>
                            </p:childTnLst>
                          </p:cTn>
                        </p:par>
                        <p:par>
                          <p:cTn id="40" fill="hold">
                            <p:stCondLst>
                              <p:cond delay="900"/>
                            </p:stCondLst>
                            <p:childTnLst>
                              <p:par>
                                <p:cTn id="41" presetID="10" presetClass="entr" presetSubtype="0" fill="hold" grpId="0" nodeType="afterEffect">
                                  <p:stCondLst>
                                    <p:cond delay="0"/>
                                  </p:stCondLst>
                                  <p:childTnLst>
                                    <p:set>
                                      <p:cBhvr>
                                        <p:cTn id="42" dur="1" fill="hold">
                                          <p:stCondLst>
                                            <p:cond delay="0"/>
                                          </p:stCondLst>
                                        </p:cTn>
                                        <p:tgtEl>
                                          <p:spTgt spid="7">
                                            <p:graphicEl>
                                              <a:chart seriesIdx="-4" categoryIdx="8" bldStep="category"/>
                                            </p:graphicEl>
                                          </p:spTgt>
                                        </p:tgtEl>
                                        <p:attrNameLst>
                                          <p:attrName>style.visibility</p:attrName>
                                        </p:attrNameLst>
                                      </p:cBhvr>
                                      <p:to>
                                        <p:strVal val="visible"/>
                                      </p:to>
                                    </p:set>
                                    <p:animEffect transition="in" filter="fade">
                                      <p:cBhvr>
                                        <p:cTn id="43" dur="100"/>
                                        <p:tgtEl>
                                          <p:spTgt spid="7">
                                            <p:graphicEl>
                                              <a:chart seriesIdx="-4" categoryIdx="8" bldStep="category"/>
                                            </p:graphicEl>
                                          </p:spTgt>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7">
                                            <p:graphicEl>
                                              <a:chart seriesIdx="-4" categoryIdx="9" bldStep="category"/>
                                            </p:graphicEl>
                                          </p:spTgt>
                                        </p:tgtEl>
                                        <p:attrNameLst>
                                          <p:attrName>style.visibility</p:attrName>
                                        </p:attrNameLst>
                                      </p:cBhvr>
                                      <p:to>
                                        <p:strVal val="visible"/>
                                      </p:to>
                                    </p:set>
                                    <p:animEffect transition="in" filter="fade">
                                      <p:cBhvr>
                                        <p:cTn id="47" dur="100"/>
                                        <p:tgtEl>
                                          <p:spTgt spid="7">
                                            <p:graphicEl>
                                              <a:chart seriesIdx="-4" categoryIdx="9" bldStep="category"/>
                                            </p:graphicEl>
                                          </p:spTgt>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7">
                                            <p:graphicEl>
                                              <a:chart seriesIdx="-4" categoryIdx="10" bldStep="category"/>
                                            </p:graphicEl>
                                          </p:spTgt>
                                        </p:tgtEl>
                                        <p:attrNameLst>
                                          <p:attrName>style.visibility</p:attrName>
                                        </p:attrNameLst>
                                      </p:cBhvr>
                                      <p:to>
                                        <p:strVal val="visible"/>
                                      </p:to>
                                    </p:set>
                                    <p:animEffect transition="in" filter="fade">
                                      <p:cBhvr>
                                        <p:cTn id="51" dur="100"/>
                                        <p:tgtEl>
                                          <p:spTgt spid="7">
                                            <p:graphicEl>
                                              <a:chart seriesIdx="-4" categoryIdx="10" bldStep="category"/>
                                            </p:graphicEl>
                                          </p:spTgt>
                                        </p:tgtEl>
                                      </p:cBhvr>
                                    </p:animEffect>
                                  </p:childTnLst>
                                </p:cTn>
                              </p:par>
                            </p:childTnLst>
                          </p:cTn>
                        </p:par>
                        <p:par>
                          <p:cTn id="52" fill="hold">
                            <p:stCondLst>
                              <p:cond delay="1200"/>
                            </p:stCondLst>
                            <p:childTnLst>
                              <p:par>
                                <p:cTn id="53" presetID="10" presetClass="entr" presetSubtype="0" fill="hold" grpId="0" nodeType="afterEffect">
                                  <p:stCondLst>
                                    <p:cond delay="0"/>
                                  </p:stCondLst>
                                  <p:childTnLst>
                                    <p:set>
                                      <p:cBhvr>
                                        <p:cTn id="54" dur="1" fill="hold">
                                          <p:stCondLst>
                                            <p:cond delay="0"/>
                                          </p:stCondLst>
                                        </p:cTn>
                                        <p:tgtEl>
                                          <p:spTgt spid="7">
                                            <p:graphicEl>
                                              <a:chart seriesIdx="-4" categoryIdx="11" bldStep="category"/>
                                            </p:graphicEl>
                                          </p:spTgt>
                                        </p:tgtEl>
                                        <p:attrNameLst>
                                          <p:attrName>style.visibility</p:attrName>
                                        </p:attrNameLst>
                                      </p:cBhvr>
                                      <p:to>
                                        <p:strVal val="visible"/>
                                      </p:to>
                                    </p:set>
                                    <p:animEffect transition="in" filter="fade">
                                      <p:cBhvr>
                                        <p:cTn id="55" dur="100"/>
                                        <p:tgtEl>
                                          <p:spTgt spid="7">
                                            <p:graphicEl>
                                              <a:chart seriesIdx="-4" categoryIdx="11" bldStep="category"/>
                                            </p:graphicEl>
                                          </p:spTgt>
                                        </p:tgtEl>
                                      </p:cBhvr>
                                    </p:animEffect>
                                  </p:childTnLst>
                                </p:cTn>
                              </p:par>
                            </p:childTnLst>
                          </p:cTn>
                        </p:par>
                        <p:par>
                          <p:cTn id="56" fill="hold">
                            <p:stCondLst>
                              <p:cond delay="1300"/>
                            </p:stCondLst>
                            <p:childTnLst>
                              <p:par>
                                <p:cTn id="57" presetID="10" presetClass="entr" presetSubtype="0" fill="hold" grpId="0" nodeType="afterEffect">
                                  <p:stCondLst>
                                    <p:cond delay="0"/>
                                  </p:stCondLst>
                                  <p:childTnLst>
                                    <p:set>
                                      <p:cBhvr>
                                        <p:cTn id="58" dur="1" fill="hold">
                                          <p:stCondLst>
                                            <p:cond delay="0"/>
                                          </p:stCondLst>
                                        </p:cTn>
                                        <p:tgtEl>
                                          <p:spTgt spid="7">
                                            <p:graphicEl>
                                              <a:chart seriesIdx="-4" categoryIdx="12" bldStep="category"/>
                                            </p:graphicEl>
                                          </p:spTgt>
                                        </p:tgtEl>
                                        <p:attrNameLst>
                                          <p:attrName>style.visibility</p:attrName>
                                        </p:attrNameLst>
                                      </p:cBhvr>
                                      <p:to>
                                        <p:strVal val="visible"/>
                                      </p:to>
                                    </p:set>
                                    <p:animEffect transition="in" filter="fade">
                                      <p:cBhvr>
                                        <p:cTn id="59" dur="100"/>
                                        <p:tgtEl>
                                          <p:spTgt spid="7">
                                            <p:graphicEl>
                                              <a:chart seriesIdx="-4" categoryIdx="12" bldStep="category"/>
                                            </p:graphicEl>
                                          </p:spTgt>
                                        </p:tgtEl>
                                      </p:cBhvr>
                                    </p:animEffect>
                                  </p:childTnLst>
                                </p:cTn>
                              </p:par>
                            </p:childTnLst>
                          </p:cTn>
                        </p:par>
                        <p:par>
                          <p:cTn id="60" fill="hold">
                            <p:stCondLst>
                              <p:cond delay="1400"/>
                            </p:stCondLst>
                            <p:childTnLst>
                              <p:par>
                                <p:cTn id="61" presetID="10" presetClass="entr" presetSubtype="0" fill="hold" grpId="0" nodeType="afterEffect">
                                  <p:stCondLst>
                                    <p:cond delay="0"/>
                                  </p:stCondLst>
                                  <p:childTnLst>
                                    <p:set>
                                      <p:cBhvr>
                                        <p:cTn id="62" dur="1" fill="hold">
                                          <p:stCondLst>
                                            <p:cond delay="0"/>
                                          </p:stCondLst>
                                        </p:cTn>
                                        <p:tgtEl>
                                          <p:spTgt spid="7">
                                            <p:graphicEl>
                                              <a:chart seriesIdx="-4" categoryIdx="13" bldStep="category"/>
                                            </p:graphicEl>
                                          </p:spTgt>
                                        </p:tgtEl>
                                        <p:attrNameLst>
                                          <p:attrName>style.visibility</p:attrName>
                                        </p:attrNameLst>
                                      </p:cBhvr>
                                      <p:to>
                                        <p:strVal val="visible"/>
                                      </p:to>
                                    </p:set>
                                    <p:animEffect transition="in" filter="fade">
                                      <p:cBhvr>
                                        <p:cTn id="63" dur="100"/>
                                        <p:tgtEl>
                                          <p:spTgt spid="7">
                                            <p:graphicEl>
                                              <a:chart seriesIdx="-4" categoryIdx="13" bldStep="category"/>
                                            </p:graphicEl>
                                          </p:spTgt>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7">
                                            <p:graphicEl>
                                              <a:chart seriesIdx="-4" categoryIdx="14" bldStep="category"/>
                                            </p:graphicEl>
                                          </p:spTgt>
                                        </p:tgtEl>
                                        <p:attrNameLst>
                                          <p:attrName>style.visibility</p:attrName>
                                        </p:attrNameLst>
                                      </p:cBhvr>
                                      <p:to>
                                        <p:strVal val="visible"/>
                                      </p:to>
                                    </p:set>
                                    <p:animEffect transition="in" filter="fade">
                                      <p:cBhvr>
                                        <p:cTn id="67" dur="100"/>
                                        <p:tgtEl>
                                          <p:spTgt spid="7">
                                            <p:graphicEl>
                                              <a:chart seriesIdx="-4" categoryIdx="14" bldStep="category"/>
                                            </p:graphicEl>
                                          </p:spTgt>
                                        </p:tgtEl>
                                      </p:cBhvr>
                                    </p:animEffect>
                                  </p:childTnLst>
                                </p:cTn>
                              </p:par>
                            </p:childTnLst>
                          </p:cTn>
                        </p:par>
                        <p:par>
                          <p:cTn id="68" fill="hold">
                            <p:stCondLst>
                              <p:cond delay="1600"/>
                            </p:stCondLst>
                            <p:childTnLst>
                              <p:par>
                                <p:cTn id="69" presetID="10" presetClass="entr" presetSubtype="0" fill="hold" grpId="0" nodeType="afterEffect">
                                  <p:stCondLst>
                                    <p:cond delay="0"/>
                                  </p:stCondLst>
                                  <p:childTnLst>
                                    <p:set>
                                      <p:cBhvr>
                                        <p:cTn id="70" dur="1" fill="hold">
                                          <p:stCondLst>
                                            <p:cond delay="0"/>
                                          </p:stCondLst>
                                        </p:cTn>
                                        <p:tgtEl>
                                          <p:spTgt spid="7">
                                            <p:graphicEl>
                                              <a:chart seriesIdx="-4" categoryIdx="15" bldStep="category"/>
                                            </p:graphicEl>
                                          </p:spTgt>
                                        </p:tgtEl>
                                        <p:attrNameLst>
                                          <p:attrName>style.visibility</p:attrName>
                                        </p:attrNameLst>
                                      </p:cBhvr>
                                      <p:to>
                                        <p:strVal val="visible"/>
                                      </p:to>
                                    </p:set>
                                    <p:animEffect transition="in" filter="fade">
                                      <p:cBhvr>
                                        <p:cTn id="71" dur="100"/>
                                        <p:tgtEl>
                                          <p:spTgt spid="7">
                                            <p:graphicEl>
                                              <a:chart seriesIdx="-4" categoryIdx="15" bldStep="category"/>
                                            </p:graphicEl>
                                          </p:spTgt>
                                        </p:tgtEl>
                                      </p:cBhvr>
                                    </p:animEffect>
                                  </p:childTnLst>
                                </p:cTn>
                              </p:par>
                            </p:childTnLst>
                          </p:cTn>
                        </p:par>
                        <p:par>
                          <p:cTn id="72" fill="hold">
                            <p:stCondLst>
                              <p:cond delay="1700"/>
                            </p:stCondLst>
                            <p:childTnLst>
                              <p:par>
                                <p:cTn id="73" presetID="10" presetClass="entr" presetSubtype="0" fill="hold" grpId="0" nodeType="afterEffect">
                                  <p:stCondLst>
                                    <p:cond delay="0"/>
                                  </p:stCondLst>
                                  <p:childTnLst>
                                    <p:set>
                                      <p:cBhvr>
                                        <p:cTn id="74" dur="1" fill="hold">
                                          <p:stCondLst>
                                            <p:cond delay="0"/>
                                          </p:stCondLst>
                                        </p:cTn>
                                        <p:tgtEl>
                                          <p:spTgt spid="7">
                                            <p:graphicEl>
                                              <a:chart seriesIdx="-4" categoryIdx="16" bldStep="category"/>
                                            </p:graphicEl>
                                          </p:spTgt>
                                        </p:tgtEl>
                                        <p:attrNameLst>
                                          <p:attrName>style.visibility</p:attrName>
                                        </p:attrNameLst>
                                      </p:cBhvr>
                                      <p:to>
                                        <p:strVal val="visible"/>
                                      </p:to>
                                    </p:set>
                                    <p:animEffect transition="in" filter="fade">
                                      <p:cBhvr>
                                        <p:cTn id="75" dur="100"/>
                                        <p:tgtEl>
                                          <p:spTgt spid="7">
                                            <p:graphicEl>
                                              <a:chart seriesIdx="-4" categoryIdx="16" bldStep="category"/>
                                            </p:graphicEl>
                                          </p:spTgt>
                                        </p:tgtEl>
                                      </p:cBhvr>
                                    </p:animEffect>
                                  </p:childTnLst>
                                </p:cTn>
                              </p:par>
                            </p:childTnLst>
                          </p:cTn>
                        </p:par>
                        <p:par>
                          <p:cTn id="76" fill="hold">
                            <p:stCondLst>
                              <p:cond delay="1800"/>
                            </p:stCondLst>
                            <p:childTnLst>
                              <p:par>
                                <p:cTn id="77" presetID="10" presetClass="entr" presetSubtype="0" fill="hold" grpId="0" nodeType="afterEffect">
                                  <p:stCondLst>
                                    <p:cond delay="0"/>
                                  </p:stCondLst>
                                  <p:childTnLst>
                                    <p:set>
                                      <p:cBhvr>
                                        <p:cTn id="78" dur="1" fill="hold">
                                          <p:stCondLst>
                                            <p:cond delay="0"/>
                                          </p:stCondLst>
                                        </p:cTn>
                                        <p:tgtEl>
                                          <p:spTgt spid="7">
                                            <p:graphicEl>
                                              <a:chart seriesIdx="-4" categoryIdx="17" bldStep="category"/>
                                            </p:graphicEl>
                                          </p:spTgt>
                                        </p:tgtEl>
                                        <p:attrNameLst>
                                          <p:attrName>style.visibility</p:attrName>
                                        </p:attrNameLst>
                                      </p:cBhvr>
                                      <p:to>
                                        <p:strVal val="visible"/>
                                      </p:to>
                                    </p:set>
                                    <p:animEffect transition="in" filter="fade">
                                      <p:cBhvr>
                                        <p:cTn id="79" dur="100"/>
                                        <p:tgtEl>
                                          <p:spTgt spid="7">
                                            <p:graphicEl>
                                              <a:chart seriesIdx="-4" categoryIdx="17" bldStep="category"/>
                                            </p:graphicEl>
                                          </p:spTgt>
                                        </p:tgtEl>
                                      </p:cBhvr>
                                    </p:animEffect>
                                  </p:childTnLst>
                                </p:cTn>
                              </p:par>
                            </p:childTnLst>
                          </p:cTn>
                        </p:par>
                        <p:par>
                          <p:cTn id="80" fill="hold">
                            <p:stCondLst>
                              <p:cond delay="1900"/>
                            </p:stCondLst>
                            <p:childTnLst>
                              <p:par>
                                <p:cTn id="81" presetID="10" presetClass="entr" presetSubtype="0" fill="hold" grpId="0" nodeType="afterEffect">
                                  <p:stCondLst>
                                    <p:cond delay="0"/>
                                  </p:stCondLst>
                                  <p:childTnLst>
                                    <p:set>
                                      <p:cBhvr>
                                        <p:cTn id="82" dur="1" fill="hold">
                                          <p:stCondLst>
                                            <p:cond delay="0"/>
                                          </p:stCondLst>
                                        </p:cTn>
                                        <p:tgtEl>
                                          <p:spTgt spid="7">
                                            <p:graphicEl>
                                              <a:chart seriesIdx="-4" categoryIdx="18" bldStep="category"/>
                                            </p:graphicEl>
                                          </p:spTgt>
                                        </p:tgtEl>
                                        <p:attrNameLst>
                                          <p:attrName>style.visibility</p:attrName>
                                        </p:attrNameLst>
                                      </p:cBhvr>
                                      <p:to>
                                        <p:strVal val="visible"/>
                                      </p:to>
                                    </p:set>
                                    <p:animEffect transition="in" filter="fade">
                                      <p:cBhvr>
                                        <p:cTn id="83" dur="100"/>
                                        <p:tgtEl>
                                          <p:spTgt spid="7">
                                            <p:graphicEl>
                                              <a:chart seriesIdx="-4" categoryIdx="18" bldStep="category"/>
                                            </p:graphicEl>
                                          </p:spTgt>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7">
                                            <p:graphicEl>
                                              <a:chart seriesIdx="-4" categoryIdx="19" bldStep="category"/>
                                            </p:graphicEl>
                                          </p:spTgt>
                                        </p:tgtEl>
                                        <p:attrNameLst>
                                          <p:attrName>style.visibility</p:attrName>
                                        </p:attrNameLst>
                                      </p:cBhvr>
                                      <p:to>
                                        <p:strVal val="visible"/>
                                      </p:to>
                                    </p:set>
                                    <p:animEffect transition="in" filter="fade">
                                      <p:cBhvr>
                                        <p:cTn id="87" dur="100"/>
                                        <p:tgtEl>
                                          <p:spTgt spid="7">
                                            <p:graphicEl>
                                              <a:chart seriesIdx="-4" categoryIdx="19" bldStep="category"/>
                                            </p:graphicEl>
                                          </p:spTgt>
                                        </p:tgtEl>
                                      </p:cBhvr>
                                    </p:animEffect>
                                  </p:childTnLst>
                                </p:cTn>
                              </p:par>
                            </p:childTnLst>
                          </p:cTn>
                        </p:par>
                        <p:par>
                          <p:cTn id="88" fill="hold">
                            <p:stCondLst>
                              <p:cond delay="2100"/>
                            </p:stCondLst>
                            <p:childTnLst>
                              <p:par>
                                <p:cTn id="89" presetID="10" presetClass="entr" presetSubtype="0" fill="hold" grpId="0" nodeType="afterEffect">
                                  <p:stCondLst>
                                    <p:cond delay="0"/>
                                  </p:stCondLst>
                                  <p:childTnLst>
                                    <p:set>
                                      <p:cBhvr>
                                        <p:cTn id="90" dur="1" fill="hold">
                                          <p:stCondLst>
                                            <p:cond delay="0"/>
                                          </p:stCondLst>
                                        </p:cTn>
                                        <p:tgtEl>
                                          <p:spTgt spid="7">
                                            <p:graphicEl>
                                              <a:chart seriesIdx="-4" categoryIdx="20" bldStep="category"/>
                                            </p:graphicEl>
                                          </p:spTgt>
                                        </p:tgtEl>
                                        <p:attrNameLst>
                                          <p:attrName>style.visibility</p:attrName>
                                        </p:attrNameLst>
                                      </p:cBhvr>
                                      <p:to>
                                        <p:strVal val="visible"/>
                                      </p:to>
                                    </p:set>
                                    <p:animEffect transition="in" filter="fade">
                                      <p:cBhvr>
                                        <p:cTn id="91" dur="100"/>
                                        <p:tgtEl>
                                          <p:spTgt spid="7">
                                            <p:graphicEl>
                                              <a:chart seriesIdx="-4" categoryIdx="20"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endParaRPr lang="en-US" dirty="0"/>
          </a:p>
        </p:txBody>
      </p:sp>
      <p:sp>
        <p:nvSpPr>
          <p:cNvPr id="4" name="Slide Number Placeholder 3"/>
          <p:cNvSpPr>
            <a:spLocks noGrp="1"/>
          </p:cNvSpPr>
          <p:nvPr>
            <p:ph type="sldNum" sz="quarter" idx="12"/>
          </p:nvPr>
        </p:nvSpPr>
        <p:spPr/>
        <p:txBody>
          <a:bodyPr/>
          <a:lstStyle/>
          <a:p>
            <a:r>
              <a:rPr lang="fa-IR" dirty="0" smtClean="0"/>
              <a:t>15</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4581128"/>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179512" y="1772816"/>
            <a:ext cx="7851648" cy="1828800"/>
          </a:xfrm>
          <a:prstGeom prst="rect">
            <a:avLst/>
          </a:prstGeom>
        </p:spPr>
        <p:txBody>
          <a:bodyPr vert="horz" lIns="0" rIns="0" bIns="0" anchor="b">
            <a:normAutofit/>
            <a:scene3d>
              <a:camera prst="orthographicFront"/>
              <a:lightRig rig="threePt" dir="t"/>
            </a:scene3d>
            <a:sp3d extrusionH="57150">
              <a:bevelT w="38100" h="38100"/>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t>نگاهی به سیاست‌های جمعیتی</a:t>
            </a:r>
            <a:r>
              <a:rPr lang="en-US" dirty="0" smtClean="0"/>
              <a:t/>
            </a:r>
            <a:br>
              <a:rPr lang="en-US" dirty="0" smtClean="0"/>
            </a:br>
            <a:endParaRPr lang="en-US" dirty="0"/>
          </a:p>
        </p:txBody>
      </p:sp>
      <p:sp>
        <p:nvSpPr>
          <p:cNvPr id="8" name="Subtitle 2"/>
          <p:cNvSpPr txBox="1">
            <a:spLocks/>
          </p:cNvSpPr>
          <p:nvPr/>
        </p:nvSpPr>
        <p:spPr>
          <a:xfrm>
            <a:off x="533400" y="3228536"/>
            <a:ext cx="7854696" cy="2504720"/>
          </a:xfrm>
          <a:prstGeom prst="rect">
            <a:avLst/>
          </a:prstGeom>
        </p:spPr>
        <p:txBody>
          <a:bodyPr vert="horz">
            <a:no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آمار رشد جمعیت و نرخ باروری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کشورهای غربی</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مقایسه نرخ باروری کشورهای مختلف</a:t>
            </a:r>
          </a:p>
          <a:p>
            <a:pPr marL="0" indent="0">
              <a:buNone/>
            </a:pPr>
            <a:endParaRPr lang="en-US" sz="3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endParaRPr>
          </a:p>
        </p:txBody>
      </p:sp>
    </p:spTree>
    <p:extLst>
      <p:ext uri="{BB962C8B-B14F-4D97-AF65-F5344CB8AC3E}">
        <p14:creationId xmlns:p14="http://schemas.microsoft.com/office/powerpoint/2010/main" val="24412035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91877">
            <a:off x="7416256" y="1458227"/>
            <a:ext cx="1356742" cy="1356742"/>
          </a:xfrm>
          <a:prstGeom prst="rect">
            <a:avLst/>
          </a:prstGeom>
        </p:spPr>
      </p:pic>
      <p:sp>
        <p:nvSpPr>
          <p:cNvPr id="2" name="Title 1"/>
          <p:cNvSpPr>
            <a:spLocks noGrp="1"/>
          </p:cNvSpPr>
          <p:nvPr>
            <p:ph type="title"/>
          </p:nvPr>
        </p:nvSpPr>
        <p:spPr>
          <a:xfrm>
            <a:off x="467544" y="260648"/>
            <a:ext cx="8229600" cy="1143000"/>
          </a:xfrm>
        </p:spPr>
        <p:txBody>
          <a:bodyPr>
            <a:normAutofit/>
          </a:bodyPr>
          <a:lstStyle/>
          <a:p>
            <a:pPr algn="ctr"/>
            <a:r>
              <a:rPr lang="fa-IR" sz="4000" dirty="0" smtClean="0"/>
              <a:t>سیاست‌های جمعیتی در کشورهای غربی</a:t>
            </a:r>
            <a:endParaRPr lang="en-US" sz="4000" dirty="0"/>
          </a:p>
        </p:txBody>
      </p:sp>
      <p:sp>
        <p:nvSpPr>
          <p:cNvPr id="3" name="Content Placeholder 2"/>
          <p:cNvSpPr>
            <a:spLocks noGrp="1"/>
          </p:cNvSpPr>
          <p:nvPr>
            <p:ph idx="1"/>
          </p:nvPr>
        </p:nvSpPr>
        <p:spPr>
          <a:xfrm>
            <a:off x="323528" y="1556792"/>
            <a:ext cx="7488832" cy="3941637"/>
          </a:xfrm>
        </p:spPr>
        <p:txBody>
          <a:bodyPr>
            <a:noAutofit/>
          </a:bodyPr>
          <a:lstStyle/>
          <a:p>
            <a:pPr algn="just" rtl="1">
              <a:lnSpc>
                <a:spcPct val="150000"/>
              </a:lnSpc>
              <a:buNone/>
            </a:pPr>
            <a:endParaRPr lang="fa-IR" sz="2400" dirty="0" smtClean="0"/>
          </a:p>
          <a:p>
            <a:pPr algn="just" rtl="1">
              <a:lnSpc>
                <a:spcPct val="150000"/>
              </a:lnSpc>
            </a:pPr>
            <a:endParaRPr lang="en-US" sz="2400" dirty="0" smtClean="0"/>
          </a:p>
        </p:txBody>
      </p:sp>
      <p:sp>
        <p:nvSpPr>
          <p:cNvPr id="4" name="Slide Number Placeholder 3"/>
          <p:cNvSpPr>
            <a:spLocks noGrp="1"/>
          </p:cNvSpPr>
          <p:nvPr>
            <p:ph type="sldNum" sz="quarter" idx="12"/>
          </p:nvPr>
        </p:nvSpPr>
        <p:spPr/>
        <p:txBody>
          <a:bodyPr/>
          <a:lstStyle/>
          <a:p>
            <a:r>
              <a:rPr lang="fa-IR" dirty="0" smtClean="0"/>
              <a:t>16</a:t>
            </a:r>
            <a:endParaRPr lang="en-US" dirty="0"/>
          </a:p>
        </p:txBody>
      </p:sp>
      <p:sp>
        <p:nvSpPr>
          <p:cNvPr id="10" name="TextBox 9"/>
          <p:cNvSpPr txBox="1"/>
          <p:nvPr/>
        </p:nvSpPr>
        <p:spPr>
          <a:xfrm>
            <a:off x="4531285" y="4797152"/>
            <a:ext cx="184731" cy="369332"/>
          </a:xfrm>
          <a:prstGeom prst="rect">
            <a:avLst/>
          </a:prstGeom>
          <a:noFill/>
        </p:spPr>
        <p:txBody>
          <a:bodyPr wrap="none" rtlCol="0">
            <a:spAutoFit/>
          </a:bodyPr>
          <a:lstStyle/>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20" y="5065780"/>
            <a:ext cx="2093352" cy="1792220"/>
          </a:xfrm>
          <a:prstGeom prst="rect">
            <a:avLst/>
          </a:prstGeom>
        </p:spPr>
      </p:pic>
      <p:graphicFrame>
        <p:nvGraphicFramePr>
          <p:cNvPr id="11" name="Diagram 10"/>
          <p:cNvGraphicFramePr/>
          <p:nvPr/>
        </p:nvGraphicFramePr>
        <p:xfrm>
          <a:off x="1524000" y="1397000"/>
          <a:ext cx="6191272" cy="160337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Oval 11"/>
          <p:cNvSpPr/>
          <p:nvPr/>
        </p:nvSpPr>
        <p:spPr>
          <a:xfrm>
            <a:off x="5429256" y="3071810"/>
            <a:ext cx="2928958" cy="1643074"/>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000" b="1" dirty="0" smtClean="0"/>
              <a:t>نتایج تحقیقات علمی در دهه ی60 و 70 میلادی</a:t>
            </a:r>
            <a:endParaRPr lang="fa-IR" sz="2000" b="1" dirty="0"/>
          </a:p>
        </p:txBody>
      </p:sp>
      <p:sp>
        <p:nvSpPr>
          <p:cNvPr id="13" name="Left Arrow 12"/>
          <p:cNvSpPr/>
          <p:nvPr/>
        </p:nvSpPr>
        <p:spPr>
          <a:xfrm>
            <a:off x="3714744" y="3643314"/>
            <a:ext cx="1428760" cy="714380"/>
          </a:xfrm>
          <a:prstGeom prst="left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fa-IR"/>
          </a:p>
        </p:txBody>
      </p:sp>
      <p:sp>
        <p:nvSpPr>
          <p:cNvPr id="14" name="Oval 13"/>
          <p:cNvSpPr/>
          <p:nvPr/>
        </p:nvSpPr>
        <p:spPr>
          <a:xfrm>
            <a:off x="285720" y="3071810"/>
            <a:ext cx="3286116" cy="1571636"/>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fa-IR" sz="2000" dirty="0" smtClean="0"/>
              <a:t>سالخوردگی جمعیت در صورت عدم تغییرند در روند کاهش باروری</a:t>
            </a:r>
            <a:endParaRPr lang="fa-IR" sz="2000" dirty="0"/>
          </a:p>
        </p:txBody>
      </p:sp>
    </p:spTree>
    <p:extLst>
      <p:ext uri="{BB962C8B-B14F-4D97-AF65-F5344CB8AC3E}">
        <p14:creationId xmlns:p14="http://schemas.microsoft.com/office/powerpoint/2010/main" val="681015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32" presetClass="emph" presetSubtype="0" fill="hold" nodeType="afterEffect">
                                  <p:stCondLst>
                                    <p:cond delay="0"/>
                                  </p:stCondLst>
                                  <p:childTnLst>
                                    <p:animRot by="120000">
                                      <p:cBhvr>
                                        <p:cTn id="10" dur="100" fill="hold">
                                          <p:stCondLst>
                                            <p:cond delay="0"/>
                                          </p:stCondLst>
                                        </p:cTn>
                                        <p:tgtEl>
                                          <p:spTgt spid="5"/>
                                        </p:tgtEl>
                                        <p:attrNameLst>
                                          <p:attrName>r</p:attrName>
                                        </p:attrNameLst>
                                      </p:cBhvr>
                                    </p:animRot>
                                    <p:animRot by="-240000">
                                      <p:cBhvr>
                                        <p:cTn id="11" dur="200" fill="hold">
                                          <p:stCondLst>
                                            <p:cond delay="200"/>
                                          </p:stCondLst>
                                        </p:cTn>
                                        <p:tgtEl>
                                          <p:spTgt spid="5"/>
                                        </p:tgtEl>
                                        <p:attrNameLst>
                                          <p:attrName>r</p:attrName>
                                        </p:attrNameLst>
                                      </p:cBhvr>
                                    </p:animRot>
                                    <p:animRot by="240000">
                                      <p:cBhvr>
                                        <p:cTn id="12" dur="200" fill="hold">
                                          <p:stCondLst>
                                            <p:cond delay="400"/>
                                          </p:stCondLst>
                                        </p:cTn>
                                        <p:tgtEl>
                                          <p:spTgt spid="5"/>
                                        </p:tgtEl>
                                        <p:attrNameLst>
                                          <p:attrName>r</p:attrName>
                                        </p:attrNameLst>
                                      </p:cBhvr>
                                    </p:animRot>
                                    <p:animRot by="-240000">
                                      <p:cBhvr>
                                        <p:cTn id="13" dur="200" fill="hold">
                                          <p:stCondLst>
                                            <p:cond delay="600"/>
                                          </p:stCondLst>
                                        </p:cTn>
                                        <p:tgtEl>
                                          <p:spTgt spid="5"/>
                                        </p:tgtEl>
                                        <p:attrNameLst>
                                          <p:attrName>r</p:attrName>
                                        </p:attrNameLst>
                                      </p:cBhvr>
                                    </p:animRot>
                                    <p:animRot by="120000">
                                      <p:cBhvr>
                                        <p:cTn id="14" dur="200" fill="hold">
                                          <p:stCondLst>
                                            <p:cond delay="800"/>
                                          </p:stCondLst>
                                        </p:cTn>
                                        <p:tgtEl>
                                          <p:spTgt spid="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fa-IR" dirty="0" smtClean="0"/>
          </a:p>
          <a:p>
            <a:pPr marL="0" indent="0">
              <a:buNone/>
            </a:pPr>
            <a:endParaRPr lang="fa-IR" dirty="0"/>
          </a:p>
          <a:p>
            <a:endParaRPr lang="fa-IR" dirty="0" smtClean="0"/>
          </a:p>
          <a:p>
            <a:pPr marL="0" indent="0">
              <a:buNone/>
            </a:pPr>
            <a:endParaRPr lang="fa-IR" dirty="0"/>
          </a:p>
        </p:txBody>
      </p:sp>
      <p:sp>
        <p:nvSpPr>
          <p:cNvPr id="4" name="Slide Number Placeholder 3"/>
          <p:cNvSpPr>
            <a:spLocks noGrp="1"/>
          </p:cNvSpPr>
          <p:nvPr>
            <p:ph type="sldNum" sz="quarter" idx="12"/>
          </p:nvPr>
        </p:nvSpPr>
        <p:spPr>
          <a:xfrm>
            <a:off x="7956376" y="6309320"/>
            <a:ext cx="762000" cy="365125"/>
          </a:xfrm>
        </p:spPr>
        <p:txBody>
          <a:bodyPr/>
          <a:lstStyle/>
          <a:p>
            <a:r>
              <a:rPr lang="fa-IR" dirty="0" smtClean="0"/>
              <a:t>17</a:t>
            </a:r>
          </a:p>
        </p:txBody>
      </p:sp>
      <p:sp>
        <p:nvSpPr>
          <p:cNvPr id="6" name="Oval 5"/>
          <p:cNvSpPr/>
          <p:nvPr/>
        </p:nvSpPr>
        <p:spPr>
          <a:xfrm>
            <a:off x="6130237" y="2276872"/>
            <a:ext cx="2232248" cy="1584176"/>
          </a:xfrm>
          <a:prstGeom prst="ellipse">
            <a:avLst/>
          </a:prstGeom>
          <a:ln>
            <a:solidFill>
              <a:schemeClr val="tx1">
                <a:lumMod val="50000"/>
                <a:lumOff val="50000"/>
              </a:schemeClr>
            </a:solid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algn="ctr"/>
            <a:r>
              <a:rPr lang="fa-IR" sz="2800" dirty="0">
                <a:solidFill>
                  <a:schemeClr val="tx1">
                    <a:lumMod val="65000"/>
                    <a:lumOff val="35000"/>
                  </a:schemeClr>
                </a:solidFill>
              </a:rPr>
              <a:t>راهکار اولیه </a:t>
            </a:r>
            <a:endParaRPr lang="en-US" sz="2800" dirty="0">
              <a:solidFill>
                <a:schemeClr val="tx1">
                  <a:lumMod val="65000"/>
                  <a:lumOff val="35000"/>
                </a:schemeClr>
              </a:solidFill>
            </a:endParaRPr>
          </a:p>
        </p:txBody>
      </p:sp>
      <p:sp>
        <p:nvSpPr>
          <p:cNvPr id="7" name="Oval 6"/>
          <p:cNvSpPr/>
          <p:nvPr/>
        </p:nvSpPr>
        <p:spPr>
          <a:xfrm>
            <a:off x="500286" y="2262156"/>
            <a:ext cx="5840481" cy="1800200"/>
          </a:xfrm>
          <a:prstGeom prst="ellipse">
            <a:avLst/>
          </a:prstGeom>
          <a:ln>
            <a:solidFill>
              <a:schemeClr val="tx1">
                <a:lumMod val="50000"/>
                <a:lumOff val="50000"/>
              </a:schemeClr>
            </a:solid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algn="ctr"/>
            <a:r>
              <a:rPr lang="fa-IR" sz="2800" dirty="0">
                <a:solidFill>
                  <a:schemeClr val="tx1">
                    <a:lumMod val="65000"/>
                    <a:lumOff val="35000"/>
                  </a:schemeClr>
                </a:solidFill>
              </a:rPr>
              <a:t>مهاجرپذیری برای جبران نیروی کار و عواقب سالخوردگی جمعیت </a:t>
            </a:r>
          </a:p>
        </p:txBody>
      </p:sp>
      <p:sp>
        <p:nvSpPr>
          <p:cNvPr id="17" name="Oval 16"/>
          <p:cNvSpPr/>
          <p:nvPr/>
        </p:nvSpPr>
        <p:spPr>
          <a:xfrm>
            <a:off x="6012160" y="4365104"/>
            <a:ext cx="2325216" cy="1800200"/>
          </a:xfrm>
          <a:prstGeom prst="ellipse">
            <a:avLst/>
          </a:prstGeom>
          <a:ln>
            <a:solidFill>
              <a:schemeClr val="tx1">
                <a:lumMod val="50000"/>
                <a:lumOff val="50000"/>
              </a:schemeClr>
            </a:solid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algn="ctr"/>
            <a:r>
              <a:rPr lang="fa-IR" sz="2800" dirty="0" smtClean="0">
                <a:solidFill>
                  <a:schemeClr val="tx1">
                    <a:lumMod val="65000"/>
                    <a:lumOff val="35000"/>
                  </a:schemeClr>
                </a:solidFill>
              </a:rPr>
              <a:t>راهکار ثانویه </a:t>
            </a:r>
            <a:endParaRPr lang="en-US" sz="2800" dirty="0">
              <a:solidFill>
                <a:schemeClr val="tx1">
                  <a:lumMod val="65000"/>
                  <a:lumOff val="35000"/>
                </a:schemeClr>
              </a:solidFill>
            </a:endParaRPr>
          </a:p>
        </p:txBody>
      </p:sp>
      <p:sp>
        <p:nvSpPr>
          <p:cNvPr id="18" name="Oval 17"/>
          <p:cNvSpPr/>
          <p:nvPr/>
        </p:nvSpPr>
        <p:spPr>
          <a:xfrm>
            <a:off x="559982" y="4485654"/>
            <a:ext cx="5840481" cy="1768041"/>
          </a:xfrm>
          <a:prstGeom prst="ellipse">
            <a:avLst/>
          </a:prstGeom>
          <a:ln>
            <a:solidFill>
              <a:schemeClr val="tx1">
                <a:lumMod val="50000"/>
                <a:lumOff val="50000"/>
              </a:schemeClr>
            </a:solid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algn="ctr"/>
            <a:r>
              <a:rPr lang="fa-IR" sz="2400" dirty="0" smtClean="0">
                <a:solidFill>
                  <a:schemeClr val="tx1">
                    <a:lumMod val="65000"/>
                    <a:lumOff val="35000"/>
                  </a:schemeClr>
                </a:solidFill>
              </a:rPr>
              <a:t>اتخاذ سیاست های حمایت از فرزند آوری </a:t>
            </a:r>
            <a:endParaRPr lang="en-US" sz="2400" dirty="0">
              <a:solidFill>
                <a:schemeClr val="tx1">
                  <a:lumMod val="65000"/>
                  <a:lumOff val="35000"/>
                </a:schemeClr>
              </a:solidFill>
            </a:endParaRPr>
          </a:p>
        </p:txBody>
      </p:sp>
      <p:sp>
        <p:nvSpPr>
          <p:cNvPr id="21" name="Title 20"/>
          <p:cNvSpPr>
            <a:spLocks noGrp="1"/>
          </p:cNvSpPr>
          <p:nvPr>
            <p:ph type="title"/>
          </p:nvPr>
        </p:nvSpPr>
        <p:spPr/>
        <p:txBody>
          <a:bodyPr>
            <a:normAutofit fontScale="90000"/>
          </a:bodyPr>
          <a:lstStyle/>
          <a:p>
            <a:r>
              <a:rPr lang="fa-IR" dirty="0" smtClean="0"/>
              <a:t>راهکارهای غرب در حل بحران جمعیتی</a:t>
            </a:r>
            <a:endParaRPr lang="en-US"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37601">
            <a:off x="5097955" y="394028"/>
            <a:ext cx="3659437" cy="2208975"/>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835" y="2254006"/>
            <a:ext cx="3447826" cy="2799754"/>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694300">
            <a:off x="968289" y="570448"/>
            <a:ext cx="3622140" cy="2315831"/>
          </a:xfrm>
          <a:prstGeom prst="rect">
            <a:avLst/>
          </a:prstGeom>
        </p:spPr>
      </p:pic>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337223">
            <a:off x="3201729" y="3261944"/>
            <a:ext cx="5825440" cy="3206672"/>
          </a:xfrm>
          <a:prstGeom prst="rect">
            <a:avLst/>
          </a:prstGeom>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263836">
            <a:off x="513102" y="3019620"/>
            <a:ext cx="5041098" cy="2811731"/>
          </a:xfrm>
          <a:prstGeom prst="rect">
            <a:avLst/>
          </a:prstGeom>
        </p:spPr>
      </p:pic>
    </p:spTree>
    <p:extLst>
      <p:ext uri="{BB962C8B-B14F-4D97-AF65-F5344CB8AC3E}">
        <p14:creationId xmlns:p14="http://schemas.microsoft.com/office/powerpoint/2010/main" val="1216141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1000" fill="hold"/>
                                        <p:tgtEl>
                                          <p:spTgt spid="25"/>
                                        </p:tgtEl>
                                        <p:attrNameLst>
                                          <p:attrName>ppt_w</p:attrName>
                                        </p:attrNameLst>
                                      </p:cBhvr>
                                      <p:tavLst>
                                        <p:tav tm="0">
                                          <p:val>
                                            <p:fltVal val="0"/>
                                          </p:val>
                                        </p:tav>
                                        <p:tav tm="100000">
                                          <p:val>
                                            <p:strVal val="#ppt_w"/>
                                          </p:val>
                                        </p:tav>
                                      </p:tavLst>
                                    </p:anim>
                                    <p:anim calcmode="lin" valueType="num">
                                      <p:cBhvr>
                                        <p:cTn id="15" dur="1000" fill="hold"/>
                                        <p:tgtEl>
                                          <p:spTgt spid="25"/>
                                        </p:tgtEl>
                                        <p:attrNameLst>
                                          <p:attrName>ppt_h</p:attrName>
                                        </p:attrNameLst>
                                      </p:cBhvr>
                                      <p:tavLst>
                                        <p:tav tm="0">
                                          <p:val>
                                            <p:fltVal val="0"/>
                                          </p:val>
                                        </p:tav>
                                        <p:tav tm="100000">
                                          <p:val>
                                            <p:strVal val="#ppt_h"/>
                                          </p:val>
                                        </p:tav>
                                      </p:tavLst>
                                    </p:anim>
                                    <p:anim calcmode="lin" valueType="num">
                                      <p:cBhvr>
                                        <p:cTn id="16" dur="1000" fill="hold"/>
                                        <p:tgtEl>
                                          <p:spTgt spid="25"/>
                                        </p:tgtEl>
                                        <p:attrNameLst>
                                          <p:attrName>style.rotation</p:attrName>
                                        </p:attrNameLst>
                                      </p:cBhvr>
                                      <p:tavLst>
                                        <p:tav tm="0">
                                          <p:val>
                                            <p:fltVal val="90"/>
                                          </p:val>
                                        </p:tav>
                                        <p:tav tm="100000">
                                          <p:val>
                                            <p:fltVal val="0"/>
                                          </p:val>
                                        </p:tav>
                                      </p:tavLst>
                                    </p:anim>
                                    <p:animEffect transition="in" filter="fade">
                                      <p:cBhvr>
                                        <p:cTn id="17" dur="1000"/>
                                        <p:tgtEl>
                                          <p:spTgt spid="25"/>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 calcmode="lin" valueType="num">
                                      <p:cBhvr>
                                        <p:cTn id="23" dur="1000" fill="hold"/>
                                        <p:tgtEl>
                                          <p:spTgt spid="24"/>
                                        </p:tgtEl>
                                        <p:attrNameLst>
                                          <p:attrName>style.rotation</p:attrName>
                                        </p:attrNameLst>
                                      </p:cBhvr>
                                      <p:tavLst>
                                        <p:tav tm="0">
                                          <p:val>
                                            <p:fltVal val="90"/>
                                          </p:val>
                                        </p:tav>
                                        <p:tav tm="100000">
                                          <p:val>
                                            <p:fltVal val="0"/>
                                          </p:val>
                                        </p:tav>
                                      </p:tavLst>
                                    </p:anim>
                                    <p:animEffect transition="in" filter="fade">
                                      <p:cBhvr>
                                        <p:cTn id="24" dur="1000"/>
                                        <p:tgtEl>
                                          <p:spTgt spid="24"/>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1000" fill="hold"/>
                                        <p:tgtEl>
                                          <p:spTgt spid="27"/>
                                        </p:tgtEl>
                                        <p:attrNameLst>
                                          <p:attrName>ppt_w</p:attrName>
                                        </p:attrNameLst>
                                      </p:cBhvr>
                                      <p:tavLst>
                                        <p:tav tm="0">
                                          <p:val>
                                            <p:fltVal val="0"/>
                                          </p:val>
                                        </p:tav>
                                        <p:tav tm="100000">
                                          <p:val>
                                            <p:strVal val="#ppt_w"/>
                                          </p:val>
                                        </p:tav>
                                      </p:tavLst>
                                    </p:anim>
                                    <p:anim calcmode="lin" valueType="num">
                                      <p:cBhvr>
                                        <p:cTn id="29" dur="1000" fill="hold"/>
                                        <p:tgtEl>
                                          <p:spTgt spid="27"/>
                                        </p:tgtEl>
                                        <p:attrNameLst>
                                          <p:attrName>ppt_h</p:attrName>
                                        </p:attrNameLst>
                                      </p:cBhvr>
                                      <p:tavLst>
                                        <p:tav tm="0">
                                          <p:val>
                                            <p:fltVal val="0"/>
                                          </p:val>
                                        </p:tav>
                                        <p:tav tm="100000">
                                          <p:val>
                                            <p:strVal val="#ppt_h"/>
                                          </p:val>
                                        </p:tav>
                                      </p:tavLst>
                                    </p:anim>
                                    <p:anim calcmode="lin" valueType="num">
                                      <p:cBhvr>
                                        <p:cTn id="30" dur="1000" fill="hold"/>
                                        <p:tgtEl>
                                          <p:spTgt spid="27"/>
                                        </p:tgtEl>
                                        <p:attrNameLst>
                                          <p:attrName>style.rotation</p:attrName>
                                        </p:attrNameLst>
                                      </p:cBhvr>
                                      <p:tavLst>
                                        <p:tav tm="0">
                                          <p:val>
                                            <p:fltVal val="90"/>
                                          </p:val>
                                        </p:tav>
                                        <p:tav tm="100000">
                                          <p:val>
                                            <p:fltVal val="0"/>
                                          </p:val>
                                        </p:tav>
                                      </p:tavLst>
                                    </p:anim>
                                    <p:animEffect transition="in" filter="fade">
                                      <p:cBhvr>
                                        <p:cTn id="31" dur="1000"/>
                                        <p:tgtEl>
                                          <p:spTgt spid="27"/>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1000" fill="hold"/>
                                        <p:tgtEl>
                                          <p:spTgt spid="28"/>
                                        </p:tgtEl>
                                        <p:attrNameLst>
                                          <p:attrName>ppt_w</p:attrName>
                                        </p:attrNameLst>
                                      </p:cBhvr>
                                      <p:tavLst>
                                        <p:tav tm="0">
                                          <p:val>
                                            <p:fltVal val="0"/>
                                          </p:val>
                                        </p:tav>
                                        <p:tav tm="100000">
                                          <p:val>
                                            <p:strVal val="#ppt_w"/>
                                          </p:val>
                                        </p:tav>
                                      </p:tavLst>
                                    </p:anim>
                                    <p:anim calcmode="lin" valueType="num">
                                      <p:cBhvr>
                                        <p:cTn id="36" dur="1000" fill="hold"/>
                                        <p:tgtEl>
                                          <p:spTgt spid="28"/>
                                        </p:tgtEl>
                                        <p:attrNameLst>
                                          <p:attrName>ppt_h</p:attrName>
                                        </p:attrNameLst>
                                      </p:cBhvr>
                                      <p:tavLst>
                                        <p:tav tm="0">
                                          <p:val>
                                            <p:fltVal val="0"/>
                                          </p:val>
                                        </p:tav>
                                        <p:tav tm="100000">
                                          <p:val>
                                            <p:strVal val="#ppt_h"/>
                                          </p:val>
                                        </p:tav>
                                      </p:tavLst>
                                    </p:anim>
                                    <p:anim calcmode="lin" valueType="num">
                                      <p:cBhvr>
                                        <p:cTn id="37" dur="1000" fill="hold"/>
                                        <p:tgtEl>
                                          <p:spTgt spid="28"/>
                                        </p:tgtEl>
                                        <p:attrNameLst>
                                          <p:attrName>style.rotation</p:attrName>
                                        </p:attrNameLst>
                                      </p:cBhvr>
                                      <p:tavLst>
                                        <p:tav tm="0">
                                          <p:val>
                                            <p:fltVal val="90"/>
                                          </p:val>
                                        </p:tav>
                                        <p:tav tm="100000">
                                          <p:val>
                                            <p:fltVal val="0"/>
                                          </p:val>
                                        </p:tav>
                                      </p:tavLst>
                                    </p:anim>
                                    <p:animEffect transition="in" filter="fade">
                                      <p:cBhvr>
                                        <p:cTn id="38"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80528" y="2060848"/>
            <a:ext cx="9721080" cy="4933447"/>
          </a:xfrm>
          <a:prstGeom prst="rect">
            <a:avLst/>
          </a:prstGeom>
        </p:spPr>
      </p:pic>
      <p:sp>
        <p:nvSpPr>
          <p:cNvPr id="2" name="Title 1"/>
          <p:cNvSpPr>
            <a:spLocks noGrp="1"/>
          </p:cNvSpPr>
          <p:nvPr>
            <p:ph type="title"/>
          </p:nvPr>
        </p:nvSpPr>
        <p:spPr>
          <a:xfrm>
            <a:off x="467544" y="557808"/>
            <a:ext cx="8229600" cy="1143000"/>
          </a:xfrm>
        </p:spPr>
        <p:txBody>
          <a:bodyPr>
            <a:normAutofit/>
          </a:bodyPr>
          <a:lstStyle/>
          <a:p>
            <a:pPr algn="ctr"/>
            <a:r>
              <a:rPr lang="fa-IR" sz="4000" dirty="0" smtClean="0"/>
              <a:t>فهرست</a:t>
            </a:r>
            <a:endParaRPr lang="en-US" sz="4000" dirty="0"/>
          </a:p>
        </p:txBody>
      </p:sp>
      <p:sp>
        <p:nvSpPr>
          <p:cNvPr id="3" name="Content Placeholder 2"/>
          <p:cNvSpPr>
            <a:spLocks noGrp="1"/>
          </p:cNvSpPr>
          <p:nvPr>
            <p:ph idx="1"/>
          </p:nvPr>
        </p:nvSpPr>
        <p:spPr/>
        <p:txBody>
          <a:bodyPr>
            <a:normAutofit fontScale="77500" lnSpcReduction="20000"/>
          </a:bodyPr>
          <a:lstStyle/>
          <a:p>
            <a:pPr algn="r" rtl="1">
              <a:lnSpc>
                <a:spcPct val="120000"/>
              </a:lnSpc>
            </a:pPr>
            <a:r>
              <a:rPr lang="fa-IR" dirty="0" smtClean="0"/>
              <a:t>نگاهی به سیاست‌های جمعیتی</a:t>
            </a:r>
            <a:endParaRPr lang="en-US" dirty="0" smtClean="0"/>
          </a:p>
          <a:p>
            <a:pPr lvl="1">
              <a:lnSpc>
                <a:spcPct val="120000"/>
              </a:lnSpc>
            </a:pPr>
            <a:r>
              <a:rPr lang="fa-IR" dirty="0" smtClean="0"/>
              <a:t>سیاست‌های جمعیتی در ایران</a:t>
            </a:r>
            <a:endParaRPr lang="en-US" dirty="0" smtClean="0"/>
          </a:p>
          <a:p>
            <a:pPr lvl="1">
              <a:lnSpc>
                <a:spcPct val="120000"/>
              </a:lnSpc>
            </a:pPr>
            <a:r>
              <a:rPr lang="fa-IR" dirty="0" smtClean="0"/>
              <a:t>آمار رشد جمعیت و نرخ باروری در ایران</a:t>
            </a:r>
            <a:endParaRPr lang="en-US" dirty="0" smtClean="0"/>
          </a:p>
          <a:p>
            <a:pPr lvl="1">
              <a:lnSpc>
                <a:spcPct val="120000"/>
              </a:lnSpc>
            </a:pPr>
            <a:r>
              <a:rPr lang="fa-IR" dirty="0"/>
              <a:t>سیاست‌های جمعیتی در کشورهای </a:t>
            </a:r>
            <a:r>
              <a:rPr lang="fa-IR" dirty="0" smtClean="0"/>
              <a:t>غربی</a:t>
            </a:r>
            <a:endParaRPr lang="en-US" dirty="0" smtClean="0"/>
          </a:p>
          <a:p>
            <a:pPr lvl="1">
              <a:lnSpc>
                <a:spcPct val="120000"/>
              </a:lnSpc>
            </a:pPr>
            <a:r>
              <a:rPr lang="fa-IR" dirty="0" smtClean="0"/>
              <a:t>مقایسه نرخ باروری کشورهای مختلف</a:t>
            </a:r>
          </a:p>
          <a:p>
            <a:pPr algn="r" rtl="1">
              <a:lnSpc>
                <a:spcPct val="120000"/>
              </a:lnSpc>
            </a:pPr>
            <a:r>
              <a:rPr lang="fa-IR" dirty="0" smtClean="0"/>
              <a:t>عملیات نظامی بدون اسلحه</a:t>
            </a:r>
          </a:p>
          <a:p>
            <a:pPr lvl="1">
              <a:lnSpc>
                <a:spcPct val="120000"/>
              </a:lnSpc>
            </a:pPr>
            <a:r>
              <a:rPr lang="fa-IR" dirty="0" smtClean="0"/>
              <a:t>تناقض فعالیت‌های غرب</a:t>
            </a:r>
          </a:p>
          <a:p>
            <a:pPr lvl="1">
              <a:lnSpc>
                <a:spcPct val="120000"/>
              </a:lnSpc>
            </a:pPr>
            <a:r>
              <a:rPr lang="fa-IR" dirty="0" smtClean="0"/>
              <a:t>تأثیرات </a:t>
            </a:r>
            <a:r>
              <a:rPr lang="fa-IR" dirty="0"/>
              <a:t>اجرای برنامه تنظیم خانواده در </a:t>
            </a:r>
            <a:r>
              <a:rPr lang="fa-IR" dirty="0" smtClean="0"/>
              <a:t>ایران</a:t>
            </a:r>
            <a:endParaRPr lang="en-US" dirty="0" smtClean="0"/>
          </a:p>
          <a:p>
            <a:pPr>
              <a:lnSpc>
                <a:spcPct val="120000"/>
              </a:lnSpc>
            </a:pPr>
            <a:r>
              <a:rPr lang="fa-IR" dirty="0" smtClean="0"/>
              <a:t>افزایش جمعیت</a:t>
            </a:r>
          </a:p>
          <a:p>
            <a:pPr lvl="1">
              <a:lnSpc>
                <a:spcPct val="120000"/>
              </a:lnSpc>
            </a:pPr>
            <a:r>
              <a:rPr lang="fa-IR" dirty="0" smtClean="0"/>
              <a:t>نگاه </a:t>
            </a:r>
            <a:r>
              <a:rPr lang="fa-IR" dirty="0"/>
              <a:t>مخالفین و </a:t>
            </a:r>
            <a:r>
              <a:rPr lang="fa-IR" dirty="0" smtClean="0"/>
              <a:t>موافقین</a:t>
            </a:r>
            <a:endParaRPr lang="en-US" dirty="0" smtClean="0"/>
          </a:p>
          <a:p>
            <a:pPr lvl="1">
              <a:lnSpc>
                <a:spcPct val="120000"/>
              </a:lnSpc>
            </a:pPr>
            <a:r>
              <a:rPr lang="fa-IR" dirty="0" smtClean="0"/>
              <a:t>دیدگاه اسلام</a:t>
            </a:r>
          </a:p>
          <a:p>
            <a:pPr lvl="1">
              <a:lnSpc>
                <a:spcPct val="120000"/>
              </a:lnSpc>
            </a:pPr>
            <a:r>
              <a:rPr lang="fa-IR" dirty="0" smtClean="0"/>
              <a:t>تدوین راهکارها</a:t>
            </a:r>
          </a:p>
          <a:p>
            <a:pPr algn="r" rtl="1">
              <a:lnSpc>
                <a:spcPct val="120000"/>
              </a:lnSpc>
            </a:pPr>
            <a:endParaRPr lang="en-US" dirty="0"/>
          </a:p>
        </p:txBody>
      </p:sp>
      <p:sp>
        <p:nvSpPr>
          <p:cNvPr id="4" name="Slide Number Placeholder 3"/>
          <p:cNvSpPr>
            <a:spLocks noGrp="1"/>
          </p:cNvSpPr>
          <p:nvPr>
            <p:ph type="sldNum" sz="quarter" idx="12"/>
          </p:nvPr>
        </p:nvSpPr>
        <p:spPr/>
        <p:txBody>
          <a:bodyPr/>
          <a:lstStyle/>
          <a:p>
            <a:r>
              <a:rPr lang="fa-IR" dirty="0" smtClean="0"/>
              <a:t>2</a:t>
            </a:r>
            <a:endParaRPr lang="en-US" dirty="0"/>
          </a:p>
        </p:txBody>
      </p:sp>
    </p:spTree>
    <p:extLst>
      <p:ext uri="{BB962C8B-B14F-4D97-AF65-F5344CB8AC3E}">
        <p14:creationId xmlns:p14="http://schemas.microsoft.com/office/powerpoint/2010/main" val="3854292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anim calcmode="lin" valueType="num">
                                      <p:cBhvr>
                                        <p:cTn id="8"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500"/>
                                        <p:tgtEl>
                                          <p:spTgt spid="3">
                                            <p:txEl>
                                              <p:pRg st="1" end="1"/>
                                            </p:txEl>
                                          </p:spTgt>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500"/>
                                        <p:tgtEl>
                                          <p:spTgt spid="3">
                                            <p:txEl>
                                              <p:pRg st="2" end="2"/>
                                            </p:txEl>
                                          </p:spTgt>
                                        </p:tgtEl>
                                      </p:cBhvr>
                                    </p:animEffect>
                                  </p:childTnLst>
                                </p:cTn>
                              </p:par>
                            </p:childTnLst>
                          </p:cTn>
                        </p:par>
                        <p:par>
                          <p:cTn id="18" fill="hold">
                            <p:stCondLst>
                              <p:cond delay="4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500"/>
                                        <p:tgtEl>
                                          <p:spTgt spid="3">
                                            <p:txEl>
                                              <p:pRg st="3" end="3"/>
                                            </p:txEl>
                                          </p:spTgt>
                                        </p:tgtEl>
                                      </p:cBhvr>
                                    </p:animEffect>
                                  </p:childTnLst>
                                </p:cTn>
                              </p:par>
                            </p:childTnLst>
                          </p:cTn>
                        </p:par>
                        <p:par>
                          <p:cTn id="22" fill="hold">
                            <p:stCondLst>
                              <p:cond delay="60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500"/>
                                        <p:tgtEl>
                                          <p:spTgt spid="3">
                                            <p:txEl>
                                              <p:pRg st="4" end="4"/>
                                            </p:txEl>
                                          </p:spTgt>
                                        </p:tgtEl>
                                      </p:cBhvr>
                                    </p:animEffect>
                                  </p:childTnLst>
                                </p:cTn>
                              </p:par>
                            </p:childTnLst>
                          </p:cTn>
                        </p:par>
                        <p:par>
                          <p:cTn id="26" fill="hold">
                            <p:stCondLst>
                              <p:cond delay="7500"/>
                            </p:stCondLst>
                            <p:childTnLst>
                              <p:par>
                                <p:cTn id="27" presetID="42"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500"/>
                                        <p:tgtEl>
                                          <p:spTgt spid="3">
                                            <p:txEl>
                                              <p:pRg st="5" end="5"/>
                                            </p:txEl>
                                          </p:spTgt>
                                        </p:tgtEl>
                                      </p:cBhvr>
                                    </p:animEffect>
                                    <p:anim calcmode="lin" valueType="num">
                                      <p:cBhvr>
                                        <p:cTn id="30"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1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32" fill="hold">
                            <p:stCondLst>
                              <p:cond delay="9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500"/>
                                        <p:tgtEl>
                                          <p:spTgt spid="3">
                                            <p:txEl>
                                              <p:pRg st="6" end="6"/>
                                            </p:txEl>
                                          </p:spTgt>
                                        </p:tgtEl>
                                      </p:cBhvr>
                                    </p:animEffect>
                                  </p:childTnLst>
                                </p:cTn>
                              </p:par>
                            </p:childTnLst>
                          </p:cTn>
                        </p:par>
                        <p:par>
                          <p:cTn id="36" fill="hold">
                            <p:stCondLst>
                              <p:cond delay="105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500"/>
                                        <p:tgtEl>
                                          <p:spTgt spid="3">
                                            <p:txEl>
                                              <p:pRg st="7" end="7"/>
                                            </p:txEl>
                                          </p:spTgt>
                                        </p:tgtEl>
                                      </p:cBhvr>
                                    </p:animEffect>
                                  </p:childTnLst>
                                </p:cTn>
                              </p:par>
                            </p:childTnLst>
                          </p:cTn>
                        </p:par>
                        <p:par>
                          <p:cTn id="40" fill="hold">
                            <p:stCondLst>
                              <p:cond delay="12000"/>
                            </p:stCondLst>
                            <p:childTnLst>
                              <p:par>
                                <p:cTn id="41" presetID="42"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1500"/>
                                        <p:tgtEl>
                                          <p:spTgt spid="3">
                                            <p:txEl>
                                              <p:pRg st="8" end="8"/>
                                            </p:txEl>
                                          </p:spTgt>
                                        </p:tgtEl>
                                      </p:cBhvr>
                                    </p:animEffect>
                                    <p:anim calcmode="lin" valueType="num">
                                      <p:cBhvr>
                                        <p:cTn id="44" dur="1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5" dur="15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46" fill="hold">
                            <p:stCondLst>
                              <p:cond delay="13500"/>
                            </p:stCondLst>
                            <p:childTnLst>
                              <p:par>
                                <p:cTn id="47" presetID="10" presetClass="entr" presetSubtype="0" fill="hold" nodeType="after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500"/>
                                        <p:tgtEl>
                                          <p:spTgt spid="3">
                                            <p:txEl>
                                              <p:pRg st="9" end="9"/>
                                            </p:txEl>
                                          </p:spTgt>
                                        </p:tgtEl>
                                      </p:cBhvr>
                                    </p:animEffect>
                                  </p:childTnLst>
                                </p:cTn>
                              </p:par>
                            </p:childTnLst>
                          </p:cTn>
                        </p:par>
                        <p:par>
                          <p:cTn id="50" fill="hold">
                            <p:stCondLst>
                              <p:cond delay="15000"/>
                            </p:stCondLst>
                            <p:childTnLst>
                              <p:par>
                                <p:cTn id="51" presetID="10" presetClass="entr" presetSubtype="0" fill="hold" nodeType="after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Effect transition="in" filter="fade">
                                      <p:cBhvr>
                                        <p:cTn id="53" dur="1500"/>
                                        <p:tgtEl>
                                          <p:spTgt spid="3">
                                            <p:txEl>
                                              <p:pRg st="10" end="10"/>
                                            </p:txEl>
                                          </p:spTgt>
                                        </p:tgtEl>
                                      </p:cBhvr>
                                    </p:animEffect>
                                  </p:childTnLst>
                                </p:cTn>
                              </p:par>
                            </p:childTnLst>
                          </p:cTn>
                        </p:par>
                        <p:par>
                          <p:cTn id="54" fill="hold">
                            <p:stCondLst>
                              <p:cond delay="16500"/>
                            </p:stCondLst>
                            <p:childTnLst>
                              <p:par>
                                <p:cTn id="55" presetID="10" presetClass="entr" presetSubtype="0" fill="hold" nodeType="after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fade">
                                      <p:cBhvr>
                                        <p:cTn id="57" dur="1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404664"/>
            <a:ext cx="8229600" cy="1143000"/>
          </a:xfrm>
        </p:spPr>
        <p:txBody>
          <a:bodyPr>
            <a:normAutofit/>
          </a:bodyPr>
          <a:lstStyle/>
          <a:p>
            <a:r>
              <a:rPr lang="fa-IR" sz="4000" dirty="0"/>
              <a:t>سياست‌هاي  جمعيتي كشور </a:t>
            </a:r>
            <a:r>
              <a:rPr lang="fa-IR" sz="4000" dirty="0" smtClean="0"/>
              <a:t>نروژ</a:t>
            </a:r>
            <a:endParaRPr lang="en-US" sz="4000" dirty="0"/>
          </a:p>
        </p:txBody>
      </p:sp>
      <p:sp>
        <p:nvSpPr>
          <p:cNvPr id="3" name="Content Placeholder 2"/>
          <p:cNvSpPr>
            <a:spLocks noGrp="1"/>
          </p:cNvSpPr>
          <p:nvPr>
            <p:ph idx="1"/>
          </p:nvPr>
        </p:nvSpPr>
        <p:spPr>
          <a:xfrm>
            <a:off x="1245700" y="3370256"/>
            <a:ext cx="6391653" cy="5328400"/>
          </a:xfrm>
        </p:spPr>
        <p:txBody>
          <a:bodyPr>
            <a:normAutofit/>
          </a:bodyPr>
          <a:lstStyle/>
          <a:p>
            <a:pPr algn="just" rtl="1">
              <a:lnSpc>
                <a:spcPct val="150000"/>
              </a:lnSpc>
              <a:buFont typeface="Wingdings" panose="05000000000000000000" pitchFamily="2" charset="2"/>
              <a:buChar char="v"/>
            </a:pPr>
            <a:r>
              <a:rPr lang="fa-IR" sz="2000" dirty="0" smtClean="0"/>
              <a:t>میزان مشارکت بالای مادران در کار </a:t>
            </a:r>
          </a:p>
          <a:p>
            <a:pPr marL="457200" indent="-457200" algn="just" rtl="1">
              <a:lnSpc>
                <a:spcPct val="150000"/>
              </a:lnSpc>
              <a:buAutoNum type="arabicParenR"/>
            </a:pPr>
            <a:r>
              <a:rPr lang="fa-IR" sz="2000" dirty="0" smtClean="0"/>
              <a:t>12 ماه مرخصی  مادر ان با دریافت 80 درصد حقوق </a:t>
            </a:r>
          </a:p>
          <a:p>
            <a:pPr marL="457200" indent="-457200" algn="just" rtl="1">
              <a:lnSpc>
                <a:spcPct val="150000"/>
              </a:lnSpc>
              <a:buAutoNum type="arabicParenR"/>
            </a:pPr>
            <a:r>
              <a:rPr lang="fa-IR" sz="2000" dirty="0" smtClean="0"/>
              <a:t>4 ماه مرخصی پدران با دریافت حقوق کامل </a:t>
            </a:r>
          </a:p>
          <a:p>
            <a:pPr marL="457200" indent="-457200" algn="just" rtl="1">
              <a:lnSpc>
                <a:spcPct val="150000"/>
              </a:lnSpc>
              <a:buAutoNum type="arabicParenR"/>
            </a:pPr>
            <a:r>
              <a:rPr lang="fa-IR" sz="2000" dirty="0" smtClean="0"/>
              <a:t>اختصاص حق اولاد و مراقبت های رایگان از کودک از محل مالیات ها</a:t>
            </a:r>
          </a:p>
          <a:p>
            <a:pPr marL="0" indent="0" algn="just" rtl="1">
              <a:lnSpc>
                <a:spcPct val="150000"/>
              </a:lnSpc>
              <a:buNone/>
            </a:pPr>
            <a:endParaRPr lang="fa-IR" sz="2000" dirty="0" smtClean="0"/>
          </a:p>
        </p:txBody>
      </p:sp>
      <p:sp>
        <p:nvSpPr>
          <p:cNvPr id="4" name="Slide Number Placeholder 3"/>
          <p:cNvSpPr>
            <a:spLocks noGrp="1"/>
          </p:cNvSpPr>
          <p:nvPr>
            <p:ph type="sldNum" sz="quarter" idx="12"/>
          </p:nvPr>
        </p:nvSpPr>
        <p:spPr/>
        <p:txBody>
          <a:bodyPr/>
          <a:lstStyle/>
          <a:p>
            <a:r>
              <a:rPr lang="fa-IR" dirty="0" smtClean="0"/>
              <a:t>18</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9713" y="1581047"/>
            <a:ext cx="4023625" cy="1743075"/>
          </a:xfrm>
          <a:prstGeom prst="rect">
            <a:avLst/>
          </a:prstGeom>
        </p:spPr>
      </p:pic>
      <p:sp>
        <p:nvSpPr>
          <p:cNvPr id="7" name="Horizontal Scroll 6"/>
          <p:cNvSpPr/>
          <p:nvPr/>
        </p:nvSpPr>
        <p:spPr>
          <a:xfrm>
            <a:off x="3071948" y="5697429"/>
            <a:ext cx="2979415" cy="1024046"/>
          </a:xfrm>
          <a:prstGeom prst="horizont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dirty="0" smtClean="0"/>
              <a:t>نرخ</a:t>
            </a:r>
            <a:r>
              <a:rPr lang="fa-IR" sz="3200" dirty="0" smtClean="0"/>
              <a:t> باروری :1.89</a:t>
            </a:r>
          </a:p>
        </p:txBody>
      </p:sp>
    </p:spTree>
    <p:extLst>
      <p:ext uri="{BB962C8B-B14F-4D97-AF65-F5344CB8AC3E}">
        <p14:creationId xmlns:p14="http://schemas.microsoft.com/office/powerpoint/2010/main" val="1115286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250"/>
                            </p:stCondLst>
                            <p:childTnLst>
                              <p:par>
                                <p:cTn id="13" presetID="10" presetClass="entr" presetSubtype="0" fill="hold" grpId="0" nodeType="afterEffect">
                                  <p:stCondLst>
                                    <p:cond delay="25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750"/>
                            </p:stCondLst>
                            <p:childTnLst>
                              <p:par>
                                <p:cTn id="21" presetID="1" presetClass="entr" presetSubtype="0" fill="hold" grpId="1" nodeType="afterEffect">
                                  <p:stCondLst>
                                    <p:cond delay="250"/>
                                  </p:stCondLst>
                                  <p:childTnLst>
                                    <p:set>
                                      <p:cBhvr>
                                        <p:cTn id="22" dur="1" fill="hold">
                                          <p:stCondLst>
                                            <p:cond delay="0"/>
                                          </p:stCondLst>
                                        </p:cTn>
                                        <p:tgtEl>
                                          <p:spTgt spid="7"/>
                                        </p:tgtEl>
                                        <p:attrNameLst>
                                          <p:attrName>style.visibility</p:attrName>
                                        </p:attrNameLst>
                                      </p:cBhvr>
                                      <p:to>
                                        <p:strVal val="visible"/>
                                      </p:to>
                                    </p:set>
                                  </p:childTnLst>
                                </p:cTn>
                              </p:par>
                            </p:childTnLst>
                          </p:cTn>
                        </p:par>
                        <p:par>
                          <p:cTn id="23" fill="hold">
                            <p:stCondLst>
                              <p:cond delay="3000"/>
                            </p:stCondLst>
                            <p:childTnLst>
                              <p:par>
                                <p:cTn id="24" presetID="6" presetClass="emph" presetSubtype="0" fill="hold" grpId="0" nodeType="afterEffect">
                                  <p:stCondLst>
                                    <p:cond delay="500"/>
                                  </p:stCondLst>
                                  <p:childTnLst>
                                    <p:animScale>
                                      <p:cBhvr>
                                        <p:cTn id="25"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rance-Flag.jpeg"/>
          <p:cNvPicPr>
            <a:picLocks noChangeAspect="1"/>
          </p:cNvPicPr>
          <p:nvPr/>
        </p:nvPicPr>
        <p:blipFill>
          <a:blip r:embed="rId2"/>
          <a:stretch>
            <a:fillRect/>
          </a:stretch>
        </p:blipFill>
        <p:spPr>
          <a:xfrm>
            <a:off x="1079500" y="571500"/>
            <a:ext cx="6985000" cy="5715000"/>
          </a:xfrm>
          <a:prstGeom prst="ellipse">
            <a:avLst/>
          </a:prstGeom>
          <a:ln>
            <a:noFill/>
          </a:ln>
          <a:effectLst>
            <a:softEdge rad="112500"/>
          </a:effectLst>
        </p:spPr>
      </p:pic>
      <p:sp>
        <p:nvSpPr>
          <p:cNvPr id="2" name="Title 1"/>
          <p:cNvSpPr>
            <a:spLocks noGrp="1"/>
          </p:cNvSpPr>
          <p:nvPr>
            <p:ph type="title"/>
          </p:nvPr>
        </p:nvSpPr>
        <p:spPr>
          <a:xfrm>
            <a:off x="683568" y="692696"/>
            <a:ext cx="8229600" cy="1143000"/>
          </a:xfrm>
        </p:spPr>
        <p:txBody>
          <a:bodyPr>
            <a:normAutofit/>
          </a:bodyPr>
          <a:lstStyle/>
          <a:p>
            <a:r>
              <a:rPr lang="fa-IR" dirty="0">
                <a:solidFill>
                  <a:schemeClr val="bg2">
                    <a:lumMod val="25000"/>
                  </a:schemeClr>
                </a:solidFill>
              </a:rPr>
              <a:t>سياست‌هاي  جمعيتي </a:t>
            </a:r>
            <a:r>
              <a:rPr lang="fa-IR" dirty="0" smtClean="0">
                <a:solidFill>
                  <a:schemeClr val="bg2">
                    <a:lumMod val="25000"/>
                  </a:schemeClr>
                </a:solidFill>
              </a:rPr>
              <a:t>كشور فرانسه</a:t>
            </a:r>
            <a:endParaRPr lang="en-US" dirty="0">
              <a:solidFill>
                <a:schemeClr val="bg2">
                  <a:lumMod val="25000"/>
                </a:schemeClr>
              </a:solidFill>
            </a:endParaRPr>
          </a:p>
        </p:txBody>
      </p:sp>
      <p:sp>
        <p:nvSpPr>
          <p:cNvPr id="4" name="Slide Number Placeholder 3"/>
          <p:cNvSpPr>
            <a:spLocks noGrp="1"/>
          </p:cNvSpPr>
          <p:nvPr>
            <p:ph type="sldNum" sz="quarter" idx="12"/>
          </p:nvPr>
        </p:nvSpPr>
        <p:spPr/>
        <p:txBody>
          <a:bodyPr/>
          <a:lstStyle/>
          <a:p>
            <a:r>
              <a:rPr lang="fa-IR" dirty="0" smtClean="0"/>
              <a:t>19</a:t>
            </a:r>
          </a:p>
        </p:txBody>
      </p:sp>
      <p:sp>
        <p:nvSpPr>
          <p:cNvPr id="6" name="Content Placeholder 5"/>
          <p:cNvSpPr>
            <a:spLocks noGrp="1"/>
          </p:cNvSpPr>
          <p:nvPr>
            <p:ph idx="1"/>
          </p:nvPr>
        </p:nvSpPr>
        <p:spPr>
          <a:xfrm>
            <a:off x="323528" y="1967230"/>
            <a:ext cx="8229600" cy="4389120"/>
          </a:xfrm>
        </p:spPr>
        <p:txBody>
          <a:bodyPr>
            <a:normAutofit/>
          </a:bodyPr>
          <a:lstStyle/>
          <a:p>
            <a:pPr marL="0" indent="0" algn="ctr">
              <a:buNone/>
            </a:pPr>
            <a:endParaRPr lang="fa-IR" sz="4000" b="1" dirty="0" smtClean="0"/>
          </a:p>
          <a:p>
            <a:pPr marL="0" indent="0" algn="ctr">
              <a:buNone/>
            </a:pPr>
            <a:r>
              <a:rPr lang="fa-IR" sz="4000" b="1" dirty="0" smtClean="0">
                <a:solidFill>
                  <a:schemeClr val="bg1">
                    <a:lumMod val="85000"/>
                  </a:schemeClr>
                </a:solidFill>
              </a:rPr>
              <a:t>مزایای</a:t>
            </a:r>
            <a:r>
              <a:rPr lang="fa-IR" sz="4000" b="1" dirty="0" smtClean="0">
                <a:solidFill>
                  <a:schemeClr val="bg1">
                    <a:lumMod val="50000"/>
                  </a:schemeClr>
                </a:solidFill>
              </a:rPr>
              <a:t> بیشتر برای فرز</a:t>
            </a:r>
            <a:r>
              <a:rPr lang="fa-IR" sz="4000" b="1" dirty="0" smtClean="0">
                <a:solidFill>
                  <a:schemeClr val="bg1">
                    <a:lumMod val="85000"/>
                  </a:schemeClr>
                </a:solidFill>
              </a:rPr>
              <a:t>ند سوم </a:t>
            </a:r>
          </a:p>
          <a:p>
            <a:pPr marL="0" indent="0" algn="ctr">
              <a:buNone/>
            </a:pPr>
            <a:r>
              <a:rPr lang="fa-IR" sz="4000" b="1" dirty="0" smtClean="0">
                <a:solidFill>
                  <a:schemeClr val="bg1">
                    <a:lumMod val="85000"/>
                  </a:schemeClr>
                </a:solidFill>
              </a:rPr>
              <a:t>سه سال مرخ</a:t>
            </a:r>
            <a:r>
              <a:rPr lang="fa-IR" sz="4000" b="1" dirty="0" smtClean="0">
                <a:solidFill>
                  <a:schemeClr val="bg1">
                    <a:lumMod val="50000"/>
                  </a:schemeClr>
                </a:solidFill>
              </a:rPr>
              <a:t>صی بدون حقو</a:t>
            </a:r>
            <a:r>
              <a:rPr lang="fa-IR" sz="4000" b="1" dirty="0" smtClean="0">
                <a:solidFill>
                  <a:schemeClr val="bg1">
                    <a:lumMod val="85000"/>
                  </a:schemeClr>
                </a:solidFill>
              </a:rPr>
              <a:t>ق برای مادرا</a:t>
            </a:r>
            <a:r>
              <a:rPr lang="fa-IR" sz="4000" b="1" dirty="0" smtClean="0">
                <a:solidFill>
                  <a:schemeClr val="tx1">
                    <a:lumMod val="65000"/>
                    <a:lumOff val="35000"/>
                  </a:schemeClr>
                </a:solidFill>
              </a:rPr>
              <a:t>ن</a:t>
            </a:r>
            <a:r>
              <a:rPr lang="fa-IR" sz="4000" b="1" dirty="0" smtClean="0">
                <a:solidFill>
                  <a:schemeClr val="bg1">
                    <a:lumMod val="85000"/>
                  </a:schemeClr>
                </a:solidFill>
              </a:rPr>
              <a:t> </a:t>
            </a:r>
            <a:endParaRPr lang="en-US" sz="4000" b="1" dirty="0">
              <a:solidFill>
                <a:schemeClr val="bg1">
                  <a:lumMod val="85000"/>
                </a:schemeClr>
              </a:solidFill>
            </a:endParaRPr>
          </a:p>
        </p:txBody>
      </p:sp>
    </p:spTree>
    <p:extLst>
      <p:ext uri="{BB962C8B-B14F-4D97-AF65-F5344CB8AC3E}">
        <p14:creationId xmlns:p14="http://schemas.microsoft.com/office/powerpoint/2010/main" val="14274033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5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250"/>
                                  </p:stCondLst>
                                  <p:childTnLst>
                                    <p:set>
                                      <p:cBhvr>
                                        <p:cTn id="11" dur="1" fill="hold">
                                          <p:stCondLst>
                                            <p:cond delay="0"/>
                                          </p:stCondLst>
                                        </p:cTn>
                                        <p:tgtEl>
                                          <p:spTgt spid="6">
                                            <p:txEl>
                                              <p:pRg st="2" end="2"/>
                                            </p:txEl>
                                          </p:spTgt>
                                        </p:tgtEl>
                                        <p:attrNameLst>
                                          <p:attrName>style.visibility</p:attrName>
                                        </p:attrNameLst>
                                      </p:cBhvr>
                                      <p:to>
                                        <p:strVal val="visible"/>
                                      </p:to>
                                    </p:set>
                                    <p:anim calcmode="lin" valueType="num">
                                      <p:cBhvr additive="base">
                                        <p:cTn id="1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3" y="2193198"/>
            <a:ext cx="6264697" cy="2156006"/>
          </a:xfrm>
          <a:prstGeom prst="rect">
            <a:avLst/>
          </a:prstGeom>
        </p:spPr>
      </p:pic>
      <p:sp>
        <p:nvSpPr>
          <p:cNvPr id="2" name="Title 1"/>
          <p:cNvSpPr>
            <a:spLocks noGrp="1"/>
          </p:cNvSpPr>
          <p:nvPr>
            <p:ph type="title"/>
          </p:nvPr>
        </p:nvSpPr>
        <p:spPr>
          <a:xfrm>
            <a:off x="467544" y="332656"/>
            <a:ext cx="8229600" cy="1143000"/>
          </a:xfrm>
        </p:spPr>
        <p:txBody>
          <a:bodyPr>
            <a:normAutofit/>
          </a:bodyPr>
          <a:lstStyle/>
          <a:p>
            <a:r>
              <a:rPr lang="fa-IR" sz="4000" dirty="0"/>
              <a:t>سياست‌هاي  جمعيتي كشور </a:t>
            </a:r>
            <a:r>
              <a:rPr lang="fa-IR" sz="4000" dirty="0" smtClean="0"/>
              <a:t>سوئد</a:t>
            </a:r>
            <a:endParaRPr lang="en-US" sz="4000" dirty="0"/>
          </a:p>
        </p:txBody>
      </p:sp>
      <p:sp>
        <p:nvSpPr>
          <p:cNvPr id="3" name="Content Placeholder 2"/>
          <p:cNvSpPr>
            <a:spLocks noGrp="1"/>
          </p:cNvSpPr>
          <p:nvPr>
            <p:ph idx="1"/>
          </p:nvPr>
        </p:nvSpPr>
        <p:spPr>
          <a:xfrm>
            <a:off x="457200" y="1628800"/>
            <a:ext cx="8229600" cy="7146572"/>
          </a:xfrm>
        </p:spPr>
        <p:txBody>
          <a:bodyPr>
            <a:normAutofit/>
          </a:bodyPr>
          <a:lstStyle/>
          <a:p>
            <a:pPr algn="just" rtl="1"/>
            <a:r>
              <a:rPr lang="fa-IR" sz="2400" dirty="0" smtClean="0"/>
              <a:t> </a:t>
            </a:r>
            <a:r>
              <a:rPr lang="fa-IR" sz="2200" dirty="0" smtClean="0"/>
              <a:t>تخفیف ساعات کاری به همراه دریافت مزایای شغلی برای پدران و مادران </a:t>
            </a:r>
            <a:endParaRPr lang="en-US" sz="2200" dirty="0" smtClean="0"/>
          </a:p>
          <a:p>
            <a:pPr algn="just" rtl="1"/>
            <a:endParaRPr lang="en-US" sz="2200" dirty="0" smtClean="0"/>
          </a:p>
          <a:p>
            <a:pPr algn="just" rtl="1"/>
            <a:endParaRPr lang="en-US" sz="2200" dirty="0"/>
          </a:p>
          <a:p>
            <a:pPr algn="just" rtl="1"/>
            <a:endParaRPr lang="fa-IR" sz="2200" dirty="0" smtClean="0"/>
          </a:p>
          <a:p>
            <a:pPr algn="just" rtl="1"/>
            <a:endParaRPr lang="fa-IR" sz="2200" dirty="0" smtClean="0"/>
          </a:p>
          <a:p>
            <a:pPr algn="just" rtl="1"/>
            <a:endParaRPr lang="fa-IR" sz="2200" dirty="0" smtClean="0"/>
          </a:p>
          <a:p>
            <a:pPr marL="0" indent="0" algn="just" rtl="1">
              <a:buNone/>
            </a:pPr>
            <a:r>
              <a:rPr lang="fa-IR" sz="2200" dirty="0" smtClean="0"/>
              <a:t> </a:t>
            </a:r>
            <a:endParaRPr lang="en-US" sz="2200" dirty="0" smtClean="0"/>
          </a:p>
          <a:p>
            <a:pPr algn="just" rtl="1"/>
            <a:r>
              <a:rPr lang="fa-IR" sz="2200" dirty="0" smtClean="0"/>
              <a:t>تصویب قوانین گسترده در زمينه ايجاد مراكز حمايتي غيرانتفاعي برای مراقبت روزانه از كودكان</a:t>
            </a:r>
          </a:p>
          <a:p>
            <a:pPr algn="just" rtl="1"/>
            <a:r>
              <a:rPr lang="fa-IR" sz="2200" dirty="0" smtClean="0"/>
              <a:t> برخورداری از مزایای مرخصی ویژه، برای مادرانی که تا 30 ماه پس از تولد فرزند قبلی، فرزند دیگری بدنیا آورند.</a:t>
            </a:r>
            <a:endParaRPr lang="fa-IR" sz="2400" dirty="0" smtClean="0"/>
          </a:p>
          <a:p>
            <a:pPr marL="0" indent="0" algn="just" rtl="1">
              <a:buNone/>
            </a:pPr>
            <a:endParaRPr lang="en-US" sz="2400" dirty="0" smtClean="0"/>
          </a:p>
          <a:p>
            <a:pPr algn="just" rtl="1"/>
            <a:endParaRPr lang="fa-IR" sz="2400" dirty="0" smtClean="0"/>
          </a:p>
        </p:txBody>
      </p:sp>
      <p:sp>
        <p:nvSpPr>
          <p:cNvPr id="4" name="Slide Number Placeholder 3"/>
          <p:cNvSpPr>
            <a:spLocks noGrp="1"/>
          </p:cNvSpPr>
          <p:nvPr>
            <p:ph type="sldNum" sz="quarter" idx="12"/>
          </p:nvPr>
        </p:nvSpPr>
        <p:spPr/>
        <p:txBody>
          <a:bodyPr/>
          <a:lstStyle/>
          <a:p>
            <a:r>
              <a:rPr lang="fa-IR" dirty="0" smtClean="0"/>
              <a:t>21</a:t>
            </a:r>
            <a:endParaRPr lang="en-US" dirty="0"/>
          </a:p>
        </p:txBody>
      </p:sp>
    </p:spTree>
    <p:extLst>
      <p:ext uri="{BB962C8B-B14F-4D97-AF65-F5344CB8AC3E}">
        <p14:creationId xmlns:p14="http://schemas.microsoft.com/office/powerpoint/2010/main" val="326445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24712"/>
          </a:xfrm>
        </p:spPr>
        <p:txBody>
          <a:bodyPr anchor="t" anchorCtr="1">
            <a:normAutofit fontScale="90000"/>
          </a:bodyPr>
          <a:lstStyle/>
          <a:p>
            <a:r>
              <a:rPr lang="fa-IR" sz="4000" dirty="0" smtClean="0"/>
              <a:t>سیاست های جمعیتی کشور ترکیه</a:t>
            </a:r>
            <a:br>
              <a:rPr lang="fa-IR" sz="4000" dirty="0" smtClean="0"/>
            </a:br>
            <a:endParaRPr lang="en-US" sz="4000" dirty="0"/>
          </a:p>
        </p:txBody>
      </p:sp>
      <p:sp>
        <p:nvSpPr>
          <p:cNvPr id="4" name="Slide Number Placeholder 3"/>
          <p:cNvSpPr>
            <a:spLocks noGrp="1"/>
          </p:cNvSpPr>
          <p:nvPr>
            <p:ph type="sldNum" sz="quarter" idx="12"/>
          </p:nvPr>
        </p:nvSpPr>
        <p:spPr/>
        <p:txBody>
          <a:bodyPr/>
          <a:lstStyle/>
          <a:p>
            <a:r>
              <a:rPr lang="fa-IR" smtClean="0"/>
              <a:t>1</a:t>
            </a:r>
            <a:endParaRPr lang="fa-IR" dirty="0" smtClean="0"/>
          </a:p>
        </p:txBody>
      </p:sp>
      <p:pic>
        <p:nvPicPr>
          <p:cNvPr id="9" name="Content Placeholder 8" descr="tumblr_li28csyZjZ1qeah3jo1_500.jpg"/>
          <p:cNvPicPr>
            <a:picLocks noGrp="1" noChangeAspect="1"/>
          </p:cNvPicPr>
          <p:nvPr>
            <p:ph idx="1"/>
          </p:nvPr>
        </p:nvPicPr>
        <p:blipFill>
          <a:blip r:embed="rId2"/>
          <a:stretch>
            <a:fillRect/>
          </a:stretch>
        </p:blipFill>
        <p:spPr>
          <a:xfrm>
            <a:off x="5214942" y="2071678"/>
            <a:ext cx="3643306"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Rounded Rectangular Callout 12"/>
          <p:cNvSpPr/>
          <p:nvPr/>
        </p:nvSpPr>
        <p:spPr>
          <a:xfrm>
            <a:off x="0" y="1643050"/>
            <a:ext cx="6000792" cy="1643074"/>
          </a:xfrm>
          <a:prstGeom prst="wedgeRoundRectCallout">
            <a:avLst>
              <a:gd name="adj1" fmla="val 59841"/>
              <a:gd name="adj2" fmla="val 24651"/>
              <a:gd name="adj3" fmla="val 16667"/>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solidFill>
                  <a:schemeClr val="tx1">
                    <a:lumMod val="50000"/>
                    <a:lumOff val="50000"/>
                  </a:schemeClr>
                </a:solidFill>
              </a:rPr>
              <a:t>اگر خانواده ها در ترکیه 3 فرزند داشته باشندکشور می تواند تاحدودی ساختار فعلی راحفظ کند.ولی برای پویایی در رشد جمعیت باید تعداد فرزندان افزایش یابد</a:t>
            </a:r>
            <a:endParaRPr lang="fa-IR" sz="2800" b="1" dirty="0">
              <a:solidFill>
                <a:schemeClr val="tx1">
                  <a:lumMod val="50000"/>
                  <a:lumOff val="50000"/>
                </a:schemeClr>
              </a:solidFill>
            </a:endParaRPr>
          </a:p>
        </p:txBody>
      </p:sp>
      <p:sp>
        <p:nvSpPr>
          <p:cNvPr id="16" name="Oval 15"/>
          <p:cNvSpPr/>
          <p:nvPr/>
        </p:nvSpPr>
        <p:spPr>
          <a:xfrm>
            <a:off x="1357290" y="3429000"/>
            <a:ext cx="3771920" cy="1857388"/>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2800" b="1" dirty="0" smtClean="0"/>
              <a:t>ممنوعیت سقط جنین در ترکیه</a:t>
            </a:r>
            <a:endParaRPr lang="fa-IR" sz="2800" b="1" dirty="0"/>
          </a:p>
        </p:txBody>
      </p:sp>
      <p:sp>
        <p:nvSpPr>
          <p:cNvPr id="17" name="Oval 16"/>
          <p:cNvSpPr/>
          <p:nvPr/>
        </p:nvSpPr>
        <p:spPr>
          <a:xfrm>
            <a:off x="0" y="4786298"/>
            <a:ext cx="3929058" cy="2071702"/>
          </a:xfrm>
          <a:prstGeom prst="ellipse">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2800" b="1" dirty="0" smtClean="0"/>
              <a:t>معالجه رایگان عقیم سازی  زنان و مردان در ترکیه </a:t>
            </a:r>
            <a:endParaRPr lang="fa-IR" sz="2800" b="1" dirty="0"/>
          </a:p>
        </p:txBody>
      </p:sp>
    </p:spTree>
    <p:extLst>
      <p:ext uri="{BB962C8B-B14F-4D97-AF65-F5344CB8AC3E}">
        <p14:creationId xmlns:p14="http://schemas.microsoft.com/office/powerpoint/2010/main" val="31954248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67544" y="332656"/>
            <a:ext cx="8229600" cy="1143000"/>
          </a:xfrm>
        </p:spPr>
        <p:txBody>
          <a:bodyPr>
            <a:normAutofit/>
          </a:bodyPr>
          <a:lstStyle/>
          <a:p>
            <a:r>
              <a:rPr lang="fa-IR" sz="4000" dirty="0"/>
              <a:t>سياست‌هاي  جمعيتي كشور </a:t>
            </a:r>
            <a:r>
              <a:rPr lang="fa-IR" sz="4000" dirty="0" smtClean="0"/>
              <a:t>روسیه</a:t>
            </a:r>
            <a:endParaRPr lang="en-US" sz="4000" dirty="0"/>
          </a:p>
        </p:txBody>
      </p:sp>
      <p:sp>
        <p:nvSpPr>
          <p:cNvPr id="6" name="Rectangle 5"/>
          <p:cNvSpPr/>
          <p:nvPr/>
        </p:nvSpPr>
        <p:spPr>
          <a:xfrm>
            <a:off x="2143108" y="1857364"/>
            <a:ext cx="4142481" cy="461665"/>
          </a:xfrm>
          <a:prstGeom prst="rect">
            <a:avLst/>
          </a:prstGeom>
        </p:spPr>
        <p:txBody>
          <a:bodyPr wrap="none">
            <a:spAutoFit/>
          </a:bodyPr>
          <a:lstStyle/>
          <a:p>
            <a:r>
              <a:rPr lang="fa-IR" sz="2400" b="1" dirty="0" smtClean="0"/>
              <a:t>تقدیر</a:t>
            </a:r>
            <a:r>
              <a:rPr lang="ar-SA" sz="2400" b="1" dirty="0" smtClean="0"/>
              <a:t> پوتين از خانواده‌هاي پر جمعيت </a:t>
            </a:r>
            <a:endParaRPr lang="en-US" sz="2400" b="1" dirty="0"/>
          </a:p>
        </p:txBody>
      </p:sp>
      <p:pic>
        <p:nvPicPr>
          <p:cNvPr id="8" name="Picture 7" descr="http://tasvirnet.com/TasvirNet_Media/FolderImage/12060501/3.jpg"/>
          <p:cNvPicPr/>
          <p:nvPr/>
        </p:nvPicPr>
        <p:blipFill>
          <a:blip r:embed="rId2" cstate="print"/>
          <a:srcRect/>
          <a:stretch>
            <a:fillRect/>
          </a:stretch>
        </p:blipFill>
        <p:spPr bwMode="auto">
          <a:xfrm>
            <a:off x="500034" y="4500570"/>
            <a:ext cx="3643338" cy="2020561"/>
          </a:xfrm>
          <a:prstGeom prst="rect">
            <a:avLst/>
          </a:prstGeom>
          <a:noFill/>
          <a:ln w="9525">
            <a:noFill/>
            <a:miter lim="800000"/>
            <a:headEnd/>
            <a:tailEnd/>
          </a:ln>
        </p:spPr>
      </p:pic>
      <p:pic>
        <p:nvPicPr>
          <p:cNvPr id="9" name="Picture 8" descr="http://tasvirnet.com/TasvirNet_Media/FolderImage/12060501/6.jpg"/>
          <p:cNvPicPr/>
          <p:nvPr/>
        </p:nvPicPr>
        <p:blipFill>
          <a:blip r:embed="rId3" cstate="print"/>
          <a:srcRect/>
          <a:stretch>
            <a:fillRect/>
          </a:stretch>
        </p:blipFill>
        <p:spPr bwMode="auto">
          <a:xfrm>
            <a:off x="714348" y="2357430"/>
            <a:ext cx="3500462" cy="2000264"/>
          </a:xfrm>
          <a:prstGeom prst="rect">
            <a:avLst/>
          </a:prstGeom>
          <a:noFill/>
          <a:ln w="9525">
            <a:noFill/>
            <a:miter lim="800000"/>
            <a:headEnd/>
            <a:tailEnd/>
          </a:ln>
        </p:spPr>
      </p:pic>
      <p:pic>
        <p:nvPicPr>
          <p:cNvPr id="10" name="Picture 9" descr="http://tasvirnet.com/TasvirNet_Media/FolderImage/12060501/7.jpg"/>
          <p:cNvPicPr/>
          <p:nvPr/>
        </p:nvPicPr>
        <p:blipFill>
          <a:blip r:embed="rId4" cstate="print"/>
          <a:srcRect r="7250"/>
          <a:stretch>
            <a:fillRect/>
          </a:stretch>
        </p:blipFill>
        <p:spPr bwMode="auto">
          <a:xfrm>
            <a:off x="4714876" y="4572008"/>
            <a:ext cx="3714776" cy="2000264"/>
          </a:xfrm>
          <a:prstGeom prst="rect">
            <a:avLst/>
          </a:prstGeom>
          <a:noFill/>
          <a:ln w="9525">
            <a:noFill/>
            <a:miter lim="800000"/>
            <a:headEnd/>
            <a:tailEnd/>
          </a:ln>
        </p:spPr>
      </p:pic>
      <p:pic>
        <p:nvPicPr>
          <p:cNvPr id="7" name="Picture 6" descr="http://tasvirnet.com/TasvirNet_Media/FolderImage/12060501/2.jpg"/>
          <p:cNvPicPr/>
          <p:nvPr/>
        </p:nvPicPr>
        <p:blipFill>
          <a:blip r:embed="rId5" cstate="print"/>
          <a:srcRect/>
          <a:stretch>
            <a:fillRect/>
          </a:stretch>
        </p:blipFill>
        <p:spPr bwMode="auto">
          <a:xfrm>
            <a:off x="4739342" y="2500306"/>
            <a:ext cx="3690310" cy="1937931"/>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r>
              <a:rPr lang="fa-IR" smtClean="0"/>
              <a:t>1</a:t>
            </a:r>
            <a:endParaRPr lang="fa-IR" dirty="0"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rmAutofit/>
          </a:bodyPr>
          <a:lstStyle/>
          <a:p>
            <a:pPr algn="r"/>
            <a:r>
              <a:rPr lang="fa-IR" sz="4000" dirty="0" smtClean="0"/>
              <a:t>عقیده دین یهود برای تولید نسل</a:t>
            </a:r>
            <a:endParaRPr lang="en-US" sz="4000" dirty="0"/>
          </a:p>
        </p:txBody>
      </p:sp>
      <p:sp>
        <p:nvSpPr>
          <p:cNvPr id="3" name="Content Placeholder 2"/>
          <p:cNvSpPr>
            <a:spLocks noGrp="1"/>
          </p:cNvSpPr>
          <p:nvPr>
            <p:ph idx="1"/>
          </p:nvPr>
        </p:nvSpPr>
        <p:spPr>
          <a:xfrm>
            <a:off x="457200" y="1585327"/>
            <a:ext cx="8229600" cy="5272673"/>
          </a:xfrm>
        </p:spPr>
        <p:txBody>
          <a:bodyPr>
            <a:normAutofit/>
          </a:bodyPr>
          <a:lstStyle/>
          <a:p>
            <a:pPr marL="0" indent="0" fontAlgn="base">
              <a:buNone/>
            </a:pPr>
            <a:endParaRPr lang="fa-IR" sz="2700" dirty="0" smtClean="0"/>
          </a:p>
          <a:p>
            <a:pPr marL="0" indent="0" fontAlgn="base">
              <a:buNone/>
            </a:pPr>
            <a:endParaRPr lang="fa-IR" sz="2700" dirty="0" smtClean="0"/>
          </a:p>
          <a:p>
            <a:pPr marL="0" indent="0" fontAlgn="base">
              <a:buNone/>
            </a:pPr>
            <a:endParaRPr lang="fa-IR" sz="2700" dirty="0" smtClean="0"/>
          </a:p>
          <a:p>
            <a:pPr marL="0" indent="0" fontAlgn="base">
              <a:buNone/>
            </a:pPr>
            <a:endParaRPr lang="fa-IR" sz="2700" dirty="0" smtClean="0"/>
          </a:p>
          <a:p>
            <a:pPr marL="0" indent="0" fontAlgn="base">
              <a:buNone/>
            </a:pPr>
            <a:endParaRPr lang="fa-IR" sz="2700" dirty="0" smtClean="0"/>
          </a:p>
          <a:p>
            <a:pPr marL="0" indent="0" fontAlgn="base">
              <a:buNone/>
            </a:pPr>
            <a:endParaRPr lang="fa-IR" sz="2700" dirty="0" smtClean="0"/>
          </a:p>
          <a:p>
            <a:pPr marL="0" indent="0" fontAlgn="base">
              <a:buNone/>
            </a:pPr>
            <a:endParaRPr lang="fa-IR" sz="2700" dirty="0" smtClean="0"/>
          </a:p>
          <a:p>
            <a:pPr marL="0" indent="0" fontAlgn="base">
              <a:buNone/>
            </a:pPr>
            <a:endParaRPr lang="fa-IR" sz="2700" dirty="0" smtClean="0"/>
          </a:p>
          <a:p>
            <a:pPr marL="0" indent="0" algn="ctr" fontAlgn="base">
              <a:buNone/>
            </a:pPr>
            <a:r>
              <a:rPr lang="fa-IR" sz="2700" b="1" dirty="0" smtClean="0">
                <a:solidFill>
                  <a:srgbClr val="0070C0"/>
                </a:solidFill>
              </a:rPr>
              <a:t>زنی برای قوم یهود متدین و مفید است که دارای 8 فرزند باشد</a:t>
            </a:r>
            <a:r>
              <a:rPr lang="fa-IR" sz="2700" b="1" dirty="0" smtClean="0"/>
              <a:t>.</a:t>
            </a:r>
            <a:endParaRPr lang="fa-IR" sz="2700" b="1" dirty="0"/>
          </a:p>
        </p:txBody>
      </p:sp>
      <p:sp>
        <p:nvSpPr>
          <p:cNvPr id="4" name="Slide Number Placeholder 3"/>
          <p:cNvSpPr>
            <a:spLocks noGrp="1"/>
          </p:cNvSpPr>
          <p:nvPr>
            <p:ph type="sldNum" sz="quarter" idx="12"/>
          </p:nvPr>
        </p:nvSpPr>
        <p:spPr/>
        <p:txBody>
          <a:bodyPr/>
          <a:lstStyle/>
          <a:p>
            <a:r>
              <a:rPr lang="fa-IR" dirty="0" smtClean="0"/>
              <a:t>21</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20" y="0"/>
            <a:ext cx="2638310" cy="1978732"/>
          </a:xfrm>
          <a:prstGeom prst="star6">
            <a:avLst>
              <a:gd name="adj" fmla="val 30101"/>
              <a:gd name="hf" fmla="val 115470"/>
            </a:avLst>
          </a:prstGeom>
          <a:effectLst>
            <a:softEdge rad="31750"/>
          </a:effectLst>
        </p:spPr>
      </p:pic>
      <p:sp>
        <p:nvSpPr>
          <p:cNvPr id="14" name="Rounded Rectangle 13"/>
          <p:cNvSpPr/>
          <p:nvPr/>
        </p:nvSpPr>
        <p:spPr>
          <a:xfrm>
            <a:off x="5857884" y="1928802"/>
            <a:ext cx="2571768" cy="1000132"/>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smtClean="0">
                <a:solidFill>
                  <a:schemeClr val="tx2">
                    <a:lumMod val="75000"/>
                  </a:schemeClr>
                </a:solidFill>
              </a:rPr>
              <a:t>تاهل و ازدواج </a:t>
            </a:r>
            <a:endParaRPr lang="fa-IR" sz="3600" b="1" dirty="0">
              <a:solidFill>
                <a:schemeClr val="tx2">
                  <a:lumMod val="75000"/>
                </a:schemeClr>
              </a:solidFill>
            </a:endParaRPr>
          </a:p>
        </p:txBody>
      </p:sp>
      <p:sp>
        <p:nvSpPr>
          <p:cNvPr id="15" name="Left Arrow 14"/>
          <p:cNvSpPr/>
          <p:nvPr/>
        </p:nvSpPr>
        <p:spPr>
          <a:xfrm>
            <a:off x="3786182" y="2214554"/>
            <a:ext cx="1428760" cy="57150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ounded Rectangle 15"/>
          <p:cNvSpPr/>
          <p:nvPr/>
        </p:nvSpPr>
        <p:spPr>
          <a:xfrm>
            <a:off x="928662" y="1928802"/>
            <a:ext cx="2500330" cy="107157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solidFill>
                  <a:schemeClr val="tx2">
                    <a:lumMod val="75000"/>
                  </a:schemeClr>
                </a:solidFill>
              </a:rPr>
              <a:t>ازدیاد قوم </a:t>
            </a:r>
          </a:p>
          <a:p>
            <a:pPr algn="ctr"/>
            <a:r>
              <a:rPr lang="fa-IR" sz="2800" b="1" dirty="0" smtClean="0">
                <a:solidFill>
                  <a:schemeClr val="tx2">
                    <a:lumMod val="75000"/>
                  </a:schemeClr>
                </a:solidFill>
              </a:rPr>
              <a:t>بنی اسرائیل</a:t>
            </a:r>
            <a:endParaRPr lang="fa-IR" sz="2800" b="1" dirty="0">
              <a:solidFill>
                <a:schemeClr val="tx2">
                  <a:lumMod val="75000"/>
                </a:schemeClr>
              </a:solidFill>
            </a:endParaRPr>
          </a:p>
        </p:txBody>
      </p:sp>
      <p:sp>
        <p:nvSpPr>
          <p:cNvPr id="17" name="Rounded Rectangle 16"/>
          <p:cNvSpPr/>
          <p:nvPr/>
        </p:nvSpPr>
        <p:spPr>
          <a:xfrm>
            <a:off x="5857884" y="2928934"/>
            <a:ext cx="2571768" cy="107157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b="1" dirty="0" smtClean="0">
                <a:solidFill>
                  <a:schemeClr val="tx2">
                    <a:lumMod val="75000"/>
                  </a:schemeClr>
                </a:solidFill>
              </a:rPr>
              <a:t>عدم ازدواج</a:t>
            </a:r>
            <a:endParaRPr lang="fa-IR" sz="2800" b="1" dirty="0">
              <a:solidFill>
                <a:schemeClr val="tx2">
                  <a:lumMod val="75000"/>
                </a:schemeClr>
              </a:solidFill>
            </a:endParaRPr>
          </a:p>
        </p:txBody>
      </p:sp>
      <p:sp>
        <p:nvSpPr>
          <p:cNvPr id="18" name="Left Arrow 17"/>
          <p:cNvSpPr/>
          <p:nvPr/>
        </p:nvSpPr>
        <p:spPr>
          <a:xfrm>
            <a:off x="3857620" y="3214686"/>
            <a:ext cx="1428760" cy="5000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ounded Rectangle 18"/>
          <p:cNvSpPr/>
          <p:nvPr/>
        </p:nvSpPr>
        <p:spPr>
          <a:xfrm>
            <a:off x="928662" y="3000372"/>
            <a:ext cx="2571768" cy="114300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smtClean="0">
                <a:solidFill>
                  <a:schemeClr val="bg2">
                    <a:lumMod val="25000"/>
                  </a:schemeClr>
                </a:solidFill>
              </a:rPr>
              <a:t>گناهی بزرگ</a:t>
            </a:r>
            <a:endParaRPr lang="fa-IR" sz="3600" dirty="0">
              <a:solidFill>
                <a:schemeClr val="bg2">
                  <a:lumMod val="25000"/>
                </a:schemeClr>
              </a:solidFill>
            </a:endParaRPr>
          </a:p>
        </p:txBody>
      </p:sp>
      <p:sp>
        <p:nvSpPr>
          <p:cNvPr id="20" name="Rounded Rectangle 19"/>
          <p:cNvSpPr/>
          <p:nvPr/>
        </p:nvSpPr>
        <p:spPr>
          <a:xfrm>
            <a:off x="5857884" y="4000504"/>
            <a:ext cx="2571768" cy="107157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smtClean="0">
                <a:solidFill>
                  <a:schemeClr val="bg2">
                    <a:lumMod val="25000"/>
                  </a:schemeClr>
                </a:solidFill>
              </a:rPr>
              <a:t>سقط جنین </a:t>
            </a:r>
            <a:endParaRPr lang="fa-IR" sz="3600" b="1" dirty="0">
              <a:solidFill>
                <a:schemeClr val="bg2">
                  <a:lumMod val="25000"/>
                </a:schemeClr>
              </a:solidFill>
            </a:endParaRPr>
          </a:p>
        </p:txBody>
      </p:sp>
      <p:sp>
        <p:nvSpPr>
          <p:cNvPr id="21" name="Left Arrow 20"/>
          <p:cNvSpPr/>
          <p:nvPr/>
        </p:nvSpPr>
        <p:spPr>
          <a:xfrm>
            <a:off x="3857620" y="4286256"/>
            <a:ext cx="1500198" cy="5000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ounded Rectangle 21"/>
          <p:cNvSpPr/>
          <p:nvPr/>
        </p:nvSpPr>
        <p:spPr>
          <a:xfrm>
            <a:off x="928662" y="4143380"/>
            <a:ext cx="2571768" cy="1000132"/>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b="1" dirty="0" smtClean="0">
                <a:solidFill>
                  <a:schemeClr val="bg2">
                    <a:lumMod val="25000"/>
                  </a:schemeClr>
                </a:solidFill>
              </a:rPr>
              <a:t>قتل</a:t>
            </a:r>
            <a:endParaRPr lang="fa-IR" sz="3200" b="1" dirty="0">
              <a:solidFill>
                <a:schemeClr val="bg2">
                  <a:lumMod val="25000"/>
                </a:schemeClr>
              </a:solidFill>
            </a:endParaRPr>
          </a:p>
        </p:txBody>
      </p:sp>
    </p:spTree>
    <p:extLst>
      <p:ext uri="{BB962C8B-B14F-4D97-AF65-F5344CB8AC3E}">
        <p14:creationId xmlns:p14="http://schemas.microsoft.com/office/powerpoint/2010/main" val="3100621057"/>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normAutofit/>
          </a:bodyPr>
          <a:lstStyle/>
          <a:p>
            <a:r>
              <a:rPr lang="fa-IR" sz="4000" b="1" dirty="0"/>
              <a:t>سياست‌هاي  جمعيتي رژیم صهیونیستی</a:t>
            </a:r>
            <a:endParaRPr lang="en-US" sz="4000" b="1" dirty="0"/>
          </a:p>
        </p:txBody>
      </p:sp>
      <p:sp>
        <p:nvSpPr>
          <p:cNvPr id="3" name="Content Placeholder 2"/>
          <p:cNvSpPr>
            <a:spLocks noGrp="1"/>
          </p:cNvSpPr>
          <p:nvPr>
            <p:ph idx="1"/>
          </p:nvPr>
        </p:nvSpPr>
        <p:spPr>
          <a:xfrm>
            <a:off x="457200" y="1571612"/>
            <a:ext cx="8229600" cy="5097748"/>
          </a:xfrm>
        </p:spPr>
        <p:txBody>
          <a:bodyPr>
            <a:normAutofit/>
          </a:bodyPr>
          <a:lstStyle/>
          <a:p>
            <a:pPr algn="ctr">
              <a:lnSpc>
                <a:spcPct val="120000"/>
              </a:lnSpc>
            </a:pPr>
            <a:endParaRPr lang="fa-IR" sz="2400" b="1" dirty="0" smtClean="0">
              <a:solidFill>
                <a:schemeClr val="accent2">
                  <a:lumMod val="75000"/>
                </a:schemeClr>
              </a:solidFill>
            </a:endParaRPr>
          </a:p>
          <a:p>
            <a:pPr algn="ctr">
              <a:lnSpc>
                <a:spcPct val="120000"/>
              </a:lnSpc>
            </a:pPr>
            <a:r>
              <a:rPr lang="fa-IR" sz="2400" b="1" dirty="0" smtClean="0">
                <a:solidFill>
                  <a:schemeClr val="accent2">
                    <a:lumMod val="75000"/>
                  </a:schemeClr>
                </a:solidFill>
              </a:rPr>
              <a:t>کمک مالی + حق اولاد                       اجباری بودن 4 فرزند برای هر عائله </a:t>
            </a:r>
          </a:p>
          <a:p>
            <a:pPr algn="ctr">
              <a:lnSpc>
                <a:spcPct val="120000"/>
              </a:lnSpc>
            </a:pPr>
            <a:r>
              <a:rPr lang="fa-IR" sz="2400" b="1" dirty="0" smtClean="0">
                <a:solidFill>
                  <a:schemeClr val="accent2">
                    <a:lumMod val="75000"/>
                  </a:schemeClr>
                </a:solidFill>
              </a:rPr>
              <a:t>فرزند بیشتر                                         مالیات کمتر</a:t>
            </a:r>
          </a:p>
          <a:p>
            <a:pPr algn="ctr">
              <a:lnSpc>
                <a:spcPct val="120000"/>
              </a:lnSpc>
            </a:pPr>
            <a:r>
              <a:rPr lang="fa-IR" sz="2400" b="1" dirty="0" smtClean="0">
                <a:solidFill>
                  <a:schemeClr val="accent2">
                    <a:lumMod val="75000"/>
                  </a:schemeClr>
                </a:solidFill>
              </a:rPr>
              <a:t>مهاجرت اتباع یهود                       تجمیع قوم یهود در سرزمین های اشغالی</a:t>
            </a:r>
          </a:p>
          <a:p>
            <a:pPr>
              <a:lnSpc>
                <a:spcPct val="120000"/>
              </a:lnSpc>
              <a:buNone/>
            </a:pPr>
            <a:endParaRPr lang="fa-IR" sz="1900" b="1" dirty="0" smtClean="0"/>
          </a:p>
          <a:p>
            <a:pPr>
              <a:lnSpc>
                <a:spcPct val="120000"/>
              </a:lnSpc>
            </a:pPr>
            <a:endParaRPr lang="fa-IR" sz="1900" b="1" dirty="0" smtClean="0"/>
          </a:p>
          <a:p>
            <a:pPr>
              <a:lnSpc>
                <a:spcPct val="120000"/>
              </a:lnSpc>
            </a:pPr>
            <a:endParaRPr lang="fa-IR" sz="1900" b="1" dirty="0" smtClean="0"/>
          </a:p>
          <a:p>
            <a:pPr>
              <a:lnSpc>
                <a:spcPct val="120000"/>
              </a:lnSpc>
            </a:pPr>
            <a:endParaRPr lang="fa-IR" sz="1900" b="1" dirty="0" smtClean="0"/>
          </a:p>
          <a:p>
            <a:pPr>
              <a:lnSpc>
                <a:spcPct val="120000"/>
              </a:lnSpc>
              <a:buNone/>
            </a:pPr>
            <a:endParaRPr lang="fa-IR" sz="1900" b="1" dirty="0" smtClean="0"/>
          </a:p>
          <a:p>
            <a:pPr algn="ctr">
              <a:lnSpc>
                <a:spcPct val="120000"/>
              </a:lnSpc>
              <a:buNone/>
            </a:pPr>
            <a:r>
              <a:rPr lang="fa-IR" sz="2800" b="1" dirty="0" smtClean="0">
                <a:solidFill>
                  <a:srgbClr val="FF0000"/>
                </a:solidFill>
              </a:rPr>
              <a:t>اسرائیل </a:t>
            </a:r>
            <a:r>
              <a:rPr lang="fa-IR" sz="2800" b="1" dirty="0">
                <a:solidFill>
                  <a:srgbClr val="FF0000"/>
                </a:solidFill>
              </a:rPr>
              <a:t>از جمعیت 2میلیون نفری به 7.7میلیون رسیده‌است</a:t>
            </a:r>
            <a:r>
              <a:rPr lang="fa-IR" sz="2800" b="1" dirty="0" smtClean="0">
                <a:solidFill>
                  <a:srgbClr val="FF0000"/>
                </a:solidFill>
              </a:rPr>
              <a:t>.</a:t>
            </a:r>
            <a:endParaRPr lang="fa-IR" sz="2800" b="1" dirty="0">
              <a:solidFill>
                <a:srgbClr val="FF0000"/>
              </a:solidFill>
            </a:endParaRPr>
          </a:p>
        </p:txBody>
      </p:sp>
      <p:sp>
        <p:nvSpPr>
          <p:cNvPr id="4" name="Slide Number Placeholder 3"/>
          <p:cNvSpPr>
            <a:spLocks noGrp="1"/>
          </p:cNvSpPr>
          <p:nvPr>
            <p:ph type="sldNum" sz="quarter" idx="12"/>
          </p:nvPr>
        </p:nvSpPr>
        <p:spPr/>
        <p:txBody>
          <a:bodyPr/>
          <a:lstStyle/>
          <a:p>
            <a:r>
              <a:rPr lang="fa-IR" b="1" dirty="0" smtClean="0"/>
              <a:t>22</a:t>
            </a:r>
            <a:endParaRPr lang="en-US" b="1"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14546" y="3857628"/>
            <a:ext cx="4643470" cy="185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rot="10800000">
            <a:off x="5000628" y="2428868"/>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3929058" y="2928934"/>
            <a:ext cx="11430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0800000">
            <a:off x="5143504" y="3429000"/>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13409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randombar(horizontal)">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704088"/>
            <a:ext cx="8229600" cy="1143000"/>
          </a:xfrm>
        </p:spPr>
        <p:txBody>
          <a:bodyPr/>
          <a:lstStyle/>
          <a:p>
            <a:pPr algn="r"/>
            <a:endParaRPr lang="en-US" dirty="0"/>
          </a:p>
        </p:txBody>
      </p:sp>
      <p:sp>
        <p:nvSpPr>
          <p:cNvPr id="4" name="Slide Number Placeholder 3"/>
          <p:cNvSpPr>
            <a:spLocks noGrp="1"/>
          </p:cNvSpPr>
          <p:nvPr>
            <p:ph type="sldNum" sz="quarter" idx="12"/>
          </p:nvPr>
        </p:nvSpPr>
        <p:spPr/>
        <p:txBody>
          <a:bodyPr/>
          <a:lstStyle/>
          <a:p>
            <a:r>
              <a:rPr lang="fa-IR" dirty="0" smtClean="0"/>
              <a:t>23</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5279354"/>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107504" y="1888232"/>
            <a:ext cx="7851648" cy="1828800"/>
          </a:xfrm>
          <a:prstGeom prst="rect">
            <a:avLst/>
          </a:prstGeom>
        </p:spPr>
        <p:txBody>
          <a:bodyPr vert="horz" lIns="0" rIns="0" bIns="0" anchor="b">
            <a:normAutofit/>
            <a:scene3d>
              <a:camera prst="orthographicFront"/>
              <a:lightRig rig="threePt" dir="t"/>
            </a:scene3d>
            <a:sp3d extrusionH="57150">
              <a:bevelT w="38100" h="38100"/>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t>نگاهی به سیاست‌های جمعیتی</a:t>
            </a:r>
            <a:r>
              <a:rPr lang="en-US" dirty="0" smtClean="0"/>
              <a:t/>
            </a:r>
            <a:br>
              <a:rPr lang="en-US" dirty="0" smtClean="0"/>
            </a:br>
            <a:endParaRPr lang="en-US" dirty="0"/>
          </a:p>
        </p:txBody>
      </p:sp>
      <p:sp>
        <p:nvSpPr>
          <p:cNvPr id="8" name="Subtitle 2"/>
          <p:cNvSpPr txBox="1">
            <a:spLocks/>
          </p:cNvSpPr>
          <p:nvPr/>
        </p:nvSpPr>
        <p:spPr>
          <a:xfrm>
            <a:off x="533400" y="3284984"/>
            <a:ext cx="7854696" cy="2808312"/>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آمار رشد جمعیت و نرخ باروری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کشورهای غربی</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مقایسه نرخ باروری کشورهای مختلف</a:t>
            </a:r>
          </a:p>
          <a:p>
            <a:pPr marL="0" indent="0">
              <a:buNone/>
            </a:pPr>
            <a:endParaRPr lang="en-US"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p:txBody>
      </p:sp>
    </p:spTree>
    <p:extLst>
      <p:ext uri="{BB962C8B-B14F-4D97-AF65-F5344CB8AC3E}">
        <p14:creationId xmlns:p14="http://schemas.microsoft.com/office/powerpoint/2010/main" val="10289428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305800" cy="1143000"/>
          </a:xfrm>
        </p:spPr>
        <p:txBody>
          <a:bodyPr>
            <a:normAutofit/>
          </a:bodyPr>
          <a:lstStyle/>
          <a:p>
            <a:pPr algn="ctr"/>
            <a:r>
              <a:rPr lang="fa-IR" sz="4000" dirty="0" smtClean="0">
                <a:cs typeface="B Titr" pitchFamily="2" charset="-78"/>
              </a:rPr>
              <a:t>مقایسه نرخ باروری</a:t>
            </a:r>
            <a:endParaRPr lang="en-US" sz="4000" dirty="0">
              <a:cs typeface="B Titr" pitchFamily="2" charset="-78"/>
            </a:endParaRPr>
          </a:p>
        </p:txBody>
      </p:sp>
      <p:sp>
        <p:nvSpPr>
          <p:cNvPr id="5" name="Slide Number Placeholder 4"/>
          <p:cNvSpPr>
            <a:spLocks noGrp="1"/>
          </p:cNvSpPr>
          <p:nvPr>
            <p:ph type="sldNum" sz="quarter" idx="12"/>
          </p:nvPr>
        </p:nvSpPr>
        <p:spPr/>
        <p:txBody>
          <a:bodyPr/>
          <a:lstStyle/>
          <a:p>
            <a:r>
              <a:rPr lang="fa-IR" dirty="0" smtClean="0"/>
              <a:t>24</a:t>
            </a:r>
            <a:endParaRPr lang="en-US" dirty="0"/>
          </a:p>
        </p:txBody>
      </p:sp>
      <p:pic>
        <p:nvPicPr>
          <p:cNvPr id="3" name="Picture 2" descr="C:\Users\Sheida\Desktop\Untitled.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752600"/>
            <a:ext cx="8001000" cy="4343399"/>
          </a:xfrm>
          <a:prstGeom prst="rect">
            <a:avLst/>
          </a:prstGeom>
          <a:noFill/>
          <a:ln>
            <a:noFill/>
          </a:ln>
        </p:spPr>
      </p:pic>
      <p:sp>
        <p:nvSpPr>
          <p:cNvPr id="4" name="TextBox 3"/>
          <p:cNvSpPr txBox="1"/>
          <p:nvPr/>
        </p:nvSpPr>
        <p:spPr>
          <a:xfrm>
            <a:off x="4124875" y="6307558"/>
            <a:ext cx="1378904" cy="369332"/>
          </a:xfrm>
          <a:prstGeom prst="rect">
            <a:avLst/>
          </a:prstGeom>
          <a:noFill/>
        </p:spPr>
        <p:txBody>
          <a:bodyPr wrap="none" rtlCol="0">
            <a:spAutoFit/>
          </a:bodyPr>
          <a:lstStyle/>
          <a:p>
            <a:r>
              <a:rPr lang="fa-IR" dirty="0">
                <a:cs typeface="B Nazanin" pitchFamily="2" charset="-78"/>
              </a:rPr>
              <a:t> آمار بانک جهانی</a:t>
            </a:r>
            <a:endParaRPr lang="en-US" dirty="0">
              <a:cs typeface="B Nazanin" pitchFamily="2" charset="-78"/>
            </a:endParaRPr>
          </a:p>
        </p:txBody>
      </p:sp>
    </p:spTree>
    <p:extLst>
      <p:ext uri="{BB962C8B-B14F-4D97-AF65-F5344CB8AC3E}">
        <p14:creationId xmlns:p14="http://schemas.microsoft.com/office/powerpoint/2010/main" val="1080676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021401"/>
            <a:ext cx="9144000" cy="5863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627784" y="1196518"/>
            <a:ext cx="5487144" cy="1728192"/>
          </a:xfrm>
        </p:spPr>
        <p:txBody>
          <a:bodyPr>
            <a:noAutofit/>
          </a:bodyPr>
          <a:lstStyle/>
          <a:p>
            <a:pPr algn="ctr">
              <a:lnSpc>
                <a:spcPct val="150000"/>
              </a:lnSpc>
            </a:pPr>
            <a:r>
              <a:rPr lang="fa-IR" sz="4000" dirty="0" smtClean="0">
                <a:cs typeface="B Titr" pitchFamily="2" charset="-78"/>
              </a:rPr>
              <a:t>آمار نرخ باروری در کشورهای مختلف جهان در سال </a:t>
            </a:r>
            <a:r>
              <a:rPr lang="fa-IR" sz="3600" dirty="0" smtClean="0">
                <a:cs typeface="B Titr" pitchFamily="2" charset="-78"/>
              </a:rPr>
              <a:t>2010</a:t>
            </a:r>
            <a:endParaRPr lang="en-US" sz="3600" dirty="0">
              <a:cs typeface="B Titr" pitchFamily="2" charset="-78"/>
            </a:endParaRPr>
          </a:p>
        </p:txBody>
      </p:sp>
      <p:sp>
        <p:nvSpPr>
          <p:cNvPr id="3" name="Slide Number Placeholder 2"/>
          <p:cNvSpPr>
            <a:spLocks noGrp="1"/>
          </p:cNvSpPr>
          <p:nvPr>
            <p:ph type="sldNum" sz="quarter" idx="12"/>
          </p:nvPr>
        </p:nvSpPr>
        <p:spPr/>
        <p:txBody>
          <a:bodyPr/>
          <a:lstStyle/>
          <a:p>
            <a:fld id="{4403A72F-1100-4E64-BAB1-D85BD15939DA}" type="slidenum">
              <a:rPr lang="en-US" smtClean="0"/>
              <a:pPr/>
              <a:t>29</a:t>
            </a:fld>
            <a:endParaRPr lang="en-US" dirty="0"/>
          </a:p>
        </p:txBody>
      </p:sp>
      <p:pic>
        <p:nvPicPr>
          <p:cNvPr id="1027" name="Picture 3" descr="C:\Users\Sheida\Desktop\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3899"/>
          <a:stretch/>
        </p:blipFill>
        <p:spPr bwMode="auto">
          <a:xfrm>
            <a:off x="8467296" y="5799534"/>
            <a:ext cx="507408"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076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300" fill="hold">
                                          <p:stCondLst>
                                            <p:cond delay="0"/>
                                          </p:stCondLst>
                                        </p:cTn>
                                        <p:tgtEl>
                                          <p:spTgt spid="1027"/>
                                        </p:tgtEl>
                                        <p:attrNameLst>
                                          <p:attrName>r</p:attrName>
                                        </p:attrNameLst>
                                      </p:cBhvr>
                                    </p:animRot>
                                    <p:animRot by="-240000">
                                      <p:cBhvr>
                                        <p:cTn id="7" dur="600" fill="hold">
                                          <p:stCondLst>
                                            <p:cond delay="600"/>
                                          </p:stCondLst>
                                        </p:cTn>
                                        <p:tgtEl>
                                          <p:spTgt spid="1027"/>
                                        </p:tgtEl>
                                        <p:attrNameLst>
                                          <p:attrName>r</p:attrName>
                                        </p:attrNameLst>
                                      </p:cBhvr>
                                    </p:animRot>
                                    <p:animRot by="240000">
                                      <p:cBhvr>
                                        <p:cTn id="8" dur="600" fill="hold">
                                          <p:stCondLst>
                                            <p:cond delay="1200"/>
                                          </p:stCondLst>
                                        </p:cTn>
                                        <p:tgtEl>
                                          <p:spTgt spid="1027"/>
                                        </p:tgtEl>
                                        <p:attrNameLst>
                                          <p:attrName>r</p:attrName>
                                        </p:attrNameLst>
                                      </p:cBhvr>
                                    </p:animRot>
                                    <p:animRot by="-240000">
                                      <p:cBhvr>
                                        <p:cTn id="9" dur="600" fill="hold">
                                          <p:stCondLst>
                                            <p:cond delay="1800"/>
                                          </p:stCondLst>
                                        </p:cTn>
                                        <p:tgtEl>
                                          <p:spTgt spid="1027"/>
                                        </p:tgtEl>
                                        <p:attrNameLst>
                                          <p:attrName>r</p:attrName>
                                        </p:attrNameLst>
                                      </p:cBhvr>
                                    </p:animRot>
                                    <p:animRot by="120000">
                                      <p:cBhvr>
                                        <p:cTn id="10" dur="600" fill="hold">
                                          <p:stCondLst>
                                            <p:cond delay="2400"/>
                                          </p:stCondLst>
                                        </p:cTn>
                                        <p:tgtEl>
                                          <p:spTgt spid="10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endParaRPr lang="en-US" dirty="0"/>
          </a:p>
        </p:txBody>
      </p:sp>
      <p:sp>
        <p:nvSpPr>
          <p:cNvPr id="4" name="Slide Number Placeholder 3"/>
          <p:cNvSpPr>
            <a:spLocks noGrp="1"/>
          </p:cNvSpPr>
          <p:nvPr>
            <p:ph type="sldNum" sz="quarter" idx="12"/>
          </p:nvPr>
        </p:nvSpPr>
        <p:spPr/>
        <p:txBody>
          <a:bodyPr/>
          <a:lstStyle/>
          <a:p>
            <a:r>
              <a:rPr lang="fa-IR" dirty="0" smtClean="0"/>
              <a:t>3</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3217782"/>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179512" y="1772816"/>
            <a:ext cx="7851648" cy="1828800"/>
          </a:xfrm>
          <a:prstGeom prst="rect">
            <a:avLst/>
          </a:prstGeom>
        </p:spPr>
        <p:txBody>
          <a:bodyPr vert="horz" lIns="0" rIns="0" bIns="0" anchor="b">
            <a:normAutofit/>
            <a:scene3d>
              <a:camera prst="orthographicFront"/>
              <a:lightRig rig="threePt" dir="t"/>
            </a:scene3d>
            <a:sp3d extrusionH="57150">
              <a:bevelT w="38100" h="38100"/>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t>نگاهی به سیاست‌های جمعیتی</a:t>
            </a:r>
            <a:r>
              <a:rPr lang="en-US" dirty="0" smtClean="0"/>
              <a:t/>
            </a:r>
            <a:br>
              <a:rPr lang="en-US" dirty="0" smtClean="0"/>
            </a:br>
            <a:endParaRPr lang="en-US" dirty="0"/>
          </a:p>
        </p:txBody>
      </p:sp>
      <p:sp>
        <p:nvSpPr>
          <p:cNvPr id="8" name="Subtitle 2"/>
          <p:cNvSpPr txBox="1">
            <a:spLocks/>
          </p:cNvSpPr>
          <p:nvPr/>
        </p:nvSpPr>
        <p:spPr>
          <a:xfrm>
            <a:off x="533400" y="3228536"/>
            <a:ext cx="7854696" cy="2504720"/>
          </a:xfrm>
          <a:prstGeom prst="rect">
            <a:avLst/>
          </a:prstGeom>
        </p:spPr>
        <p:txBody>
          <a:bodyPr vert="horz">
            <a:no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آمار رشد جمعیت و نرخ باروری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کشورهای غربی</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مقایسه نرخ باروری کشورهای مختلف</a:t>
            </a:r>
          </a:p>
          <a:p>
            <a:pPr marL="0" indent="0">
              <a:buNone/>
            </a:pPr>
            <a:endParaRPr lang="en-US" sz="3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endParaRPr>
          </a:p>
        </p:txBody>
      </p:sp>
    </p:spTree>
    <p:extLst>
      <p:ext uri="{BB962C8B-B14F-4D97-AF65-F5344CB8AC3E}">
        <p14:creationId xmlns:p14="http://schemas.microsoft.com/office/powerpoint/2010/main" val="381478378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endParaRPr lang="en-US" dirty="0"/>
          </a:p>
        </p:txBody>
      </p:sp>
      <p:sp>
        <p:nvSpPr>
          <p:cNvPr id="4" name="Slide Number Placeholder 3"/>
          <p:cNvSpPr>
            <a:spLocks noGrp="1"/>
          </p:cNvSpPr>
          <p:nvPr>
            <p:ph type="sldNum" sz="quarter" idx="12"/>
          </p:nvPr>
        </p:nvSpPr>
        <p:spPr/>
        <p:txBody>
          <a:bodyPr/>
          <a:lstStyle/>
          <a:p>
            <a:r>
              <a:rPr lang="fa-IR" dirty="0" smtClean="0"/>
              <a:t>26</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3335139"/>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5"/>
          <p:cNvSpPr txBox="1">
            <a:spLocks/>
          </p:cNvSpPr>
          <p:nvPr/>
        </p:nvSpPr>
        <p:spPr>
          <a:xfrm>
            <a:off x="107504" y="1196752"/>
            <a:ext cx="7851648" cy="1828800"/>
          </a:xfrm>
          <a:prstGeom prst="rect">
            <a:avLst/>
          </a:prstGeom>
        </p:spPr>
        <p:txBody>
          <a:bodyPr vert="horz" lIns="0" rIns="0" bIns="0" anchor="b">
            <a:normAutofit/>
            <a:scene3d>
              <a:camera prst="orthographicFront"/>
              <a:lightRig rig="threePt" dir="t"/>
            </a:scene3d>
            <a:sp3d extrusionH="57150">
              <a:bevelT w="38100" h="38100"/>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t>عملیات نظامی بدون اسلحه</a:t>
            </a:r>
            <a:endParaRPr lang="en-US" dirty="0"/>
          </a:p>
        </p:txBody>
      </p:sp>
      <p:sp>
        <p:nvSpPr>
          <p:cNvPr id="10" name="Content Placeholder 2"/>
          <p:cNvSpPr txBox="1">
            <a:spLocks/>
          </p:cNvSpPr>
          <p:nvPr/>
        </p:nvSpPr>
        <p:spPr>
          <a:xfrm>
            <a:off x="533400" y="3356992"/>
            <a:ext cx="7854696" cy="2160240"/>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تناقض فعالیت‌های غرب</a:t>
            </a: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تأثیرات اجرای برنامه تنظیم خانواده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0" indent="0">
              <a:lnSpc>
                <a:spcPct val="120000"/>
              </a:lnSpc>
              <a:buNone/>
            </a:pPr>
            <a:endParaRPr lang="en-US"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p:txBody>
      </p:sp>
    </p:spTree>
    <p:extLst>
      <p:ext uri="{BB962C8B-B14F-4D97-AF65-F5344CB8AC3E}">
        <p14:creationId xmlns:p14="http://schemas.microsoft.com/office/powerpoint/2010/main" val="8221589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K:\Jamiat\questionmar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467544" y="620688"/>
            <a:ext cx="2232248" cy="3168352"/>
          </a:xfrm>
          <a:prstGeom prst="rect">
            <a:avLst/>
          </a:prstGeom>
          <a:ln>
            <a:noFill/>
          </a:ln>
          <a:effectLst>
            <a:softEdge rad="3175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83568" y="764704"/>
            <a:ext cx="8229600" cy="1143000"/>
          </a:xfrm>
        </p:spPr>
        <p:txBody>
          <a:bodyPr>
            <a:normAutofit/>
          </a:bodyPr>
          <a:lstStyle/>
          <a:p>
            <a:pPr rtl="1"/>
            <a:r>
              <a:rPr lang="fa-IR" dirty="0" smtClean="0"/>
              <a:t>یک سوال!</a:t>
            </a:r>
            <a:endParaRPr lang="en-US" dirty="0"/>
          </a:p>
        </p:txBody>
      </p:sp>
      <p:sp>
        <p:nvSpPr>
          <p:cNvPr id="3" name="Content Placeholder 2"/>
          <p:cNvSpPr>
            <a:spLocks noGrp="1"/>
          </p:cNvSpPr>
          <p:nvPr>
            <p:ph idx="1"/>
          </p:nvPr>
        </p:nvSpPr>
        <p:spPr/>
        <p:txBody>
          <a:bodyPr>
            <a:normAutofit/>
          </a:bodyPr>
          <a:lstStyle/>
          <a:p>
            <a:pPr algn="r" rtl="1">
              <a:lnSpc>
                <a:spcPct val="150000"/>
              </a:lnSpc>
              <a:buNone/>
            </a:pPr>
            <a:endParaRPr lang="en-US" b="1" dirty="0" smtClean="0"/>
          </a:p>
          <a:p>
            <a:pPr algn="r" rtl="1">
              <a:lnSpc>
                <a:spcPct val="150000"/>
              </a:lnSpc>
              <a:buNone/>
            </a:pPr>
            <a:r>
              <a:rPr lang="fa-IR" sz="2800" b="1" dirty="0" smtClean="0"/>
              <a:t>	چرا</a:t>
            </a:r>
          </a:p>
          <a:p>
            <a:pPr algn="just" rtl="1">
              <a:lnSpc>
                <a:spcPct val="150000"/>
              </a:lnSpc>
              <a:buNone/>
            </a:pPr>
            <a:r>
              <a:rPr lang="fa-IR" dirty="0" smtClean="0"/>
              <a:t>    همزمان با تلاش غرب برای افزایش جمعیت خود، ایران با کمک‌های بین‌المللی سیاست‌های کنترل جمعیتی را آغاز می‌کند و از طرفی مورد تشویق قرار‌می‌گیرد ؟</a:t>
            </a:r>
          </a:p>
          <a:p>
            <a:pPr algn="just" rtl="1">
              <a:lnSpc>
                <a:spcPct val="150000"/>
              </a:lnSpc>
            </a:pPr>
            <a:endParaRPr lang="fa-IR" dirty="0" smtClean="0"/>
          </a:p>
        </p:txBody>
      </p:sp>
      <p:sp>
        <p:nvSpPr>
          <p:cNvPr id="4" name="Slide Number Placeholder 3"/>
          <p:cNvSpPr>
            <a:spLocks noGrp="1"/>
          </p:cNvSpPr>
          <p:nvPr>
            <p:ph type="sldNum" sz="quarter" idx="12"/>
          </p:nvPr>
        </p:nvSpPr>
        <p:spPr/>
        <p:txBody>
          <a:bodyPr/>
          <a:lstStyle/>
          <a:p>
            <a:r>
              <a:rPr lang="fa-IR" dirty="0" smtClean="0"/>
              <a:t>27</a:t>
            </a:r>
            <a:endParaRPr lang="en-US" dirty="0"/>
          </a:p>
        </p:txBody>
      </p:sp>
    </p:spTree>
    <p:extLst>
      <p:ext uri="{BB962C8B-B14F-4D97-AF65-F5344CB8AC3E}">
        <p14:creationId xmlns:p14="http://schemas.microsoft.com/office/powerpoint/2010/main" val="2486658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1000" tmFilter="0, 0; .2, .5; .8, .5; 1, 0"/>
                                        <p:tgtEl>
                                          <p:spTgt spid="3075"/>
                                        </p:tgtEl>
                                      </p:cBhvr>
                                    </p:animEffect>
                                    <p:animScale>
                                      <p:cBhvr>
                                        <p:cTn id="7" dur="500" autoRev="1" fill="hold"/>
                                        <p:tgtEl>
                                          <p:spTgt spid="30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980728"/>
            <a:ext cx="8229600" cy="1143000"/>
          </a:xfrm>
        </p:spPr>
        <p:txBody>
          <a:bodyPr>
            <a:noAutofit/>
          </a:bodyPr>
          <a:lstStyle/>
          <a:p>
            <a:pPr algn="r"/>
            <a:r>
              <a:rPr lang="fa-IR" sz="4000" dirty="0" smtClean="0"/>
              <a:t/>
            </a:r>
            <a:br>
              <a:rPr lang="fa-IR" sz="4000" dirty="0" smtClean="0"/>
            </a:br>
            <a:r>
              <a:rPr lang="fa-IR" sz="4000" dirty="0" smtClean="0"/>
              <a:t>تناقض فعالیت‌های غرب!</a:t>
            </a:r>
            <a:br>
              <a:rPr lang="fa-IR" sz="4000" dirty="0" smtClean="0"/>
            </a:br>
            <a:endParaRPr lang="en-US" sz="4000" dirty="0"/>
          </a:p>
        </p:txBody>
      </p:sp>
      <p:sp>
        <p:nvSpPr>
          <p:cNvPr id="3" name="Content Placeholder 2"/>
          <p:cNvSpPr>
            <a:spLocks noGrp="1"/>
          </p:cNvSpPr>
          <p:nvPr>
            <p:ph idx="1"/>
          </p:nvPr>
        </p:nvSpPr>
        <p:spPr>
          <a:xfrm>
            <a:off x="518864" y="1845105"/>
            <a:ext cx="8229600" cy="4824255"/>
          </a:xfrm>
        </p:spPr>
        <p:txBody>
          <a:bodyPr>
            <a:noAutofit/>
          </a:bodyPr>
          <a:lstStyle/>
          <a:p>
            <a:pPr marL="0" lvl="0" indent="0" algn="r" rtl="1">
              <a:lnSpc>
                <a:spcPct val="80000"/>
              </a:lnSpc>
              <a:buNone/>
            </a:pPr>
            <a:endParaRPr lang="fa-IR" sz="2000" dirty="0"/>
          </a:p>
          <a:p>
            <a:pPr>
              <a:lnSpc>
                <a:spcPct val="80000"/>
              </a:lnSpc>
            </a:pPr>
            <a:endParaRPr lang="fa-IR" sz="2000" dirty="0" smtClean="0"/>
          </a:p>
          <a:p>
            <a:pPr>
              <a:lnSpc>
                <a:spcPct val="80000"/>
              </a:lnSpc>
            </a:pPr>
            <a:endParaRPr lang="fa-IR" sz="2000" dirty="0" smtClean="0"/>
          </a:p>
          <a:p>
            <a:pPr>
              <a:lnSpc>
                <a:spcPct val="80000"/>
              </a:lnSpc>
            </a:pPr>
            <a:endParaRPr lang="fa-IR" sz="2000" dirty="0"/>
          </a:p>
          <a:p>
            <a:pPr>
              <a:lnSpc>
                <a:spcPct val="80000"/>
              </a:lnSpc>
            </a:pPr>
            <a:endParaRPr lang="fa-IR" sz="2000" dirty="0" smtClean="0"/>
          </a:p>
          <a:p>
            <a:pPr>
              <a:lnSpc>
                <a:spcPct val="80000"/>
              </a:lnSpc>
            </a:pPr>
            <a:endParaRPr lang="fa-IR" sz="2000" dirty="0"/>
          </a:p>
          <a:p>
            <a:pPr>
              <a:lnSpc>
                <a:spcPct val="80000"/>
              </a:lnSpc>
            </a:pPr>
            <a:endParaRPr lang="fa-IR" sz="2000" dirty="0" smtClean="0"/>
          </a:p>
          <a:p>
            <a:pPr>
              <a:lnSpc>
                <a:spcPct val="80000"/>
              </a:lnSpc>
            </a:pPr>
            <a:endParaRPr lang="fa-IR" sz="2000" dirty="0" smtClean="0"/>
          </a:p>
          <a:p>
            <a:pPr>
              <a:lnSpc>
                <a:spcPct val="80000"/>
              </a:lnSpc>
            </a:pPr>
            <a:endParaRPr lang="fa-IR" sz="2000" dirty="0" smtClean="0"/>
          </a:p>
          <a:p>
            <a:pPr algn="r">
              <a:lnSpc>
                <a:spcPct val="80000"/>
              </a:lnSpc>
            </a:pPr>
            <a:endParaRPr lang="en-US" sz="2000" dirty="0"/>
          </a:p>
        </p:txBody>
      </p:sp>
      <p:sp>
        <p:nvSpPr>
          <p:cNvPr id="4" name="Slide Number Placeholder 3"/>
          <p:cNvSpPr>
            <a:spLocks noGrp="1"/>
          </p:cNvSpPr>
          <p:nvPr>
            <p:ph type="sldNum" sz="quarter" idx="12"/>
          </p:nvPr>
        </p:nvSpPr>
        <p:spPr/>
        <p:txBody>
          <a:bodyPr/>
          <a:lstStyle/>
          <a:p>
            <a:r>
              <a:rPr lang="fa-IR" dirty="0" smtClean="0"/>
              <a:t>28</a:t>
            </a:r>
            <a:endParaRPr lang="en-US" dirty="0"/>
          </a:p>
        </p:txBody>
      </p:sp>
      <p:pic>
        <p:nvPicPr>
          <p:cNvPr id="5" name="Picture 2" descr="K:\Jamiat\20110306_181634_تناقض.jpg"/>
          <p:cNvPicPr>
            <a:picLocks noChangeAspect="1" noChangeArrowheads="1"/>
          </p:cNvPicPr>
          <p:nvPr/>
        </p:nvPicPr>
        <p:blipFill>
          <a:blip r:embed="rId3" cstate="print">
            <a:duotone>
              <a:prstClr val="black"/>
              <a:srgbClr val="457CA1">
                <a:tint val="45000"/>
                <a:satMod val="400000"/>
              </a:srgbClr>
            </a:duotone>
            <a:extLst>
              <a:ext uri="{28A0092B-C50C-407E-A947-70E740481C1C}">
                <a14:useLocalDpi xmlns:a14="http://schemas.microsoft.com/office/drawing/2010/main" val="0"/>
              </a:ext>
            </a:extLst>
          </a:blip>
          <a:srcRect/>
          <a:stretch>
            <a:fillRect/>
          </a:stretch>
        </p:blipFill>
        <p:spPr bwMode="auto">
          <a:xfrm>
            <a:off x="546098" y="908720"/>
            <a:ext cx="2225702" cy="28043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aphicFrame>
        <p:nvGraphicFramePr>
          <p:cNvPr id="6" name="Content Placeholder 5"/>
          <p:cNvGraphicFramePr>
            <a:graphicFrameLocks/>
          </p:cNvGraphicFramePr>
          <p:nvPr>
            <p:extLst>
              <p:ext uri="{D42A27DB-BD31-4B8C-83A1-F6EECF244321}">
                <p14:modId xmlns:p14="http://schemas.microsoft.com/office/powerpoint/2010/main" val="1913816441"/>
              </p:ext>
            </p:extLst>
          </p:nvPr>
        </p:nvGraphicFramePr>
        <p:xfrm>
          <a:off x="3796748" y="1412776"/>
          <a:ext cx="4657193" cy="26978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Content Placeholder 5"/>
          <p:cNvGraphicFramePr>
            <a:graphicFrameLocks/>
          </p:cNvGraphicFramePr>
          <p:nvPr>
            <p:extLst>
              <p:ext uri="{D42A27DB-BD31-4B8C-83A1-F6EECF244321}">
                <p14:modId xmlns:p14="http://schemas.microsoft.com/office/powerpoint/2010/main" val="1236159347"/>
              </p:ext>
            </p:extLst>
          </p:nvPr>
        </p:nvGraphicFramePr>
        <p:xfrm>
          <a:off x="3803239" y="1628800"/>
          <a:ext cx="4657193" cy="222960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3" name="Rounded Rectangle 12"/>
          <p:cNvSpPr/>
          <p:nvPr/>
        </p:nvSpPr>
        <p:spPr>
          <a:xfrm>
            <a:off x="323528" y="4005064"/>
            <a:ext cx="8568952" cy="2448272"/>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just" rtl="1"/>
            <a:r>
              <a:rPr lang="fa-IR" sz="2800" dirty="0" smtClean="0"/>
              <a:t>   سال 1998:</a:t>
            </a:r>
          </a:p>
          <a:p>
            <a:pPr algn="just" rtl="1"/>
            <a:r>
              <a:rPr lang="fa-IR" sz="2800" dirty="0" smtClean="0"/>
              <a:t>اجرایی شدن 3266 طرح کنترل جمعیت در 147 کشور با بودجه ی 200 میلیون دلاری و میلیون ها دلار کمک داوطلبانه به دولت ها به </a:t>
            </a:r>
            <a:r>
              <a:rPr lang="fa-IR" sz="2800" u="sng" dirty="0" smtClean="0">
                <a:effectLst>
                  <a:outerShdw blurRad="38100" dist="38100" dir="2700000" algn="tl">
                    <a:srgbClr val="000000">
                      <a:alpha val="43137"/>
                    </a:srgbClr>
                  </a:outerShdw>
                </a:effectLst>
              </a:rPr>
              <a:t>جای کمک به آب و نان گرسنگان جهان </a:t>
            </a:r>
          </a:p>
        </p:txBody>
      </p:sp>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3603" y="3640067"/>
            <a:ext cx="1240532" cy="1234329"/>
          </a:xfrm>
          <a:prstGeom prst="rect">
            <a:avLst/>
          </a:prstGeom>
        </p:spPr>
      </p:pic>
    </p:spTree>
    <p:extLst>
      <p:ext uri="{BB962C8B-B14F-4D97-AF65-F5344CB8AC3E}">
        <p14:creationId xmlns:p14="http://schemas.microsoft.com/office/powerpoint/2010/main" val="695584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21904"/>
            <a:ext cx="8229600" cy="1143000"/>
          </a:xfrm>
        </p:spPr>
        <p:txBody>
          <a:bodyPr>
            <a:normAutofit fontScale="90000"/>
          </a:bodyPr>
          <a:lstStyle/>
          <a:p>
            <a:r>
              <a:rPr lang="fa-IR" dirty="0" smtClean="0"/>
              <a:t/>
            </a:r>
            <a:br>
              <a:rPr lang="fa-IR" dirty="0" smtClean="0"/>
            </a:br>
            <a:r>
              <a:rPr lang="fa-IR" sz="5600" dirty="0" smtClean="0"/>
              <a:t>اعمال سیاست های دوگانه!</a:t>
            </a:r>
            <a:r>
              <a:rPr lang="fa-IR" dirty="0" smtClean="0"/>
              <a:t/>
            </a:r>
            <a:br>
              <a:rPr lang="fa-IR" dirty="0" smtClean="0"/>
            </a:br>
            <a:r>
              <a:rPr lang="fa-IR" dirty="0" smtClean="0"/>
              <a:t> </a:t>
            </a:r>
            <a:r>
              <a:rPr lang="fa-IR" sz="2000" dirty="0" smtClean="0"/>
              <a:t>محققان آمریکایی: افزایش جمعیت در کشورهای در حال توسعه نه تنها موقعیت سیاسی برتر آمریکا را به خطر می اندازد بلکه مانع اصلی در راه توسعه جهانی است.</a:t>
            </a:r>
            <a:endParaRPr lang="en-US" dirty="0"/>
          </a:p>
        </p:txBody>
      </p:sp>
      <p:sp>
        <p:nvSpPr>
          <p:cNvPr id="3" name="Content Placeholder 2"/>
          <p:cNvSpPr>
            <a:spLocks noGrp="1"/>
          </p:cNvSpPr>
          <p:nvPr>
            <p:ph idx="1"/>
          </p:nvPr>
        </p:nvSpPr>
        <p:spPr>
          <a:xfrm>
            <a:off x="467544" y="2708920"/>
            <a:ext cx="8229600" cy="4525963"/>
          </a:xfrm>
        </p:spPr>
        <p:txBody>
          <a:bodyPr>
            <a:normAutofit/>
          </a:bodyPr>
          <a:lstStyle/>
          <a:p>
            <a:pPr lvl="0" algn="just" rtl="1"/>
            <a:r>
              <a:rPr lang="fa-IR" dirty="0" smtClean="0"/>
              <a:t>کاهش نرخ باروری در ایران همزمان با افزایش نرخ باروری در سه کشور آمریکا، انگلیس و فرانسه و تشویق ایران برای ادامه این روند.</a:t>
            </a:r>
          </a:p>
          <a:p>
            <a:pPr algn="just" rtl="1"/>
            <a:endParaRPr lang="en-US" dirty="0" smtClean="0"/>
          </a:p>
          <a:p>
            <a:pPr algn="just" rtl="1"/>
            <a:r>
              <a:rPr lang="fa-IR" dirty="0" smtClean="0"/>
              <a:t>آیا ما به دلیل پیشرفته نبودن باید نرخ باروری را کاهش دهیم؟ </a:t>
            </a:r>
          </a:p>
          <a:p>
            <a:pPr algn="just" rtl="1">
              <a:buNone/>
            </a:pPr>
            <a:r>
              <a:rPr lang="fa-IR" dirty="0" smtClean="0"/>
              <a:t>   قطعا خیر. چرا </a:t>
            </a:r>
            <a:r>
              <a:rPr lang="fa-IR" dirty="0"/>
              <a:t>که تمام کشورهایی که در حال حاضر پیشرفته </a:t>
            </a:r>
            <a:r>
              <a:rPr lang="fa-IR" dirty="0" smtClean="0"/>
              <a:t>هستند، </a:t>
            </a:r>
            <a:r>
              <a:rPr lang="fa-IR" dirty="0"/>
              <a:t>زمانی که در حال </a:t>
            </a:r>
            <a:r>
              <a:rPr lang="fa-IR" dirty="0" smtClean="0"/>
              <a:t>صنعتی‌شدن بودند (حدود </a:t>
            </a:r>
            <a:r>
              <a:rPr lang="fa-IR" dirty="0"/>
              <a:t>100 سال </a:t>
            </a:r>
            <a:r>
              <a:rPr lang="fa-IR" dirty="0" smtClean="0"/>
              <a:t>قبل) </a:t>
            </a:r>
            <a:r>
              <a:rPr lang="fa-IR" dirty="0"/>
              <a:t>دارای نرخ باروری </a:t>
            </a:r>
            <a:r>
              <a:rPr lang="fa-IR" dirty="0" smtClean="0"/>
              <a:t>بالایی </a:t>
            </a:r>
            <a:r>
              <a:rPr lang="fa-IR" dirty="0"/>
              <a:t>بودند، و </a:t>
            </a:r>
            <a:r>
              <a:rPr lang="fa-IR" dirty="0" smtClean="0"/>
              <a:t>به‌طور </a:t>
            </a:r>
            <a:r>
              <a:rPr lang="fa-IR" dirty="0"/>
              <a:t>کلی هیچ کشوری با جمعیتی سالخورده و رو به زوال </a:t>
            </a:r>
            <a:r>
              <a:rPr lang="fa-IR" dirty="0" smtClean="0"/>
              <a:t>نمی‌تواند </a:t>
            </a:r>
            <a:r>
              <a:rPr lang="fa-IR" dirty="0"/>
              <a:t>پیشرفت </a:t>
            </a:r>
            <a:r>
              <a:rPr lang="fa-IR" dirty="0" smtClean="0"/>
              <a:t>کند.</a:t>
            </a:r>
            <a:endParaRPr lang="en-US" dirty="0"/>
          </a:p>
        </p:txBody>
      </p:sp>
      <p:sp>
        <p:nvSpPr>
          <p:cNvPr id="4" name="Slide Number Placeholder 3"/>
          <p:cNvSpPr>
            <a:spLocks noGrp="1"/>
          </p:cNvSpPr>
          <p:nvPr>
            <p:ph type="sldNum" sz="quarter" idx="12"/>
          </p:nvPr>
        </p:nvSpPr>
        <p:spPr/>
        <p:txBody>
          <a:bodyPr/>
          <a:lstStyle/>
          <a:p>
            <a:r>
              <a:rPr lang="fa-IR" dirty="0" smtClean="0"/>
              <a:t>29</a:t>
            </a:r>
            <a:endParaRPr lang="en-US" dirty="0"/>
          </a:p>
        </p:txBody>
      </p:sp>
    </p:spTree>
    <p:extLst>
      <p:ext uri="{BB962C8B-B14F-4D97-AF65-F5344CB8AC3E}">
        <p14:creationId xmlns:p14="http://schemas.microsoft.com/office/powerpoint/2010/main" val="78231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96" y="476672"/>
            <a:ext cx="8229600" cy="1143000"/>
          </a:xfrm>
        </p:spPr>
        <p:txBody>
          <a:bodyPr>
            <a:normAutofit/>
          </a:bodyPr>
          <a:lstStyle/>
          <a:p>
            <a:r>
              <a:rPr lang="fa-IR" dirty="0" smtClean="0"/>
              <a:t>عملیات نظامی بدون اسلحه</a:t>
            </a:r>
            <a:endParaRPr lang="en-US" dirty="0"/>
          </a:p>
        </p:txBody>
      </p:sp>
      <p:sp>
        <p:nvSpPr>
          <p:cNvPr id="3" name="Content Placeholder 2"/>
          <p:cNvSpPr>
            <a:spLocks noGrp="1"/>
          </p:cNvSpPr>
          <p:nvPr>
            <p:ph idx="1"/>
          </p:nvPr>
        </p:nvSpPr>
        <p:spPr/>
        <p:txBody>
          <a:bodyPr>
            <a:normAutofit lnSpcReduction="10000"/>
          </a:bodyPr>
          <a:lstStyle/>
          <a:p>
            <a:pPr algn="r" rtl="1"/>
            <a:r>
              <a:rPr lang="fa-IR" dirty="0"/>
              <a:t>طبق سند منتشر شده از سوي پنتاگون </a:t>
            </a:r>
            <a:endParaRPr lang="en-US" dirty="0" smtClean="0"/>
          </a:p>
          <a:p>
            <a:pPr marL="0" indent="0" algn="r" rtl="1">
              <a:buNone/>
            </a:pPr>
            <a:r>
              <a:rPr lang="fa-IR" dirty="0" smtClean="0"/>
              <a:t>برنامه‌هايي </a:t>
            </a:r>
            <a:r>
              <a:rPr lang="fa-IR" dirty="0"/>
              <a:t>که سازمان ملل </a:t>
            </a:r>
            <a:r>
              <a:rPr lang="fa-IR" sz="2400" dirty="0"/>
              <a:t>(</a:t>
            </a:r>
            <a:r>
              <a:rPr lang="en-US" sz="2400" dirty="0"/>
              <a:t>UN</a:t>
            </a:r>
            <a:r>
              <a:rPr lang="fa-IR" sz="2400" dirty="0"/>
              <a:t>) </a:t>
            </a:r>
            <a:r>
              <a:rPr lang="fa-IR" dirty="0" smtClean="0"/>
              <a:t>در قالب </a:t>
            </a:r>
            <a:endParaRPr lang="en-US" dirty="0" smtClean="0"/>
          </a:p>
          <a:p>
            <a:pPr marL="0" indent="0" algn="r" rtl="1">
              <a:buNone/>
            </a:pPr>
            <a:r>
              <a:rPr lang="fa-IR" dirty="0" smtClean="0"/>
              <a:t>برنامه‌ي </a:t>
            </a:r>
            <a:r>
              <a:rPr lang="fa-IR" dirty="0"/>
              <a:t>غذايي </a:t>
            </a:r>
            <a:r>
              <a:rPr lang="fa-IR" dirty="0" smtClean="0"/>
              <a:t>در </a:t>
            </a:r>
            <a:r>
              <a:rPr lang="fa-IR" dirty="0"/>
              <a:t>سطح جهان </a:t>
            </a:r>
            <a:r>
              <a:rPr lang="fa-IR" dirty="0" smtClean="0"/>
              <a:t>اجرا مي‌کند</a:t>
            </a:r>
            <a:endParaRPr lang="en-US" dirty="0" smtClean="0"/>
          </a:p>
          <a:p>
            <a:pPr marL="0" indent="0" algn="r" rtl="1">
              <a:buNone/>
            </a:pPr>
            <a:r>
              <a:rPr lang="fa-IR" dirty="0" smtClean="0"/>
              <a:t> به </a:t>
            </a:r>
            <a:r>
              <a:rPr lang="fa-IR" dirty="0"/>
              <a:t>عنوان عمليات نظامي </a:t>
            </a:r>
            <a:r>
              <a:rPr lang="fa-IR" dirty="0" smtClean="0"/>
              <a:t>ارتش </a:t>
            </a:r>
            <a:r>
              <a:rPr lang="fa-IR" dirty="0"/>
              <a:t>آمريکا </a:t>
            </a:r>
            <a:r>
              <a:rPr lang="fa-IR" dirty="0" smtClean="0"/>
              <a:t>است.</a:t>
            </a:r>
          </a:p>
          <a:p>
            <a:pPr marL="0" indent="0" algn="r" rtl="1">
              <a:buNone/>
            </a:pPr>
            <a:endParaRPr lang="fa-IR" dirty="0" smtClean="0"/>
          </a:p>
          <a:p>
            <a:pPr algn="r" rtl="1"/>
            <a:r>
              <a:rPr lang="fa-IR" dirty="0" smtClean="0"/>
              <a:t>"غذا يک اسلحه است که مردم در سيطره آن گرفتار شده‌اند" </a:t>
            </a:r>
          </a:p>
          <a:p>
            <a:pPr algn="r" rtl="1"/>
            <a:endParaRPr lang="en-US" dirty="0" smtClean="0"/>
          </a:p>
          <a:p>
            <a:pPr algn="r" rtl="1"/>
            <a:r>
              <a:rPr lang="fa-IR" dirty="0" smtClean="0"/>
              <a:t>برنامه‌هايي </a:t>
            </a:r>
            <a:r>
              <a:rPr lang="fa-IR" dirty="0"/>
              <a:t>که سازمان ملل و به تبع آن سازمان يونيسف در کشور جمهوري اسلامي ايران اجرا </a:t>
            </a:r>
            <a:r>
              <a:rPr lang="fa-IR" dirty="0" smtClean="0"/>
              <a:t>مي‌کنند </a:t>
            </a:r>
            <a:r>
              <a:rPr lang="fa-IR" dirty="0"/>
              <a:t>به عنوان عمليات نظامي ارتش آمريکا در خاک کشور ما محسوب </a:t>
            </a:r>
            <a:r>
              <a:rPr lang="fa-IR" dirty="0" smtClean="0"/>
              <a:t>مي‌شود</a:t>
            </a:r>
            <a:r>
              <a:rPr lang="en-US" dirty="0"/>
              <a:t>.</a:t>
            </a:r>
          </a:p>
          <a:p>
            <a:pPr algn="r"/>
            <a:endParaRPr lang="en-US" dirty="0"/>
          </a:p>
        </p:txBody>
      </p:sp>
      <p:sp>
        <p:nvSpPr>
          <p:cNvPr id="4" name="Slide Number Placeholder 3"/>
          <p:cNvSpPr>
            <a:spLocks noGrp="1"/>
          </p:cNvSpPr>
          <p:nvPr>
            <p:ph type="sldNum" sz="quarter" idx="12"/>
          </p:nvPr>
        </p:nvSpPr>
        <p:spPr/>
        <p:txBody>
          <a:bodyPr/>
          <a:lstStyle/>
          <a:p>
            <a:r>
              <a:rPr lang="fa-IR" dirty="0" smtClean="0"/>
              <a:t>30</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782301"/>
            <a:ext cx="1800200" cy="1878209"/>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596" y="2420888"/>
            <a:ext cx="1944216" cy="137310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77358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2"/>
          <p:cNvSpPr txBox="1">
            <a:spLocks/>
          </p:cNvSpPr>
          <p:nvPr/>
        </p:nvSpPr>
        <p:spPr>
          <a:xfrm>
            <a:off x="444152" y="764704"/>
            <a:ext cx="8229600" cy="868362"/>
          </a:xfrm>
          <a:prstGeom prst="rect">
            <a:avLst/>
          </a:prstGeom>
        </p:spPr>
        <p:txBody>
          <a:bodyPr>
            <a:noAutofit/>
          </a:bodyPr>
          <a:lstStyle>
            <a:lvl1pPr algn="l" rtl="1"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fa-IR" sz="3000" dirty="0" smtClean="0">
                <a:solidFill>
                  <a:schemeClr val="accent2">
                    <a:lumMod val="50000"/>
                  </a:schemeClr>
                </a:solidFill>
                <a:cs typeface="B Titr" pitchFamily="2" charset="-78"/>
              </a:rPr>
              <a:t>كميته ملي مركز عمليات نظامي و غيرنظامي </a:t>
            </a:r>
            <a:endParaRPr lang="en-US" sz="3000" dirty="0">
              <a:solidFill>
                <a:schemeClr val="accent2">
                  <a:lumMod val="50000"/>
                </a:schemeClr>
              </a:solidFill>
              <a:cs typeface="B Titr" pitchFamily="2" charset="-78"/>
            </a:endParaRPr>
          </a:p>
        </p:txBody>
      </p:sp>
      <p:sp>
        <p:nvSpPr>
          <p:cNvPr id="45" name="Content Placeholder 5"/>
          <p:cNvSpPr txBox="1">
            <a:spLocks/>
          </p:cNvSpPr>
          <p:nvPr/>
        </p:nvSpPr>
        <p:spPr>
          <a:xfrm>
            <a:off x="588168" y="931043"/>
            <a:ext cx="8458200" cy="4389120"/>
          </a:xfrm>
          <a:prstGeom prst="rect">
            <a:avLst/>
          </a:prstGeom>
        </p:spPr>
        <p:txBody>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ctr">
              <a:buFont typeface="Wingdings 2"/>
              <a:buNone/>
            </a:pPr>
            <a:endParaRPr lang="fa-IR" sz="1200" dirty="0" smtClean="0">
              <a:cs typeface="B Titr" pitchFamily="2" charset="-78"/>
            </a:endParaRPr>
          </a:p>
          <a:p>
            <a:pPr algn="ctr">
              <a:buFont typeface="Wingdings 2"/>
              <a:buNone/>
            </a:pPr>
            <a:endParaRPr lang="fa-IR" sz="1200" dirty="0" smtClean="0">
              <a:cs typeface="B Titr" pitchFamily="2" charset="-78"/>
            </a:endParaRPr>
          </a:p>
          <a:p>
            <a:pPr algn="ctr">
              <a:buFont typeface="Wingdings 2"/>
              <a:buNone/>
            </a:pPr>
            <a:endParaRPr lang="fa-IR" sz="1200" dirty="0" smtClean="0">
              <a:cs typeface="B Titr" pitchFamily="2" charset="-78"/>
            </a:endParaRPr>
          </a:p>
          <a:p>
            <a:pPr algn="ctr">
              <a:buFont typeface="Wingdings 2"/>
              <a:buNone/>
            </a:pPr>
            <a:r>
              <a:rPr lang="fa-IR" sz="1200" dirty="0" smtClean="0">
                <a:cs typeface="B Titr" pitchFamily="2" charset="-78"/>
              </a:rPr>
              <a:t>            </a:t>
            </a:r>
            <a:endParaRPr lang="en-US" sz="1200" dirty="0">
              <a:cs typeface="B Titr" pitchFamily="2" charset="-78"/>
            </a:endParaRPr>
          </a:p>
        </p:txBody>
      </p:sp>
      <p:sp>
        <p:nvSpPr>
          <p:cNvPr id="46" name="Oval 45"/>
          <p:cNvSpPr/>
          <p:nvPr/>
        </p:nvSpPr>
        <p:spPr>
          <a:xfrm>
            <a:off x="3907591" y="1761724"/>
            <a:ext cx="1133554" cy="881653"/>
          </a:xfrm>
          <a:prstGeom prst="ellipse">
            <a:avLst/>
          </a:prstGeom>
          <a:solidFill>
            <a:srgbClr val="F282CD"/>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a-IR" sz="1200" dirty="0" smtClean="0">
                <a:solidFill>
                  <a:schemeClr val="tx1"/>
                </a:solidFill>
                <a:cs typeface="B Titr" pitchFamily="2" charset="-78"/>
              </a:rPr>
              <a:t>نظامي </a:t>
            </a:r>
            <a:endParaRPr lang="en-US" sz="1200" dirty="0">
              <a:solidFill>
                <a:schemeClr val="tx1"/>
              </a:solidFill>
              <a:cs typeface="B Titr" pitchFamily="2" charset="-78"/>
            </a:endParaRPr>
          </a:p>
        </p:txBody>
      </p:sp>
      <p:sp>
        <p:nvSpPr>
          <p:cNvPr id="47" name="Oval 46"/>
          <p:cNvSpPr/>
          <p:nvPr/>
        </p:nvSpPr>
        <p:spPr>
          <a:xfrm>
            <a:off x="4716016" y="2265780"/>
            <a:ext cx="1246909" cy="88165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r"/>
            <a:r>
              <a:rPr lang="fa-IR" sz="1200" dirty="0" smtClean="0">
                <a:solidFill>
                  <a:schemeClr val="tx1"/>
                </a:solidFill>
                <a:cs typeface="B Titr" pitchFamily="2" charset="-78"/>
              </a:rPr>
              <a:t>سازمان‌های مردم نهاد</a:t>
            </a:r>
            <a:endParaRPr lang="en-US" sz="1200" dirty="0">
              <a:solidFill>
                <a:schemeClr val="tx1"/>
              </a:solidFill>
              <a:cs typeface="B Titr" pitchFamily="2" charset="-78"/>
            </a:endParaRPr>
          </a:p>
        </p:txBody>
      </p:sp>
      <p:sp>
        <p:nvSpPr>
          <p:cNvPr id="48" name="Oval 47"/>
          <p:cNvSpPr/>
          <p:nvPr/>
        </p:nvSpPr>
        <p:spPr>
          <a:xfrm>
            <a:off x="3362423" y="3051403"/>
            <a:ext cx="1196529" cy="881653"/>
          </a:xfrm>
          <a:prstGeom prst="ellipse">
            <a:avLst/>
          </a:prstGeom>
          <a:solidFill>
            <a:srgbClr val="FFFF00"/>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fa-IR" sz="1200" dirty="0" smtClean="0">
                <a:solidFill>
                  <a:schemeClr val="tx1"/>
                </a:solidFill>
                <a:cs typeface="B Titr" pitchFamily="2" charset="-78"/>
              </a:rPr>
              <a:t>آژانس‌هاي دولتي </a:t>
            </a:r>
            <a:endParaRPr lang="en-US" sz="1200" dirty="0">
              <a:solidFill>
                <a:schemeClr val="tx1"/>
              </a:solidFill>
              <a:cs typeface="B Titr" pitchFamily="2" charset="-78"/>
            </a:endParaRPr>
          </a:p>
        </p:txBody>
      </p:sp>
      <p:sp>
        <p:nvSpPr>
          <p:cNvPr id="49" name="Oval 48"/>
          <p:cNvSpPr/>
          <p:nvPr/>
        </p:nvSpPr>
        <p:spPr>
          <a:xfrm>
            <a:off x="4414936" y="2979395"/>
            <a:ext cx="1196529" cy="881653"/>
          </a:xfrm>
          <a:prstGeom prst="ellipse">
            <a:avLst/>
          </a:prstGeom>
          <a:solidFill>
            <a:srgbClr val="C41E7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a-IR" sz="1200" dirty="0" smtClean="0">
                <a:solidFill>
                  <a:schemeClr val="tx1"/>
                </a:solidFill>
                <a:cs typeface="B Titr" pitchFamily="2" charset="-78"/>
              </a:rPr>
              <a:t>صليب سرخ </a:t>
            </a:r>
            <a:endParaRPr lang="en-US" sz="1200" dirty="0">
              <a:solidFill>
                <a:schemeClr val="tx1"/>
              </a:solidFill>
              <a:cs typeface="B Titr" pitchFamily="2" charset="-78"/>
            </a:endParaRPr>
          </a:p>
        </p:txBody>
      </p:sp>
      <p:sp>
        <p:nvSpPr>
          <p:cNvPr id="50" name="Oval 49"/>
          <p:cNvSpPr/>
          <p:nvPr/>
        </p:nvSpPr>
        <p:spPr>
          <a:xfrm>
            <a:off x="2987824" y="2265780"/>
            <a:ext cx="1070578" cy="881653"/>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a-IR" sz="1200" dirty="0" smtClean="0">
                <a:solidFill>
                  <a:schemeClr val="tx1"/>
                </a:solidFill>
                <a:cs typeface="B Titr" pitchFamily="2" charset="-78"/>
              </a:rPr>
              <a:t>ملل متحد </a:t>
            </a:r>
            <a:endParaRPr lang="en-US" sz="1200" dirty="0">
              <a:solidFill>
                <a:schemeClr val="tx1"/>
              </a:solidFill>
              <a:cs typeface="B Titr" pitchFamily="2" charset="-78"/>
            </a:endParaRPr>
          </a:p>
        </p:txBody>
      </p:sp>
      <p:sp>
        <p:nvSpPr>
          <p:cNvPr id="51" name="Rounded Rectangle 50"/>
          <p:cNvSpPr/>
          <p:nvPr/>
        </p:nvSpPr>
        <p:spPr>
          <a:xfrm>
            <a:off x="1043608" y="1366380"/>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1200" b="1" dirty="0" smtClean="0">
                <a:solidFill>
                  <a:schemeClr val="tx1"/>
                </a:solidFill>
                <a:cs typeface="B Titr" pitchFamily="2" charset="-78"/>
              </a:rPr>
              <a:t>کمک</a:t>
            </a:r>
            <a:r>
              <a:rPr lang="fa-IR" sz="1200" b="1" dirty="0" smtClean="0">
                <a:solidFill>
                  <a:schemeClr val="tx1"/>
                </a:solidFill>
                <a:cs typeface="B Titr" pitchFamily="2" charset="-78"/>
              </a:rPr>
              <a:t>‌</a:t>
            </a:r>
            <a:r>
              <a:rPr lang="ar-SA" sz="1200" b="1" dirty="0" smtClean="0">
                <a:solidFill>
                  <a:schemeClr val="tx1"/>
                </a:solidFill>
                <a:cs typeface="B Titr" pitchFamily="2" charset="-78"/>
              </a:rPr>
              <a:t>های ملل متحد به کودکان</a:t>
            </a:r>
            <a:endParaRPr lang="en-US" sz="1200" dirty="0">
              <a:solidFill>
                <a:schemeClr val="tx1"/>
              </a:solidFill>
              <a:cs typeface="B Titr" pitchFamily="2" charset="-78"/>
            </a:endParaRPr>
          </a:p>
        </p:txBody>
      </p:sp>
      <p:sp>
        <p:nvSpPr>
          <p:cNvPr id="52" name="Rounded Rectangle 51"/>
          <p:cNvSpPr/>
          <p:nvPr/>
        </p:nvSpPr>
        <p:spPr>
          <a:xfrm>
            <a:off x="7005315" y="1340768"/>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مراقبت</a:t>
            </a:r>
            <a:endParaRPr lang="en-US" sz="1200" dirty="0">
              <a:solidFill>
                <a:schemeClr val="tx1"/>
              </a:solidFill>
              <a:cs typeface="B Titr" pitchFamily="2" charset="-78"/>
            </a:endParaRPr>
          </a:p>
        </p:txBody>
      </p:sp>
      <p:sp>
        <p:nvSpPr>
          <p:cNvPr id="53" name="Rounded Rectangle 52"/>
          <p:cNvSpPr/>
          <p:nvPr/>
        </p:nvSpPr>
        <p:spPr>
          <a:xfrm>
            <a:off x="7005315" y="1905916"/>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پزشکان دنیا</a:t>
            </a:r>
            <a:endParaRPr lang="en-US" sz="1200" dirty="0">
              <a:solidFill>
                <a:schemeClr val="tx1"/>
              </a:solidFill>
              <a:cs typeface="B Titr" pitchFamily="2" charset="-78"/>
            </a:endParaRPr>
          </a:p>
        </p:txBody>
      </p:sp>
      <p:sp>
        <p:nvSpPr>
          <p:cNvPr id="54" name="Rounded Rectangle 53"/>
          <p:cNvSpPr/>
          <p:nvPr/>
        </p:nvSpPr>
        <p:spPr>
          <a:xfrm>
            <a:off x="6980217" y="3613727"/>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سایر سازمان‌های</a:t>
            </a:r>
            <a:r>
              <a:rPr lang="en-US" sz="1200" b="1" dirty="0" smtClean="0">
                <a:solidFill>
                  <a:schemeClr val="tx1"/>
                </a:solidFill>
                <a:cs typeface="B Titr" pitchFamily="2" charset="-78"/>
              </a:rPr>
              <a:t> </a:t>
            </a:r>
            <a:r>
              <a:rPr lang="fa-IR" sz="1200" b="1" dirty="0" smtClean="0">
                <a:solidFill>
                  <a:schemeClr val="tx1"/>
                </a:solidFill>
                <a:cs typeface="B Titr" pitchFamily="2" charset="-78"/>
              </a:rPr>
              <a:t>كمك‌رسان </a:t>
            </a:r>
            <a:endParaRPr lang="en-US" sz="1200" dirty="0">
              <a:solidFill>
                <a:schemeClr val="tx1"/>
              </a:solidFill>
              <a:cs typeface="B Titr" pitchFamily="2" charset="-78"/>
            </a:endParaRPr>
          </a:p>
        </p:txBody>
      </p:sp>
      <p:sp>
        <p:nvSpPr>
          <p:cNvPr id="55" name="Rounded Rectangle 54"/>
          <p:cNvSpPr/>
          <p:nvPr/>
        </p:nvSpPr>
        <p:spPr>
          <a:xfrm>
            <a:off x="7007224" y="2461599"/>
            <a:ext cx="1133554" cy="48490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حفاظت کودکان</a:t>
            </a:r>
            <a:endParaRPr lang="en-US" sz="1200" dirty="0">
              <a:solidFill>
                <a:schemeClr val="tx1"/>
              </a:solidFill>
              <a:cs typeface="B Titr" pitchFamily="2" charset="-78"/>
            </a:endParaRPr>
          </a:p>
        </p:txBody>
      </p:sp>
      <p:sp>
        <p:nvSpPr>
          <p:cNvPr id="56" name="Rounded Rectangle 55"/>
          <p:cNvSpPr/>
          <p:nvPr/>
        </p:nvSpPr>
        <p:spPr>
          <a:xfrm>
            <a:off x="6966838" y="3037663"/>
            <a:ext cx="1133554" cy="484909"/>
          </a:xfrm>
          <a:prstGeom prst="roundRect">
            <a:avLst/>
          </a:prstGeom>
          <a:solidFill>
            <a:srgbClr val="92D050"/>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کمیته نجات بین‌الملل</a:t>
            </a:r>
            <a:endParaRPr lang="en-US" sz="1200" dirty="0">
              <a:solidFill>
                <a:schemeClr val="tx1"/>
              </a:solidFill>
              <a:cs typeface="B Titr" pitchFamily="2" charset="-78"/>
            </a:endParaRPr>
          </a:p>
        </p:txBody>
      </p:sp>
      <p:sp>
        <p:nvSpPr>
          <p:cNvPr id="57" name="Rounded Rectangle 56"/>
          <p:cNvSpPr/>
          <p:nvPr/>
        </p:nvSpPr>
        <p:spPr>
          <a:xfrm>
            <a:off x="1043608" y="1942444"/>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برنامه جهانی غذا</a:t>
            </a:r>
            <a:endParaRPr lang="en-US" sz="1200" dirty="0" smtClean="0">
              <a:solidFill>
                <a:schemeClr val="tx1"/>
              </a:solidFill>
              <a:cs typeface="B Titr" pitchFamily="2" charset="-78"/>
            </a:endParaRPr>
          </a:p>
          <a:p>
            <a:pPr algn="ctr"/>
            <a:endParaRPr lang="en-US" sz="1200" dirty="0">
              <a:solidFill>
                <a:schemeClr val="tx1"/>
              </a:solidFill>
              <a:cs typeface="B Titr" pitchFamily="2" charset="-78"/>
            </a:endParaRPr>
          </a:p>
        </p:txBody>
      </p:sp>
      <p:sp>
        <p:nvSpPr>
          <p:cNvPr id="58" name="Rounded Rectangle 57"/>
          <p:cNvSpPr/>
          <p:nvPr/>
        </p:nvSpPr>
        <p:spPr>
          <a:xfrm>
            <a:off x="1043608" y="3651489"/>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سایر آژانسهای ملل متحد </a:t>
            </a:r>
            <a:endParaRPr lang="en-US" sz="1200" dirty="0">
              <a:solidFill>
                <a:schemeClr val="tx1"/>
              </a:solidFill>
              <a:cs typeface="B Titr" pitchFamily="2" charset="-78"/>
            </a:endParaRPr>
          </a:p>
        </p:txBody>
      </p:sp>
      <p:sp>
        <p:nvSpPr>
          <p:cNvPr id="59" name="Rounded Rectangle 58"/>
          <p:cNvSpPr/>
          <p:nvPr/>
        </p:nvSpPr>
        <p:spPr>
          <a:xfrm>
            <a:off x="1043608" y="3075425"/>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کمیسیون عالی مهاجرین</a:t>
            </a:r>
            <a:endParaRPr lang="en-US" sz="1200" dirty="0">
              <a:solidFill>
                <a:schemeClr val="tx1"/>
              </a:solidFill>
              <a:cs typeface="B Titr" pitchFamily="2" charset="-78"/>
            </a:endParaRPr>
          </a:p>
        </p:txBody>
      </p:sp>
      <p:sp>
        <p:nvSpPr>
          <p:cNvPr id="60" name="Rounded Rectangle 59"/>
          <p:cNvSpPr/>
          <p:nvPr/>
        </p:nvSpPr>
        <p:spPr>
          <a:xfrm>
            <a:off x="1043608" y="2518508"/>
            <a:ext cx="1246909" cy="484909"/>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200" b="1" dirty="0" smtClean="0">
                <a:solidFill>
                  <a:schemeClr val="tx1"/>
                </a:solidFill>
                <a:cs typeface="B Titr" pitchFamily="2" charset="-78"/>
              </a:rPr>
              <a:t>بخش عملیات حفظ صلح</a:t>
            </a:r>
            <a:endParaRPr lang="en-US" sz="1200" dirty="0">
              <a:solidFill>
                <a:schemeClr val="tx1"/>
              </a:solidFill>
              <a:cs typeface="B Titr" pitchFamily="2" charset="-78"/>
            </a:endParaRPr>
          </a:p>
        </p:txBody>
      </p:sp>
      <p:sp>
        <p:nvSpPr>
          <p:cNvPr id="61" name="Rounded Rectangle 60"/>
          <p:cNvSpPr/>
          <p:nvPr/>
        </p:nvSpPr>
        <p:spPr>
          <a:xfrm>
            <a:off x="4918992" y="4443577"/>
            <a:ext cx="1801091" cy="503802"/>
          </a:xfrm>
          <a:prstGeom prst="roundRect">
            <a:avLst/>
          </a:prstGeom>
          <a:solidFill>
            <a:srgbClr val="E42087"/>
          </a:solidFill>
          <a:ln/>
        </p:spPr>
        <p:style>
          <a:lnRef idx="1">
            <a:schemeClr val="accent1"/>
          </a:lnRef>
          <a:fillRef idx="3">
            <a:schemeClr val="accent1"/>
          </a:fillRef>
          <a:effectRef idx="2">
            <a:schemeClr val="accent1"/>
          </a:effectRef>
          <a:fontRef idx="minor">
            <a:schemeClr val="lt1"/>
          </a:fontRef>
        </p:style>
        <p:txBody>
          <a:bodyPr rtlCol="0" anchor="ctr"/>
          <a:lstStyle/>
          <a:p>
            <a:pPr algn="ctr" rtl="1"/>
            <a:r>
              <a:rPr lang="fa-IR" sz="1200" b="1" dirty="0" smtClean="0">
                <a:solidFill>
                  <a:schemeClr val="tx1"/>
                </a:solidFill>
                <a:cs typeface="B Titr" pitchFamily="2" charset="-78"/>
              </a:rPr>
              <a:t>كليه سازمان‌هاي صليب سرخ </a:t>
            </a:r>
            <a:endParaRPr lang="en-US" sz="1200" dirty="0">
              <a:solidFill>
                <a:schemeClr val="tx1"/>
              </a:solidFill>
              <a:cs typeface="B Titr" pitchFamily="2" charset="-78"/>
            </a:endParaRPr>
          </a:p>
        </p:txBody>
      </p:sp>
      <p:sp>
        <p:nvSpPr>
          <p:cNvPr id="62" name="Rounded Rectangle 61"/>
          <p:cNvSpPr/>
          <p:nvPr/>
        </p:nvSpPr>
        <p:spPr>
          <a:xfrm>
            <a:off x="3298367" y="4443577"/>
            <a:ext cx="900545" cy="554182"/>
          </a:xfrm>
          <a:prstGeom prst="roundRect">
            <a:avLst/>
          </a:prstGeom>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rtl="1"/>
            <a:r>
              <a:rPr lang="fa-IR" sz="1200" b="1" dirty="0" smtClean="0">
                <a:solidFill>
                  <a:schemeClr val="tx1"/>
                </a:solidFill>
                <a:cs typeface="B Titr" pitchFamily="2" charset="-78"/>
              </a:rPr>
              <a:t>تيم كشوري</a:t>
            </a:r>
            <a:endParaRPr lang="en-US" sz="1200" dirty="0">
              <a:solidFill>
                <a:schemeClr val="tx1"/>
              </a:solidFill>
              <a:cs typeface="B Titr" pitchFamily="2" charset="-78"/>
            </a:endParaRPr>
          </a:p>
        </p:txBody>
      </p:sp>
      <p:cxnSp>
        <p:nvCxnSpPr>
          <p:cNvPr id="63" name="Straight Arrow Connector 62"/>
          <p:cNvCxnSpPr/>
          <p:nvPr/>
        </p:nvCxnSpPr>
        <p:spPr>
          <a:xfrm>
            <a:off x="5389534" y="3723497"/>
            <a:ext cx="455613" cy="69524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4" name="Straight Arrow Connector 63"/>
          <p:cNvCxnSpPr/>
          <p:nvPr/>
        </p:nvCxnSpPr>
        <p:spPr>
          <a:xfrm rot="-720000" flipH="1">
            <a:off x="3598069" y="3958711"/>
            <a:ext cx="362619" cy="44557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5" name="Straight Arrow Connector 64"/>
          <p:cNvCxnSpPr/>
          <p:nvPr/>
        </p:nvCxnSpPr>
        <p:spPr>
          <a:xfrm flipV="1">
            <a:off x="5920924" y="1559158"/>
            <a:ext cx="1055589" cy="96812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6" name="Straight Arrow Connector 65"/>
          <p:cNvCxnSpPr/>
          <p:nvPr/>
        </p:nvCxnSpPr>
        <p:spPr>
          <a:xfrm flipV="1">
            <a:off x="5920924" y="2132857"/>
            <a:ext cx="1075581" cy="42988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7" name="Straight Arrow Connector 66"/>
          <p:cNvCxnSpPr/>
          <p:nvPr/>
        </p:nvCxnSpPr>
        <p:spPr>
          <a:xfrm>
            <a:off x="5940152" y="2653827"/>
            <a:ext cx="1056492" cy="7073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8" name="Straight Arrow Connector 67"/>
          <p:cNvCxnSpPr>
            <a:stCxn id="47" idx="6"/>
            <a:endCxn id="56" idx="1"/>
          </p:cNvCxnSpPr>
          <p:nvPr/>
        </p:nvCxnSpPr>
        <p:spPr>
          <a:xfrm>
            <a:off x="5962925" y="2706607"/>
            <a:ext cx="1003913" cy="57351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9" name="Straight Arrow Connector 68"/>
          <p:cNvCxnSpPr/>
          <p:nvPr/>
        </p:nvCxnSpPr>
        <p:spPr>
          <a:xfrm rot="-1320000">
            <a:off x="6112229" y="2766458"/>
            <a:ext cx="626353" cy="125730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0" name="Straight Arrow Connector 69"/>
          <p:cNvCxnSpPr>
            <a:stCxn id="50" idx="3"/>
            <a:endCxn id="58" idx="3"/>
          </p:cNvCxnSpPr>
          <p:nvPr/>
        </p:nvCxnSpPr>
        <p:spPr>
          <a:xfrm flipH="1">
            <a:off x="2290517" y="3018318"/>
            <a:ext cx="854090" cy="87562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1" name="Straight Arrow Connector 70"/>
          <p:cNvCxnSpPr/>
          <p:nvPr/>
        </p:nvCxnSpPr>
        <p:spPr>
          <a:xfrm rot="10800000" flipV="1">
            <a:off x="2267745" y="2690233"/>
            <a:ext cx="692727" cy="381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2" name="Straight Arrow Connector 71"/>
          <p:cNvCxnSpPr/>
          <p:nvPr/>
        </p:nvCxnSpPr>
        <p:spPr>
          <a:xfrm flipH="1" flipV="1">
            <a:off x="2267744" y="2143638"/>
            <a:ext cx="744253" cy="41910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3" name="Straight Arrow Connector 72"/>
          <p:cNvCxnSpPr>
            <a:stCxn id="50" idx="1"/>
            <a:endCxn id="51" idx="3"/>
          </p:cNvCxnSpPr>
          <p:nvPr/>
        </p:nvCxnSpPr>
        <p:spPr>
          <a:xfrm flipH="1" flipV="1">
            <a:off x="2290517" y="1608835"/>
            <a:ext cx="854090" cy="78606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4" name="Straight Arrow Connector 73"/>
          <p:cNvCxnSpPr/>
          <p:nvPr/>
        </p:nvCxnSpPr>
        <p:spPr>
          <a:xfrm rot="12360000" flipV="1">
            <a:off x="2408645" y="2747223"/>
            <a:ext cx="516156" cy="762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5" name="Rounded Rectangle 74"/>
          <p:cNvSpPr/>
          <p:nvPr/>
        </p:nvSpPr>
        <p:spPr>
          <a:xfrm>
            <a:off x="1525519" y="4437112"/>
            <a:ext cx="1593273" cy="554182"/>
          </a:xfrm>
          <a:prstGeom prst="roundRect">
            <a:avLst/>
          </a:prstGeom>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rtl="1"/>
            <a:r>
              <a:rPr lang="fa-IR" sz="1200" b="1" dirty="0" smtClean="0">
                <a:solidFill>
                  <a:schemeClr val="tx1"/>
                </a:solidFill>
                <a:cs typeface="B Titr" pitchFamily="2" charset="-78"/>
              </a:rPr>
              <a:t>تيم كشورهاي  خارجي كمك در مواقع بحران </a:t>
            </a:r>
            <a:endParaRPr lang="en-US" sz="1200" dirty="0">
              <a:solidFill>
                <a:schemeClr val="tx1"/>
              </a:solidFill>
              <a:cs typeface="B Titr" pitchFamily="2" charset="-78"/>
            </a:endParaRPr>
          </a:p>
        </p:txBody>
      </p:sp>
      <p:cxnSp>
        <p:nvCxnSpPr>
          <p:cNvPr id="76" name="Straight Arrow Connector 75"/>
          <p:cNvCxnSpPr/>
          <p:nvPr/>
        </p:nvCxnSpPr>
        <p:spPr>
          <a:xfrm flipH="1">
            <a:off x="2712386" y="3818654"/>
            <a:ext cx="910462" cy="56554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7" name="Hexagon 76"/>
          <p:cNvSpPr/>
          <p:nvPr/>
        </p:nvSpPr>
        <p:spPr>
          <a:xfrm>
            <a:off x="3850914" y="2350797"/>
            <a:ext cx="1246909" cy="831273"/>
          </a:xfrm>
          <a:prstGeom prst="hexag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rtl="1"/>
            <a:r>
              <a:rPr lang="fa-IR" sz="1200" dirty="0" smtClean="0">
                <a:solidFill>
                  <a:schemeClr val="tx1"/>
                </a:solidFill>
                <a:cs typeface="B Titr" pitchFamily="2" charset="-78"/>
              </a:rPr>
              <a:t>مركز عمليات </a:t>
            </a:r>
            <a:r>
              <a:rPr lang="en-US" sz="1200" dirty="0" smtClean="0">
                <a:solidFill>
                  <a:schemeClr val="tx1"/>
                </a:solidFill>
                <a:cs typeface="B Titr" pitchFamily="2" charset="-78"/>
              </a:rPr>
              <a:t>  </a:t>
            </a:r>
            <a:r>
              <a:rPr lang="fa-IR" sz="1200" dirty="0" smtClean="0">
                <a:solidFill>
                  <a:schemeClr val="tx1"/>
                </a:solidFill>
                <a:cs typeface="B Titr" pitchFamily="2" charset="-78"/>
              </a:rPr>
              <a:t>نظامي و</a:t>
            </a:r>
            <a:endParaRPr lang="en-US" sz="1200" dirty="0" smtClean="0">
              <a:solidFill>
                <a:schemeClr val="tx1"/>
              </a:solidFill>
              <a:cs typeface="B Titr" pitchFamily="2" charset="-78"/>
            </a:endParaRPr>
          </a:p>
          <a:p>
            <a:pPr algn="ctr" rtl="1"/>
            <a:r>
              <a:rPr lang="fa-IR" sz="1200" dirty="0" smtClean="0">
                <a:solidFill>
                  <a:schemeClr val="tx1"/>
                </a:solidFill>
                <a:cs typeface="B Titr" pitchFamily="2" charset="-78"/>
              </a:rPr>
              <a:t> غير نظامي </a:t>
            </a:r>
            <a:endParaRPr lang="en-US" sz="1200" dirty="0">
              <a:solidFill>
                <a:schemeClr val="tx1"/>
              </a:solidFill>
              <a:cs typeface="B Titr" pitchFamily="2" charset="-78"/>
            </a:endParaRPr>
          </a:p>
        </p:txBody>
      </p:sp>
      <p:sp>
        <p:nvSpPr>
          <p:cNvPr id="78" name="Slide Number Placeholder 35"/>
          <p:cNvSpPr>
            <a:spLocks noGrp="1"/>
          </p:cNvSpPr>
          <p:nvPr>
            <p:ph type="sldNum" sz="quarter" idx="12"/>
          </p:nvPr>
        </p:nvSpPr>
        <p:spPr>
          <a:xfrm>
            <a:off x="8460432" y="6376243"/>
            <a:ext cx="365760" cy="365125"/>
          </a:xfrm>
        </p:spPr>
        <p:txBody>
          <a:bodyPr/>
          <a:lstStyle/>
          <a:p>
            <a:pPr algn="ctr"/>
            <a:r>
              <a:rPr lang="fa-IR" dirty="0" smtClean="0">
                <a:solidFill>
                  <a:schemeClr val="accent2">
                    <a:lumMod val="50000"/>
                  </a:schemeClr>
                </a:solidFill>
                <a:cs typeface="+mj-cs"/>
              </a:rPr>
              <a:t>31</a:t>
            </a:r>
            <a:endParaRPr lang="en-US" dirty="0">
              <a:solidFill>
                <a:schemeClr val="accent2">
                  <a:lumMod val="50000"/>
                </a:schemeClr>
              </a:solidFill>
              <a:cs typeface="+mj-cs"/>
            </a:endParaRPr>
          </a:p>
        </p:txBody>
      </p:sp>
      <p:pic>
        <p:nvPicPr>
          <p:cNvPr id="7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4176" y="5016117"/>
            <a:ext cx="5508104" cy="1869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04286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2000" tmFilter="0, 0; .2, .5; .8, .5; 1, 0"/>
                                        <p:tgtEl>
                                          <p:spTgt spid="77"/>
                                        </p:tgtEl>
                                      </p:cBhvr>
                                    </p:animEffect>
                                    <p:animScale>
                                      <p:cBhvr>
                                        <p:cTn id="7" dur="1000" autoRev="1" fill="hold"/>
                                        <p:tgtEl>
                                          <p:spTgt spid="77"/>
                                        </p:tgtEl>
                                      </p:cBhvr>
                                      <p:by x="105000" y="105000"/>
                                    </p:animScale>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000"/>
                                        <p:tgtEl>
                                          <p:spTgt spid="4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2000"/>
                                        <p:tgtEl>
                                          <p:spTgt spid="5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0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20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2000"/>
                                        <p:tgtEl>
                                          <p:spTgt spid="49"/>
                                        </p:tgtEl>
                                      </p:cBhvr>
                                    </p:animEffect>
                                  </p:childTnLst>
                                </p:cTn>
                              </p:par>
                            </p:childTnLst>
                          </p:cTn>
                        </p:par>
                        <p:par>
                          <p:cTn id="24" fill="hold">
                            <p:stCondLst>
                              <p:cond delay="4000"/>
                            </p:stCondLst>
                            <p:childTnLst>
                              <p:par>
                                <p:cTn id="25" presetID="42"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2000"/>
                                        <p:tgtEl>
                                          <p:spTgt spid="51"/>
                                        </p:tgtEl>
                                      </p:cBhvr>
                                    </p:animEffect>
                                    <p:anim calcmode="lin" valueType="num">
                                      <p:cBhvr>
                                        <p:cTn id="28" dur="2000" fill="hold"/>
                                        <p:tgtEl>
                                          <p:spTgt spid="51"/>
                                        </p:tgtEl>
                                        <p:attrNameLst>
                                          <p:attrName>ppt_x</p:attrName>
                                        </p:attrNameLst>
                                      </p:cBhvr>
                                      <p:tavLst>
                                        <p:tav tm="0">
                                          <p:val>
                                            <p:strVal val="#ppt_x"/>
                                          </p:val>
                                        </p:tav>
                                        <p:tav tm="100000">
                                          <p:val>
                                            <p:strVal val="#ppt_x"/>
                                          </p:val>
                                        </p:tav>
                                      </p:tavLst>
                                    </p:anim>
                                    <p:anim calcmode="lin" valueType="num">
                                      <p:cBhvr>
                                        <p:cTn id="29" dur="2000" fill="hold"/>
                                        <p:tgtEl>
                                          <p:spTgt spid="51"/>
                                        </p:tgtEl>
                                        <p:attrNameLst>
                                          <p:attrName>ppt_y</p:attrName>
                                        </p:attrNameLst>
                                      </p:cBhvr>
                                      <p:tavLst>
                                        <p:tav tm="0">
                                          <p:val>
                                            <p:strVal val="#ppt_y+.1"/>
                                          </p:val>
                                        </p:tav>
                                        <p:tav tm="100000">
                                          <p:val>
                                            <p:strVal val="#ppt_y"/>
                                          </p:val>
                                        </p:tav>
                                      </p:tavLst>
                                    </p:anim>
                                  </p:childTnLst>
                                </p:cTn>
                              </p:par>
                              <p:par>
                                <p:cTn id="30" presetID="16" presetClass="entr" presetSubtype="21" fill="hold" nodeType="with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barn(inVertical)">
                                      <p:cBhvr>
                                        <p:cTn id="32" dur="2000"/>
                                        <p:tgtEl>
                                          <p:spTgt spid="73"/>
                                        </p:tgtEl>
                                      </p:cBhvr>
                                    </p:animEffect>
                                  </p:childTnLst>
                                </p:cTn>
                              </p:par>
                              <p:par>
                                <p:cTn id="33" presetID="16" presetClass="entr" presetSubtype="21"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inVertical)">
                                      <p:cBhvr>
                                        <p:cTn id="35" dur="2000"/>
                                        <p:tgtEl>
                                          <p:spTgt spid="7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2000"/>
                                        <p:tgtEl>
                                          <p:spTgt spid="57"/>
                                        </p:tgtEl>
                                      </p:cBhvr>
                                    </p:animEffect>
                                    <p:anim calcmode="lin" valueType="num">
                                      <p:cBhvr>
                                        <p:cTn id="39" dur="2000" fill="hold"/>
                                        <p:tgtEl>
                                          <p:spTgt spid="57"/>
                                        </p:tgtEl>
                                        <p:attrNameLst>
                                          <p:attrName>ppt_x</p:attrName>
                                        </p:attrNameLst>
                                      </p:cBhvr>
                                      <p:tavLst>
                                        <p:tav tm="0">
                                          <p:val>
                                            <p:strVal val="#ppt_x"/>
                                          </p:val>
                                        </p:tav>
                                        <p:tav tm="100000">
                                          <p:val>
                                            <p:strVal val="#ppt_x"/>
                                          </p:val>
                                        </p:tav>
                                      </p:tavLst>
                                    </p:anim>
                                    <p:anim calcmode="lin" valueType="num">
                                      <p:cBhvr>
                                        <p:cTn id="40" dur="2000" fill="hold"/>
                                        <p:tgtEl>
                                          <p:spTgt spid="57"/>
                                        </p:tgtEl>
                                        <p:attrNameLst>
                                          <p:attrName>ppt_y</p:attrName>
                                        </p:attrNameLst>
                                      </p:cBhvr>
                                      <p:tavLst>
                                        <p:tav tm="0">
                                          <p:val>
                                            <p:strVal val="#ppt_y+.1"/>
                                          </p:val>
                                        </p:tav>
                                        <p:tav tm="100000">
                                          <p:val>
                                            <p:strVal val="#ppt_y"/>
                                          </p:val>
                                        </p:tav>
                                      </p:tavLst>
                                    </p:anim>
                                  </p:childTnLst>
                                </p:cTn>
                              </p:par>
                              <p:par>
                                <p:cTn id="41" presetID="16" presetClass="entr" presetSubtype="21" fill="hold"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barn(inVertical)">
                                      <p:cBhvr>
                                        <p:cTn id="43" dur="2000"/>
                                        <p:tgtEl>
                                          <p:spTgt spid="71"/>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2000"/>
                                        <p:tgtEl>
                                          <p:spTgt spid="60"/>
                                        </p:tgtEl>
                                      </p:cBhvr>
                                    </p:animEffect>
                                    <p:anim calcmode="lin" valueType="num">
                                      <p:cBhvr>
                                        <p:cTn id="47" dur="2000" fill="hold"/>
                                        <p:tgtEl>
                                          <p:spTgt spid="60"/>
                                        </p:tgtEl>
                                        <p:attrNameLst>
                                          <p:attrName>ppt_x</p:attrName>
                                        </p:attrNameLst>
                                      </p:cBhvr>
                                      <p:tavLst>
                                        <p:tav tm="0">
                                          <p:val>
                                            <p:strVal val="#ppt_x"/>
                                          </p:val>
                                        </p:tav>
                                        <p:tav tm="100000">
                                          <p:val>
                                            <p:strVal val="#ppt_x"/>
                                          </p:val>
                                        </p:tav>
                                      </p:tavLst>
                                    </p:anim>
                                    <p:anim calcmode="lin" valueType="num">
                                      <p:cBhvr>
                                        <p:cTn id="48" dur="2000" fill="hold"/>
                                        <p:tgtEl>
                                          <p:spTgt spid="60"/>
                                        </p:tgtEl>
                                        <p:attrNameLst>
                                          <p:attrName>ppt_y</p:attrName>
                                        </p:attrNameLst>
                                      </p:cBhvr>
                                      <p:tavLst>
                                        <p:tav tm="0">
                                          <p:val>
                                            <p:strVal val="#ppt_y+.1"/>
                                          </p:val>
                                        </p:tav>
                                        <p:tav tm="100000">
                                          <p:val>
                                            <p:strVal val="#ppt_y"/>
                                          </p:val>
                                        </p:tav>
                                      </p:tavLst>
                                    </p:anim>
                                  </p:childTnLst>
                                </p:cTn>
                              </p:par>
                              <p:par>
                                <p:cTn id="49" presetID="16" presetClass="entr" presetSubtype="21" fill="hold"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barn(inVertical)">
                                      <p:cBhvr>
                                        <p:cTn id="51" dur="2000"/>
                                        <p:tgtEl>
                                          <p:spTgt spid="74"/>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2000"/>
                                        <p:tgtEl>
                                          <p:spTgt spid="59"/>
                                        </p:tgtEl>
                                      </p:cBhvr>
                                    </p:animEffect>
                                    <p:anim calcmode="lin" valueType="num">
                                      <p:cBhvr>
                                        <p:cTn id="55" dur="2000" fill="hold"/>
                                        <p:tgtEl>
                                          <p:spTgt spid="59"/>
                                        </p:tgtEl>
                                        <p:attrNameLst>
                                          <p:attrName>ppt_x</p:attrName>
                                        </p:attrNameLst>
                                      </p:cBhvr>
                                      <p:tavLst>
                                        <p:tav tm="0">
                                          <p:val>
                                            <p:strVal val="#ppt_x"/>
                                          </p:val>
                                        </p:tav>
                                        <p:tav tm="100000">
                                          <p:val>
                                            <p:strVal val="#ppt_x"/>
                                          </p:val>
                                        </p:tav>
                                      </p:tavLst>
                                    </p:anim>
                                    <p:anim calcmode="lin" valueType="num">
                                      <p:cBhvr>
                                        <p:cTn id="56" dur="2000" fill="hold"/>
                                        <p:tgtEl>
                                          <p:spTgt spid="59"/>
                                        </p:tgtEl>
                                        <p:attrNameLst>
                                          <p:attrName>ppt_y</p:attrName>
                                        </p:attrNameLst>
                                      </p:cBhvr>
                                      <p:tavLst>
                                        <p:tav tm="0">
                                          <p:val>
                                            <p:strVal val="#ppt_y+.1"/>
                                          </p:val>
                                        </p:tav>
                                        <p:tav tm="100000">
                                          <p:val>
                                            <p:strVal val="#ppt_y"/>
                                          </p:val>
                                        </p:tav>
                                      </p:tavLst>
                                    </p:anim>
                                  </p:childTnLst>
                                </p:cTn>
                              </p:par>
                              <p:par>
                                <p:cTn id="57" presetID="16" presetClass="entr" presetSubtype="21" fill="hold"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barn(inVertical)">
                                      <p:cBhvr>
                                        <p:cTn id="59" dur="2000"/>
                                        <p:tgtEl>
                                          <p:spTgt spid="70"/>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2000"/>
                                        <p:tgtEl>
                                          <p:spTgt spid="58"/>
                                        </p:tgtEl>
                                      </p:cBhvr>
                                    </p:animEffect>
                                    <p:anim calcmode="lin" valueType="num">
                                      <p:cBhvr>
                                        <p:cTn id="63" dur="2000" fill="hold"/>
                                        <p:tgtEl>
                                          <p:spTgt spid="58"/>
                                        </p:tgtEl>
                                        <p:attrNameLst>
                                          <p:attrName>ppt_x</p:attrName>
                                        </p:attrNameLst>
                                      </p:cBhvr>
                                      <p:tavLst>
                                        <p:tav tm="0">
                                          <p:val>
                                            <p:strVal val="#ppt_x"/>
                                          </p:val>
                                        </p:tav>
                                        <p:tav tm="100000">
                                          <p:val>
                                            <p:strVal val="#ppt_x"/>
                                          </p:val>
                                        </p:tav>
                                      </p:tavLst>
                                    </p:anim>
                                    <p:anim calcmode="lin" valueType="num">
                                      <p:cBhvr>
                                        <p:cTn id="64" dur="2000" fill="hold"/>
                                        <p:tgtEl>
                                          <p:spTgt spid="58"/>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16" presetClass="entr" presetSubtype="21"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barn(inVertical)">
                                      <p:cBhvr>
                                        <p:cTn id="68" dur="2000"/>
                                        <p:tgtEl>
                                          <p:spTgt spid="65"/>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2000"/>
                                        <p:tgtEl>
                                          <p:spTgt spid="52"/>
                                        </p:tgtEl>
                                      </p:cBhvr>
                                    </p:animEffect>
                                    <p:anim calcmode="lin" valueType="num">
                                      <p:cBhvr>
                                        <p:cTn id="72" dur="2000" fill="hold"/>
                                        <p:tgtEl>
                                          <p:spTgt spid="52"/>
                                        </p:tgtEl>
                                        <p:attrNameLst>
                                          <p:attrName>ppt_x</p:attrName>
                                        </p:attrNameLst>
                                      </p:cBhvr>
                                      <p:tavLst>
                                        <p:tav tm="0">
                                          <p:val>
                                            <p:strVal val="#ppt_x"/>
                                          </p:val>
                                        </p:tav>
                                        <p:tav tm="100000">
                                          <p:val>
                                            <p:strVal val="#ppt_x"/>
                                          </p:val>
                                        </p:tav>
                                      </p:tavLst>
                                    </p:anim>
                                    <p:anim calcmode="lin" valueType="num">
                                      <p:cBhvr>
                                        <p:cTn id="73" dur="2000" fill="hold"/>
                                        <p:tgtEl>
                                          <p:spTgt spid="52"/>
                                        </p:tgtEl>
                                        <p:attrNameLst>
                                          <p:attrName>ppt_y</p:attrName>
                                        </p:attrNameLst>
                                      </p:cBhvr>
                                      <p:tavLst>
                                        <p:tav tm="0">
                                          <p:val>
                                            <p:strVal val="#ppt_y+.1"/>
                                          </p:val>
                                        </p:tav>
                                        <p:tav tm="100000">
                                          <p:val>
                                            <p:strVal val="#ppt_y"/>
                                          </p:val>
                                        </p:tav>
                                      </p:tavLst>
                                    </p:anim>
                                  </p:childTnLst>
                                </p:cTn>
                              </p:par>
                              <p:par>
                                <p:cTn id="74" presetID="16" presetClass="entr" presetSubtype="21" fill="hold" nodeType="with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barn(inVertical)">
                                      <p:cBhvr>
                                        <p:cTn id="76" dur="2000"/>
                                        <p:tgtEl>
                                          <p:spTgt spid="66"/>
                                        </p:tgtEl>
                                      </p:cBhvr>
                                    </p:animEffect>
                                  </p:childTnLst>
                                </p:cTn>
                              </p:par>
                              <p:par>
                                <p:cTn id="77" presetID="42"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2000"/>
                                        <p:tgtEl>
                                          <p:spTgt spid="53"/>
                                        </p:tgtEl>
                                      </p:cBhvr>
                                    </p:animEffect>
                                    <p:anim calcmode="lin" valueType="num">
                                      <p:cBhvr>
                                        <p:cTn id="80" dur="2000" fill="hold"/>
                                        <p:tgtEl>
                                          <p:spTgt spid="53"/>
                                        </p:tgtEl>
                                        <p:attrNameLst>
                                          <p:attrName>ppt_x</p:attrName>
                                        </p:attrNameLst>
                                      </p:cBhvr>
                                      <p:tavLst>
                                        <p:tav tm="0">
                                          <p:val>
                                            <p:strVal val="#ppt_x"/>
                                          </p:val>
                                        </p:tav>
                                        <p:tav tm="100000">
                                          <p:val>
                                            <p:strVal val="#ppt_x"/>
                                          </p:val>
                                        </p:tav>
                                      </p:tavLst>
                                    </p:anim>
                                    <p:anim calcmode="lin" valueType="num">
                                      <p:cBhvr>
                                        <p:cTn id="81" dur="2000" fill="hold"/>
                                        <p:tgtEl>
                                          <p:spTgt spid="53"/>
                                        </p:tgtEl>
                                        <p:attrNameLst>
                                          <p:attrName>ppt_y</p:attrName>
                                        </p:attrNameLst>
                                      </p:cBhvr>
                                      <p:tavLst>
                                        <p:tav tm="0">
                                          <p:val>
                                            <p:strVal val="#ppt_y+.1"/>
                                          </p:val>
                                        </p:tav>
                                        <p:tav tm="100000">
                                          <p:val>
                                            <p:strVal val="#ppt_y"/>
                                          </p:val>
                                        </p:tav>
                                      </p:tavLst>
                                    </p:anim>
                                  </p:childTnLst>
                                </p:cTn>
                              </p:par>
                              <p:par>
                                <p:cTn id="82" presetID="16" presetClass="entr" presetSubtype="21" fill="hold"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barn(inVertical)">
                                      <p:cBhvr>
                                        <p:cTn id="84" dur="2000"/>
                                        <p:tgtEl>
                                          <p:spTgt spid="67"/>
                                        </p:tgtEl>
                                      </p:cBhvr>
                                    </p:animEffect>
                                  </p:childTnLst>
                                </p:cTn>
                              </p:par>
                              <p:par>
                                <p:cTn id="85" presetID="42"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2000"/>
                                        <p:tgtEl>
                                          <p:spTgt spid="55"/>
                                        </p:tgtEl>
                                      </p:cBhvr>
                                    </p:animEffect>
                                    <p:anim calcmode="lin" valueType="num">
                                      <p:cBhvr>
                                        <p:cTn id="88" dur="2000" fill="hold"/>
                                        <p:tgtEl>
                                          <p:spTgt spid="55"/>
                                        </p:tgtEl>
                                        <p:attrNameLst>
                                          <p:attrName>ppt_x</p:attrName>
                                        </p:attrNameLst>
                                      </p:cBhvr>
                                      <p:tavLst>
                                        <p:tav tm="0">
                                          <p:val>
                                            <p:strVal val="#ppt_x"/>
                                          </p:val>
                                        </p:tav>
                                        <p:tav tm="100000">
                                          <p:val>
                                            <p:strVal val="#ppt_x"/>
                                          </p:val>
                                        </p:tav>
                                      </p:tavLst>
                                    </p:anim>
                                    <p:anim calcmode="lin" valueType="num">
                                      <p:cBhvr>
                                        <p:cTn id="89" dur="2000" fill="hold"/>
                                        <p:tgtEl>
                                          <p:spTgt spid="55"/>
                                        </p:tgtEl>
                                        <p:attrNameLst>
                                          <p:attrName>ppt_y</p:attrName>
                                        </p:attrNameLst>
                                      </p:cBhvr>
                                      <p:tavLst>
                                        <p:tav tm="0">
                                          <p:val>
                                            <p:strVal val="#ppt_y+.1"/>
                                          </p:val>
                                        </p:tav>
                                        <p:tav tm="100000">
                                          <p:val>
                                            <p:strVal val="#ppt_y"/>
                                          </p:val>
                                        </p:tav>
                                      </p:tavLst>
                                    </p:anim>
                                  </p:childTnLst>
                                </p:cTn>
                              </p:par>
                              <p:par>
                                <p:cTn id="90" presetID="16" presetClass="entr" presetSubtype="21" fill="hold"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barn(inVertical)">
                                      <p:cBhvr>
                                        <p:cTn id="92" dur="2000"/>
                                        <p:tgtEl>
                                          <p:spTgt spid="68"/>
                                        </p:tgtEl>
                                      </p:cBhvr>
                                    </p:animEffect>
                                  </p:childTnLst>
                                </p:cTn>
                              </p:par>
                              <p:par>
                                <p:cTn id="93" presetID="42" presetClass="entr" presetSubtype="0"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2000"/>
                                        <p:tgtEl>
                                          <p:spTgt spid="56"/>
                                        </p:tgtEl>
                                      </p:cBhvr>
                                    </p:animEffect>
                                    <p:anim calcmode="lin" valueType="num">
                                      <p:cBhvr>
                                        <p:cTn id="96" dur="2000" fill="hold"/>
                                        <p:tgtEl>
                                          <p:spTgt spid="56"/>
                                        </p:tgtEl>
                                        <p:attrNameLst>
                                          <p:attrName>ppt_x</p:attrName>
                                        </p:attrNameLst>
                                      </p:cBhvr>
                                      <p:tavLst>
                                        <p:tav tm="0">
                                          <p:val>
                                            <p:strVal val="#ppt_x"/>
                                          </p:val>
                                        </p:tav>
                                        <p:tav tm="100000">
                                          <p:val>
                                            <p:strVal val="#ppt_x"/>
                                          </p:val>
                                        </p:tav>
                                      </p:tavLst>
                                    </p:anim>
                                    <p:anim calcmode="lin" valueType="num">
                                      <p:cBhvr>
                                        <p:cTn id="97" dur="2000" fill="hold"/>
                                        <p:tgtEl>
                                          <p:spTgt spid="56"/>
                                        </p:tgtEl>
                                        <p:attrNameLst>
                                          <p:attrName>ppt_y</p:attrName>
                                        </p:attrNameLst>
                                      </p:cBhvr>
                                      <p:tavLst>
                                        <p:tav tm="0">
                                          <p:val>
                                            <p:strVal val="#ppt_y+.1"/>
                                          </p:val>
                                        </p:tav>
                                        <p:tav tm="100000">
                                          <p:val>
                                            <p:strVal val="#ppt_y"/>
                                          </p:val>
                                        </p:tav>
                                      </p:tavLst>
                                    </p:anim>
                                  </p:childTnLst>
                                </p:cTn>
                              </p:par>
                              <p:par>
                                <p:cTn id="98" presetID="16" presetClass="entr" presetSubtype="21" fill="hold"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barn(inVertical)">
                                      <p:cBhvr>
                                        <p:cTn id="100" dur="2000"/>
                                        <p:tgtEl>
                                          <p:spTgt spid="69"/>
                                        </p:tgtEl>
                                      </p:cBhvr>
                                    </p:animEffect>
                                  </p:childTnLst>
                                </p:cTn>
                              </p:par>
                              <p:par>
                                <p:cTn id="101" presetID="42"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2000"/>
                                        <p:tgtEl>
                                          <p:spTgt spid="54"/>
                                        </p:tgtEl>
                                      </p:cBhvr>
                                    </p:animEffect>
                                    <p:anim calcmode="lin" valueType="num">
                                      <p:cBhvr>
                                        <p:cTn id="104" dur="2000" fill="hold"/>
                                        <p:tgtEl>
                                          <p:spTgt spid="54"/>
                                        </p:tgtEl>
                                        <p:attrNameLst>
                                          <p:attrName>ppt_x</p:attrName>
                                        </p:attrNameLst>
                                      </p:cBhvr>
                                      <p:tavLst>
                                        <p:tav tm="0">
                                          <p:val>
                                            <p:strVal val="#ppt_x"/>
                                          </p:val>
                                        </p:tav>
                                        <p:tav tm="100000">
                                          <p:val>
                                            <p:strVal val="#ppt_x"/>
                                          </p:val>
                                        </p:tav>
                                      </p:tavLst>
                                    </p:anim>
                                    <p:anim calcmode="lin" valueType="num">
                                      <p:cBhvr>
                                        <p:cTn id="105" dur="2000" fill="hold"/>
                                        <p:tgtEl>
                                          <p:spTgt spid="54"/>
                                        </p:tgtEl>
                                        <p:attrNameLst>
                                          <p:attrName>ppt_y</p:attrName>
                                        </p:attrNameLst>
                                      </p:cBhvr>
                                      <p:tavLst>
                                        <p:tav tm="0">
                                          <p:val>
                                            <p:strVal val="#ppt_y+.1"/>
                                          </p:val>
                                        </p:tav>
                                        <p:tav tm="100000">
                                          <p:val>
                                            <p:strVal val="#ppt_y"/>
                                          </p:val>
                                        </p:tav>
                                      </p:tavLst>
                                    </p:anim>
                                  </p:childTnLst>
                                </p:cTn>
                              </p:par>
                            </p:childTnLst>
                          </p:cTn>
                        </p:par>
                        <p:par>
                          <p:cTn id="106" fill="hold">
                            <p:stCondLst>
                              <p:cond delay="8000"/>
                            </p:stCondLst>
                            <p:childTnLst>
                              <p:par>
                                <p:cTn id="107" presetID="16" presetClass="entr" presetSubtype="21" fill="hold" nodeType="afterEffect">
                                  <p:stCondLst>
                                    <p:cond delay="0"/>
                                  </p:stCondLst>
                                  <p:childTnLst>
                                    <p:set>
                                      <p:cBhvr>
                                        <p:cTn id="108" dur="1" fill="hold">
                                          <p:stCondLst>
                                            <p:cond delay="0"/>
                                          </p:stCondLst>
                                        </p:cTn>
                                        <p:tgtEl>
                                          <p:spTgt spid="76"/>
                                        </p:tgtEl>
                                        <p:attrNameLst>
                                          <p:attrName>style.visibility</p:attrName>
                                        </p:attrNameLst>
                                      </p:cBhvr>
                                      <p:to>
                                        <p:strVal val="visible"/>
                                      </p:to>
                                    </p:set>
                                    <p:animEffect transition="in" filter="barn(inVertical)">
                                      <p:cBhvr>
                                        <p:cTn id="109" dur="2000"/>
                                        <p:tgtEl>
                                          <p:spTgt spid="7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5"/>
                                        </p:tgtEl>
                                        <p:attrNameLst>
                                          <p:attrName>style.visibility</p:attrName>
                                        </p:attrNameLst>
                                      </p:cBhvr>
                                      <p:to>
                                        <p:strVal val="visible"/>
                                      </p:to>
                                    </p:set>
                                    <p:anim calcmode="lin" valueType="num">
                                      <p:cBhvr>
                                        <p:cTn id="112" dur="2000" fill="hold"/>
                                        <p:tgtEl>
                                          <p:spTgt spid="75"/>
                                        </p:tgtEl>
                                        <p:attrNameLst>
                                          <p:attrName>ppt_w</p:attrName>
                                        </p:attrNameLst>
                                      </p:cBhvr>
                                      <p:tavLst>
                                        <p:tav tm="0">
                                          <p:val>
                                            <p:fltVal val="0"/>
                                          </p:val>
                                        </p:tav>
                                        <p:tav tm="100000">
                                          <p:val>
                                            <p:strVal val="#ppt_w"/>
                                          </p:val>
                                        </p:tav>
                                      </p:tavLst>
                                    </p:anim>
                                    <p:anim calcmode="lin" valueType="num">
                                      <p:cBhvr>
                                        <p:cTn id="113" dur="2000" fill="hold"/>
                                        <p:tgtEl>
                                          <p:spTgt spid="75"/>
                                        </p:tgtEl>
                                        <p:attrNameLst>
                                          <p:attrName>ppt_h</p:attrName>
                                        </p:attrNameLst>
                                      </p:cBhvr>
                                      <p:tavLst>
                                        <p:tav tm="0">
                                          <p:val>
                                            <p:fltVal val="0"/>
                                          </p:val>
                                        </p:tav>
                                        <p:tav tm="100000">
                                          <p:val>
                                            <p:strVal val="#ppt_h"/>
                                          </p:val>
                                        </p:tav>
                                      </p:tavLst>
                                    </p:anim>
                                    <p:animEffect transition="in" filter="fade">
                                      <p:cBhvr>
                                        <p:cTn id="114" dur="2000"/>
                                        <p:tgtEl>
                                          <p:spTgt spid="75"/>
                                        </p:tgtEl>
                                      </p:cBhvr>
                                    </p:animEffect>
                                  </p:childTnLst>
                                </p:cTn>
                              </p:par>
                              <p:par>
                                <p:cTn id="115" presetID="16" presetClass="entr" presetSubtype="21" fill="hold" nodeType="withEffect">
                                  <p:stCondLst>
                                    <p:cond delay="0"/>
                                  </p:stCondLst>
                                  <p:childTnLst>
                                    <p:set>
                                      <p:cBhvr>
                                        <p:cTn id="116" dur="1" fill="hold">
                                          <p:stCondLst>
                                            <p:cond delay="0"/>
                                          </p:stCondLst>
                                        </p:cTn>
                                        <p:tgtEl>
                                          <p:spTgt spid="64"/>
                                        </p:tgtEl>
                                        <p:attrNameLst>
                                          <p:attrName>style.visibility</p:attrName>
                                        </p:attrNameLst>
                                      </p:cBhvr>
                                      <p:to>
                                        <p:strVal val="visible"/>
                                      </p:to>
                                    </p:set>
                                    <p:animEffect transition="in" filter="barn(inVertical)">
                                      <p:cBhvr>
                                        <p:cTn id="117" dur="2000"/>
                                        <p:tgtEl>
                                          <p:spTgt spid="6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62"/>
                                        </p:tgtEl>
                                        <p:attrNameLst>
                                          <p:attrName>style.visibility</p:attrName>
                                        </p:attrNameLst>
                                      </p:cBhvr>
                                      <p:to>
                                        <p:strVal val="visible"/>
                                      </p:to>
                                    </p:set>
                                    <p:anim calcmode="lin" valueType="num">
                                      <p:cBhvr>
                                        <p:cTn id="120" dur="2000" fill="hold"/>
                                        <p:tgtEl>
                                          <p:spTgt spid="62"/>
                                        </p:tgtEl>
                                        <p:attrNameLst>
                                          <p:attrName>ppt_w</p:attrName>
                                        </p:attrNameLst>
                                      </p:cBhvr>
                                      <p:tavLst>
                                        <p:tav tm="0">
                                          <p:val>
                                            <p:fltVal val="0"/>
                                          </p:val>
                                        </p:tav>
                                        <p:tav tm="100000">
                                          <p:val>
                                            <p:strVal val="#ppt_w"/>
                                          </p:val>
                                        </p:tav>
                                      </p:tavLst>
                                    </p:anim>
                                    <p:anim calcmode="lin" valueType="num">
                                      <p:cBhvr>
                                        <p:cTn id="121" dur="2000" fill="hold"/>
                                        <p:tgtEl>
                                          <p:spTgt spid="62"/>
                                        </p:tgtEl>
                                        <p:attrNameLst>
                                          <p:attrName>ppt_h</p:attrName>
                                        </p:attrNameLst>
                                      </p:cBhvr>
                                      <p:tavLst>
                                        <p:tav tm="0">
                                          <p:val>
                                            <p:fltVal val="0"/>
                                          </p:val>
                                        </p:tav>
                                        <p:tav tm="100000">
                                          <p:val>
                                            <p:strVal val="#ppt_h"/>
                                          </p:val>
                                        </p:tav>
                                      </p:tavLst>
                                    </p:anim>
                                    <p:animEffect transition="in" filter="fade">
                                      <p:cBhvr>
                                        <p:cTn id="122" dur="2000"/>
                                        <p:tgtEl>
                                          <p:spTgt spid="62"/>
                                        </p:tgtEl>
                                      </p:cBhvr>
                                    </p:animEffect>
                                  </p:childTnLst>
                                </p:cTn>
                              </p:par>
                            </p:childTnLst>
                          </p:cTn>
                        </p:par>
                        <p:par>
                          <p:cTn id="123" fill="hold">
                            <p:stCondLst>
                              <p:cond delay="10000"/>
                            </p:stCondLst>
                            <p:childTnLst>
                              <p:par>
                                <p:cTn id="124" presetID="16" presetClass="entr" presetSubtype="21" fill="hold" nodeType="after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barn(inVertical)">
                                      <p:cBhvr>
                                        <p:cTn id="126" dur="2000"/>
                                        <p:tgtEl>
                                          <p:spTgt spid="63"/>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61"/>
                                        </p:tgtEl>
                                        <p:attrNameLst>
                                          <p:attrName>style.visibility</p:attrName>
                                        </p:attrNameLst>
                                      </p:cBhvr>
                                      <p:to>
                                        <p:strVal val="visible"/>
                                      </p:to>
                                    </p:set>
                                    <p:anim calcmode="lin" valueType="num">
                                      <p:cBhvr>
                                        <p:cTn id="129" dur="2000" fill="hold"/>
                                        <p:tgtEl>
                                          <p:spTgt spid="61"/>
                                        </p:tgtEl>
                                        <p:attrNameLst>
                                          <p:attrName>ppt_w</p:attrName>
                                        </p:attrNameLst>
                                      </p:cBhvr>
                                      <p:tavLst>
                                        <p:tav tm="0">
                                          <p:val>
                                            <p:fltVal val="0"/>
                                          </p:val>
                                        </p:tav>
                                        <p:tav tm="100000">
                                          <p:val>
                                            <p:strVal val="#ppt_w"/>
                                          </p:val>
                                        </p:tav>
                                      </p:tavLst>
                                    </p:anim>
                                    <p:anim calcmode="lin" valueType="num">
                                      <p:cBhvr>
                                        <p:cTn id="130" dur="2000" fill="hold"/>
                                        <p:tgtEl>
                                          <p:spTgt spid="61"/>
                                        </p:tgtEl>
                                        <p:attrNameLst>
                                          <p:attrName>ppt_h</p:attrName>
                                        </p:attrNameLst>
                                      </p:cBhvr>
                                      <p:tavLst>
                                        <p:tav tm="0">
                                          <p:val>
                                            <p:fltVal val="0"/>
                                          </p:val>
                                        </p:tav>
                                        <p:tav tm="100000">
                                          <p:val>
                                            <p:strVal val="#ppt_h"/>
                                          </p:val>
                                        </p:tav>
                                      </p:tavLst>
                                    </p:anim>
                                    <p:animEffect transition="in" filter="fade">
                                      <p:cBhvr>
                                        <p:cTn id="131" dur="2000"/>
                                        <p:tgtEl>
                                          <p:spTgt spid="61"/>
                                        </p:tgtEl>
                                      </p:cBhvr>
                                    </p:animEffect>
                                  </p:childTnLst>
                                </p:cTn>
                              </p:par>
                            </p:childTnLst>
                          </p:cTn>
                        </p:par>
                        <p:par>
                          <p:cTn id="132" fill="hold">
                            <p:stCondLst>
                              <p:cond delay="12000"/>
                            </p:stCondLst>
                            <p:childTnLst>
                              <p:par>
                                <p:cTn id="133" presetID="10" presetClass="entr" presetSubtype="0" fill="hold" nodeType="afterEffect">
                                  <p:stCondLst>
                                    <p:cond delay="0"/>
                                  </p:stCondLst>
                                  <p:childTnLst>
                                    <p:set>
                                      <p:cBhvr>
                                        <p:cTn id="134" dur="1" fill="hold">
                                          <p:stCondLst>
                                            <p:cond delay="0"/>
                                          </p:stCondLst>
                                        </p:cTn>
                                        <p:tgtEl>
                                          <p:spTgt spid="79"/>
                                        </p:tgtEl>
                                        <p:attrNameLst>
                                          <p:attrName>style.visibility</p:attrName>
                                        </p:attrNameLst>
                                      </p:cBhvr>
                                      <p:to>
                                        <p:strVal val="visible"/>
                                      </p:to>
                                    </p:set>
                                    <p:animEffect transition="in" filter="fade">
                                      <p:cBhvr>
                                        <p:cTn id="135"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75" grpId="0" animBg="1"/>
      <p:bldP spid="7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400" dirty="0" smtClean="0"/>
              <a:t>جنگ جمعیتی در جهان</a:t>
            </a:r>
            <a:endParaRPr lang="fa-IR" sz="440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79416868"/>
              </p:ext>
            </p:extLst>
          </p:nvPr>
        </p:nvGraphicFramePr>
        <p:xfrm>
          <a:off x="457200" y="2132855"/>
          <a:ext cx="8229600" cy="4588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r>
              <a:rPr lang="fa-IR" dirty="0" smtClean="0"/>
              <a:t>32</a:t>
            </a:r>
          </a:p>
        </p:txBody>
      </p:sp>
    </p:spTree>
    <p:extLst>
      <p:ext uri="{BB962C8B-B14F-4D97-AF65-F5344CB8AC3E}">
        <p14:creationId xmlns:p14="http://schemas.microsoft.com/office/powerpoint/2010/main" val="23746791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400" dirty="0" smtClean="0"/>
              <a:t>ایدز:گلوله بیولوژیک آرپا</a:t>
            </a:r>
            <a:endParaRPr lang="fa-IR" sz="4400" dirty="0"/>
          </a:p>
        </p:txBody>
      </p:sp>
      <p:sp>
        <p:nvSpPr>
          <p:cNvPr id="3" name="Content Placeholder 2"/>
          <p:cNvSpPr>
            <a:spLocks noGrp="1"/>
          </p:cNvSpPr>
          <p:nvPr>
            <p:ph idx="1"/>
          </p:nvPr>
        </p:nvSpPr>
        <p:spPr/>
        <p:txBody>
          <a:bodyPr/>
          <a:lstStyle/>
          <a:p>
            <a:pPr algn="ctr">
              <a:buNone/>
            </a:pPr>
            <a:endParaRPr lang="fa-IR" dirty="0" smtClean="0"/>
          </a:p>
          <a:p>
            <a:pPr algn="ctr">
              <a:buNone/>
            </a:pPr>
            <a:endParaRPr lang="fa-IR" dirty="0" smtClean="0"/>
          </a:p>
          <a:p>
            <a:pPr algn="ctr">
              <a:buNone/>
            </a:pPr>
            <a:r>
              <a:rPr lang="fa-IR" sz="2800" b="1" dirty="0" smtClean="0"/>
              <a:t>سرمایه گذاری ده میلیون دلاری کنگره آمریکا </a:t>
            </a:r>
          </a:p>
          <a:p>
            <a:pPr algn="ctr">
              <a:buNone/>
            </a:pPr>
            <a:endParaRPr lang="fa-IR" dirty="0" smtClean="0"/>
          </a:p>
          <a:p>
            <a:pPr algn="ctr">
              <a:buNone/>
            </a:pPr>
            <a:endParaRPr lang="fa-IR" dirty="0" smtClean="0"/>
          </a:p>
          <a:p>
            <a:pPr algn="ctr">
              <a:buNone/>
            </a:pPr>
            <a:endParaRPr lang="fa-IR" dirty="0"/>
          </a:p>
        </p:txBody>
      </p:sp>
      <p:sp>
        <p:nvSpPr>
          <p:cNvPr id="4" name="Slide Number Placeholder 3"/>
          <p:cNvSpPr>
            <a:spLocks noGrp="1"/>
          </p:cNvSpPr>
          <p:nvPr>
            <p:ph type="sldNum" sz="quarter" idx="12"/>
          </p:nvPr>
        </p:nvSpPr>
        <p:spPr/>
        <p:txBody>
          <a:bodyPr/>
          <a:lstStyle/>
          <a:p>
            <a:r>
              <a:rPr lang="fa-IR" dirty="0" smtClean="0"/>
              <a:t>33</a:t>
            </a:r>
          </a:p>
        </p:txBody>
      </p:sp>
      <p:sp>
        <p:nvSpPr>
          <p:cNvPr id="14" name="Rectangle 13"/>
          <p:cNvSpPr/>
          <p:nvPr/>
        </p:nvSpPr>
        <p:spPr>
          <a:xfrm>
            <a:off x="6000760" y="4786322"/>
            <a:ext cx="1500198" cy="857256"/>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کاهش رشد جمعیت جهان</a:t>
            </a:r>
            <a:endParaRPr lang="fa-IR" dirty="0">
              <a:solidFill>
                <a:schemeClr val="tx1"/>
              </a:solidFill>
            </a:endParaRPr>
          </a:p>
        </p:txBody>
      </p:sp>
      <p:sp>
        <p:nvSpPr>
          <p:cNvPr id="15" name="Rectangle 14"/>
          <p:cNvSpPr/>
          <p:nvPr/>
        </p:nvSpPr>
        <p:spPr>
          <a:xfrm>
            <a:off x="3571868" y="4857760"/>
            <a:ext cx="1857388" cy="1000132"/>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حذف ملت های عقب افتاده</a:t>
            </a:r>
            <a:endParaRPr lang="fa-IR" dirty="0">
              <a:solidFill>
                <a:schemeClr val="tx1"/>
              </a:solidFill>
            </a:endParaRPr>
          </a:p>
        </p:txBody>
      </p:sp>
      <p:sp>
        <p:nvSpPr>
          <p:cNvPr id="16" name="Rectangle 15"/>
          <p:cNvSpPr/>
          <p:nvPr/>
        </p:nvSpPr>
        <p:spPr>
          <a:xfrm>
            <a:off x="1214414" y="4714884"/>
            <a:ext cx="1857388" cy="857256"/>
          </a:xfrm>
          <a:prstGeom prst="rect">
            <a:avLst/>
          </a:prstGeom>
          <a:solidFill>
            <a:schemeClr val="bg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سودآوری کلان اقتصادی کارخانه های داروسازی</a:t>
            </a:r>
            <a:endParaRPr lang="fa-IR" dirty="0">
              <a:solidFill>
                <a:schemeClr val="tx1"/>
              </a:solidFill>
            </a:endParaRPr>
          </a:p>
        </p:txBody>
      </p:sp>
      <p:cxnSp>
        <p:nvCxnSpPr>
          <p:cNvPr id="23" name="Straight Arrow Connector 22"/>
          <p:cNvCxnSpPr/>
          <p:nvPr/>
        </p:nvCxnSpPr>
        <p:spPr>
          <a:xfrm>
            <a:off x="5715008" y="3500438"/>
            <a:ext cx="1000132" cy="785818"/>
          </a:xfrm>
          <a:prstGeom prst="straightConnector1">
            <a:avLst/>
          </a:prstGeom>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4108447" y="4178305"/>
            <a:ext cx="785818" cy="1588"/>
          </a:xfrm>
          <a:prstGeom prst="straightConnector1">
            <a:avLst/>
          </a:prstGeom>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flipV="1">
            <a:off x="2071670" y="3500438"/>
            <a:ext cx="1071570" cy="785818"/>
          </a:xfrm>
          <a:prstGeom prst="straightConnector1">
            <a:avLst/>
          </a:prstGeom>
          <a:ln>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Eee\Desktop\AIDS.jpg"/>
          <p:cNvPicPr>
            <a:picLocks noChangeAspect="1" noChangeArrowheads="1"/>
          </p:cNvPicPr>
          <p:nvPr/>
        </p:nvPicPr>
        <p:blipFill>
          <a:blip r:embed="rId3" cstate="print"/>
          <a:srcRect/>
          <a:stretch>
            <a:fillRect/>
          </a:stretch>
        </p:blipFill>
        <p:spPr bwMode="auto">
          <a:xfrm>
            <a:off x="500034" y="1214422"/>
            <a:ext cx="1415437" cy="1528475"/>
          </a:xfrm>
          <a:prstGeom prst="rect">
            <a:avLst/>
          </a:prstGeom>
          <a:noFill/>
        </p:spPr>
      </p:pic>
    </p:spTree>
    <p:extLst>
      <p:ext uri="{BB962C8B-B14F-4D97-AF65-F5344CB8AC3E}">
        <p14:creationId xmlns:p14="http://schemas.microsoft.com/office/powerpoint/2010/main" val="1817488113"/>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514" y="489774"/>
            <a:ext cx="8229600" cy="1143000"/>
          </a:xfrm>
        </p:spPr>
        <p:txBody>
          <a:bodyPr>
            <a:normAutofit/>
          </a:bodyPr>
          <a:lstStyle/>
          <a:p>
            <a:r>
              <a:rPr lang="fa-IR" sz="4000" b="1" dirty="0" smtClean="0"/>
              <a:t>بنیاد خانواده راکفلر و گیتز</a:t>
            </a:r>
            <a:endParaRPr lang="fa-IR" sz="4000" b="1" dirty="0"/>
          </a:p>
        </p:txBody>
      </p:sp>
      <p:pic>
        <p:nvPicPr>
          <p:cNvPr id="7" name="Content Placeholder 6" descr="IMAGE634601534884531250.jpg"/>
          <p:cNvPicPr>
            <a:picLocks noGrp="1" noChangeAspect="1"/>
          </p:cNvPicPr>
          <p:nvPr>
            <p:ph idx="1"/>
          </p:nvPr>
        </p:nvPicPr>
        <p:blipFill>
          <a:blip r:embed="rId2"/>
          <a:stretch>
            <a:fillRect/>
          </a:stretch>
        </p:blipFill>
        <p:spPr>
          <a:xfrm>
            <a:off x="1142976" y="1928802"/>
            <a:ext cx="3045404" cy="1643074"/>
          </a:xfrm>
        </p:spPr>
      </p:pic>
      <p:sp>
        <p:nvSpPr>
          <p:cNvPr id="4" name="Slide Number Placeholder 3"/>
          <p:cNvSpPr>
            <a:spLocks noGrp="1"/>
          </p:cNvSpPr>
          <p:nvPr>
            <p:ph type="sldNum" sz="quarter" idx="12"/>
          </p:nvPr>
        </p:nvSpPr>
        <p:spPr>
          <a:xfrm>
            <a:off x="8028384" y="6237312"/>
            <a:ext cx="762000" cy="365125"/>
          </a:xfrm>
        </p:spPr>
        <p:txBody>
          <a:bodyPr/>
          <a:lstStyle/>
          <a:p>
            <a:r>
              <a:rPr lang="fa-IR" dirty="0" smtClean="0"/>
              <a:t>34</a:t>
            </a:r>
          </a:p>
        </p:txBody>
      </p:sp>
      <p:sp>
        <p:nvSpPr>
          <p:cNvPr id="5" name="Rectangle 4"/>
          <p:cNvSpPr/>
          <p:nvPr/>
        </p:nvSpPr>
        <p:spPr>
          <a:xfrm>
            <a:off x="4857752" y="2071678"/>
            <a:ext cx="3429024" cy="185738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smtClean="0">
                <a:solidFill>
                  <a:schemeClr val="tx1"/>
                </a:solidFill>
              </a:rPr>
              <a:t>عقیم سازی دائمی زنان و مردان با واکسن هایی چون کزاز و دیفتری </a:t>
            </a:r>
            <a:endParaRPr lang="fa-IR" sz="2400" b="1" dirty="0">
              <a:solidFill>
                <a:schemeClr val="tx1"/>
              </a:solidFill>
            </a:endParaRPr>
          </a:p>
        </p:txBody>
      </p:sp>
      <p:sp>
        <p:nvSpPr>
          <p:cNvPr id="6" name="Rectangle 5"/>
          <p:cNvSpPr/>
          <p:nvPr/>
        </p:nvSpPr>
        <p:spPr>
          <a:xfrm>
            <a:off x="1214414" y="3929066"/>
            <a:ext cx="3071834" cy="1928826"/>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smtClean="0">
                <a:solidFill>
                  <a:schemeClr val="tx1"/>
                </a:solidFill>
              </a:rPr>
              <a:t>دستکاری واکسن ها و غلات اصلی برای کاهش و کنترل باروری</a:t>
            </a:r>
            <a:endParaRPr lang="fa-IR" sz="2400" b="1" dirty="0">
              <a:solidFill>
                <a:schemeClr val="tx1"/>
              </a:solidFill>
            </a:endParaRPr>
          </a:p>
        </p:txBody>
      </p:sp>
    </p:spTree>
    <p:extLst>
      <p:ext uri="{BB962C8B-B14F-4D97-AF65-F5344CB8AC3E}">
        <p14:creationId xmlns:p14="http://schemas.microsoft.com/office/powerpoint/2010/main" val="2771951613"/>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343104997"/>
              </p:ext>
            </p:extLst>
          </p:nvPr>
        </p:nvGraphicFramePr>
        <p:xfrm>
          <a:off x="759264" y="2894985"/>
          <a:ext cx="7481455" cy="399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r>
              <a:rPr lang="fa-IR" dirty="0" smtClean="0"/>
              <a:t>35</a:t>
            </a:r>
          </a:p>
        </p:txBody>
      </p:sp>
      <p:sp>
        <p:nvSpPr>
          <p:cNvPr id="6" name="Rectangle 5"/>
          <p:cNvSpPr/>
          <p:nvPr/>
        </p:nvSpPr>
        <p:spPr>
          <a:xfrm>
            <a:off x="251520" y="1916832"/>
            <a:ext cx="8496944" cy="1631216"/>
          </a:xfrm>
          <a:prstGeom prst="rect">
            <a:avLst/>
          </a:prstGeom>
        </p:spPr>
        <p:txBody>
          <a:bodyPr wrap="square">
            <a:spAutoFit/>
          </a:bodyPr>
          <a:lstStyle/>
          <a:p>
            <a:pPr algn="justLow" rtl="1"/>
            <a:r>
              <a:rPr lang="fa-IR" sz="2000" dirty="0" smtClean="0"/>
              <a:t>پروژه </a:t>
            </a:r>
            <a:r>
              <a:rPr lang="en-US" sz="2000" dirty="0" smtClean="0"/>
              <a:t>NSSM200</a:t>
            </a:r>
            <a:r>
              <a:rPr lang="fa-IR" sz="2000" dirty="0" smtClean="0"/>
              <a:t>: طی </a:t>
            </a:r>
            <a:r>
              <a:rPr lang="fa-IR" sz="2000" dirty="0"/>
              <a:t>دهه 1350 و در زمان هنری کسینجر مشاور امنیت ملی رییس جمهور وقت، طرح مطالعاتی درباره تاثیر روند رشد جمعیت جهانی بر امنیت ملی آمریکا انجام شد. </a:t>
            </a:r>
            <a:r>
              <a:rPr lang="fa-IR" sz="2000" dirty="0" smtClean="0"/>
              <a:t>این پروژه روند </a:t>
            </a:r>
            <a:r>
              <a:rPr lang="fa-IR" sz="2000" dirty="0"/>
              <a:t>فزاینده رشد جمعیت جهانی را بر خلاف امنیت ملی آمریکا دانسته و با تشریح راهبرد آمریکا در مورد جمعیت جهانی، سیاستها، راهکارها، چگونگی همکاری </a:t>
            </a:r>
            <a:r>
              <a:rPr lang="fa-IR" sz="2000" dirty="0" smtClean="0"/>
              <a:t>سازمان‌های </a:t>
            </a:r>
            <a:r>
              <a:rPr lang="fa-IR" sz="2000" dirty="0"/>
              <a:t>بین المللی و روش ترغیب و </a:t>
            </a:r>
            <a:r>
              <a:rPr lang="fa-IR" sz="2000" dirty="0" smtClean="0"/>
              <a:t>اق</a:t>
            </a:r>
            <a:r>
              <a:rPr lang="fa-IR" sz="2000" dirty="0"/>
              <a:t>ن</a:t>
            </a:r>
            <a:r>
              <a:rPr lang="fa-IR" sz="2000" dirty="0" smtClean="0"/>
              <a:t>اع </a:t>
            </a:r>
            <a:r>
              <a:rPr lang="fa-IR" sz="2000" dirty="0"/>
              <a:t>رهبران کشورهای مورد نظر برای کاهش روند رشد جمعیت را تبیین </a:t>
            </a:r>
            <a:r>
              <a:rPr lang="fa-IR" sz="2000" dirty="0" smtClean="0"/>
              <a:t>می‌کند</a:t>
            </a:r>
            <a:r>
              <a:rPr lang="fa-IR" sz="2000" dirty="0"/>
              <a:t>.</a:t>
            </a:r>
            <a:endParaRPr lang="en-US" sz="2000" dirty="0"/>
          </a:p>
        </p:txBody>
      </p:sp>
      <p:sp>
        <p:nvSpPr>
          <p:cNvPr id="7" name="Title 1"/>
          <p:cNvSpPr>
            <a:spLocks noGrp="1"/>
          </p:cNvSpPr>
          <p:nvPr>
            <p:ph type="title"/>
          </p:nvPr>
        </p:nvSpPr>
        <p:spPr>
          <a:xfrm>
            <a:off x="457200" y="692696"/>
            <a:ext cx="8229600" cy="1143000"/>
          </a:xfrm>
        </p:spPr>
        <p:txBody>
          <a:bodyPr>
            <a:noAutofit/>
          </a:bodyPr>
          <a:lstStyle/>
          <a:p>
            <a:r>
              <a:rPr lang="fa-IR" sz="3800" dirty="0" smtClean="0"/>
              <a:t>کاهش جمعیت جهانی، </a:t>
            </a:r>
            <a:br>
              <a:rPr lang="fa-IR" sz="3800" dirty="0" smtClean="0"/>
            </a:br>
            <a:r>
              <a:rPr lang="fa-IR" sz="3800" dirty="0" smtClean="0"/>
              <a:t>از طرح‌های شورای امنیت ملی آمریکا</a:t>
            </a:r>
            <a:endParaRPr lang="en-US" sz="3800" dirty="0"/>
          </a:p>
        </p:txBody>
      </p:sp>
    </p:spTree>
    <p:extLst>
      <p:ext uri="{BB962C8B-B14F-4D97-AF65-F5344CB8AC3E}">
        <p14:creationId xmlns:p14="http://schemas.microsoft.com/office/powerpoint/2010/main" val="34660272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08BD5A7D-7F14-448D-A171-15D31BBE9D7B}"/>
                                            </p:graphicEl>
                                          </p:spTgt>
                                        </p:tgtEl>
                                        <p:attrNameLst>
                                          <p:attrName>style.visibility</p:attrName>
                                        </p:attrNameLst>
                                      </p:cBhvr>
                                      <p:to>
                                        <p:strVal val="visible"/>
                                      </p:to>
                                    </p:set>
                                    <p:animEffect transition="in" filter="fade">
                                      <p:cBhvr>
                                        <p:cTn id="7" dur="750"/>
                                        <p:tgtEl>
                                          <p:spTgt spid="5">
                                            <p:graphicEl>
                                              <a:dgm id="{08BD5A7D-7F14-448D-A171-15D31BBE9D7B}"/>
                                            </p:graphic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graphicEl>
                                              <a:dgm id="{7103BA56-0854-421E-A4AD-05AE0351C08B}"/>
                                            </p:graphicEl>
                                          </p:spTgt>
                                        </p:tgtEl>
                                        <p:attrNameLst>
                                          <p:attrName>style.visibility</p:attrName>
                                        </p:attrNameLst>
                                      </p:cBhvr>
                                      <p:to>
                                        <p:strVal val="visible"/>
                                      </p:to>
                                    </p:set>
                                    <p:animEffect transition="in" filter="fade">
                                      <p:cBhvr>
                                        <p:cTn id="11" dur="750"/>
                                        <p:tgtEl>
                                          <p:spTgt spid="5">
                                            <p:graphicEl>
                                              <a:dgm id="{7103BA56-0854-421E-A4AD-05AE0351C08B}"/>
                                            </p:graphic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graphicEl>
                                              <a:dgm id="{E2B0DE68-6FA2-4C80-89A4-1396C919CC44}"/>
                                            </p:graphicEl>
                                          </p:spTgt>
                                        </p:tgtEl>
                                        <p:attrNameLst>
                                          <p:attrName>style.visibility</p:attrName>
                                        </p:attrNameLst>
                                      </p:cBhvr>
                                      <p:to>
                                        <p:strVal val="visible"/>
                                      </p:to>
                                    </p:set>
                                    <p:animEffect transition="in" filter="fade">
                                      <p:cBhvr>
                                        <p:cTn id="15" dur="750"/>
                                        <p:tgtEl>
                                          <p:spTgt spid="5">
                                            <p:graphicEl>
                                              <a:dgm id="{E2B0DE68-6FA2-4C80-89A4-1396C919CC44}"/>
                                            </p:graphicEl>
                                          </p:spTgt>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graphicEl>
                                              <a:dgm id="{D4273299-D9E6-4454-9260-8777BD879F3A}"/>
                                            </p:graphicEl>
                                          </p:spTgt>
                                        </p:tgtEl>
                                        <p:attrNameLst>
                                          <p:attrName>style.visibility</p:attrName>
                                        </p:attrNameLst>
                                      </p:cBhvr>
                                      <p:to>
                                        <p:strVal val="visible"/>
                                      </p:to>
                                    </p:set>
                                    <p:animEffect transition="in" filter="fade">
                                      <p:cBhvr>
                                        <p:cTn id="19" dur="750"/>
                                        <p:tgtEl>
                                          <p:spTgt spid="5">
                                            <p:graphicEl>
                                              <a:dgm id="{D4273299-D9E6-4454-9260-8777BD879F3A}"/>
                                            </p:graphicEl>
                                          </p:spTgt>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graphicEl>
                                              <a:dgm id="{33364CAF-B956-4686-B9A7-112550479ED1}"/>
                                            </p:graphicEl>
                                          </p:spTgt>
                                        </p:tgtEl>
                                        <p:attrNameLst>
                                          <p:attrName>style.visibility</p:attrName>
                                        </p:attrNameLst>
                                      </p:cBhvr>
                                      <p:to>
                                        <p:strVal val="visible"/>
                                      </p:to>
                                    </p:set>
                                    <p:animEffect transition="in" filter="fade">
                                      <p:cBhvr>
                                        <p:cTn id="23" dur="750"/>
                                        <p:tgtEl>
                                          <p:spTgt spid="5">
                                            <p:graphicEl>
                                              <a:dgm id="{33364CAF-B956-4686-B9A7-112550479ED1}"/>
                                            </p:graphicEl>
                                          </p:spTgt>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5">
                                            <p:graphicEl>
                                              <a:dgm id="{D828D7F5-030E-44BE-97FE-08F7B58A0458}"/>
                                            </p:graphicEl>
                                          </p:spTgt>
                                        </p:tgtEl>
                                        <p:attrNameLst>
                                          <p:attrName>style.visibility</p:attrName>
                                        </p:attrNameLst>
                                      </p:cBhvr>
                                      <p:to>
                                        <p:strVal val="visible"/>
                                      </p:to>
                                    </p:set>
                                    <p:animEffect transition="in" filter="fade">
                                      <p:cBhvr>
                                        <p:cTn id="27" dur="750"/>
                                        <p:tgtEl>
                                          <p:spTgt spid="5">
                                            <p:graphicEl>
                                              <a:dgm id="{D828D7F5-030E-44BE-97FE-08F7B58A0458}"/>
                                            </p:graphicEl>
                                          </p:spTgt>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5">
                                            <p:graphicEl>
                                              <a:dgm id="{58FFFA25-1C48-4B97-8AC5-A6FEB19D73D6}"/>
                                            </p:graphicEl>
                                          </p:spTgt>
                                        </p:tgtEl>
                                        <p:attrNameLst>
                                          <p:attrName>style.visibility</p:attrName>
                                        </p:attrNameLst>
                                      </p:cBhvr>
                                      <p:to>
                                        <p:strVal val="visible"/>
                                      </p:to>
                                    </p:set>
                                    <p:animEffect transition="in" filter="fade">
                                      <p:cBhvr>
                                        <p:cTn id="31" dur="750"/>
                                        <p:tgtEl>
                                          <p:spTgt spid="5">
                                            <p:graphicEl>
                                              <a:dgm id="{58FFFA25-1C48-4B97-8AC5-A6FEB19D73D6}"/>
                                            </p:graphicEl>
                                          </p:spTgt>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5">
                                            <p:graphicEl>
                                              <a:dgm id="{E026492D-2DD0-45E8-877E-09587CF58624}"/>
                                            </p:graphicEl>
                                          </p:spTgt>
                                        </p:tgtEl>
                                        <p:attrNameLst>
                                          <p:attrName>style.visibility</p:attrName>
                                        </p:attrNameLst>
                                      </p:cBhvr>
                                      <p:to>
                                        <p:strVal val="visible"/>
                                      </p:to>
                                    </p:set>
                                    <p:animEffect transition="in" filter="fade">
                                      <p:cBhvr>
                                        <p:cTn id="35" dur="750"/>
                                        <p:tgtEl>
                                          <p:spTgt spid="5">
                                            <p:graphicEl>
                                              <a:dgm id="{E026492D-2DD0-45E8-877E-09587CF58624}"/>
                                            </p:graphicEl>
                                          </p:spTgt>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5">
                                            <p:graphicEl>
                                              <a:dgm id="{F770EA7F-49FF-4188-A049-1264A8B54614}"/>
                                            </p:graphicEl>
                                          </p:spTgt>
                                        </p:tgtEl>
                                        <p:attrNameLst>
                                          <p:attrName>style.visibility</p:attrName>
                                        </p:attrNameLst>
                                      </p:cBhvr>
                                      <p:to>
                                        <p:strVal val="visible"/>
                                      </p:to>
                                    </p:set>
                                    <p:animEffect transition="in" filter="fade">
                                      <p:cBhvr>
                                        <p:cTn id="39" dur="750"/>
                                        <p:tgtEl>
                                          <p:spTgt spid="5">
                                            <p:graphicEl>
                                              <a:dgm id="{F770EA7F-49FF-4188-A049-1264A8B5461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fa-IR" dirty="0"/>
              <a:t>4</a:t>
            </a:r>
            <a:endParaRPr lang="en-US" dirty="0"/>
          </a:p>
        </p:txBody>
      </p:sp>
      <p:sp>
        <p:nvSpPr>
          <p:cNvPr id="10" name="Title 9"/>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sp>
        <p:nvSpPr>
          <p:cNvPr id="3" name="Content Placeholder 2"/>
          <p:cNvSpPr>
            <a:spLocks noGrp="1"/>
          </p:cNvSpPr>
          <p:nvPr>
            <p:ph sz="quarter" idx="2"/>
          </p:nvPr>
        </p:nvSpPr>
        <p:spPr>
          <a:xfrm>
            <a:off x="559692" y="1095140"/>
            <a:ext cx="8288660" cy="3702012"/>
          </a:xfrm>
        </p:spPr>
        <p:txBody>
          <a:bodyPr>
            <a:noAutofit/>
          </a:bodyPr>
          <a:lstStyle/>
          <a:p>
            <a:endParaRPr lang="fa-IR" sz="2800" dirty="0" smtClean="0">
              <a:solidFill>
                <a:schemeClr val="accent1">
                  <a:lumMod val="75000"/>
                </a:schemeClr>
              </a:solidFill>
            </a:endParaRPr>
          </a:p>
          <a:p>
            <a:r>
              <a:rPr lang="fa-IR" sz="2800" dirty="0" smtClean="0">
                <a:solidFill>
                  <a:schemeClr val="accent1">
                    <a:lumMod val="75000"/>
                  </a:schemeClr>
                </a:solidFill>
              </a:rPr>
              <a:t>چند اصطلاح:</a:t>
            </a:r>
          </a:p>
          <a:p>
            <a:pPr lvl="1"/>
            <a:r>
              <a:rPr lang="fa-IR" sz="2800" b="1" dirty="0">
                <a:solidFill>
                  <a:schemeClr val="accent1">
                    <a:lumMod val="75000"/>
                  </a:schemeClr>
                </a:solidFill>
                <a:cs typeface="B Nazanin" pitchFamily="2" charset="-78"/>
              </a:rPr>
              <a:t>نرخ باروری کل</a:t>
            </a:r>
            <a:r>
              <a:rPr lang="en-US" sz="2800" dirty="0">
                <a:solidFill>
                  <a:schemeClr val="accent1">
                    <a:lumMod val="75000"/>
                  </a:schemeClr>
                </a:solidFill>
                <a:cs typeface="B Nazanin" pitchFamily="2" charset="-78"/>
              </a:rPr>
              <a:t>:</a:t>
            </a:r>
            <a:r>
              <a:rPr lang="fa-IR" sz="2800" dirty="0">
                <a:solidFill>
                  <a:schemeClr val="accent1">
                    <a:lumMod val="75000"/>
                  </a:schemeClr>
                </a:solidFill>
                <a:cs typeface="B Nazanin" pitchFamily="2" charset="-78"/>
              </a:rPr>
              <a:t> متوسط فرزندان زنده متولد شده به</a:t>
            </a:r>
            <a:r>
              <a:rPr lang="en-US" sz="2800" dirty="0">
                <a:solidFill>
                  <a:schemeClr val="accent1">
                    <a:lumMod val="75000"/>
                  </a:schemeClr>
                </a:solidFill>
              </a:rPr>
              <a:t> </a:t>
            </a:r>
            <a:r>
              <a:rPr lang="fa-IR" sz="2800" dirty="0">
                <a:solidFill>
                  <a:schemeClr val="accent1">
                    <a:lumMod val="75000"/>
                  </a:schemeClr>
                </a:solidFill>
                <a:cs typeface="B Nazanin" pitchFamily="2" charset="-78"/>
              </a:rPr>
              <a:t>ازای</a:t>
            </a:r>
            <a:r>
              <a:rPr lang="en-US" sz="2800" dirty="0">
                <a:solidFill>
                  <a:schemeClr val="accent1">
                    <a:lumMod val="75000"/>
                  </a:schemeClr>
                </a:solidFill>
                <a:cs typeface="B Nazanin" pitchFamily="2" charset="-78"/>
              </a:rPr>
              <a:t> </a:t>
            </a:r>
            <a:r>
              <a:rPr lang="fa-IR" sz="2800" dirty="0">
                <a:solidFill>
                  <a:schemeClr val="accent1">
                    <a:lumMod val="75000"/>
                  </a:schemeClr>
                </a:solidFill>
                <a:cs typeface="B Nazanin" pitchFamily="2" charset="-78"/>
              </a:rPr>
              <a:t>یک </a:t>
            </a:r>
            <a:r>
              <a:rPr lang="fa-IR" sz="2800" dirty="0" smtClean="0">
                <a:solidFill>
                  <a:schemeClr val="accent1">
                    <a:lumMod val="75000"/>
                  </a:schemeClr>
                </a:solidFill>
                <a:cs typeface="B Nazanin" pitchFamily="2" charset="-78"/>
              </a:rPr>
              <a:t>زن</a:t>
            </a:r>
          </a:p>
          <a:p>
            <a:pPr lvl="1"/>
            <a:r>
              <a:rPr lang="fa-IR" sz="2600" b="1" dirty="0" smtClean="0">
                <a:solidFill>
                  <a:schemeClr val="accent1">
                    <a:lumMod val="75000"/>
                  </a:schemeClr>
                </a:solidFill>
                <a:cs typeface="B Nazanin" pitchFamily="2" charset="-78"/>
              </a:rPr>
              <a:t>نرخ باروری جایگزین</a:t>
            </a:r>
            <a:r>
              <a:rPr lang="fa-IR" sz="2600" dirty="0" smtClean="0">
                <a:solidFill>
                  <a:schemeClr val="accent1">
                    <a:lumMod val="75000"/>
                  </a:schemeClr>
                </a:solidFill>
                <a:cs typeface="B Nazanin" pitchFamily="2" charset="-78"/>
              </a:rPr>
              <a:t>: حداقل نرخ باروری برای حفظ جمعیت یک کشور</a:t>
            </a:r>
          </a:p>
          <a:p>
            <a:pPr marL="393192" lvl="1" indent="0">
              <a:buNone/>
            </a:pPr>
            <a:endParaRPr lang="fa-IR" sz="2800" b="1" dirty="0" smtClean="0">
              <a:cs typeface="B Nazanin" pitchFamily="2" charset="-78"/>
            </a:endParaRPr>
          </a:p>
          <a:p>
            <a:pPr marL="393192" lvl="1" indent="0">
              <a:buNone/>
            </a:pPr>
            <a:r>
              <a:rPr lang="fa-IR" sz="2400" b="1" dirty="0" smtClean="0">
                <a:solidFill>
                  <a:srgbClr val="FF0000"/>
                </a:solidFill>
                <a:cs typeface="B Nazanin" pitchFamily="2" charset="-78"/>
              </a:rPr>
              <a:t>نرخ </a:t>
            </a:r>
            <a:r>
              <a:rPr lang="fa-IR" sz="2400" b="1" dirty="0">
                <a:solidFill>
                  <a:srgbClr val="FF0000"/>
                </a:solidFill>
                <a:cs typeface="B Nazanin" pitchFamily="2" charset="-78"/>
              </a:rPr>
              <a:t>باروری کمتر از 2.1  = کاهش تدریجی جمعیت و نهایتاً انقراض نسل</a:t>
            </a:r>
          </a:p>
          <a:p>
            <a:pPr lvl="1"/>
            <a:endParaRPr lang="fa-IR" sz="2600" dirty="0" smtClean="0"/>
          </a:p>
          <a:p>
            <a:endParaRPr lang="en-US" sz="2800" dirty="0"/>
          </a:p>
        </p:txBody>
      </p:sp>
    </p:spTree>
    <p:extLst>
      <p:ext uri="{BB962C8B-B14F-4D97-AF65-F5344CB8AC3E}">
        <p14:creationId xmlns:p14="http://schemas.microsoft.com/office/powerpoint/2010/main" val="494462761"/>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a:bodyPr>
          <a:lstStyle/>
          <a:p>
            <a:r>
              <a:rPr lang="fa-IR" sz="4000" dirty="0"/>
              <a:t>استراتژی ایجاد تعادل!</a:t>
            </a:r>
            <a:endParaRPr lang="en-US" sz="4000" dirty="0"/>
          </a:p>
        </p:txBody>
      </p:sp>
      <p:sp>
        <p:nvSpPr>
          <p:cNvPr id="3" name="Content Placeholder 2"/>
          <p:cNvSpPr>
            <a:spLocks noGrp="1"/>
          </p:cNvSpPr>
          <p:nvPr>
            <p:ph idx="1"/>
          </p:nvPr>
        </p:nvSpPr>
        <p:spPr>
          <a:xfrm>
            <a:off x="457200" y="1448780"/>
            <a:ext cx="8229600" cy="5544616"/>
          </a:xfrm>
        </p:spPr>
        <p:txBody>
          <a:bodyPr>
            <a:normAutofit fontScale="70000" lnSpcReduction="20000"/>
          </a:bodyPr>
          <a:lstStyle/>
          <a:p>
            <a:pPr algn="just"/>
            <a:r>
              <a:rPr lang="fa-IR" sz="3100" b="1" dirty="0" smtClean="0"/>
              <a:t>عمل بر اساس سه استراتژی</a:t>
            </a:r>
          </a:p>
          <a:p>
            <a:pPr algn="just">
              <a:buNone/>
            </a:pPr>
            <a:r>
              <a:rPr lang="fa-IR" dirty="0"/>
              <a:t>1. </a:t>
            </a:r>
            <a:r>
              <a:rPr lang="fa-IR" sz="2700" dirty="0"/>
              <a:t>تبدیل کشورهای پرجمعیت به کشورهای کم </a:t>
            </a:r>
            <a:r>
              <a:rPr lang="fa-IR" sz="2700" dirty="0" smtClean="0"/>
              <a:t>جمعیت</a:t>
            </a:r>
            <a:r>
              <a:rPr lang="en-US" sz="2700" dirty="0" smtClean="0"/>
              <a:t> </a:t>
            </a:r>
            <a:r>
              <a:rPr lang="fa-IR" sz="2700" dirty="0" smtClean="0"/>
              <a:t> و تجزیه آنها</a:t>
            </a:r>
            <a:endParaRPr lang="fa-IR" sz="2700" dirty="0"/>
          </a:p>
          <a:p>
            <a:pPr algn="just">
              <a:buNone/>
            </a:pPr>
            <a:r>
              <a:rPr lang="fa-IR" sz="2700" dirty="0"/>
              <a:t>2. فشار بر سران کشورهای در حال توسعه از جمله کشورهای اسلامی به منظور کاهش میزان رشد طبیعی </a:t>
            </a:r>
            <a:r>
              <a:rPr lang="fa-IR" sz="2700" dirty="0" smtClean="0"/>
              <a:t>در کشورشان </a:t>
            </a:r>
            <a:r>
              <a:rPr lang="fa-IR" sz="2700" dirty="0"/>
              <a:t>به کمک </a:t>
            </a:r>
            <a:r>
              <a:rPr lang="fa-IR" sz="2700" b="1" dirty="0"/>
              <a:t>مدیریت سیاسی </a:t>
            </a:r>
            <a:r>
              <a:rPr lang="fa-IR" sz="2700" dirty="0"/>
              <a:t>در کشورهای اسلامی و بهره گیری از </a:t>
            </a:r>
            <a:r>
              <a:rPr lang="fa-IR" sz="2700" b="1" dirty="0"/>
              <a:t>سازمان بین </a:t>
            </a:r>
            <a:r>
              <a:rPr lang="fa-IR" sz="2700" b="1" dirty="0" smtClean="0"/>
              <a:t>المللی</a:t>
            </a:r>
          </a:p>
          <a:p>
            <a:pPr algn="just">
              <a:buNone/>
            </a:pPr>
            <a:r>
              <a:rPr lang="fa-IR" sz="2700" dirty="0" smtClean="0"/>
              <a:t>3. تغییر ارزش‌های جوامع در حال توسعه به‌ویژه مسلمان</a:t>
            </a:r>
            <a:r>
              <a:rPr lang="fa-IR" sz="2700" b="1" dirty="0" smtClean="0"/>
              <a:t> </a:t>
            </a:r>
          </a:p>
          <a:p>
            <a:pPr marL="285750" indent="-285750" algn="just">
              <a:buFont typeface="Courier New" pitchFamily="49" charset="0"/>
              <a:buChar char="o"/>
            </a:pPr>
            <a:endParaRPr lang="fa-IR" b="1" dirty="0" smtClean="0"/>
          </a:p>
          <a:p>
            <a:pPr marL="285750" indent="-285750" algn="just">
              <a:buFont typeface="Courier New" pitchFamily="49" charset="0"/>
              <a:buChar char="o"/>
            </a:pPr>
            <a:r>
              <a:rPr lang="fa-IR" b="1" dirty="0" smtClean="0"/>
              <a:t>موسسات </a:t>
            </a:r>
            <a:r>
              <a:rPr lang="fa-IR" b="1" dirty="0"/>
              <a:t>هدایت کننده‌ی مدیریت سیاسی در کشورهای </a:t>
            </a:r>
            <a:r>
              <a:rPr lang="fa-IR" b="1" dirty="0" smtClean="0"/>
              <a:t>اسلامی</a:t>
            </a:r>
            <a:endParaRPr lang="fa-IR" b="1" dirty="0"/>
          </a:p>
          <a:p>
            <a:pPr marL="742950" lvl="1" indent="-285750" algn="just">
              <a:buClr>
                <a:schemeClr val="accent3"/>
              </a:buClr>
              <a:buFont typeface="Arial" pitchFamily="34" charset="0"/>
              <a:buChar char="•"/>
            </a:pPr>
            <a:r>
              <a:rPr lang="fa-IR" sz="2600" dirty="0"/>
              <a:t>آژانس رشد و توسعه بین المللی آمریکا</a:t>
            </a:r>
            <a:r>
              <a:rPr lang="en-US" sz="2300" dirty="0"/>
              <a:t>(U.S</a:t>
            </a:r>
            <a:r>
              <a:rPr lang="en-US" sz="2300" dirty="0" smtClean="0"/>
              <a:t>. AID)</a:t>
            </a:r>
            <a:r>
              <a:rPr lang="en-US" sz="2600" dirty="0" smtClean="0"/>
              <a:t> </a:t>
            </a:r>
            <a:r>
              <a:rPr lang="fa-IR" sz="2600" dirty="0" smtClean="0"/>
              <a:t>: </a:t>
            </a:r>
            <a:r>
              <a:rPr lang="fa-IR" sz="2600" dirty="0"/>
              <a:t>هزینه تمامی طرح‌های کاهش جمعیت در کشورهای اسلامی را بر عهده دارد.</a:t>
            </a:r>
          </a:p>
          <a:p>
            <a:pPr marL="742950" lvl="1" indent="-285750" algn="just">
              <a:buClr>
                <a:schemeClr val="accent3"/>
              </a:buClr>
              <a:buFont typeface="Arial" pitchFamily="34" charset="0"/>
              <a:buChar char="•"/>
            </a:pPr>
            <a:r>
              <a:rPr lang="fa-IR" sz="2600" dirty="0"/>
              <a:t>پث </a:t>
            </a:r>
            <a:r>
              <a:rPr lang="fa-IR" sz="2600" dirty="0" smtClean="0"/>
              <a:t>فایندر </a:t>
            </a:r>
            <a:r>
              <a:rPr lang="en-US" sz="2300" dirty="0" smtClean="0"/>
              <a:t>(</a:t>
            </a:r>
            <a:r>
              <a:rPr lang="en-US" sz="2300" dirty="0"/>
              <a:t>Path Finder</a:t>
            </a:r>
            <a:r>
              <a:rPr lang="en-US" sz="2300" dirty="0" smtClean="0"/>
              <a:t>)</a:t>
            </a:r>
            <a:r>
              <a:rPr lang="fa-IR" sz="2600" dirty="0" smtClean="0"/>
              <a:t>: </a:t>
            </a:r>
            <a:r>
              <a:rPr lang="fa-IR" sz="2600" dirty="0"/>
              <a:t>وسائل جلوگیری از بارداری را تولید کرده و در دسترس زنان قرار می‌دهند.</a:t>
            </a:r>
          </a:p>
          <a:p>
            <a:pPr marL="285750" indent="-285750" algn="just">
              <a:buFont typeface="Courier New" pitchFamily="49" charset="0"/>
              <a:buChar char="o"/>
            </a:pPr>
            <a:endParaRPr lang="fa-IR" b="1" dirty="0" smtClean="0"/>
          </a:p>
          <a:p>
            <a:pPr marL="285750" indent="-285750" algn="just">
              <a:buFont typeface="Courier New" pitchFamily="49" charset="0"/>
              <a:buChar char="o"/>
            </a:pPr>
            <a:r>
              <a:rPr lang="fa-IR" b="1" dirty="0" smtClean="0"/>
              <a:t>سازمان‌های </a:t>
            </a:r>
            <a:r>
              <a:rPr lang="fa-IR" b="1" dirty="0"/>
              <a:t>بین‌المللی فعال در زمینه </a:t>
            </a:r>
            <a:r>
              <a:rPr lang="fa-IR" b="1" dirty="0" smtClean="0"/>
              <a:t>سیاست‌های جمعیتی</a:t>
            </a:r>
            <a:endParaRPr lang="fa-IR" b="1" dirty="0"/>
          </a:p>
          <a:p>
            <a:pPr marL="742950" lvl="1" indent="-285750" algn="just">
              <a:buClr>
                <a:schemeClr val="accent3"/>
              </a:buClr>
              <a:buFont typeface="Arial" pitchFamily="34" charset="0"/>
              <a:buChar char="•"/>
            </a:pPr>
            <a:r>
              <a:rPr lang="fa-IR" sz="2600" dirty="0"/>
              <a:t>سازمان بهداشت </a:t>
            </a:r>
            <a:r>
              <a:rPr lang="fa-IR" sz="2600" dirty="0" smtClean="0"/>
              <a:t>جهانی</a:t>
            </a:r>
            <a:r>
              <a:rPr lang="en-US" sz="2600" dirty="0"/>
              <a:t> </a:t>
            </a:r>
            <a:r>
              <a:rPr lang="en-US" sz="2300" dirty="0"/>
              <a:t>(World Health Organization)</a:t>
            </a:r>
            <a:endParaRPr lang="fa-IR" sz="2300" dirty="0"/>
          </a:p>
          <a:p>
            <a:pPr marL="742950" lvl="1" indent="-285750" algn="just">
              <a:buClr>
                <a:schemeClr val="accent3"/>
              </a:buClr>
              <a:buFont typeface="Arial" pitchFamily="34" charset="0"/>
              <a:buChar char="•"/>
            </a:pPr>
            <a:r>
              <a:rPr lang="fa-IR" sz="2600" dirty="0"/>
              <a:t>صندوق جمعیت سازمان ملل </a:t>
            </a:r>
            <a:r>
              <a:rPr lang="fa-IR" sz="2600" dirty="0" smtClean="0"/>
              <a:t>متحد</a:t>
            </a:r>
            <a:r>
              <a:rPr lang="en-US" sz="2300" dirty="0" smtClean="0"/>
              <a:t>(UNFPA)</a:t>
            </a:r>
            <a:endParaRPr lang="fa-IR" sz="2300" dirty="0"/>
          </a:p>
          <a:p>
            <a:pPr marL="742950" lvl="1" indent="-285750" algn="just">
              <a:buClr>
                <a:schemeClr val="accent3"/>
              </a:buClr>
              <a:buFont typeface="Arial" pitchFamily="34" charset="0"/>
              <a:buChar char="•"/>
            </a:pPr>
            <a:r>
              <a:rPr lang="fa-IR" sz="2600" dirty="0"/>
              <a:t>سازمان تغذیه و کشاورزی </a:t>
            </a:r>
            <a:r>
              <a:rPr lang="fa-IR" sz="2600" dirty="0" smtClean="0"/>
              <a:t>بین‌المللی</a:t>
            </a:r>
            <a:r>
              <a:rPr lang="en-US" sz="2300" dirty="0" smtClean="0"/>
              <a:t>(FAO)</a:t>
            </a:r>
            <a:endParaRPr lang="fa-IR" sz="2300" dirty="0"/>
          </a:p>
          <a:p>
            <a:pPr marL="742950" lvl="1" indent="-285750" algn="just">
              <a:buClr>
                <a:schemeClr val="accent3"/>
              </a:buClr>
              <a:buFont typeface="Arial" pitchFamily="34" charset="0"/>
              <a:buChar char="•"/>
            </a:pPr>
            <a:r>
              <a:rPr lang="fa-IR" sz="2600" dirty="0"/>
              <a:t>سازمان فرهنگی </a:t>
            </a:r>
            <a:r>
              <a:rPr lang="fa-IR" sz="2600" dirty="0" smtClean="0"/>
              <a:t>یونسکو</a:t>
            </a:r>
            <a:r>
              <a:rPr lang="en-US" sz="2300" dirty="0" smtClean="0"/>
              <a:t>(UNESCO)</a:t>
            </a:r>
            <a:endParaRPr lang="fa-IR" sz="2300" dirty="0"/>
          </a:p>
          <a:p>
            <a:pPr marL="742950" lvl="1" indent="-285750" algn="just">
              <a:buClr>
                <a:schemeClr val="accent3"/>
              </a:buClr>
              <a:buFont typeface="Arial" pitchFamily="34" charset="0"/>
              <a:buChar char="•"/>
            </a:pPr>
            <a:r>
              <a:rPr lang="fa-IR" sz="2600" dirty="0" smtClean="0"/>
              <a:t>شو</a:t>
            </a:r>
            <a:r>
              <a:rPr lang="fa-IR" sz="2600" dirty="0"/>
              <a:t>ر</a:t>
            </a:r>
            <a:r>
              <a:rPr lang="fa-IR" sz="2600" dirty="0" smtClean="0"/>
              <a:t>ای </a:t>
            </a:r>
            <a:r>
              <a:rPr lang="fa-IR" sz="2600" dirty="0"/>
              <a:t>حمعیتی</a:t>
            </a:r>
            <a:r>
              <a:rPr lang="fa-IR" sz="2300" dirty="0"/>
              <a:t> </a:t>
            </a:r>
            <a:r>
              <a:rPr lang="en-US" sz="2300" dirty="0"/>
              <a:t>(Population-Council)</a:t>
            </a:r>
          </a:p>
          <a:p>
            <a:pPr marL="742950" lvl="1" indent="-285750" algn="just">
              <a:buClr>
                <a:schemeClr val="accent3"/>
              </a:buClr>
              <a:buFont typeface="Arial" pitchFamily="34" charset="0"/>
              <a:buChar char="•"/>
            </a:pPr>
            <a:r>
              <a:rPr lang="fa-IR" sz="2600" dirty="0"/>
              <a:t> </a:t>
            </a:r>
            <a:r>
              <a:rPr lang="fa-IR" sz="2600" dirty="0" smtClean="0"/>
              <a:t>یونیسف</a:t>
            </a:r>
            <a:r>
              <a:rPr lang="en-US" sz="2300" dirty="0" smtClean="0"/>
              <a:t>(</a:t>
            </a:r>
            <a:r>
              <a:rPr lang="en-US" sz="2300" dirty="0" err="1" smtClean="0"/>
              <a:t>Unicef</a:t>
            </a:r>
            <a:r>
              <a:rPr lang="en-US" sz="2300" dirty="0" smtClean="0"/>
              <a:t>)</a:t>
            </a:r>
            <a:endParaRPr lang="fa-IR" sz="2300" dirty="0"/>
          </a:p>
          <a:p>
            <a:pPr marL="742950" lvl="1" indent="-285750" algn="just">
              <a:buClr>
                <a:schemeClr val="accent3"/>
              </a:buClr>
              <a:buFont typeface="Arial" pitchFamily="34" charset="0"/>
              <a:buChar char="•"/>
            </a:pPr>
            <a:r>
              <a:rPr lang="fa-IR" sz="2600" dirty="0"/>
              <a:t>بانک جهانی و صندوق بین‌المللی </a:t>
            </a:r>
            <a:r>
              <a:rPr lang="fa-IR" sz="2600" dirty="0" smtClean="0"/>
              <a:t>پول</a:t>
            </a:r>
            <a:r>
              <a:rPr lang="en-US" sz="2600" dirty="0"/>
              <a:t> </a:t>
            </a:r>
            <a:r>
              <a:rPr lang="en-US" sz="2300" dirty="0" smtClean="0"/>
              <a:t>(International Monetary Fund)</a:t>
            </a:r>
            <a:endParaRPr lang="fa-IR" sz="2300" dirty="0"/>
          </a:p>
          <a:p>
            <a:pPr algn="just">
              <a:buNone/>
            </a:pPr>
            <a:endParaRPr lang="en-US" dirty="0"/>
          </a:p>
        </p:txBody>
      </p:sp>
      <p:sp>
        <p:nvSpPr>
          <p:cNvPr id="4" name="Slide Number Placeholder 3"/>
          <p:cNvSpPr>
            <a:spLocks noGrp="1"/>
          </p:cNvSpPr>
          <p:nvPr>
            <p:ph type="sldNum" sz="quarter" idx="12"/>
          </p:nvPr>
        </p:nvSpPr>
        <p:spPr/>
        <p:txBody>
          <a:bodyPr/>
          <a:lstStyle/>
          <a:p>
            <a:r>
              <a:rPr lang="fa-IR" dirty="0" smtClean="0"/>
              <a:t>36</a:t>
            </a:r>
            <a:endParaRPr lang="en-US" dirty="0"/>
          </a:p>
        </p:txBody>
      </p:sp>
      <p:pic>
        <p:nvPicPr>
          <p:cNvPr id="2050" name="Picture 2" descr="C:\Users\Sheida\Desktop\usaid-logo_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4725144"/>
            <a:ext cx="985292" cy="98529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9712" y="5589240"/>
            <a:ext cx="1455043" cy="6996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C:\Users\Sheida\Desktop\un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45922" y="4417228"/>
            <a:ext cx="1061311" cy="10279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3" name="Picture 5" descr="C:\Users\Sheida\Desktop\Naturally+Yours+world+health+organization+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8479" y="4285062"/>
            <a:ext cx="997444" cy="101614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4" name="Picture 6" descr="C:\Users\Sheida\Desktop\fa-alalam132006879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5576" y="5301208"/>
            <a:ext cx="1131532" cy="7543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56" name="Picture 8" descr="C:\Users\Sheida\Desktop\population_counci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7624" y="6111011"/>
            <a:ext cx="1569581" cy="27031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descr="C:\Users\Sheida\Downloads\logo-FAO.g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83210" y="4592538"/>
            <a:ext cx="780678" cy="78067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C:\Users\Sheida\Desktop\unicefjobs.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35696" y="5363477"/>
            <a:ext cx="986242" cy="72981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 name="Picture 9" descr="C:\Users\Sheida\Desktop\imf2.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771800" y="5431978"/>
            <a:ext cx="888448" cy="87734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67744" y="2996952"/>
            <a:ext cx="4295895" cy="327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08560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075"/>
                                        </p:tgtEl>
                                      </p:cBhvr>
                                    </p:animEffect>
                                    <p:set>
                                      <p:cBhvr>
                                        <p:cTn id="7" dur="1" fill="hold">
                                          <p:stCondLst>
                                            <p:cond delay="499"/>
                                          </p:stCondLst>
                                        </p:cTn>
                                        <p:tgtEl>
                                          <p:spTgt spid="3075"/>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10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10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1000"/>
                                        <p:tgtEl>
                                          <p:spTgt spid="3">
                                            <p:txEl>
                                              <p:pRg st="7" end="7"/>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500"/>
                                        <p:tgtEl>
                                          <p:spTgt spid="2050"/>
                                        </p:tgtEl>
                                      </p:cBhvr>
                                    </p:animEffect>
                                  </p:childTnLst>
                                </p:cTn>
                              </p:par>
                              <p:par>
                                <p:cTn id="20" presetID="10" presetClass="entr" presetSubtype="0" fill="hold" nodeType="with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fade">
                                      <p:cBhvr>
                                        <p:cTn id="22" dur="500"/>
                                        <p:tgtEl>
                                          <p:spTgt spid="20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1000"/>
                                        <p:tgtEl>
                                          <p:spTgt spid="3">
                                            <p:txEl>
                                              <p:pRg st="9" end="9"/>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0" end="10"/>
                                            </p:txEl>
                                          </p:spTgt>
                                        </p:tgtEl>
                                        <p:attrNameLst>
                                          <p:attrName>style.visibility</p:attrName>
                                        </p:attrNameLst>
                                      </p:cBhvr>
                                      <p:to>
                                        <p:strVal val="visible"/>
                                      </p:to>
                                    </p:set>
                                    <p:animEffect transition="in" filter="fade">
                                      <p:cBhvr>
                                        <p:cTn id="30" dur="1000"/>
                                        <p:tgtEl>
                                          <p:spTgt spid="3">
                                            <p:txEl>
                                              <p:pRg st="10" end="1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animEffect transition="in" filter="fade">
                                      <p:cBhvr>
                                        <p:cTn id="33" dur="1000"/>
                                        <p:tgtEl>
                                          <p:spTgt spid="3">
                                            <p:txEl>
                                              <p:pRg st="11" end="1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12" end="12"/>
                                            </p:txEl>
                                          </p:spTgt>
                                        </p:tgtEl>
                                        <p:attrNameLst>
                                          <p:attrName>style.visibility</p:attrName>
                                        </p:attrNameLst>
                                      </p:cBhvr>
                                      <p:to>
                                        <p:strVal val="visible"/>
                                      </p:to>
                                    </p:set>
                                    <p:animEffect transition="in" filter="fade">
                                      <p:cBhvr>
                                        <p:cTn id="36" dur="1000"/>
                                        <p:tgtEl>
                                          <p:spTgt spid="3">
                                            <p:txEl>
                                              <p:pRg st="12" end="12"/>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animEffect transition="in" filter="fade">
                                      <p:cBhvr>
                                        <p:cTn id="39" dur="1000"/>
                                        <p:tgtEl>
                                          <p:spTgt spid="3">
                                            <p:txEl>
                                              <p:pRg st="13" end="13"/>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4" end="14"/>
                                            </p:txEl>
                                          </p:spTgt>
                                        </p:tgtEl>
                                        <p:attrNameLst>
                                          <p:attrName>style.visibility</p:attrName>
                                        </p:attrNameLst>
                                      </p:cBhvr>
                                      <p:to>
                                        <p:strVal val="visible"/>
                                      </p:to>
                                    </p:set>
                                    <p:animEffect transition="in" filter="fade">
                                      <p:cBhvr>
                                        <p:cTn id="42" dur="1000"/>
                                        <p:tgtEl>
                                          <p:spTgt spid="3">
                                            <p:txEl>
                                              <p:pRg st="14" end="14"/>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5" end="15"/>
                                            </p:txEl>
                                          </p:spTgt>
                                        </p:tgtEl>
                                        <p:attrNameLst>
                                          <p:attrName>style.visibility</p:attrName>
                                        </p:attrNameLst>
                                      </p:cBhvr>
                                      <p:to>
                                        <p:strVal val="visible"/>
                                      </p:to>
                                    </p:set>
                                    <p:animEffect transition="in" filter="fade">
                                      <p:cBhvr>
                                        <p:cTn id="45" dur="1000"/>
                                        <p:tgtEl>
                                          <p:spTgt spid="3">
                                            <p:txEl>
                                              <p:pRg st="15" end="15"/>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16" end="16"/>
                                            </p:txEl>
                                          </p:spTgt>
                                        </p:tgtEl>
                                        <p:attrNameLst>
                                          <p:attrName>style.visibility</p:attrName>
                                        </p:attrNameLst>
                                      </p:cBhvr>
                                      <p:to>
                                        <p:strVal val="visible"/>
                                      </p:to>
                                    </p:set>
                                    <p:animEffect transition="in" filter="fade">
                                      <p:cBhvr>
                                        <p:cTn id="48" dur="1000"/>
                                        <p:tgtEl>
                                          <p:spTgt spid="3">
                                            <p:txEl>
                                              <p:pRg st="16" end="16"/>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2053"/>
                                        </p:tgtEl>
                                        <p:attrNameLst>
                                          <p:attrName>style.visibility</p:attrName>
                                        </p:attrNameLst>
                                      </p:cBhvr>
                                      <p:to>
                                        <p:strVal val="visible"/>
                                      </p:to>
                                    </p:set>
                                    <p:animEffect transition="in" filter="fade">
                                      <p:cBhvr>
                                        <p:cTn id="51" dur="500"/>
                                        <p:tgtEl>
                                          <p:spTgt spid="2053"/>
                                        </p:tgtEl>
                                      </p:cBhvr>
                                    </p:animEffect>
                                  </p:childTnLst>
                                </p:cTn>
                              </p:par>
                              <p:par>
                                <p:cTn id="52" presetID="10" presetClass="entr" presetSubtype="0" fill="hold" nodeType="withEffect">
                                  <p:stCondLst>
                                    <p:cond delay="0"/>
                                  </p:stCondLst>
                                  <p:childTnLst>
                                    <p:set>
                                      <p:cBhvr>
                                        <p:cTn id="53" dur="1" fill="hold">
                                          <p:stCondLst>
                                            <p:cond delay="0"/>
                                          </p:stCondLst>
                                        </p:cTn>
                                        <p:tgtEl>
                                          <p:spTgt spid="2052"/>
                                        </p:tgtEl>
                                        <p:attrNameLst>
                                          <p:attrName>style.visibility</p:attrName>
                                        </p:attrNameLst>
                                      </p:cBhvr>
                                      <p:to>
                                        <p:strVal val="visible"/>
                                      </p:to>
                                    </p:set>
                                    <p:animEffect transition="in" filter="fade">
                                      <p:cBhvr>
                                        <p:cTn id="54" dur="500"/>
                                        <p:tgtEl>
                                          <p:spTgt spid="2052"/>
                                        </p:tgtEl>
                                      </p:cBhvr>
                                    </p:animEffect>
                                  </p:childTnLst>
                                </p:cTn>
                              </p:par>
                              <p:par>
                                <p:cTn id="55" presetID="10" presetClass="entr" presetSubtype="0" fill="hold" nodeType="withEffect">
                                  <p:stCondLst>
                                    <p:cond delay="0"/>
                                  </p:stCondLst>
                                  <p:childTnLst>
                                    <p:set>
                                      <p:cBhvr>
                                        <p:cTn id="56" dur="1" fill="hold">
                                          <p:stCondLst>
                                            <p:cond delay="0"/>
                                          </p:stCondLst>
                                        </p:cTn>
                                        <p:tgtEl>
                                          <p:spTgt spid="2054"/>
                                        </p:tgtEl>
                                        <p:attrNameLst>
                                          <p:attrName>style.visibility</p:attrName>
                                        </p:attrNameLst>
                                      </p:cBhvr>
                                      <p:to>
                                        <p:strVal val="visible"/>
                                      </p:to>
                                    </p:set>
                                    <p:animEffect transition="in" filter="fade">
                                      <p:cBhvr>
                                        <p:cTn id="57" dur="500"/>
                                        <p:tgtEl>
                                          <p:spTgt spid="2054"/>
                                        </p:tgtEl>
                                      </p:cBhvr>
                                    </p:animEffect>
                                  </p:childTnLst>
                                </p:cTn>
                              </p:par>
                              <p:par>
                                <p:cTn id="58" presetID="10" presetClass="entr" presetSubtype="0" fill="hold" nodeType="withEffect">
                                  <p:stCondLst>
                                    <p:cond delay="0"/>
                                  </p:stCondLst>
                                  <p:childTnLst>
                                    <p:set>
                                      <p:cBhvr>
                                        <p:cTn id="59" dur="1" fill="hold">
                                          <p:stCondLst>
                                            <p:cond delay="0"/>
                                          </p:stCondLst>
                                        </p:cTn>
                                        <p:tgtEl>
                                          <p:spTgt spid="2056"/>
                                        </p:tgtEl>
                                        <p:attrNameLst>
                                          <p:attrName>style.visibility</p:attrName>
                                        </p:attrNameLst>
                                      </p:cBhvr>
                                      <p:to>
                                        <p:strVal val="visible"/>
                                      </p:to>
                                    </p:set>
                                    <p:animEffect transition="in" filter="fade">
                                      <p:cBhvr>
                                        <p:cTn id="60" dur="500"/>
                                        <p:tgtEl>
                                          <p:spTgt spid="2056"/>
                                        </p:tgtEl>
                                      </p:cBhvr>
                                    </p:animEffect>
                                  </p:childTnLst>
                                </p:cTn>
                              </p:par>
                              <p:par>
                                <p:cTn id="61" presetID="10" presetClass="entr" presetSubtype="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par>
                                <p:cTn id="67" presetID="10" presetClass="entr" presetSubtype="0" fill="hold" nodeType="withEffect">
                                  <p:stCondLst>
                                    <p:cond delay="0"/>
                                  </p:stCondLst>
                                  <p:childTnLst>
                                    <p:set>
                                      <p:cBhvr>
                                        <p:cTn id="68" dur="1" fill="hold">
                                          <p:stCondLst>
                                            <p:cond delay="0"/>
                                          </p:stCondLst>
                                        </p:cTn>
                                        <p:tgtEl>
                                          <p:spTgt spid="1026"/>
                                        </p:tgtEl>
                                        <p:attrNameLst>
                                          <p:attrName>style.visibility</p:attrName>
                                        </p:attrNameLst>
                                      </p:cBhvr>
                                      <p:to>
                                        <p:strVal val="visible"/>
                                      </p:to>
                                    </p:set>
                                    <p:animEffect transition="in" filter="fade">
                                      <p:cBhvr>
                                        <p:cTn id="6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143000"/>
          </a:xfrm>
        </p:spPr>
        <p:txBody>
          <a:bodyPr>
            <a:noAutofit/>
          </a:bodyPr>
          <a:lstStyle/>
          <a:p>
            <a:r>
              <a:rPr lang="fa-IR" sz="4000" dirty="0"/>
              <a:t>تغییر ارزش‌ها</a:t>
            </a:r>
            <a:endParaRPr lang="en-US" sz="4000" dirty="0"/>
          </a:p>
        </p:txBody>
      </p:sp>
      <p:sp>
        <p:nvSpPr>
          <p:cNvPr id="5" name="Rounded Rectangle 4"/>
          <p:cNvSpPr/>
          <p:nvPr/>
        </p:nvSpPr>
        <p:spPr>
          <a:xfrm>
            <a:off x="6203776" y="3149261"/>
            <a:ext cx="1752600" cy="5677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cs typeface="B Nazanin" pitchFamily="2" charset="-78"/>
              </a:rPr>
              <a:t>راه بهداشتی</a:t>
            </a:r>
            <a:endParaRPr lang="en-US" sz="2000" b="1" dirty="0">
              <a:cs typeface="B Nazanin" pitchFamily="2" charset="-78"/>
            </a:endParaRPr>
          </a:p>
        </p:txBody>
      </p:sp>
      <p:sp>
        <p:nvSpPr>
          <p:cNvPr id="17" name="Rounded Rectangle 16"/>
          <p:cNvSpPr/>
          <p:nvPr/>
        </p:nvSpPr>
        <p:spPr>
          <a:xfrm>
            <a:off x="6203776" y="4085365"/>
            <a:ext cx="1752600" cy="5677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cs typeface="B Nazanin" pitchFamily="2" charset="-78"/>
              </a:rPr>
              <a:t>راه دینی</a:t>
            </a:r>
            <a:endParaRPr lang="en-US" sz="2000" b="1" dirty="0">
              <a:cs typeface="B Nazanin" pitchFamily="2" charset="-78"/>
            </a:endParaRPr>
          </a:p>
        </p:txBody>
      </p:sp>
      <p:sp>
        <p:nvSpPr>
          <p:cNvPr id="18" name="Rounded Rectangle 17"/>
          <p:cNvSpPr/>
          <p:nvPr/>
        </p:nvSpPr>
        <p:spPr>
          <a:xfrm>
            <a:off x="6228184" y="4974245"/>
            <a:ext cx="1752600" cy="6870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itchFamily="2" charset="-78"/>
              </a:rPr>
              <a:t>راه آزادی و استقلال </a:t>
            </a:r>
            <a:r>
              <a:rPr lang="fa-IR" sz="2000" b="1" dirty="0" smtClean="0">
                <a:cs typeface="B Nazanin" pitchFamily="2" charset="-78"/>
              </a:rPr>
              <a:t>زن</a:t>
            </a:r>
            <a:endParaRPr lang="fa-IR" sz="2000" b="1" dirty="0">
              <a:cs typeface="B Nazanin" pitchFamily="2" charset="-78"/>
            </a:endParaRPr>
          </a:p>
        </p:txBody>
      </p:sp>
      <p:sp>
        <p:nvSpPr>
          <p:cNvPr id="20" name="Rounded Rectangle 19"/>
          <p:cNvSpPr/>
          <p:nvPr/>
        </p:nvSpPr>
        <p:spPr>
          <a:xfrm>
            <a:off x="6203776" y="5900796"/>
            <a:ext cx="1752600" cy="6245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itchFamily="2" charset="-78"/>
              </a:rPr>
              <a:t>تاکید </a:t>
            </a:r>
            <a:r>
              <a:rPr lang="fa-IR" sz="2000" b="1" dirty="0" smtClean="0">
                <a:cs typeface="B Nazanin" pitchFamily="2" charset="-78"/>
              </a:rPr>
              <a:t>برکیفیت</a:t>
            </a:r>
            <a:endParaRPr lang="fa-IR" sz="2000" b="1" dirty="0">
              <a:cs typeface="B Nazanin" pitchFamily="2" charset="-78"/>
            </a:endParaRPr>
          </a:p>
        </p:txBody>
      </p:sp>
      <p:sp>
        <p:nvSpPr>
          <p:cNvPr id="26" name="Rounded Rectangle 25"/>
          <p:cNvSpPr/>
          <p:nvPr/>
        </p:nvSpPr>
        <p:spPr>
          <a:xfrm>
            <a:off x="6203776" y="2300396"/>
            <a:ext cx="1752600" cy="6245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cs typeface="B Nazanin" pitchFamily="2" charset="-78"/>
              </a:rPr>
              <a:t>راه اقتصادی</a:t>
            </a:r>
            <a:endParaRPr lang="en-US" sz="2200" b="1" dirty="0">
              <a:cs typeface="B Nazanin" pitchFamily="2" charset="-78"/>
            </a:endParaRPr>
          </a:p>
        </p:txBody>
      </p:sp>
      <p:sp>
        <p:nvSpPr>
          <p:cNvPr id="6" name="Rounded Rectangle 5"/>
          <p:cNvSpPr/>
          <p:nvPr/>
        </p:nvSpPr>
        <p:spPr>
          <a:xfrm>
            <a:off x="2889276" y="1700808"/>
            <a:ext cx="2834852" cy="88165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dirty="0">
                <a:cs typeface="B Nazanin" pitchFamily="2" charset="-78"/>
              </a:rPr>
              <a:t>توسعه فرهنگ مصرف‌گرایی و </a:t>
            </a:r>
            <a:endParaRPr lang="fa-IR" dirty="0" smtClean="0">
              <a:cs typeface="B Nazanin" pitchFamily="2" charset="-78"/>
            </a:endParaRPr>
          </a:p>
          <a:p>
            <a:pPr algn="ctr"/>
            <a:r>
              <a:rPr lang="fa-IR" dirty="0" smtClean="0">
                <a:cs typeface="B Nazanin" pitchFamily="2" charset="-78"/>
              </a:rPr>
              <a:t>احساس </a:t>
            </a:r>
            <a:r>
              <a:rPr lang="fa-IR" dirty="0">
                <a:cs typeface="B Nazanin" pitchFamily="2" charset="-78"/>
              </a:rPr>
              <a:t>عدم رضایت</a:t>
            </a:r>
            <a:endParaRPr lang="en-US" dirty="0"/>
          </a:p>
        </p:txBody>
      </p:sp>
      <p:sp>
        <p:nvSpPr>
          <p:cNvPr id="27" name="Rounded Rectangle 26"/>
          <p:cNvSpPr/>
          <p:nvPr/>
        </p:nvSpPr>
        <p:spPr>
          <a:xfrm>
            <a:off x="281894" y="1683251"/>
            <a:ext cx="2129866" cy="881653"/>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a-IR" dirty="0">
                <a:cs typeface="B Nazanin" pitchFamily="2" charset="-78"/>
              </a:rPr>
              <a:t>فشار اقتصادی بر خانواده‌ها</a:t>
            </a:r>
            <a:endParaRPr lang="en-US" dirty="0"/>
          </a:p>
        </p:txBody>
      </p:sp>
      <p:sp>
        <p:nvSpPr>
          <p:cNvPr id="29" name="Rounded Rectangle 28"/>
          <p:cNvSpPr/>
          <p:nvPr/>
        </p:nvSpPr>
        <p:spPr>
          <a:xfrm>
            <a:off x="3241317" y="5661248"/>
            <a:ext cx="2342853" cy="88165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lvl="1" algn="ctr"/>
            <a:r>
              <a:rPr lang="fa-IR" dirty="0">
                <a:cs typeface="B Nazanin" pitchFamily="2" charset="-78"/>
              </a:rPr>
              <a:t>تغيير سبک زندگی </a:t>
            </a:r>
            <a:r>
              <a:rPr lang="fa-IR" dirty="0" smtClean="0">
                <a:cs typeface="B Nazanin" pitchFamily="2" charset="-78"/>
              </a:rPr>
              <a:t>مطابق</a:t>
            </a:r>
          </a:p>
          <a:p>
            <a:pPr marL="0" lvl="1" algn="ctr"/>
            <a:r>
              <a:rPr lang="fa-IR" dirty="0" smtClean="0">
                <a:cs typeface="B Nazanin" pitchFamily="2" charset="-78"/>
              </a:rPr>
              <a:t> </a:t>
            </a:r>
            <a:r>
              <a:rPr lang="fa-IR" dirty="0">
                <a:cs typeface="B Nazanin" pitchFamily="2" charset="-78"/>
              </a:rPr>
              <a:t>مدل </a:t>
            </a:r>
            <a:r>
              <a:rPr lang="fa-IR" dirty="0" smtClean="0">
                <a:cs typeface="B Nazanin" pitchFamily="2" charset="-78"/>
              </a:rPr>
              <a:t>زندگی </a:t>
            </a:r>
            <a:r>
              <a:rPr lang="fa-IR" dirty="0">
                <a:cs typeface="B Nazanin" pitchFamily="2" charset="-78"/>
              </a:rPr>
              <a:t>غربی</a:t>
            </a:r>
            <a:endParaRPr lang="en-US" dirty="0"/>
          </a:p>
        </p:txBody>
      </p:sp>
      <p:sp>
        <p:nvSpPr>
          <p:cNvPr id="30" name="Rounded Rectangle 29"/>
          <p:cNvSpPr/>
          <p:nvPr/>
        </p:nvSpPr>
        <p:spPr>
          <a:xfrm>
            <a:off x="3275856" y="3888973"/>
            <a:ext cx="2577138" cy="96981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1"/>
            <a:r>
              <a:rPr lang="fa-IR" dirty="0">
                <a:cs typeface="B Nazanin" pitchFamily="2" charset="-78"/>
              </a:rPr>
              <a:t>استفاده ابزاری از دين به عنوان مهم‌ترين عامل تأثيرگذار و موفق </a:t>
            </a:r>
            <a:r>
              <a:rPr lang="fa-IR" dirty="0" smtClean="0">
                <a:cs typeface="B Nazanin" pitchFamily="2" charset="-78"/>
              </a:rPr>
              <a:t>در اجرای سياست‌های کنترلی</a:t>
            </a:r>
            <a:endParaRPr lang="en-US" dirty="0"/>
          </a:p>
        </p:txBody>
      </p:sp>
      <p:sp>
        <p:nvSpPr>
          <p:cNvPr id="31" name="Rounded Rectangle 30"/>
          <p:cNvSpPr/>
          <p:nvPr/>
        </p:nvSpPr>
        <p:spPr>
          <a:xfrm>
            <a:off x="3241317" y="4154794"/>
            <a:ext cx="2342853" cy="88165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lvl="1" algn="ctr"/>
            <a:r>
              <a:rPr lang="fa-IR" dirty="0">
                <a:cs typeface="B Nazanin" pitchFamily="2" charset="-78"/>
              </a:rPr>
              <a:t>تاکيد بر اهميت منافع </a:t>
            </a:r>
            <a:r>
              <a:rPr lang="fa-IR" dirty="0" smtClean="0">
                <a:cs typeface="B Nazanin" pitchFamily="2" charset="-78"/>
              </a:rPr>
              <a:t>فردی</a:t>
            </a:r>
            <a:endParaRPr lang="en-US" dirty="0"/>
          </a:p>
        </p:txBody>
      </p:sp>
      <p:sp>
        <p:nvSpPr>
          <p:cNvPr id="32" name="Rounded Rectangle 31"/>
          <p:cNvSpPr/>
          <p:nvPr/>
        </p:nvSpPr>
        <p:spPr>
          <a:xfrm>
            <a:off x="251520" y="4068293"/>
            <a:ext cx="2342853" cy="72885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lvl="1" algn="ctr"/>
            <a:endParaRPr lang="fa-IR" dirty="0" smtClean="0">
              <a:cs typeface="B Nazanin" pitchFamily="2" charset="-78"/>
            </a:endParaRPr>
          </a:p>
          <a:p>
            <a:pPr marL="0" lvl="1" algn="ctr"/>
            <a:r>
              <a:rPr lang="fa-IR" dirty="0" smtClean="0">
                <a:cs typeface="B Nazanin" pitchFamily="2" charset="-78"/>
              </a:rPr>
              <a:t>عدم مغایرت سياست‌های کنترلی با </a:t>
            </a:r>
            <a:r>
              <a:rPr lang="fa-IR" dirty="0">
                <a:cs typeface="B Nazanin" pitchFamily="2" charset="-78"/>
              </a:rPr>
              <a:t>ارزش‌های </a:t>
            </a:r>
            <a:r>
              <a:rPr lang="fa-IR" dirty="0" smtClean="0">
                <a:cs typeface="B Nazanin" pitchFamily="2" charset="-78"/>
              </a:rPr>
              <a:t>دينی</a:t>
            </a:r>
            <a:endParaRPr lang="fa-IR" dirty="0"/>
          </a:p>
          <a:p>
            <a:pPr algn="ctr"/>
            <a:endParaRPr lang="en-US" dirty="0"/>
          </a:p>
        </p:txBody>
      </p:sp>
      <p:sp>
        <p:nvSpPr>
          <p:cNvPr id="33" name="Rounded Rectangle 32"/>
          <p:cNvSpPr/>
          <p:nvPr/>
        </p:nvSpPr>
        <p:spPr>
          <a:xfrm>
            <a:off x="2889276" y="2780928"/>
            <a:ext cx="2834852" cy="96981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dirty="0">
                <a:cs typeface="B Nazanin" pitchFamily="2" charset="-78"/>
              </a:rPr>
              <a:t>تاکيد بر ضرورت کاهش جمعيت برای رسيدن به رشد اجتماعی و اقتصادی </a:t>
            </a:r>
            <a:endParaRPr lang="en-US" dirty="0"/>
          </a:p>
        </p:txBody>
      </p:sp>
      <p:cxnSp>
        <p:nvCxnSpPr>
          <p:cNvPr id="8" name="Straight Arrow Connector 7"/>
          <p:cNvCxnSpPr>
            <a:stCxn id="26" idx="1"/>
          </p:cNvCxnSpPr>
          <p:nvPr/>
        </p:nvCxnSpPr>
        <p:spPr>
          <a:xfrm flipH="1" flipV="1">
            <a:off x="5724128" y="2141635"/>
            <a:ext cx="479648" cy="4710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5724128" y="2697736"/>
            <a:ext cx="504056" cy="5792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Notched Right Arrow 33"/>
          <p:cNvSpPr/>
          <p:nvPr/>
        </p:nvSpPr>
        <p:spPr>
          <a:xfrm rot="10800000">
            <a:off x="2465103" y="1995212"/>
            <a:ext cx="378705" cy="305184"/>
          </a:xfrm>
          <a:prstGeom prst="notch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flipV="1">
            <a:off x="5635047" y="3433146"/>
            <a:ext cx="593138"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835166" y="4369251"/>
            <a:ext cx="393018" cy="1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Notched Right Arrow 24"/>
          <p:cNvSpPr/>
          <p:nvPr/>
        </p:nvSpPr>
        <p:spPr>
          <a:xfrm rot="10800000">
            <a:off x="2771801" y="4290437"/>
            <a:ext cx="378705" cy="305184"/>
          </a:xfrm>
          <a:prstGeom prst="notch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a:stCxn id="18" idx="1"/>
            <a:endCxn id="31" idx="3"/>
          </p:cNvCxnSpPr>
          <p:nvPr/>
        </p:nvCxnSpPr>
        <p:spPr>
          <a:xfrm flipH="1" flipV="1">
            <a:off x="5584170" y="4595621"/>
            <a:ext cx="644014" cy="7221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8" idx="1"/>
          </p:cNvCxnSpPr>
          <p:nvPr/>
        </p:nvCxnSpPr>
        <p:spPr>
          <a:xfrm flipH="1">
            <a:off x="5600697" y="5317747"/>
            <a:ext cx="597607" cy="7123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894" y="5174749"/>
            <a:ext cx="1728788" cy="1342692"/>
          </a:xfrm>
          <a:prstGeom prst="rect">
            <a:avLst/>
          </a:prstGeom>
        </p:spPr>
      </p:pic>
      <p:pic>
        <p:nvPicPr>
          <p:cNvPr id="36" name="Picture 35"/>
          <p:cNvPicPr>
            <a:picLocks noChangeAspect="1"/>
          </p:cNvPicPr>
          <p:nvPr/>
        </p:nvPicPr>
        <p:blipFill rotWithShape="1">
          <a:blip r:embed="rId4" cstate="print">
            <a:extLst>
              <a:ext uri="{28A0092B-C50C-407E-A947-70E740481C1C}">
                <a14:useLocalDpi xmlns:a14="http://schemas.microsoft.com/office/drawing/2010/main" val="0"/>
              </a:ext>
            </a:extLst>
          </a:blip>
          <a:srcRect l="8805" t="7956" r="3603" b="6950"/>
          <a:stretch/>
        </p:blipFill>
        <p:spPr>
          <a:xfrm>
            <a:off x="251520" y="5036006"/>
            <a:ext cx="1348653" cy="1310185"/>
          </a:xfrm>
          <a:prstGeom prst="rect">
            <a:avLst/>
          </a:prstGeom>
          <a:effectLst>
            <a:softEdge rad="63500"/>
          </a:effectLst>
        </p:spPr>
      </p:pic>
      <p:pic>
        <p:nvPicPr>
          <p:cNvPr id="37" name="Picture 36"/>
          <p:cNvPicPr>
            <a:picLocks noChangeAspect="1"/>
          </p:cNvPicPr>
          <p:nvPr/>
        </p:nvPicPr>
        <p:blipFill rotWithShape="1">
          <a:blip r:embed="rId5" cstate="print">
            <a:extLst>
              <a:ext uri="{28A0092B-C50C-407E-A947-70E740481C1C}">
                <a14:useLocalDpi xmlns:a14="http://schemas.microsoft.com/office/drawing/2010/main" val="0"/>
              </a:ext>
            </a:extLst>
          </a:blip>
          <a:srcRect l="18872" t="10929" r="26162" b="8304"/>
          <a:stretch/>
        </p:blipFill>
        <p:spPr>
          <a:xfrm>
            <a:off x="251520" y="5031322"/>
            <a:ext cx="1163783" cy="1710046"/>
          </a:xfrm>
          <a:prstGeom prst="rect">
            <a:avLst/>
          </a:prstGeom>
        </p:spPr>
      </p:pic>
      <p:sp>
        <p:nvSpPr>
          <p:cNvPr id="28" name="Rounded Rectangle 27"/>
          <p:cNvSpPr/>
          <p:nvPr/>
        </p:nvSpPr>
        <p:spPr>
          <a:xfrm>
            <a:off x="2771800" y="2897018"/>
            <a:ext cx="2834852" cy="88165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dirty="0">
                <a:cs typeface="B Nazanin" pitchFamily="2" charset="-78"/>
              </a:rPr>
              <a:t>استفاده ابزاری از بهداشت </a:t>
            </a:r>
            <a:endParaRPr lang="en-US" dirty="0" smtClean="0">
              <a:cs typeface="B Nazanin" pitchFamily="2" charset="-78"/>
            </a:endParaRPr>
          </a:p>
          <a:p>
            <a:pPr algn="ctr"/>
            <a:r>
              <a:rPr lang="fa-IR" dirty="0" smtClean="0">
                <a:cs typeface="B Nazanin" pitchFamily="2" charset="-78"/>
              </a:rPr>
              <a:t>و </a:t>
            </a:r>
            <a:r>
              <a:rPr lang="fa-IR" dirty="0">
                <a:cs typeface="B Nazanin" pitchFamily="2" charset="-78"/>
              </a:rPr>
              <a:t>سلامت مادر و فرزند</a:t>
            </a:r>
            <a:endParaRPr lang="en-US" dirty="0"/>
          </a:p>
        </p:txBody>
      </p:sp>
      <p:sp>
        <p:nvSpPr>
          <p:cNvPr id="38" name="Rounded Rectangle 37"/>
          <p:cNvSpPr/>
          <p:nvPr/>
        </p:nvSpPr>
        <p:spPr>
          <a:xfrm>
            <a:off x="2483768" y="5741640"/>
            <a:ext cx="3118337" cy="88165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1" algn="r" rtl="1"/>
            <a:r>
              <a:rPr lang="fa-IR" dirty="0">
                <a:cs typeface="B Nazanin" pitchFamily="2" charset="-78"/>
              </a:rPr>
              <a:t>تاکید بر کم بودن فرزندان برای برخورداری از زندگی با کیفیت</a:t>
            </a:r>
            <a:endParaRPr lang="en-US" dirty="0">
              <a:cs typeface="B Nazanin" pitchFamily="2" charset="-78"/>
            </a:endParaRPr>
          </a:p>
        </p:txBody>
      </p:sp>
      <p:cxnSp>
        <p:nvCxnSpPr>
          <p:cNvPr id="39" name="Straight Arrow Connector 38"/>
          <p:cNvCxnSpPr/>
          <p:nvPr/>
        </p:nvCxnSpPr>
        <p:spPr>
          <a:xfrm flipH="1">
            <a:off x="5635047" y="6237312"/>
            <a:ext cx="593137" cy="110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026" name="Picture 2" descr="C:\Users\Sheida\Desktop\qol_logo_vert.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6395" l="0" r="100000">
                        <a14:foregroundMark x1="12469" y1="18495" x2="12469" y2="18495"/>
                        <a14:foregroundMark x1="28928" y1="16928" x2="28928" y2="16928"/>
                        <a14:foregroundMark x1="57606" y1="8307" x2="57606" y2="8307"/>
                        <a14:foregroundMark x1="76559" y1="14890" x2="76559" y2="14890"/>
                        <a14:foregroundMark x1="84539" y1="30878" x2="84539" y2="30878"/>
                        <a14:foregroundMark x1="51870" y1="42320" x2="51870" y2="42320"/>
                        <a14:foregroundMark x1="55112" y1="80408" x2="55112" y2="80408"/>
                        <a14:foregroundMark x1="55112" y1="80408" x2="55112" y2="80408"/>
                        <a14:foregroundMark x1="55112" y1="75235" x2="55112" y2="75235"/>
                        <a14:foregroundMark x1="66584" y1="73197" x2="66584" y2="73197"/>
                        <a14:foregroundMark x1="85536" y1="77743" x2="85536" y2="77743"/>
                        <a14:foregroundMark x1="33167" y1="70533" x2="33167" y2="70533"/>
                        <a14:foregroundMark x1="25686" y1="53135" x2="25686" y2="53135"/>
                        <a14:foregroundMark x1="29676" y1="56113" x2="29676" y2="56113"/>
                        <a14:foregroundMark x1="45387" y1="56113" x2="45387" y2="56113"/>
                        <a14:foregroundMark x1="59352" y1="55172" x2="59352" y2="55172"/>
                        <a14:foregroundMark x1="67332" y1="54075" x2="67332" y2="54075"/>
                        <a14:foregroundMark x1="67332" y1="48903" x2="67332" y2="48903"/>
                        <a14:foregroundMark x1="71571" y1="55172" x2="71571" y2="55172"/>
                        <a14:foregroundMark x1="81297" y1="56113" x2="81297" y2="56113"/>
                        <a14:foregroundMark x1="49377" y1="69122" x2="49377" y2="69122"/>
                        <a14:foregroundMark x1="60100" y1="65517" x2="60100" y2="65517"/>
                      </a14:backgroundRemoval>
                    </a14:imgEffect>
                  </a14:imgLayer>
                </a14:imgProps>
              </a:ext>
              <a:ext uri="{28A0092B-C50C-407E-A947-70E740481C1C}">
                <a14:useLocalDpi xmlns:a14="http://schemas.microsoft.com/office/drawing/2010/main" val="0"/>
              </a:ext>
            </a:extLst>
          </a:blip>
          <a:srcRect/>
          <a:stretch>
            <a:fillRect/>
          </a:stretch>
        </p:blipFill>
        <p:spPr bwMode="auto">
          <a:xfrm>
            <a:off x="1032611" y="1717229"/>
            <a:ext cx="1667181" cy="2647875"/>
          </a:xfrm>
          <a:prstGeom prst="rect">
            <a:avLst/>
          </a:prstGeom>
          <a:noFill/>
          <a:extLst>
            <a:ext uri="{909E8E84-426E-40DD-AFC4-6F175D3DCCD1}">
              <a14:hiddenFill xmlns:a14="http://schemas.microsoft.com/office/drawing/2010/main">
                <a:solidFill>
                  <a:srgbClr val="FFFFFF"/>
                </a:solidFill>
              </a14:hiddenFill>
            </a:ext>
          </a:extLst>
        </p:spPr>
      </p:pic>
      <p:sp>
        <p:nvSpPr>
          <p:cNvPr id="40" name="Slide Number Placeholder 3"/>
          <p:cNvSpPr>
            <a:spLocks noGrp="1"/>
          </p:cNvSpPr>
          <p:nvPr>
            <p:ph type="sldNum" sz="quarter" idx="12"/>
          </p:nvPr>
        </p:nvSpPr>
        <p:spPr>
          <a:xfrm>
            <a:off x="7924800" y="6356350"/>
            <a:ext cx="762000" cy="365125"/>
          </a:xfrm>
        </p:spPr>
        <p:txBody>
          <a:bodyPr/>
          <a:lstStyle/>
          <a:p>
            <a:r>
              <a:rPr lang="fa-IR" dirty="0" smtClean="0"/>
              <a:t>37</a:t>
            </a:r>
            <a:endParaRPr lang="en-US" dirty="0"/>
          </a:p>
        </p:txBody>
      </p:sp>
    </p:spTree>
    <p:extLst>
      <p:ext uri="{BB962C8B-B14F-4D97-AF65-F5344CB8AC3E}">
        <p14:creationId xmlns:p14="http://schemas.microsoft.com/office/powerpoint/2010/main" val="20894667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00"/>
                                        <p:tgtEl>
                                          <p:spTgt spid="35"/>
                                        </p:tgtEl>
                                      </p:cBhvr>
                                    </p:animEffect>
                                  </p:childTnLst>
                                </p:cTn>
                              </p:par>
                            </p:childTnLst>
                          </p:cTn>
                        </p:par>
                        <p:par>
                          <p:cTn id="11" fill="hold">
                            <p:stCondLst>
                              <p:cond delay="7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700"/>
                                        <p:tgtEl>
                                          <p:spTgt spid="8"/>
                                        </p:tgtEl>
                                      </p:cBhvr>
                                    </p:animEffect>
                                  </p:childTnLst>
                                </p:cTn>
                              </p:par>
                            </p:childTnLst>
                          </p:cTn>
                        </p:par>
                        <p:par>
                          <p:cTn id="15" fill="hold">
                            <p:stCondLst>
                              <p:cond delay="14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700"/>
                                        <p:tgtEl>
                                          <p:spTgt spid="6"/>
                                        </p:tgtEl>
                                      </p:cBhvr>
                                    </p:animEffect>
                                  </p:childTnLst>
                                </p:cTn>
                              </p:par>
                            </p:childTnLst>
                          </p:cTn>
                        </p:par>
                        <p:par>
                          <p:cTn id="19" fill="hold">
                            <p:stCondLst>
                              <p:cond delay="2100"/>
                            </p:stCondLst>
                            <p:childTnLst>
                              <p:par>
                                <p:cTn id="20" presetID="10" presetClass="entr" presetSubtype="0"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700"/>
                                        <p:tgtEl>
                                          <p:spTgt spid="34"/>
                                        </p:tgtEl>
                                      </p:cBhvr>
                                    </p:animEffect>
                                  </p:childTnLst>
                                </p:cTn>
                              </p:par>
                            </p:childTnLst>
                          </p:cTn>
                        </p:par>
                        <p:par>
                          <p:cTn id="23" fill="hold">
                            <p:stCondLst>
                              <p:cond delay="28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700"/>
                                        <p:tgtEl>
                                          <p:spTgt spid="27"/>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00"/>
                                        <p:tgtEl>
                                          <p:spTgt spid="10"/>
                                        </p:tgtEl>
                                      </p:cBhvr>
                                    </p:animEffect>
                                  </p:childTnLst>
                                </p:cTn>
                              </p:par>
                            </p:childTnLst>
                          </p:cTn>
                        </p:par>
                        <p:par>
                          <p:cTn id="31" fill="hold">
                            <p:stCondLst>
                              <p:cond delay="4200"/>
                            </p:stCondLst>
                            <p:childTnLst>
                              <p:par>
                                <p:cTn id="32" presetID="10"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7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700"/>
                                        <p:tgtEl>
                                          <p:spTgt spid="6"/>
                                        </p:tgtEl>
                                      </p:cBhvr>
                                    </p:animEffect>
                                    <p:set>
                                      <p:cBhvr>
                                        <p:cTn id="39" dur="1" fill="hold">
                                          <p:stCondLst>
                                            <p:cond delay="699"/>
                                          </p:stCondLst>
                                        </p:cTn>
                                        <p:tgtEl>
                                          <p:spTgt spid="6"/>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700"/>
                                        <p:tgtEl>
                                          <p:spTgt spid="35"/>
                                        </p:tgtEl>
                                      </p:cBhvr>
                                    </p:animEffect>
                                    <p:set>
                                      <p:cBhvr>
                                        <p:cTn id="42" dur="1" fill="hold">
                                          <p:stCondLst>
                                            <p:cond delay="699"/>
                                          </p:stCondLst>
                                        </p:cTn>
                                        <p:tgtEl>
                                          <p:spTgt spid="3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700"/>
                                        <p:tgtEl>
                                          <p:spTgt spid="34"/>
                                        </p:tgtEl>
                                      </p:cBhvr>
                                    </p:animEffect>
                                    <p:set>
                                      <p:cBhvr>
                                        <p:cTn id="45" dur="1" fill="hold">
                                          <p:stCondLst>
                                            <p:cond delay="699"/>
                                          </p:stCondLst>
                                        </p:cTn>
                                        <p:tgtEl>
                                          <p:spTgt spid="3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700"/>
                                        <p:tgtEl>
                                          <p:spTgt spid="27"/>
                                        </p:tgtEl>
                                      </p:cBhvr>
                                    </p:animEffect>
                                    <p:set>
                                      <p:cBhvr>
                                        <p:cTn id="48" dur="1" fill="hold">
                                          <p:stCondLst>
                                            <p:cond delay="699"/>
                                          </p:stCondLst>
                                        </p:cTn>
                                        <p:tgtEl>
                                          <p:spTgt spid="27"/>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700"/>
                                        <p:tgtEl>
                                          <p:spTgt spid="8"/>
                                        </p:tgtEl>
                                      </p:cBhvr>
                                    </p:animEffect>
                                    <p:set>
                                      <p:cBhvr>
                                        <p:cTn id="51" dur="1" fill="hold">
                                          <p:stCondLst>
                                            <p:cond delay="699"/>
                                          </p:stCondLst>
                                        </p:cTn>
                                        <p:tgtEl>
                                          <p:spTgt spid="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700"/>
                                        <p:tgtEl>
                                          <p:spTgt spid="10"/>
                                        </p:tgtEl>
                                      </p:cBhvr>
                                    </p:animEffect>
                                    <p:set>
                                      <p:cBhvr>
                                        <p:cTn id="54" dur="1" fill="hold">
                                          <p:stCondLst>
                                            <p:cond delay="699"/>
                                          </p:stCondLst>
                                        </p:cTn>
                                        <p:tgtEl>
                                          <p:spTgt spid="1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700"/>
                                        <p:tgtEl>
                                          <p:spTgt spid="33"/>
                                        </p:tgtEl>
                                      </p:cBhvr>
                                    </p:animEffect>
                                    <p:set>
                                      <p:cBhvr>
                                        <p:cTn id="57" dur="1" fill="hold">
                                          <p:stCondLst>
                                            <p:cond delay="699"/>
                                          </p:stCondLst>
                                        </p:cTn>
                                        <p:tgtEl>
                                          <p:spTgt spid="33"/>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700"/>
                                        <p:tgtEl>
                                          <p:spTgt spid="5"/>
                                        </p:tgtEl>
                                      </p:cBhvr>
                                    </p:animEffect>
                                  </p:childTnLst>
                                </p:cTn>
                              </p:par>
                              <p:par>
                                <p:cTn id="61" presetID="10" presetClass="entr" presetSubtype="0"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700"/>
                                        <p:tgtEl>
                                          <p:spTgt spid="36"/>
                                        </p:tgtEl>
                                      </p:cBhvr>
                                    </p:animEffect>
                                  </p:childTnLst>
                                </p:cTn>
                              </p:par>
                            </p:childTnLst>
                          </p:cTn>
                        </p:par>
                        <p:par>
                          <p:cTn id="64" fill="hold">
                            <p:stCondLst>
                              <p:cond delay="700"/>
                            </p:stCondLst>
                            <p:childTnLst>
                              <p:par>
                                <p:cTn id="65" presetID="10" presetClass="entr" presetSubtype="0"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700"/>
                                        <p:tgtEl>
                                          <p:spTgt spid="9"/>
                                        </p:tgtEl>
                                      </p:cBhvr>
                                    </p:animEffect>
                                  </p:childTnLst>
                                </p:cTn>
                              </p:par>
                            </p:childTnLst>
                          </p:cTn>
                        </p:par>
                        <p:par>
                          <p:cTn id="68" fill="hold">
                            <p:stCondLst>
                              <p:cond delay="1400"/>
                            </p:stCondLst>
                            <p:childTnLst>
                              <p:par>
                                <p:cTn id="69" presetID="10"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28"/>
                                        </p:tgtEl>
                                      </p:cBhvr>
                                    </p:animEffect>
                                    <p:set>
                                      <p:cBhvr>
                                        <p:cTn id="76" dur="1" fill="hold">
                                          <p:stCondLst>
                                            <p:cond delay="499"/>
                                          </p:stCondLst>
                                        </p:cTn>
                                        <p:tgtEl>
                                          <p:spTgt spid="2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700"/>
                                        <p:tgtEl>
                                          <p:spTgt spid="9"/>
                                        </p:tgtEl>
                                      </p:cBhvr>
                                    </p:animEffect>
                                    <p:set>
                                      <p:cBhvr>
                                        <p:cTn id="79" dur="1" fill="hold">
                                          <p:stCondLst>
                                            <p:cond delay="699"/>
                                          </p:stCondLst>
                                        </p:cTn>
                                        <p:tgtEl>
                                          <p:spTgt spid="9"/>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700"/>
                                        <p:tgtEl>
                                          <p:spTgt spid="36"/>
                                        </p:tgtEl>
                                      </p:cBhvr>
                                    </p:animEffect>
                                    <p:set>
                                      <p:cBhvr>
                                        <p:cTn id="82" dur="1" fill="hold">
                                          <p:stCondLst>
                                            <p:cond delay="699"/>
                                          </p:stCondLst>
                                        </p:cTn>
                                        <p:tgtEl>
                                          <p:spTgt spid="36"/>
                                        </p:tgtEl>
                                        <p:attrNameLst>
                                          <p:attrName>style.visibility</p:attrName>
                                        </p:attrNameLst>
                                      </p:cBhvr>
                                      <p:to>
                                        <p:strVal val="hidden"/>
                                      </p:to>
                                    </p:set>
                                  </p:childTnLst>
                                </p:cTn>
                              </p:par>
                            </p:childTnLst>
                          </p:cTn>
                        </p:par>
                        <p:par>
                          <p:cTn id="83" fill="hold">
                            <p:stCondLst>
                              <p:cond delay="700"/>
                            </p:stCondLst>
                            <p:childTnLst>
                              <p:par>
                                <p:cTn id="84" presetID="10" presetClass="entr" presetSubtype="0"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700"/>
                                        <p:tgtEl>
                                          <p:spTgt spid="17"/>
                                        </p:tgtEl>
                                      </p:cBhvr>
                                    </p:animEffect>
                                  </p:childTnLst>
                                </p:cTn>
                              </p:par>
                            </p:childTnLst>
                          </p:cTn>
                        </p:par>
                        <p:par>
                          <p:cTn id="87" fill="hold">
                            <p:stCondLst>
                              <p:cond delay="1400"/>
                            </p:stCondLst>
                            <p:childTnLst>
                              <p:par>
                                <p:cTn id="88" presetID="10" presetClass="entr" presetSubtype="0" fill="hold"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700"/>
                                        <p:tgtEl>
                                          <p:spTgt spid="12"/>
                                        </p:tgtEl>
                                      </p:cBhvr>
                                    </p:animEffect>
                                  </p:childTnLst>
                                </p:cTn>
                              </p:par>
                            </p:childTnLst>
                          </p:cTn>
                        </p:par>
                        <p:par>
                          <p:cTn id="91" fill="hold">
                            <p:stCondLst>
                              <p:cond delay="210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700"/>
                                        <p:tgtEl>
                                          <p:spTgt spid="30"/>
                                        </p:tgtEl>
                                      </p:cBhvr>
                                    </p:animEffect>
                                  </p:childTnLst>
                                </p:cTn>
                              </p:par>
                            </p:childTnLst>
                          </p:cTn>
                        </p:par>
                        <p:par>
                          <p:cTn id="95" fill="hold">
                            <p:stCondLst>
                              <p:cond delay="2800"/>
                            </p:stCondLst>
                            <p:childTnLst>
                              <p:par>
                                <p:cTn id="96" presetID="10" presetClass="entr" presetSubtype="0"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700"/>
                                        <p:tgtEl>
                                          <p:spTgt spid="25"/>
                                        </p:tgtEl>
                                      </p:cBhvr>
                                    </p:animEffect>
                                  </p:childTnLst>
                                </p:cTn>
                              </p:par>
                            </p:childTnLst>
                          </p:cTn>
                        </p:par>
                        <p:par>
                          <p:cTn id="99" fill="hold">
                            <p:stCondLst>
                              <p:cond delay="3500"/>
                            </p:stCondLst>
                            <p:childTnLst>
                              <p:par>
                                <p:cTn id="100" presetID="10" presetClass="entr" presetSubtype="0"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700"/>
                                        <p:tgtEl>
                                          <p:spTgt spid="32"/>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700"/>
                                        <p:tgtEl>
                                          <p:spTgt spid="12"/>
                                        </p:tgtEl>
                                      </p:cBhvr>
                                    </p:animEffect>
                                    <p:set>
                                      <p:cBhvr>
                                        <p:cTn id="107" dur="1" fill="hold">
                                          <p:stCondLst>
                                            <p:cond delay="699"/>
                                          </p:stCondLst>
                                        </p:cTn>
                                        <p:tgtEl>
                                          <p:spTgt spid="12"/>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700"/>
                                        <p:tgtEl>
                                          <p:spTgt spid="30"/>
                                        </p:tgtEl>
                                      </p:cBhvr>
                                    </p:animEffect>
                                    <p:set>
                                      <p:cBhvr>
                                        <p:cTn id="110" dur="1" fill="hold">
                                          <p:stCondLst>
                                            <p:cond delay="699"/>
                                          </p:stCondLst>
                                        </p:cTn>
                                        <p:tgtEl>
                                          <p:spTgt spid="30"/>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700"/>
                                        <p:tgtEl>
                                          <p:spTgt spid="25"/>
                                        </p:tgtEl>
                                      </p:cBhvr>
                                    </p:animEffect>
                                    <p:set>
                                      <p:cBhvr>
                                        <p:cTn id="113" dur="1" fill="hold">
                                          <p:stCondLst>
                                            <p:cond delay="699"/>
                                          </p:stCondLst>
                                        </p:cTn>
                                        <p:tgtEl>
                                          <p:spTgt spid="2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700"/>
                                        <p:tgtEl>
                                          <p:spTgt spid="32"/>
                                        </p:tgtEl>
                                      </p:cBhvr>
                                    </p:animEffect>
                                    <p:set>
                                      <p:cBhvr>
                                        <p:cTn id="116" dur="1" fill="hold">
                                          <p:stCondLst>
                                            <p:cond delay="699"/>
                                          </p:stCondLst>
                                        </p:cTn>
                                        <p:tgtEl>
                                          <p:spTgt spid="32"/>
                                        </p:tgtEl>
                                        <p:attrNameLst>
                                          <p:attrName>style.visibility</p:attrName>
                                        </p:attrNameLst>
                                      </p:cBhvr>
                                      <p:to>
                                        <p:strVal val="hidden"/>
                                      </p:to>
                                    </p:set>
                                  </p:childTnLst>
                                </p:cTn>
                              </p:par>
                              <p:par>
                                <p:cTn id="117" presetID="10" presetClass="entr" presetSubtype="0" fill="hold" grpId="0" nodeType="withEffect">
                                  <p:stCondLst>
                                    <p:cond delay="0"/>
                                  </p:stCondLst>
                                  <p:childTnLst>
                                    <p:set>
                                      <p:cBhvr>
                                        <p:cTn id="118" dur="1" fill="hold">
                                          <p:stCondLst>
                                            <p:cond delay="0"/>
                                          </p:stCondLst>
                                        </p:cTn>
                                        <p:tgtEl>
                                          <p:spTgt spid="18"/>
                                        </p:tgtEl>
                                        <p:attrNameLst>
                                          <p:attrName>style.visibility</p:attrName>
                                        </p:attrNameLst>
                                      </p:cBhvr>
                                      <p:to>
                                        <p:strVal val="visible"/>
                                      </p:to>
                                    </p:set>
                                    <p:animEffect transition="in" filter="fade">
                                      <p:cBhvr>
                                        <p:cTn id="119" dur="700"/>
                                        <p:tgtEl>
                                          <p:spTgt spid="18"/>
                                        </p:tgtEl>
                                      </p:cBhvr>
                                    </p:animEffect>
                                  </p:childTnLst>
                                </p:cTn>
                              </p:par>
                              <p:par>
                                <p:cTn id="120" presetID="10" presetClass="entr" presetSubtype="0" fill="hold" nodeType="withEffect">
                                  <p:stCondLst>
                                    <p:cond delay="0"/>
                                  </p:stCondLst>
                                  <p:childTnLst>
                                    <p:set>
                                      <p:cBhvr>
                                        <p:cTn id="121" dur="1" fill="hold">
                                          <p:stCondLst>
                                            <p:cond delay="0"/>
                                          </p:stCondLst>
                                        </p:cTn>
                                        <p:tgtEl>
                                          <p:spTgt spid="37"/>
                                        </p:tgtEl>
                                        <p:attrNameLst>
                                          <p:attrName>style.visibility</p:attrName>
                                        </p:attrNameLst>
                                      </p:cBhvr>
                                      <p:to>
                                        <p:strVal val="visible"/>
                                      </p:to>
                                    </p:set>
                                    <p:animEffect transition="in" filter="fade">
                                      <p:cBhvr>
                                        <p:cTn id="122" dur="700"/>
                                        <p:tgtEl>
                                          <p:spTgt spid="37"/>
                                        </p:tgtEl>
                                      </p:cBhvr>
                                    </p:animEffect>
                                  </p:childTnLst>
                                </p:cTn>
                              </p:par>
                            </p:childTnLst>
                          </p:cTn>
                        </p:par>
                        <p:par>
                          <p:cTn id="123" fill="hold">
                            <p:stCondLst>
                              <p:cond delay="700"/>
                            </p:stCondLst>
                            <p:childTnLst>
                              <p:par>
                                <p:cTn id="124" presetID="10" presetClass="entr" presetSubtype="0" fill="hold" nodeType="afterEffect">
                                  <p:stCondLst>
                                    <p:cond delay="0"/>
                                  </p:stCondLst>
                                  <p:childTnLst>
                                    <p:set>
                                      <p:cBhvr>
                                        <p:cTn id="125" dur="1" fill="hold">
                                          <p:stCondLst>
                                            <p:cond delay="0"/>
                                          </p:stCondLst>
                                        </p:cTn>
                                        <p:tgtEl>
                                          <p:spTgt spid="14"/>
                                        </p:tgtEl>
                                        <p:attrNameLst>
                                          <p:attrName>style.visibility</p:attrName>
                                        </p:attrNameLst>
                                      </p:cBhvr>
                                      <p:to>
                                        <p:strVal val="visible"/>
                                      </p:to>
                                    </p:set>
                                    <p:animEffect transition="in" filter="fade">
                                      <p:cBhvr>
                                        <p:cTn id="126" dur="700"/>
                                        <p:tgtEl>
                                          <p:spTgt spid="14"/>
                                        </p:tgtEl>
                                      </p:cBhvr>
                                    </p:animEffect>
                                  </p:childTnLst>
                                </p:cTn>
                              </p:par>
                            </p:childTnLst>
                          </p:cTn>
                        </p:par>
                        <p:par>
                          <p:cTn id="127" fill="hold">
                            <p:stCondLst>
                              <p:cond delay="1400"/>
                            </p:stCondLst>
                            <p:childTnLst>
                              <p:par>
                                <p:cTn id="128" presetID="10" presetClass="entr" presetSubtype="0" fill="hold" grpId="0" nodeType="after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fade">
                                      <p:cBhvr>
                                        <p:cTn id="130" dur="700"/>
                                        <p:tgtEl>
                                          <p:spTgt spid="31"/>
                                        </p:tgtEl>
                                      </p:cBhvr>
                                    </p:animEffect>
                                  </p:childTnLst>
                                </p:cTn>
                              </p:par>
                            </p:childTnLst>
                          </p:cTn>
                        </p:par>
                        <p:par>
                          <p:cTn id="131" fill="hold">
                            <p:stCondLst>
                              <p:cond delay="2100"/>
                            </p:stCondLst>
                            <p:childTnLst>
                              <p:par>
                                <p:cTn id="132" presetID="10" presetClass="entr" presetSubtype="0" fill="hold" nodeType="afterEffect">
                                  <p:stCondLst>
                                    <p:cond delay="0"/>
                                  </p:stCondLst>
                                  <p:childTnLst>
                                    <p:set>
                                      <p:cBhvr>
                                        <p:cTn id="133" dur="1" fill="hold">
                                          <p:stCondLst>
                                            <p:cond delay="0"/>
                                          </p:stCondLst>
                                        </p:cTn>
                                        <p:tgtEl>
                                          <p:spTgt spid="16"/>
                                        </p:tgtEl>
                                        <p:attrNameLst>
                                          <p:attrName>style.visibility</p:attrName>
                                        </p:attrNameLst>
                                      </p:cBhvr>
                                      <p:to>
                                        <p:strVal val="visible"/>
                                      </p:to>
                                    </p:set>
                                    <p:animEffect transition="in" filter="fade">
                                      <p:cBhvr>
                                        <p:cTn id="134" dur="700"/>
                                        <p:tgtEl>
                                          <p:spTgt spid="16"/>
                                        </p:tgtEl>
                                      </p:cBhvr>
                                    </p:animEffect>
                                  </p:childTnLst>
                                </p:cTn>
                              </p:par>
                            </p:childTnLst>
                          </p:cTn>
                        </p:par>
                        <p:par>
                          <p:cTn id="135" fill="hold">
                            <p:stCondLst>
                              <p:cond delay="2800"/>
                            </p:stCondLst>
                            <p:childTnLst>
                              <p:par>
                                <p:cTn id="136" presetID="10" presetClass="entr" presetSubtype="0" fill="hold" grpId="0" nodeType="after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700"/>
                                        <p:tgtEl>
                                          <p:spTgt spid="29"/>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xit" presetSubtype="0" fill="hold" nodeType="clickEffect">
                                  <p:stCondLst>
                                    <p:cond delay="0"/>
                                  </p:stCondLst>
                                  <p:childTnLst>
                                    <p:animEffect transition="out" filter="fade">
                                      <p:cBhvr>
                                        <p:cTn id="142" dur="700"/>
                                        <p:tgtEl>
                                          <p:spTgt spid="14"/>
                                        </p:tgtEl>
                                      </p:cBhvr>
                                    </p:animEffect>
                                    <p:set>
                                      <p:cBhvr>
                                        <p:cTn id="143" dur="1" fill="hold">
                                          <p:stCondLst>
                                            <p:cond delay="699"/>
                                          </p:stCondLst>
                                        </p:cTn>
                                        <p:tgtEl>
                                          <p:spTgt spid="14"/>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700"/>
                                        <p:tgtEl>
                                          <p:spTgt spid="31"/>
                                        </p:tgtEl>
                                      </p:cBhvr>
                                    </p:animEffect>
                                    <p:set>
                                      <p:cBhvr>
                                        <p:cTn id="146" dur="1" fill="hold">
                                          <p:stCondLst>
                                            <p:cond delay="699"/>
                                          </p:stCondLst>
                                        </p:cTn>
                                        <p:tgtEl>
                                          <p:spTgt spid="31"/>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700"/>
                                        <p:tgtEl>
                                          <p:spTgt spid="16"/>
                                        </p:tgtEl>
                                      </p:cBhvr>
                                    </p:animEffect>
                                    <p:set>
                                      <p:cBhvr>
                                        <p:cTn id="149" dur="1" fill="hold">
                                          <p:stCondLst>
                                            <p:cond delay="699"/>
                                          </p:stCondLst>
                                        </p:cTn>
                                        <p:tgtEl>
                                          <p:spTgt spid="16"/>
                                        </p:tgtEl>
                                        <p:attrNameLst>
                                          <p:attrName>style.visibility</p:attrName>
                                        </p:attrNameLst>
                                      </p:cBhvr>
                                      <p:to>
                                        <p:strVal val="hidden"/>
                                      </p:to>
                                    </p:set>
                                  </p:childTnLst>
                                </p:cTn>
                              </p:par>
                              <p:par>
                                <p:cTn id="150" presetID="10" presetClass="exit" presetSubtype="0" fill="hold" grpId="1" nodeType="withEffect">
                                  <p:stCondLst>
                                    <p:cond delay="0"/>
                                  </p:stCondLst>
                                  <p:childTnLst>
                                    <p:animEffect transition="out" filter="fade">
                                      <p:cBhvr>
                                        <p:cTn id="151" dur="700"/>
                                        <p:tgtEl>
                                          <p:spTgt spid="29"/>
                                        </p:tgtEl>
                                      </p:cBhvr>
                                    </p:animEffect>
                                    <p:set>
                                      <p:cBhvr>
                                        <p:cTn id="152" dur="1" fill="hold">
                                          <p:stCondLst>
                                            <p:cond delay="699"/>
                                          </p:stCondLst>
                                        </p:cTn>
                                        <p:tgtEl>
                                          <p:spTgt spid="29"/>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700"/>
                                        <p:tgtEl>
                                          <p:spTgt spid="37"/>
                                        </p:tgtEl>
                                      </p:cBhvr>
                                    </p:animEffect>
                                    <p:set>
                                      <p:cBhvr>
                                        <p:cTn id="155" dur="1" fill="hold">
                                          <p:stCondLst>
                                            <p:cond delay="699"/>
                                          </p:stCondLst>
                                        </p:cTn>
                                        <p:tgtEl>
                                          <p:spTgt spid="37"/>
                                        </p:tgtEl>
                                        <p:attrNameLst>
                                          <p:attrName>style.visibility</p:attrName>
                                        </p:attrNameLst>
                                      </p:cBhvr>
                                      <p:to>
                                        <p:strVal val="hidden"/>
                                      </p:to>
                                    </p:set>
                                  </p:childTnLst>
                                </p:cTn>
                              </p:par>
                              <p:par>
                                <p:cTn id="156" presetID="10" presetClass="entr" presetSubtype="0" fill="hold" grpId="0" nodeType="withEffect">
                                  <p:stCondLst>
                                    <p:cond delay="0"/>
                                  </p:stCondLst>
                                  <p:childTnLst>
                                    <p:set>
                                      <p:cBhvr>
                                        <p:cTn id="157" dur="1" fill="hold">
                                          <p:stCondLst>
                                            <p:cond delay="0"/>
                                          </p:stCondLst>
                                        </p:cTn>
                                        <p:tgtEl>
                                          <p:spTgt spid="20"/>
                                        </p:tgtEl>
                                        <p:attrNameLst>
                                          <p:attrName>style.visibility</p:attrName>
                                        </p:attrNameLst>
                                      </p:cBhvr>
                                      <p:to>
                                        <p:strVal val="visible"/>
                                      </p:to>
                                    </p:set>
                                    <p:animEffect transition="in" filter="fade">
                                      <p:cBhvr>
                                        <p:cTn id="158" dur="700"/>
                                        <p:tgtEl>
                                          <p:spTgt spid="20"/>
                                        </p:tgtEl>
                                      </p:cBhvr>
                                    </p:animEffect>
                                  </p:childTnLst>
                                </p:cTn>
                              </p:par>
                              <p:par>
                                <p:cTn id="159" presetID="10" presetClass="entr" presetSubtype="0" fill="hold" nodeType="withEffect">
                                  <p:stCondLst>
                                    <p:cond delay="0"/>
                                  </p:stCondLst>
                                  <p:childTnLst>
                                    <p:set>
                                      <p:cBhvr>
                                        <p:cTn id="160" dur="1" fill="hold">
                                          <p:stCondLst>
                                            <p:cond delay="0"/>
                                          </p:stCondLst>
                                        </p:cTn>
                                        <p:tgtEl>
                                          <p:spTgt spid="1026"/>
                                        </p:tgtEl>
                                        <p:attrNameLst>
                                          <p:attrName>style.visibility</p:attrName>
                                        </p:attrNameLst>
                                      </p:cBhvr>
                                      <p:to>
                                        <p:strVal val="visible"/>
                                      </p:to>
                                    </p:set>
                                    <p:animEffect transition="in" filter="fade">
                                      <p:cBhvr>
                                        <p:cTn id="161" dur="500"/>
                                        <p:tgtEl>
                                          <p:spTgt spid="1026"/>
                                        </p:tgtEl>
                                      </p:cBhvr>
                                    </p:animEffect>
                                  </p:childTnLst>
                                </p:cTn>
                              </p:par>
                            </p:childTnLst>
                          </p:cTn>
                        </p:par>
                        <p:par>
                          <p:cTn id="162" fill="hold">
                            <p:stCondLst>
                              <p:cond delay="700"/>
                            </p:stCondLst>
                            <p:childTnLst>
                              <p:par>
                                <p:cTn id="163" presetID="10" presetClass="entr" presetSubtype="0" fill="hold" nodeType="after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700"/>
                                        <p:tgtEl>
                                          <p:spTgt spid="39"/>
                                        </p:tgtEl>
                                      </p:cBhvr>
                                    </p:animEffect>
                                  </p:childTnLst>
                                </p:cTn>
                              </p:par>
                            </p:childTnLst>
                          </p:cTn>
                        </p:par>
                        <p:par>
                          <p:cTn id="166" fill="hold">
                            <p:stCondLst>
                              <p:cond delay="1400"/>
                            </p:stCondLst>
                            <p:childTnLst>
                              <p:par>
                                <p:cTn id="167" presetID="10" presetClass="entr" presetSubtype="0" fill="hold" grpId="0" nodeType="after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fade">
                                      <p:cBhvr>
                                        <p:cTn id="169" dur="700"/>
                                        <p:tgtEl>
                                          <p:spTgt spid="38"/>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xit" presetSubtype="0" fill="hold" nodeType="clickEffect">
                                  <p:stCondLst>
                                    <p:cond delay="0"/>
                                  </p:stCondLst>
                                  <p:childTnLst>
                                    <p:animEffect transition="out" filter="fade">
                                      <p:cBhvr>
                                        <p:cTn id="173" dur="700"/>
                                        <p:tgtEl>
                                          <p:spTgt spid="39"/>
                                        </p:tgtEl>
                                      </p:cBhvr>
                                    </p:animEffect>
                                    <p:set>
                                      <p:cBhvr>
                                        <p:cTn id="174" dur="1" fill="hold">
                                          <p:stCondLst>
                                            <p:cond delay="699"/>
                                          </p:stCondLst>
                                        </p:cTn>
                                        <p:tgtEl>
                                          <p:spTgt spid="39"/>
                                        </p:tgtEl>
                                        <p:attrNameLst>
                                          <p:attrName>style.visibility</p:attrName>
                                        </p:attrNameLst>
                                      </p:cBhvr>
                                      <p:to>
                                        <p:strVal val="hidden"/>
                                      </p:to>
                                    </p:set>
                                  </p:childTnLst>
                                </p:cTn>
                              </p:par>
                              <p:par>
                                <p:cTn id="175" presetID="10" presetClass="exit" presetSubtype="0" fill="hold" grpId="1" nodeType="withEffect">
                                  <p:stCondLst>
                                    <p:cond delay="0"/>
                                  </p:stCondLst>
                                  <p:childTnLst>
                                    <p:animEffect transition="out" filter="fade">
                                      <p:cBhvr>
                                        <p:cTn id="176" dur="700"/>
                                        <p:tgtEl>
                                          <p:spTgt spid="38"/>
                                        </p:tgtEl>
                                      </p:cBhvr>
                                    </p:animEffect>
                                    <p:set>
                                      <p:cBhvr>
                                        <p:cTn id="177" dur="1" fill="hold">
                                          <p:stCondLst>
                                            <p:cond delay="699"/>
                                          </p:stCondLst>
                                        </p:cTn>
                                        <p:tgtEl>
                                          <p:spTgt spid="38"/>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500"/>
                                        <p:tgtEl>
                                          <p:spTgt spid="1026"/>
                                        </p:tgtEl>
                                      </p:cBhvr>
                                    </p:animEffect>
                                    <p:set>
                                      <p:cBhvr>
                                        <p:cTn id="180"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8" grpId="0" animBg="1"/>
      <p:bldP spid="20" grpId="0" animBg="1"/>
      <p:bldP spid="26" grpId="0" animBg="1"/>
      <p:bldP spid="6" grpId="0" animBg="1"/>
      <p:bldP spid="6" grpId="1" animBg="1"/>
      <p:bldP spid="27" grpId="0" animBg="1"/>
      <p:bldP spid="27"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25" grpId="0" animBg="1"/>
      <p:bldP spid="25" grpId="1" animBg="1"/>
      <p:bldP spid="28" grpId="0" animBg="1"/>
      <p:bldP spid="28" grpId="1" animBg="1"/>
      <p:bldP spid="38" grpId="0" animBg="1"/>
      <p:bldP spid="38"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Texturizer/>
                    </a14:imgEffect>
                  </a14:imgLayer>
                </a14:imgProps>
              </a:ext>
              <a:ext uri="{28A0092B-C50C-407E-A947-70E740481C1C}">
                <a14:useLocalDpi xmlns:a14="http://schemas.microsoft.com/office/drawing/2010/main" val="0"/>
              </a:ext>
            </a:extLst>
          </a:blip>
          <a:stretch>
            <a:fillRect/>
          </a:stretch>
        </p:blipFill>
        <p:spPr>
          <a:xfrm>
            <a:off x="467544" y="2348882"/>
            <a:ext cx="4680520" cy="2448270"/>
          </a:xfrm>
          <a:prstGeom prst="rect">
            <a:avLst/>
          </a:prstGeom>
          <a:effectLst>
            <a:softEdge rad="317500"/>
          </a:effectLst>
        </p:spPr>
      </p:pic>
      <p:sp>
        <p:nvSpPr>
          <p:cNvPr id="2" name="Title 1"/>
          <p:cNvSpPr>
            <a:spLocks noGrp="1"/>
          </p:cNvSpPr>
          <p:nvPr>
            <p:ph type="title"/>
          </p:nvPr>
        </p:nvSpPr>
        <p:spPr>
          <a:xfrm>
            <a:off x="467544" y="332656"/>
            <a:ext cx="8229600" cy="1143000"/>
          </a:xfrm>
        </p:spPr>
        <p:txBody>
          <a:bodyPr>
            <a:normAutofit/>
          </a:bodyPr>
          <a:lstStyle/>
          <a:p>
            <a:r>
              <a:rPr lang="fa-IR" sz="4000" dirty="0"/>
              <a:t>ایران الگوی </a:t>
            </a:r>
            <a:r>
              <a:rPr lang="fa-IR" sz="4000" dirty="0" smtClean="0"/>
              <a:t>نمونه !</a:t>
            </a:r>
            <a:endParaRPr lang="en-US" sz="4000" dirty="0"/>
          </a:p>
        </p:txBody>
      </p:sp>
      <p:sp>
        <p:nvSpPr>
          <p:cNvPr id="3" name="Content Placeholder 2"/>
          <p:cNvSpPr>
            <a:spLocks noGrp="1"/>
          </p:cNvSpPr>
          <p:nvPr>
            <p:ph idx="1"/>
          </p:nvPr>
        </p:nvSpPr>
        <p:spPr>
          <a:xfrm>
            <a:off x="446856" y="1772816"/>
            <a:ext cx="8229600" cy="4389120"/>
          </a:xfrm>
        </p:spPr>
        <p:txBody>
          <a:bodyPr>
            <a:noAutofit/>
          </a:bodyPr>
          <a:lstStyle/>
          <a:p>
            <a:pPr algn="justLow"/>
            <a:r>
              <a:rPr lang="fa-IR" dirty="0"/>
              <a:t>اجرای موفق برنامه‌های کنترل جمعیتی در </a:t>
            </a:r>
            <a:r>
              <a:rPr lang="fa-IR" dirty="0" smtClean="0"/>
              <a:t>ایران</a:t>
            </a:r>
          </a:p>
          <a:p>
            <a:pPr algn="justLow"/>
            <a:endParaRPr lang="fa-IR" dirty="0" smtClean="0"/>
          </a:p>
          <a:p>
            <a:pPr algn="justLow"/>
            <a:r>
              <a:rPr lang="fa-IR" dirty="0" smtClean="0"/>
              <a:t>قرار </a:t>
            </a:r>
            <a:r>
              <a:rPr lang="fa-IR" dirty="0"/>
              <a:t>گرفتن ایران در بالاترین رده میان 75 کشور در حال توسعه، در زمینه کنترل جمعیت در </a:t>
            </a:r>
            <a:r>
              <a:rPr lang="fa-IR" dirty="0" smtClean="0"/>
              <a:t>سال1371 </a:t>
            </a:r>
            <a:endParaRPr lang="fa-IR" dirty="0"/>
          </a:p>
          <a:p>
            <a:pPr algn="justLow"/>
            <a:endParaRPr lang="fa-IR" dirty="0" smtClean="0"/>
          </a:p>
          <a:p>
            <a:pPr algn="justLow"/>
            <a:r>
              <a:rPr lang="fa-IR" dirty="0" smtClean="0"/>
              <a:t>درخواست رئیس </a:t>
            </a:r>
            <a:r>
              <a:rPr lang="fa-IR" dirty="0"/>
              <a:t>فدراسیون بین الملل خانواده در </a:t>
            </a:r>
            <a:r>
              <a:rPr lang="fa-IR" dirty="0" smtClean="0"/>
              <a:t>سال1373 </a:t>
            </a:r>
            <a:r>
              <a:rPr lang="fa-IR" dirty="0"/>
              <a:t>از </a:t>
            </a:r>
            <a:r>
              <a:rPr lang="fa-IR" dirty="0" smtClean="0"/>
              <a:t>کشورهای‌اسلامی برای پیروی </a:t>
            </a:r>
            <a:r>
              <a:rPr lang="fa-IR" dirty="0"/>
              <a:t>از الگوی کنترل جمعیت در </a:t>
            </a:r>
            <a:r>
              <a:rPr lang="fa-IR" dirty="0" smtClean="0"/>
              <a:t>ایران</a:t>
            </a:r>
          </a:p>
          <a:p>
            <a:pPr algn="justLow"/>
            <a:endParaRPr lang="fa-IR" dirty="0" smtClean="0"/>
          </a:p>
          <a:p>
            <a:pPr algn="justLow"/>
            <a:r>
              <a:rPr lang="fa-IR" dirty="0" smtClean="0"/>
              <a:t>اعطای </a:t>
            </a:r>
            <a:r>
              <a:rPr lang="ar-SA" dirty="0"/>
              <a:t>جایزه سال جمعیت‌شناسی </a:t>
            </a:r>
            <a:r>
              <a:rPr lang="ar-SA" dirty="0" smtClean="0"/>
              <a:t>سازمان</a:t>
            </a:r>
            <a:r>
              <a:rPr lang="fa-IR" dirty="0" smtClean="0"/>
              <a:t>‌</a:t>
            </a:r>
            <a:r>
              <a:rPr lang="ar-SA" dirty="0" smtClean="0"/>
              <a:t>ملل‌متحد</a:t>
            </a:r>
            <a:r>
              <a:rPr lang="fa-IR" dirty="0" smtClean="0"/>
              <a:t> </a:t>
            </a:r>
            <a:r>
              <a:rPr lang="fa-IR" dirty="0"/>
              <a:t>در </a:t>
            </a:r>
            <a:r>
              <a:rPr lang="fa-IR" dirty="0" smtClean="0"/>
              <a:t>سال‌1390</a:t>
            </a:r>
          </a:p>
          <a:p>
            <a:pPr marL="0" indent="0" algn="justLow">
              <a:buNone/>
            </a:pPr>
            <a:r>
              <a:rPr lang="fa-IR" dirty="0" smtClean="0"/>
              <a:t>   به استاد ایرانی</a:t>
            </a:r>
            <a:endParaRPr lang="en-US" dirty="0" smtClean="0"/>
          </a:p>
        </p:txBody>
      </p:sp>
      <p:sp>
        <p:nvSpPr>
          <p:cNvPr id="4" name="Slide Number Placeholder 3"/>
          <p:cNvSpPr>
            <a:spLocks noGrp="1"/>
          </p:cNvSpPr>
          <p:nvPr>
            <p:ph type="sldNum" sz="quarter" idx="12"/>
          </p:nvPr>
        </p:nvSpPr>
        <p:spPr/>
        <p:txBody>
          <a:bodyPr/>
          <a:lstStyle/>
          <a:p>
            <a:r>
              <a:rPr lang="fa-IR" dirty="0" smtClean="0"/>
              <a:t>38</a:t>
            </a:r>
            <a:endParaRPr lang="en-US" dirty="0"/>
          </a:p>
        </p:txBody>
      </p:sp>
      <p:pic>
        <p:nvPicPr>
          <p:cNvPr id="1026" name="Picture 2" descr="C:\Users\Sheida\Desktop\n00002843-b.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866" b="100000" l="9957" r="89899"/>
                    </a14:imgEffect>
                  </a14:imgLayer>
                </a14:imgProps>
              </a:ext>
              <a:ext uri="{28A0092B-C50C-407E-A947-70E740481C1C}">
                <a14:useLocalDpi xmlns:a14="http://schemas.microsoft.com/office/drawing/2010/main" val="0"/>
              </a:ext>
            </a:extLst>
          </a:blip>
          <a:srcRect/>
          <a:stretch>
            <a:fillRect/>
          </a:stretch>
        </p:blipFill>
        <p:spPr bwMode="auto">
          <a:xfrm>
            <a:off x="11464" y="4629104"/>
            <a:ext cx="2112264" cy="2112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17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Autofit/>
          </a:bodyPr>
          <a:lstStyle/>
          <a:p>
            <a:r>
              <a:rPr lang="fa-IR" sz="4000" b="1" dirty="0" smtClean="0"/>
              <a:t>تأثیرات </a:t>
            </a:r>
            <a:r>
              <a:rPr lang="fa-IR" sz="4000" b="1" dirty="0"/>
              <a:t>اجرای برنامه </a:t>
            </a:r>
            <a:r>
              <a:rPr lang="fa-IR" sz="4000" b="1" dirty="0" smtClean="0"/>
              <a:t>تنظیم </a:t>
            </a:r>
            <a:r>
              <a:rPr lang="fa-IR" sz="4000" b="1" dirty="0"/>
              <a:t>خانواده در </a:t>
            </a:r>
            <a:r>
              <a:rPr lang="fa-IR" sz="4000" b="1" dirty="0" smtClean="0"/>
              <a:t>ایران</a:t>
            </a:r>
            <a:endParaRPr lang="en-US" sz="4000" dirty="0"/>
          </a:p>
        </p:txBody>
      </p:sp>
      <p:sp>
        <p:nvSpPr>
          <p:cNvPr id="3" name="Content Placeholder 2"/>
          <p:cNvSpPr>
            <a:spLocks noGrp="1"/>
          </p:cNvSpPr>
          <p:nvPr>
            <p:ph idx="1"/>
          </p:nvPr>
        </p:nvSpPr>
        <p:spPr>
          <a:xfrm>
            <a:off x="396687" y="1268760"/>
            <a:ext cx="8229600" cy="4767808"/>
          </a:xfrm>
        </p:spPr>
        <p:txBody>
          <a:bodyPr>
            <a:noAutofit/>
          </a:bodyPr>
          <a:lstStyle/>
          <a:p>
            <a:pPr marL="0" indent="0" algn="r" rtl="1">
              <a:lnSpc>
                <a:spcPct val="150000"/>
              </a:lnSpc>
              <a:buNone/>
            </a:pPr>
            <a:r>
              <a:rPr lang="en-US" sz="2100" b="1" dirty="0" smtClean="0">
                <a:solidFill>
                  <a:srgbClr val="FF0000"/>
                </a:solidFill>
                <a:cs typeface="B Titr" pitchFamily="2" charset="-78"/>
              </a:rPr>
              <a:t> </a:t>
            </a:r>
            <a:endParaRPr lang="fa-IR" sz="2100" b="1" dirty="0">
              <a:solidFill>
                <a:srgbClr val="FF0000"/>
              </a:solidFill>
              <a:cs typeface="B Titr" pitchFamily="2" charset="-78"/>
            </a:endParaRPr>
          </a:p>
          <a:p>
            <a:pPr marL="0" indent="0" algn="r" rtl="1">
              <a:buNone/>
            </a:pPr>
            <a:r>
              <a:rPr lang="fa-IR" sz="2000" dirty="0" smtClean="0">
                <a:cs typeface="+mj-cs"/>
              </a:rPr>
              <a:t>1-آسیب‌های </a:t>
            </a:r>
            <a:r>
              <a:rPr lang="fa-IR" sz="2000" dirty="0">
                <a:cs typeface="+mj-cs"/>
              </a:rPr>
              <a:t>اخلاقی و </a:t>
            </a:r>
            <a:r>
              <a:rPr lang="fa-IR" sz="2000" dirty="0" smtClean="0">
                <a:cs typeface="+mj-cs"/>
              </a:rPr>
              <a:t>تربیتی</a:t>
            </a:r>
          </a:p>
          <a:p>
            <a:pPr marL="285750" indent="-285750">
              <a:buFont typeface="Arial" pitchFamily="34" charset="0"/>
              <a:buChar char="•"/>
            </a:pPr>
            <a:r>
              <a:rPr lang="fa-IR" sz="1900" dirty="0" smtClean="0">
                <a:cs typeface="+mj-cs"/>
              </a:rPr>
              <a:t>تاثیر سوء تک فرزندی و رفاه بر رفتار والدین و کودکان</a:t>
            </a:r>
          </a:p>
          <a:p>
            <a:pPr marL="0" indent="0">
              <a:buNone/>
            </a:pPr>
            <a:r>
              <a:rPr lang="fa-IR" sz="2000" dirty="0">
                <a:cs typeface="+mj-cs"/>
              </a:rPr>
              <a:t>2- بحران ساختاري </a:t>
            </a:r>
            <a:r>
              <a:rPr lang="fa-IR" sz="2000" dirty="0" smtClean="0">
                <a:cs typeface="+mj-cs"/>
              </a:rPr>
              <a:t>خانواده</a:t>
            </a:r>
          </a:p>
          <a:p>
            <a:pPr marL="285750" indent="-285750">
              <a:buFont typeface="Arial" pitchFamily="34" charset="0"/>
              <a:buChar char="•"/>
            </a:pPr>
            <a:r>
              <a:rPr lang="fa-IR" sz="1900" dirty="0" smtClean="0">
                <a:cs typeface="+mj-cs"/>
              </a:rPr>
              <a:t> </a:t>
            </a:r>
            <a:r>
              <a:rPr lang="fa-IR" sz="1900" dirty="0" smtClean="0"/>
              <a:t>تغییر </a:t>
            </a:r>
            <a:r>
              <a:rPr lang="fa-IR" sz="1900" dirty="0"/>
              <a:t>شکل سنتی تشکیل </a:t>
            </a:r>
            <a:r>
              <a:rPr lang="fa-IR" sz="1900" dirty="0" smtClean="0"/>
              <a:t>خانواده؛</a:t>
            </a:r>
          </a:p>
          <a:p>
            <a:pPr marL="0" indent="0">
              <a:buNone/>
            </a:pPr>
            <a:r>
              <a:rPr lang="fa-IR" sz="1900" dirty="0" smtClean="0"/>
              <a:t>       به </a:t>
            </a:r>
            <a:r>
              <a:rPr lang="fa-IR" sz="1900" dirty="0"/>
              <a:t>دلیل حضور بیشتر زنان در آموزش و اشتغال و شیوع ارزش‌های اجتماعی </a:t>
            </a:r>
            <a:r>
              <a:rPr lang="fa-IR" sz="1900" dirty="0" smtClean="0"/>
              <a:t>غرب </a:t>
            </a:r>
            <a:r>
              <a:rPr lang="fa-IR" sz="1900" dirty="0"/>
              <a:t>در </a:t>
            </a:r>
            <a:r>
              <a:rPr lang="fa-IR" sz="1900" dirty="0" smtClean="0"/>
              <a:t>جامعه</a:t>
            </a:r>
            <a:r>
              <a:rPr lang="fa-IR" sz="1900" b="1" dirty="0"/>
              <a:t> </a:t>
            </a:r>
            <a:endParaRPr lang="en-US" sz="1900" dirty="0"/>
          </a:p>
          <a:p>
            <a:pPr marL="0" indent="0">
              <a:buNone/>
            </a:pPr>
            <a:r>
              <a:rPr lang="fa-IR" sz="2000" dirty="0" smtClean="0">
                <a:cs typeface="+mj-cs"/>
              </a:rPr>
              <a:t>3-آموزش‌های جنسی نادرست</a:t>
            </a:r>
          </a:p>
          <a:p>
            <a:pPr marL="285750" indent="-285750">
              <a:buFont typeface="Arial" pitchFamily="34" charset="0"/>
              <a:buChar char="•"/>
            </a:pPr>
            <a:r>
              <a:rPr lang="fa-IR" sz="1900" dirty="0" smtClean="0">
                <a:cs typeface="+mj-cs"/>
              </a:rPr>
              <a:t>عادی نمودن روابط جنسی نامشروع</a:t>
            </a:r>
          </a:p>
          <a:p>
            <a:pPr marL="0" indent="0">
              <a:buNone/>
            </a:pPr>
            <a:r>
              <a:rPr lang="fa-IR" sz="2000" dirty="0" smtClean="0">
                <a:cs typeface="+mj-cs"/>
              </a:rPr>
              <a:t>4- </a:t>
            </a:r>
            <a:r>
              <a:rPr lang="fa-IR" sz="2000" dirty="0">
                <a:cs typeface="+mj-cs"/>
              </a:rPr>
              <a:t>سوء استفاده از عملکرد ایران به عنوان الگوی منطقه و کشورهای اسلامی </a:t>
            </a:r>
            <a:endParaRPr lang="fa-IR" sz="2000" dirty="0" smtClean="0">
              <a:cs typeface="+mj-cs"/>
            </a:endParaRPr>
          </a:p>
          <a:p>
            <a:pPr marL="0" indent="0">
              <a:buNone/>
            </a:pPr>
            <a:r>
              <a:rPr lang="fa-IR" sz="2000" dirty="0">
                <a:cs typeface="+mj-cs"/>
              </a:rPr>
              <a:t>5- همکاری در مورد تنظیم خانواده با سازمان ملل نقطه شروعی برای سایر </a:t>
            </a:r>
            <a:r>
              <a:rPr lang="fa-IR" sz="2000" dirty="0" smtClean="0">
                <a:cs typeface="+mj-cs"/>
              </a:rPr>
              <a:t>فعّالیّت‌ها</a:t>
            </a:r>
          </a:p>
          <a:p>
            <a:pPr marL="285750" indent="-285750">
              <a:buFont typeface="Arial" pitchFamily="34" charset="0"/>
              <a:buChar char="•"/>
            </a:pPr>
            <a:r>
              <a:rPr lang="fa-IR" sz="1900" dirty="0" smtClean="0">
                <a:cs typeface="+mj-cs"/>
              </a:rPr>
              <a:t>گسترش دیدگاه‌های غربی و فمینیستی توسط سازمان ملل</a:t>
            </a:r>
          </a:p>
          <a:p>
            <a:pPr marL="0" indent="0">
              <a:buNone/>
            </a:pPr>
            <a:r>
              <a:rPr lang="fa-IR" sz="2000" dirty="0">
                <a:cs typeface="+mj-cs"/>
              </a:rPr>
              <a:t>6</a:t>
            </a:r>
            <a:r>
              <a:rPr lang="fa-IR" sz="2000" dirty="0" smtClean="0">
                <a:cs typeface="+mj-cs"/>
              </a:rPr>
              <a:t>- </a:t>
            </a:r>
            <a:r>
              <a:rPr lang="fa-IR" sz="2000" dirty="0">
                <a:cs typeface="+mj-cs"/>
              </a:rPr>
              <a:t>کاهش جمعيت در سن کار و افزايش مهاجرين خارجي و تغييرات هويتي و </a:t>
            </a:r>
            <a:r>
              <a:rPr lang="fa-IR" sz="2000" dirty="0" smtClean="0">
                <a:cs typeface="+mj-cs"/>
              </a:rPr>
              <a:t>فرهنگي</a:t>
            </a:r>
            <a:endParaRPr lang="en-US" sz="2000" dirty="0" smtClean="0">
              <a:cs typeface="+mj-cs"/>
            </a:endParaRPr>
          </a:p>
          <a:p>
            <a:pPr lvl="1"/>
            <a:r>
              <a:rPr lang="fa-IR" sz="1700" dirty="0" smtClean="0">
                <a:cs typeface="+mj-cs"/>
              </a:rPr>
              <a:t>نرخ رشد جمعیت ملیت ایرانی:1.29</a:t>
            </a:r>
          </a:p>
          <a:p>
            <a:pPr lvl="1"/>
            <a:r>
              <a:rPr lang="fa-IR" sz="1700" dirty="0" smtClean="0">
                <a:cs typeface="+mj-cs"/>
              </a:rPr>
              <a:t>نرخ رشد جمعیت تابعیت افغانستان:3.7</a:t>
            </a:r>
            <a:endParaRPr lang="fa-IR" sz="1700" dirty="0"/>
          </a:p>
        </p:txBody>
      </p:sp>
      <p:sp>
        <p:nvSpPr>
          <p:cNvPr id="4" name="Slide Number Placeholder 3"/>
          <p:cNvSpPr>
            <a:spLocks noGrp="1"/>
          </p:cNvSpPr>
          <p:nvPr>
            <p:ph type="sldNum" sz="quarter" idx="12"/>
          </p:nvPr>
        </p:nvSpPr>
        <p:spPr/>
        <p:txBody>
          <a:bodyPr/>
          <a:lstStyle/>
          <a:p>
            <a:r>
              <a:rPr lang="fa-IR" dirty="0" smtClean="0"/>
              <a:t>39</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363" y="1532491"/>
            <a:ext cx="2253421" cy="1608477"/>
          </a:xfrm>
          <a:prstGeom prst="round2DiagRect">
            <a:avLst/>
          </a:prstGeom>
        </p:spPr>
      </p:pic>
    </p:spTree>
    <p:extLst>
      <p:ext uri="{BB962C8B-B14F-4D97-AF65-F5344CB8AC3E}">
        <p14:creationId xmlns:p14="http://schemas.microsoft.com/office/powerpoint/2010/main" val="2669057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55"/>
          <p:cNvGrpSpPr/>
          <p:nvPr/>
        </p:nvGrpSpPr>
        <p:grpSpPr>
          <a:xfrm>
            <a:off x="8388424" y="4357587"/>
            <a:ext cx="360040" cy="1080120"/>
            <a:chOff x="8388424" y="4797152"/>
            <a:chExt cx="360040" cy="1080120"/>
          </a:xfrm>
        </p:grpSpPr>
        <p:cxnSp>
          <p:nvCxnSpPr>
            <p:cNvPr id="51" name="Straight Connector 50"/>
            <p:cNvCxnSpPr/>
            <p:nvPr/>
          </p:nvCxnSpPr>
          <p:spPr>
            <a:xfrm>
              <a:off x="8748464" y="4797152"/>
              <a:ext cx="0" cy="108012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8388424" y="5877272"/>
              <a:ext cx="360040" cy="0"/>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30" name="Straight Connector 29"/>
          <p:cNvCxnSpPr/>
          <p:nvPr/>
        </p:nvCxnSpPr>
        <p:spPr>
          <a:xfrm flipH="1">
            <a:off x="8244408" y="2385807"/>
            <a:ext cx="498780" cy="0"/>
          </a:xfrm>
          <a:prstGeom prst="line">
            <a:avLst/>
          </a:prstGeom>
          <a:ln w="28575">
            <a:solidFill>
              <a:srgbClr val="427598"/>
            </a:solidFill>
          </a:ln>
        </p:spPr>
        <p:style>
          <a:lnRef idx="1">
            <a:schemeClr val="accent1"/>
          </a:lnRef>
          <a:fillRef idx="0">
            <a:schemeClr val="accent1"/>
          </a:fillRef>
          <a:effectRef idx="0">
            <a:schemeClr val="accent1"/>
          </a:effectRef>
          <a:fontRef idx="minor">
            <a:schemeClr val="tx1"/>
          </a:fontRef>
        </p:style>
      </p:cxnSp>
      <p:grpSp>
        <p:nvGrpSpPr>
          <p:cNvPr id="2" name="Group 60"/>
          <p:cNvGrpSpPr/>
          <p:nvPr/>
        </p:nvGrpSpPr>
        <p:grpSpPr>
          <a:xfrm>
            <a:off x="1403648" y="1196752"/>
            <a:ext cx="4680520" cy="5465326"/>
            <a:chOff x="3707904" y="2175109"/>
            <a:chExt cx="4680520" cy="5465326"/>
          </a:xfrm>
        </p:grpSpPr>
        <p:sp>
          <p:nvSpPr>
            <p:cNvPr id="14" name="TextBox 13"/>
            <p:cNvSpPr txBox="1"/>
            <p:nvPr/>
          </p:nvSpPr>
          <p:spPr>
            <a:xfrm>
              <a:off x="3707904" y="2175109"/>
              <a:ext cx="4680520" cy="5465326"/>
            </a:xfrm>
            <a:prstGeom prst="flowChartDocumen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justLow" rtl="1">
                <a:buFont typeface="Arial" pitchFamily="34" charset="0"/>
                <a:buChar char="•"/>
              </a:pPr>
              <a:endParaRPr lang="fa-IR" sz="2000" dirty="0" smtClean="0">
                <a:solidFill>
                  <a:schemeClr val="accent1"/>
                </a:solidFill>
              </a:endParaRPr>
            </a:p>
            <a:p>
              <a:pPr algn="justLow" rtl="1">
                <a:buFont typeface="Arial" pitchFamily="34" charset="0"/>
                <a:buChar char="•"/>
              </a:pPr>
              <a:endParaRPr lang="fa-IR" sz="2000" dirty="0" smtClean="0">
                <a:solidFill>
                  <a:schemeClr val="accent1"/>
                </a:solidFill>
              </a:endParaRPr>
            </a:p>
            <a:p>
              <a:pPr algn="justLow" rtl="1">
                <a:buFont typeface="Arial" pitchFamily="34" charset="0"/>
                <a:buChar char="•"/>
              </a:pPr>
              <a:endParaRPr lang="fa-IR" sz="2000" dirty="0" smtClean="0">
                <a:solidFill>
                  <a:schemeClr val="accent1"/>
                </a:solidFill>
              </a:endParaRPr>
            </a:p>
            <a:p>
              <a:pPr algn="justLow" rtl="1">
                <a:buFont typeface="Arial" pitchFamily="34" charset="0"/>
                <a:buChar char="•"/>
              </a:pPr>
              <a:r>
                <a:rPr lang="fa-IR" sz="2000" dirty="0" smtClean="0">
                  <a:solidFill>
                    <a:schemeClr val="accent1"/>
                  </a:solidFill>
                </a:rPr>
                <a:t>خواسته های فردی به جای علایق خانوادگی</a:t>
              </a:r>
            </a:p>
            <a:p>
              <a:pPr algn="justLow" rtl="1">
                <a:buFont typeface="Arial" pitchFamily="34" charset="0"/>
                <a:buChar char="•"/>
              </a:pPr>
              <a:r>
                <a:rPr lang="fa-IR" sz="2000" dirty="0" smtClean="0">
                  <a:solidFill>
                    <a:schemeClr val="accent1"/>
                  </a:solidFill>
                </a:rPr>
                <a:t>گرایش به خودمحوری آسیب چند دهه اخیر خانوده های ایرانی</a:t>
              </a:r>
            </a:p>
            <a:p>
              <a:pPr algn="justLow" rtl="1">
                <a:buFont typeface="Arial" pitchFamily="34" charset="0"/>
                <a:buChar char="•"/>
              </a:pPr>
              <a:r>
                <a:rPr lang="fa-IR" sz="2000" dirty="0" smtClean="0">
                  <a:solidFill>
                    <a:schemeClr val="accent1"/>
                  </a:solidFill>
                </a:rPr>
                <a:t>پیامدهای فردگرایی :</a:t>
              </a:r>
            </a:p>
            <a:p>
              <a:pPr marL="914400" lvl="1" indent="-457200" algn="justLow" rtl="1">
                <a:buFont typeface="Courier New" pitchFamily="49" charset="0"/>
                <a:buChar char="o"/>
              </a:pPr>
              <a:r>
                <a:rPr lang="fa-IR" sz="2000" dirty="0" smtClean="0">
                  <a:solidFill>
                    <a:schemeClr val="accent1"/>
                  </a:solidFill>
                </a:rPr>
                <a:t>کاهش مسئولیت‌پذیری</a:t>
              </a:r>
            </a:p>
            <a:p>
              <a:pPr marL="914400" lvl="1" indent="-457200" algn="justLow" rtl="1">
                <a:buFont typeface="Courier New" pitchFamily="49" charset="0"/>
                <a:buChar char="o"/>
              </a:pPr>
              <a:r>
                <a:rPr lang="fa-IR" sz="2000" dirty="0" smtClean="0">
                  <a:solidFill>
                    <a:schemeClr val="accent1"/>
                  </a:solidFill>
                </a:rPr>
                <a:t>کاهش فرزندآوری</a:t>
              </a:r>
            </a:p>
            <a:p>
              <a:pPr algn="justLow" rtl="1">
                <a:buFont typeface="Arial" pitchFamily="34" charset="0"/>
                <a:buChar char="•"/>
              </a:pPr>
              <a:endParaRPr lang="fa-IR" sz="2000" dirty="0" smtClean="0">
                <a:solidFill>
                  <a:schemeClr val="accent1"/>
                </a:solidFill>
              </a:endParaRPr>
            </a:p>
            <a:p>
              <a:pPr algn="justLow" rtl="1"/>
              <a:endParaRPr lang="fa-IR" sz="2000" dirty="0" smtClean="0">
                <a:solidFill>
                  <a:schemeClr val="accent1"/>
                </a:solidFill>
              </a:endParaRPr>
            </a:p>
            <a:p>
              <a:pPr algn="justLow" rtl="1"/>
              <a:endParaRPr lang="fa-IR" sz="2000" dirty="0" smtClean="0">
                <a:solidFill>
                  <a:schemeClr val="accent1"/>
                </a:solidFill>
              </a:endParaRPr>
            </a:p>
            <a:p>
              <a:pPr algn="justLow" rtl="1"/>
              <a:endParaRPr lang="fa-IR" sz="2000" dirty="0" smtClean="0">
                <a:solidFill>
                  <a:schemeClr val="accent1"/>
                </a:solidFill>
              </a:endParaRPr>
            </a:p>
            <a:p>
              <a:pPr algn="justLow" rtl="1">
                <a:buFont typeface="Arial" pitchFamily="34" charset="0"/>
                <a:buChar char="•"/>
              </a:pPr>
              <a:endParaRPr lang="fa-IR" sz="2000" dirty="0" smtClean="0">
                <a:solidFill>
                  <a:schemeClr val="accent1"/>
                </a:solidFill>
              </a:endParaRPr>
            </a:p>
          </p:txBody>
        </p:sp>
        <p:pic>
          <p:nvPicPr>
            <p:cNvPr id="16" name="Picture 15" descr="فردگرایی3.jpg"/>
            <p:cNvPicPr>
              <a:picLocks noChangeAspect="1"/>
            </p:cNvPicPr>
            <p:nvPr/>
          </p:nvPicPr>
          <p:blipFill>
            <a:blip r:embed="rId3" cstate="print">
              <a:lum bright="40000"/>
            </a:blip>
            <a:stretch>
              <a:fillRect/>
            </a:stretch>
          </p:blipFill>
          <p:spPr>
            <a:xfrm>
              <a:off x="5940152" y="2348880"/>
              <a:ext cx="1382872" cy="625804"/>
            </a:xfrm>
            <a:prstGeom prst="rect">
              <a:avLst/>
            </a:prstGeom>
          </p:spPr>
        </p:pic>
        <p:pic>
          <p:nvPicPr>
            <p:cNvPr id="15" name="Picture 14" descr="zanan-mojarrad.jpg"/>
            <p:cNvPicPr>
              <a:picLocks noChangeAspect="1"/>
            </p:cNvPicPr>
            <p:nvPr/>
          </p:nvPicPr>
          <p:blipFill>
            <a:blip r:embed="rId4" cstate="print"/>
            <a:stretch>
              <a:fillRect/>
            </a:stretch>
          </p:blipFill>
          <p:spPr>
            <a:xfrm rot="19609028">
              <a:off x="4613549" y="5160847"/>
              <a:ext cx="1682847" cy="1705765"/>
            </a:xfrm>
            <a:prstGeom prst="rect">
              <a:avLst/>
            </a:prstGeom>
            <a:ln>
              <a:noFill/>
            </a:ln>
            <a:effectLst>
              <a:softEdge rad="112500"/>
            </a:effectLst>
          </p:spPr>
        </p:pic>
      </p:grpSp>
      <p:grpSp>
        <p:nvGrpSpPr>
          <p:cNvPr id="4" name="Group 25"/>
          <p:cNvGrpSpPr/>
          <p:nvPr/>
        </p:nvGrpSpPr>
        <p:grpSpPr>
          <a:xfrm>
            <a:off x="467544" y="1392674"/>
            <a:ext cx="5400600" cy="5465326"/>
            <a:chOff x="899592" y="1545550"/>
            <a:chExt cx="4680520" cy="5465326"/>
          </a:xfrm>
        </p:grpSpPr>
        <p:sp>
          <p:nvSpPr>
            <p:cNvPr id="18" name="TextBox 17"/>
            <p:cNvSpPr txBox="1"/>
            <p:nvPr/>
          </p:nvSpPr>
          <p:spPr>
            <a:xfrm>
              <a:off x="899592" y="1545550"/>
              <a:ext cx="4680520" cy="5465326"/>
            </a:xfrm>
            <a:prstGeom prst="flowChartDocument">
              <a:avLst/>
            </a:prstGeom>
            <a:ln>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wrap="square" rtlCol="1">
              <a:spAutoFit/>
            </a:bodyPr>
            <a:lstStyle/>
            <a:p>
              <a:pPr algn="r" rtl="1">
                <a:buFont typeface="Arial" pitchFamily="34" charset="0"/>
                <a:buChar char="•"/>
              </a:pPr>
              <a:r>
                <a:rPr lang="fa-IR" sz="2000" dirty="0" smtClean="0">
                  <a:solidFill>
                    <a:schemeClr val="accent6">
                      <a:lumMod val="50000"/>
                    </a:schemeClr>
                  </a:solidFill>
                </a:rPr>
                <a:t>پیامد افزایش سن ازدواج</a:t>
              </a:r>
            </a:p>
            <a:p>
              <a:pPr lvl="1" algn="r" rtl="1">
                <a:buFont typeface="Courier New" pitchFamily="49" charset="0"/>
                <a:buChar char="o"/>
              </a:pPr>
              <a:r>
                <a:rPr lang="fa-IR" sz="2000" dirty="0" smtClean="0">
                  <a:solidFill>
                    <a:schemeClr val="accent6">
                      <a:lumMod val="50000"/>
                    </a:schemeClr>
                  </a:solidFill>
                </a:rPr>
                <a:t> از دست دادن سن باروری و کاهش تعداد فرزندان</a:t>
              </a:r>
            </a:p>
            <a:p>
              <a:pPr algn="r" rtl="1"/>
              <a:endParaRPr lang="fa-IR" sz="2400" dirty="0" smtClean="0">
                <a:solidFill>
                  <a:schemeClr val="accent6">
                    <a:lumMod val="50000"/>
                  </a:schemeClr>
                </a:solidFill>
              </a:endParaRPr>
            </a:p>
            <a:p>
              <a:pPr algn="r" rtl="1">
                <a:buFont typeface="Arial" pitchFamily="34" charset="0"/>
                <a:buChar char="•"/>
              </a:pPr>
              <a:endParaRPr lang="fa-IR" sz="2400" dirty="0" smtClean="0">
                <a:solidFill>
                  <a:schemeClr val="accent6">
                    <a:lumMod val="50000"/>
                  </a:schemeClr>
                </a:solidFill>
              </a:endParaRPr>
            </a:p>
            <a:p>
              <a:pPr algn="r" rtl="1">
                <a:buFont typeface="Arial" pitchFamily="34" charset="0"/>
                <a:buChar char="•"/>
              </a:pPr>
              <a:endParaRPr lang="fa-IR" sz="2400" dirty="0" smtClean="0">
                <a:solidFill>
                  <a:schemeClr val="accent6">
                    <a:lumMod val="50000"/>
                  </a:schemeClr>
                </a:solidFill>
              </a:endParaRPr>
            </a:p>
            <a:p>
              <a:pPr algn="r" rtl="1">
                <a:buFont typeface="Arial" pitchFamily="34" charset="0"/>
                <a:buChar char="•"/>
              </a:pPr>
              <a:endParaRPr lang="fa-IR" sz="2400" dirty="0" smtClean="0">
                <a:solidFill>
                  <a:schemeClr val="accent6">
                    <a:lumMod val="50000"/>
                  </a:schemeClr>
                </a:solidFill>
              </a:endParaRPr>
            </a:p>
            <a:p>
              <a:pPr algn="r" rtl="1">
                <a:buFont typeface="Arial" pitchFamily="34" charset="0"/>
                <a:buChar char="•"/>
              </a:pPr>
              <a:endParaRPr lang="fa-IR" sz="2400" dirty="0" smtClean="0">
                <a:solidFill>
                  <a:schemeClr val="accent6">
                    <a:lumMod val="50000"/>
                  </a:schemeClr>
                </a:solidFill>
              </a:endParaRPr>
            </a:p>
            <a:p>
              <a:pPr algn="r" rtl="1">
                <a:buFont typeface="Arial" pitchFamily="34" charset="0"/>
                <a:buChar char="•"/>
              </a:pPr>
              <a:endParaRPr lang="fa-IR" sz="2400" dirty="0" smtClean="0">
                <a:solidFill>
                  <a:schemeClr val="accent6">
                    <a:lumMod val="50000"/>
                  </a:schemeClr>
                </a:solidFill>
              </a:endParaRPr>
            </a:p>
            <a:p>
              <a:pPr algn="r" rtl="1"/>
              <a:endParaRPr lang="fa-IR" sz="2400" dirty="0" smtClean="0">
                <a:solidFill>
                  <a:schemeClr val="accent6">
                    <a:lumMod val="50000"/>
                  </a:schemeClr>
                </a:solidFill>
              </a:endParaRPr>
            </a:p>
            <a:p>
              <a:pPr algn="r" rtl="1"/>
              <a:endParaRPr lang="fa-IR" sz="2400" dirty="0" smtClean="0">
                <a:solidFill>
                  <a:schemeClr val="accent6">
                    <a:lumMod val="50000"/>
                  </a:schemeClr>
                </a:solidFill>
              </a:endParaRPr>
            </a:p>
            <a:p>
              <a:pPr algn="r" rtl="1"/>
              <a:endParaRPr lang="fa-IR" sz="2400" dirty="0" smtClean="0">
                <a:solidFill>
                  <a:schemeClr val="accent6">
                    <a:lumMod val="50000"/>
                  </a:schemeClr>
                </a:solidFill>
              </a:endParaRPr>
            </a:p>
            <a:p>
              <a:pPr algn="r" rtl="1"/>
              <a:endParaRPr lang="fa-IR" sz="2400" dirty="0" smtClean="0">
                <a:solidFill>
                  <a:schemeClr val="accent6">
                    <a:lumMod val="50000"/>
                  </a:schemeClr>
                </a:solidFill>
              </a:endParaRPr>
            </a:p>
          </p:txBody>
        </p:sp>
        <p:pic>
          <p:nvPicPr>
            <p:cNvPr id="20" name="Picture 19" descr="seneezdevaj6.JPG"/>
            <p:cNvPicPr>
              <a:picLocks noChangeAspect="1"/>
            </p:cNvPicPr>
            <p:nvPr/>
          </p:nvPicPr>
          <p:blipFill>
            <a:blip r:embed="rId5" cstate="print"/>
            <a:srcRect l="1851" t="829"/>
            <a:stretch>
              <a:fillRect/>
            </a:stretch>
          </p:blipFill>
          <p:spPr>
            <a:xfrm rot="491743">
              <a:off x="1083435" y="2912733"/>
              <a:ext cx="3648188" cy="1884794"/>
            </a:xfrm>
            <a:prstGeom prst="rect">
              <a:avLst/>
            </a:prstGeom>
            <a:ln>
              <a:solidFill>
                <a:schemeClr val="bg1">
                  <a:lumMod val="50000"/>
                </a:schemeClr>
              </a:solidFill>
            </a:ln>
          </p:spPr>
        </p:pic>
        <p:pic>
          <p:nvPicPr>
            <p:cNvPr id="21" name="Picture 20" descr="seneezdevaj5.JPG"/>
            <p:cNvPicPr>
              <a:picLocks noChangeAspect="1"/>
            </p:cNvPicPr>
            <p:nvPr/>
          </p:nvPicPr>
          <p:blipFill>
            <a:blip r:embed="rId6" cstate="print"/>
            <a:srcRect t="10932"/>
            <a:stretch>
              <a:fillRect/>
            </a:stretch>
          </p:blipFill>
          <p:spPr>
            <a:xfrm rot="21324338">
              <a:off x="1077074" y="3420616"/>
              <a:ext cx="3831902" cy="2237878"/>
            </a:xfrm>
            <a:prstGeom prst="rect">
              <a:avLst/>
            </a:prstGeom>
            <a:ln>
              <a:solidFill>
                <a:schemeClr val="bg1">
                  <a:lumMod val="50000"/>
                </a:schemeClr>
              </a:solidFill>
            </a:ln>
          </p:spPr>
        </p:pic>
        <p:pic>
          <p:nvPicPr>
            <p:cNvPr id="19" name="Picture 18" descr="seneezdevaj3.JPG"/>
            <p:cNvPicPr>
              <a:picLocks noChangeAspect="1"/>
            </p:cNvPicPr>
            <p:nvPr/>
          </p:nvPicPr>
          <p:blipFill>
            <a:blip r:embed="rId7" cstate="print"/>
            <a:stretch>
              <a:fillRect/>
            </a:stretch>
          </p:blipFill>
          <p:spPr>
            <a:xfrm rot="20882437">
              <a:off x="1175119" y="3780840"/>
              <a:ext cx="3641559" cy="2345733"/>
            </a:xfrm>
            <a:prstGeom prst="rect">
              <a:avLst/>
            </a:prstGeom>
            <a:ln>
              <a:solidFill>
                <a:schemeClr val="bg1">
                  <a:lumMod val="50000"/>
                </a:schemeClr>
              </a:solidFill>
            </a:ln>
          </p:spPr>
        </p:pic>
      </p:grpSp>
      <p:sp>
        <p:nvSpPr>
          <p:cNvPr id="3" name="Slide Number Placeholder 2"/>
          <p:cNvSpPr>
            <a:spLocks noGrp="1"/>
          </p:cNvSpPr>
          <p:nvPr>
            <p:ph type="sldNum" sz="quarter" idx="12"/>
          </p:nvPr>
        </p:nvSpPr>
        <p:spPr/>
        <p:txBody>
          <a:bodyPr/>
          <a:lstStyle/>
          <a:p>
            <a:r>
              <a:rPr lang="fa-IR" dirty="0" smtClean="0"/>
              <a:t>40</a:t>
            </a:r>
            <a:endParaRPr lang="en-US" dirty="0"/>
          </a:p>
        </p:txBody>
      </p:sp>
      <p:sp>
        <p:nvSpPr>
          <p:cNvPr id="6" name="Freeform 5"/>
          <p:cNvSpPr/>
          <p:nvPr/>
        </p:nvSpPr>
        <p:spPr>
          <a:xfrm>
            <a:off x="8366554" y="2385807"/>
            <a:ext cx="376634" cy="2088232"/>
          </a:xfrm>
          <a:custGeom>
            <a:avLst/>
            <a:gdLst/>
            <a:ahLst/>
            <a:cxnLst/>
            <a:rect l="0" t="0" r="0" b="0"/>
            <a:pathLst>
              <a:path>
                <a:moveTo>
                  <a:pt x="376634" y="0"/>
                </a:moveTo>
                <a:lnTo>
                  <a:pt x="376634" y="2021690"/>
                </a:lnTo>
                <a:lnTo>
                  <a:pt x="0" y="202169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Freeform 6"/>
          <p:cNvSpPr/>
          <p:nvPr/>
        </p:nvSpPr>
        <p:spPr>
          <a:xfrm>
            <a:off x="8366554" y="2433093"/>
            <a:ext cx="376634" cy="869559"/>
          </a:xfrm>
          <a:custGeom>
            <a:avLst/>
            <a:gdLst/>
            <a:ahLst/>
            <a:cxnLst/>
            <a:rect l="0" t="0" r="0" b="0"/>
            <a:pathLst>
              <a:path>
                <a:moveTo>
                  <a:pt x="376634" y="0"/>
                </a:moveTo>
                <a:lnTo>
                  <a:pt x="376634" y="869559"/>
                </a:lnTo>
                <a:lnTo>
                  <a:pt x="0" y="86955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2906082" y="4102"/>
            <a:ext cx="3511346" cy="997178"/>
          </a:xfrm>
          <a:custGeom>
            <a:avLst/>
            <a:gdLst>
              <a:gd name="connsiteX0" fmla="*/ 0 w 3511346"/>
              <a:gd name="connsiteY0" fmla="*/ 498589 h 997178"/>
              <a:gd name="connsiteX1" fmla="*/ 1276051 w 3511346"/>
              <a:gd name="connsiteY1" fmla="*/ 18968 h 997178"/>
              <a:gd name="connsiteX2" fmla="*/ 1755674 w 3511346"/>
              <a:gd name="connsiteY2" fmla="*/ 3 h 997178"/>
              <a:gd name="connsiteX3" fmla="*/ 2235298 w 3511346"/>
              <a:gd name="connsiteY3" fmla="*/ 18969 h 997178"/>
              <a:gd name="connsiteX4" fmla="*/ 3511346 w 3511346"/>
              <a:gd name="connsiteY4" fmla="*/ 498595 h 997178"/>
              <a:gd name="connsiteX5" fmla="*/ 2235296 w 3511346"/>
              <a:gd name="connsiteY5" fmla="*/ 978218 h 997178"/>
              <a:gd name="connsiteX6" fmla="*/ 1755673 w 3511346"/>
              <a:gd name="connsiteY6" fmla="*/ 997184 h 997178"/>
              <a:gd name="connsiteX7" fmla="*/ 1276049 w 3511346"/>
              <a:gd name="connsiteY7" fmla="*/ 978218 h 997178"/>
              <a:gd name="connsiteX8" fmla="*/ 0 w 3511346"/>
              <a:gd name="connsiteY8" fmla="*/ 498593 h 997178"/>
              <a:gd name="connsiteX9" fmla="*/ 0 w 3511346"/>
              <a:gd name="connsiteY9" fmla="*/ 498589 h 99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11346" h="997178">
                <a:moveTo>
                  <a:pt x="0" y="498589"/>
                </a:moveTo>
                <a:cubicBezTo>
                  <a:pt x="3" y="275684"/>
                  <a:pt x="520996" y="79862"/>
                  <a:pt x="1276051" y="18968"/>
                </a:cubicBezTo>
                <a:cubicBezTo>
                  <a:pt x="1432073" y="6385"/>
                  <a:pt x="1593482" y="3"/>
                  <a:pt x="1755674" y="3"/>
                </a:cubicBezTo>
                <a:cubicBezTo>
                  <a:pt x="1917866" y="3"/>
                  <a:pt x="2079276" y="6386"/>
                  <a:pt x="2235298" y="18969"/>
                </a:cubicBezTo>
                <a:cubicBezTo>
                  <a:pt x="2990358" y="79864"/>
                  <a:pt x="3511351" y="275689"/>
                  <a:pt x="3511346" y="498595"/>
                </a:cubicBezTo>
                <a:cubicBezTo>
                  <a:pt x="3511346" y="721500"/>
                  <a:pt x="2990353" y="917324"/>
                  <a:pt x="2235296" y="978218"/>
                </a:cubicBezTo>
                <a:cubicBezTo>
                  <a:pt x="2079274" y="990801"/>
                  <a:pt x="1917864" y="997184"/>
                  <a:pt x="1755673" y="997184"/>
                </a:cubicBezTo>
                <a:cubicBezTo>
                  <a:pt x="1593481" y="997184"/>
                  <a:pt x="1432071" y="990801"/>
                  <a:pt x="1276049" y="978218"/>
                </a:cubicBezTo>
                <a:cubicBezTo>
                  <a:pt x="520990" y="917323"/>
                  <a:pt x="-3" y="721499"/>
                  <a:pt x="0" y="498593"/>
                </a:cubicBezTo>
                <a:lnTo>
                  <a:pt x="0" y="498589"/>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26925" tIns="158733" rIns="526925" bIns="158733" numCol="1" spcCol="1270" anchor="ctr" anchorCtr="0">
            <a:noAutofit/>
          </a:bodyPr>
          <a:lstStyle/>
          <a:p>
            <a:pPr lvl="0" algn="ctr" defTabSz="889000" rtl="1">
              <a:lnSpc>
                <a:spcPct val="90000"/>
              </a:lnSpc>
              <a:spcBef>
                <a:spcPct val="0"/>
              </a:spcBef>
              <a:spcAft>
                <a:spcPct val="35000"/>
              </a:spcAft>
            </a:pPr>
            <a:r>
              <a:rPr lang="fa-IR" sz="2000" b="1" kern="1200" dirty="0" smtClean="0"/>
              <a:t>علل کاهش جمعیت در ایران</a:t>
            </a:r>
            <a:endParaRPr lang="fa-IR" sz="2000" b="1" kern="1200" dirty="0"/>
          </a:p>
        </p:txBody>
      </p:sp>
      <p:sp>
        <p:nvSpPr>
          <p:cNvPr id="11" name="Freeform 10"/>
          <p:cNvSpPr/>
          <p:nvPr/>
        </p:nvSpPr>
        <p:spPr>
          <a:xfrm>
            <a:off x="6588224" y="1988840"/>
            <a:ext cx="1778330" cy="792088"/>
          </a:xfrm>
          <a:custGeom>
            <a:avLst/>
            <a:gdLst>
              <a:gd name="connsiteX0" fmla="*/ 0 w 1994357"/>
              <a:gd name="connsiteY0" fmla="*/ 166196 h 997178"/>
              <a:gd name="connsiteX1" fmla="*/ 48678 w 1994357"/>
              <a:gd name="connsiteY1" fmla="*/ 48678 h 997178"/>
              <a:gd name="connsiteX2" fmla="*/ 166196 w 1994357"/>
              <a:gd name="connsiteY2" fmla="*/ 0 h 997178"/>
              <a:gd name="connsiteX3" fmla="*/ 1828161 w 1994357"/>
              <a:gd name="connsiteY3" fmla="*/ 0 h 997178"/>
              <a:gd name="connsiteX4" fmla="*/ 1945679 w 1994357"/>
              <a:gd name="connsiteY4" fmla="*/ 48678 h 997178"/>
              <a:gd name="connsiteX5" fmla="*/ 1994357 w 1994357"/>
              <a:gd name="connsiteY5" fmla="*/ 166196 h 997178"/>
              <a:gd name="connsiteX6" fmla="*/ 1994357 w 1994357"/>
              <a:gd name="connsiteY6" fmla="*/ 830982 h 997178"/>
              <a:gd name="connsiteX7" fmla="*/ 1945679 w 1994357"/>
              <a:gd name="connsiteY7" fmla="*/ 948500 h 997178"/>
              <a:gd name="connsiteX8" fmla="*/ 1828161 w 1994357"/>
              <a:gd name="connsiteY8" fmla="*/ 997178 h 997178"/>
              <a:gd name="connsiteX9" fmla="*/ 166196 w 1994357"/>
              <a:gd name="connsiteY9" fmla="*/ 997178 h 997178"/>
              <a:gd name="connsiteX10" fmla="*/ 48678 w 1994357"/>
              <a:gd name="connsiteY10" fmla="*/ 948500 h 997178"/>
              <a:gd name="connsiteX11" fmla="*/ 0 w 1994357"/>
              <a:gd name="connsiteY11" fmla="*/ 830982 h 997178"/>
              <a:gd name="connsiteX12" fmla="*/ 0 w 1994357"/>
              <a:gd name="connsiteY12" fmla="*/ 166196 h 99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4357" h="997178">
                <a:moveTo>
                  <a:pt x="0" y="166196"/>
                </a:moveTo>
                <a:cubicBezTo>
                  <a:pt x="0" y="122118"/>
                  <a:pt x="17510" y="79845"/>
                  <a:pt x="48678" y="48678"/>
                </a:cubicBezTo>
                <a:cubicBezTo>
                  <a:pt x="79846" y="17510"/>
                  <a:pt x="122119" y="0"/>
                  <a:pt x="166196" y="0"/>
                </a:cubicBezTo>
                <a:lnTo>
                  <a:pt x="1828161" y="0"/>
                </a:lnTo>
                <a:cubicBezTo>
                  <a:pt x="1872239" y="0"/>
                  <a:pt x="1914512" y="17510"/>
                  <a:pt x="1945679" y="48678"/>
                </a:cubicBezTo>
                <a:cubicBezTo>
                  <a:pt x="1976847" y="79846"/>
                  <a:pt x="1994357" y="122119"/>
                  <a:pt x="1994357" y="166196"/>
                </a:cubicBezTo>
                <a:lnTo>
                  <a:pt x="1994357" y="830982"/>
                </a:lnTo>
                <a:cubicBezTo>
                  <a:pt x="1994357" y="875060"/>
                  <a:pt x="1976847" y="917333"/>
                  <a:pt x="1945679" y="948500"/>
                </a:cubicBezTo>
                <a:cubicBezTo>
                  <a:pt x="1914511" y="979668"/>
                  <a:pt x="1872239" y="997178"/>
                  <a:pt x="1828161" y="997178"/>
                </a:cubicBezTo>
                <a:lnTo>
                  <a:pt x="166196" y="997178"/>
                </a:lnTo>
                <a:cubicBezTo>
                  <a:pt x="122118" y="997178"/>
                  <a:pt x="79845" y="979668"/>
                  <a:pt x="48678" y="948500"/>
                </a:cubicBezTo>
                <a:cubicBezTo>
                  <a:pt x="17510" y="917332"/>
                  <a:pt x="0" y="875060"/>
                  <a:pt x="0" y="830982"/>
                </a:cubicBezTo>
                <a:lnTo>
                  <a:pt x="0" y="166196"/>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77" tIns="61377" rIns="61377" bIns="61377" numCol="1" spcCol="1270" anchor="ctr" anchorCtr="0">
            <a:noAutofit/>
          </a:bodyPr>
          <a:lstStyle/>
          <a:p>
            <a:pPr lvl="0" algn="ctr" defTabSz="889000" rtl="1">
              <a:lnSpc>
                <a:spcPct val="90000"/>
              </a:lnSpc>
              <a:spcBef>
                <a:spcPct val="0"/>
              </a:spcBef>
              <a:spcAft>
                <a:spcPct val="35000"/>
              </a:spcAft>
            </a:pPr>
            <a:r>
              <a:rPr lang="fa-IR" sz="2000" b="1" kern="1200" dirty="0" smtClean="0"/>
              <a:t>رواج فردگرایی</a:t>
            </a:r>
            <a:endParaRPr lang="fa-IR" sz="2000" b="1" kern="1200" dirty="0"/>
          </a:p>
        </p:txBody>
      </p:sp>
      <p:sp>
        <p:nvSpPr>
          <p:cNvPr id="12" name="Freeform 11"/>
          <p:cNvSpPr/>
          <p:nvPr/>
        </p:nvSpPr>
        <p:spPr>
          <a:xfrm>
            <a:off x="6588224" y="2924944"/>
            <a:ext cx="1778330" cy="720078"/>
          </a:xfrm>
          <a:custGeom>
            <a:avLst/>
            <a:gdLst>
              <a:gd name="connsiteX0" fmla="*/ 0 w 1994357"/>
              <a:gd name="connsiteY0" fmla="*/ 166196 h 997178"/>
              <a:gd name="connsiteX1" fmla="*/ 48678 w 1994357"/>
              <a:gd name="connsiteY1" fmla="*/ 48678 h 997178"/>
              <a:gd name="connsiteX2" fmla="*/ 166196 w 1994357"/>
              <a:gd name="connsiteY2" fmla="*/ 0 h 997178"/>
              <a:gd name="connsiteX3" fmla="*/ 1828161 w 1994357"/>
              <a:gd name="connsiteY3" fmla="*/ 0 h 997178"/>
              <a:gd name="connsiteX4" fmla="*/ 1945679 w 1994357"/>
              <a:gd name="connsiteY4" fmla="*/ 48678 h 997178"/>
              <a:gd name="connsiteX5" fmla="*/ 1994357 w 1994357"/>
              <a:gd name="connsiteY5" fmla="*/ 166196 h 997178"/>
              <a:gd name="connsiteX6" fmla="*/ 1994357 w 1994357"/>
              <a:gd name="connsiteY6" fmla="*/ 830982 h 997178"/>
              <a:gd name="connsiteX7" fmla="*/ 1945679 w 1994357"/>
              <a:gd name="connsiteY7" fmla="*/ 948500 h 997178"/>
              <a:gd name="connsiteX8" fmla="*/ 1828161 w 1994357"/>
              <a:gd name="connsiteY8" fmla="*/ 997178 h 997178"/>
              <a:gd name="connsiteX9" fmla="*/ 166196 w 1994357"/>
              <a:gd name="connsiteY9" fmla="*/ 997178 h 997178"/>
              <a:gd name="connsiteX10" fmla="*/ 48678 w 1994357"/>
              <a:gd name="connsiteY10" fmla="*/ 948500 h 997178"/>
              <a:gd name="connsiteX11" fmla="*/ 0 w 1994357"/>
              <a:gd name="connsiteY11" fmla="*/ 830982 h 997178"/>
              <a:gd name="connsiteX12" fmla="*/ 0 w 1994357"/>
              <a:gd name="connsiteY12" fmla="*/ 166196 h 99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4357" h="997178">
                <a:moveTo>
                  <a:pt x="0" y="166196"/>
                </a:moveTo>
                <a:cubicBezTo>
                  <a:pt x="0" y="122118"/>
                  <a:pt x="17510" y="79845"/>
                  <a:pt x="48678" y="48678"/>
                </a:cubicBezTo>
                <a:cubicBezTo>
                  <a:pt x="79846" y="17510"/>
                  <a:pt x="122119" y="0"/>
                  <a:pt x="166196" y="0"/>
                </a:cubicBezTo>
                <a:lnTo>
                  <a:pt x="1828161" y="0"/>
                </a:lnTo>
                <a:cubicBezTo>
                  <a:pt x="1872239" y="0"/>
                  <a:pt x="1914512" y="17510"/>
                  <a:pt x="1945679" y="48678"/>
                </a:cubicBezTo>
                <a:cubicBezTo>
                  <a:pt x="1976847" y="79846"/>
                  <a:pt x="1994357" y="122119"/>
                  <a:pt x="1994357" y="166196"/>
                </a:cubicBezTo>
                <a:lnTo>
                  <a:pt x="1994357" y="830982"/>
                </a:lnTo>
                <a:cubicBezTo>
                  <a:pt x="1994357" y="875060"/>
                  <a:pt x="1976847" y="917333"/>
                  <a:pt x="1945679" y="948500"/>
                </a:cubicBezTo>
                <a:cubicBezTo>
                  <a:pt x="1914511" y="979668"/>
                  <a:pt x="1872239" y="997178"/>
                  <a:pt x="1828161" y="997178"/>
                </a:cubicBezTo>
                <a:lnTo>
                  <a:pt x="166196" y="997178"/>
                </a:lnTo>
                <a:cubicBezTo>
                  <a:pt x="122118" y="997178"/>
                  <a:pt x="79845" y="979668"/>
                  <a:pt x="48678" y="948500"/>
                </a:cubicBezTo>
                <a:cubicBezTo>
                  <a:pt x="17510" y="917332"/>
                  <a:pt x="0" y="875060"/>
                  <a:pt x="0" y="830982"/>
                </a:cubicBezTo>
                <a:lnTo>
                  <a:pt x="0" y="166196"/>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77" tIns="61377" rIns="61377" bIns="61377" numCol="1" spcCol="1270" anchor="ctr" anchorCtr="0">
            <a:noAutofit/>
          </a:bodyPr>
          <a:lstStyle/>
          <a:p>
            <a:pPr lvl="0" algn="ctr" defTabSz="889000" rtl="1">
              <a:lnSpc>
                <a:spcPct val="90000"/>
              </a:lnSpc>
              <a:spcBef>
                <a:spcPct val="0"/>
              </a:spcBef>
              <a:spcAft>
                <a:spcPct val="35000"/>
              </a:spcAft>
            </a:pPr>
            <a:r>
              <a:rPr lang="fa-IR" sz="2000" b="1" kern="1200" dirty="0" smtClean="0"/>
              <a:t>بالا رفتن سن ازدواج</a:t>
            </a:r>
            <a:endParaRPr lang="fa-IR" sz="2000" b="1" kern="1200" dirty="0"/>
          </a:p>
        </p:txBody>
      </p:sp>
      <p:sp>
        <p:nvSpPr>
          <p:cNvPr id="13" name="Freeform 12"/>
          <p:cNvSpPr/>
          <p:nvPr/>
        </p:nvSpPr>
        <p:spPr>
          <a:xfrm>
            <a:off x="6757416" y="4005064"/>
            <a:ext cx="1656184" cy="720079"/>
          </a:xfrm>
          <a:custGeom>
            <a:avLst/>
            <a:gdLst>
              <a:gd name="connsiteX0" fmla="*/ 0 w 1994357"/>
              <a:gd name="connsiteY0" fmla="*/ 166196 h 997178"/>
              <a:gd name="connsiteX1" fmla="*/ 48678 w 1994357"/>
              <a:gd name="connsiteY1" fmla="*/ 48678 h 997178"/>
              <a:gd name="connsiteX2" fmla="*/ 166196 w 1994357"/>
              <a:gd name="connsiteY2" fmla="*/ 0 h 997178"/>
              <a:gd name="connsiteX3" fmla="*/ 1828161 w 1994357"/>
              <a:gd name="connsiteY3" fmla="*/ 0 h 997178"/>
              <a:gd name="connsiteX4" fmla="*/ 1945679 w 1994357"/>
              <a:gd name="connsiteY4" fmla="*/ 48678 h 997178"/>
              <a:gd name="connsiteX5" fmla="*/ 1994357 w 1994357"/>
              <a:gd name="connsiteY5" fmla="*/ 166196 h 997178"/>
              <a:gd name="connsiteX6" fmla="*/ 1994357 w 1994357"/>
              <a:gd name="connsiteY6" fmla="*/ 830982 h 997178"/>
              <a:gd name="connsiteX7" fmla="*/ 1945679 w 1994357"/>
              <a:gd name="connsiteY7" fmla="*/ 948500 h 997178"/>
              <a:gd name="connsiteX8" fmla="*/ 1828161 w 1994357"/>
              <a:gd name="connsiteY8" fmla="*/ 997178 h 997178"/>
              <a:gd name="connsiteX9" fmla="*/ 166196 w 1994357"/>
              <a:gd name="connsiteY9" fmla="*/ 997178 h 997178"/>
              <a:gd name="connsiteX10" fmla="*/ 48678 w 1994357"/>
              <a:gd name="connsiteY10" fmla="*/ 948500 h 997178"/>
              <a:gd name="connsiteX11" fmla="*/ 0 w 1994357"/>
              <a:gd name="connsiteY11" fmla="*/ 830982 h 997178"/>
              <a:gd name="connsiteX12" fmla="*/ 0 w 1994357"/>
              <a:gd name="connsiteY12" fmla="*/ 166196 h 99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4357" h="997178">
                <a:moveTo>
                  <a:pt x="0" y="166196"/>
                </a:moveTo>
                <a:cubicBezTo>
                  <a:pt x="0" y="122118"/>
                  <a:pt x="17510" y="79845"/>
                  <a:pt x="48678" y="48678"/>
                </a:cubicBezTo>
                <a:cubicBezTo>
                  <a:pt x="79846" y="17510"/>
                  <a:pt x="122119" y="0"/>
                  <a:pt x="166196" y="0"/>
                </a:cubicBezTo>
                <a:lnTo>
                  <a:pt x="1828161" y="0"/>
                </a:lnTo>
                <a:cubicBezTo>
                  <a:pt x="1872239" y="0"/>
                  <a:pt x="1914512" y="17510"/>
                  <a:pt x="1945679" y="48678"/>
                </a:cubicBezTo>
                <a:cubicBezTo>
                  <a:pt x="1976847" y="79846"/>
                  <a:pt x="1994357" y="122119"/>
                  <a:pt x="1994357" y="166196"/>
                </a:cubicBezTo>
                <a:lnTo>
                  <a:pt x="1994357" y="830982"/>
                </a:lnTo>
                <a:cubicBezTo>
                  <a:pt x="1994357" y="875060"/>
                  <a:pt x="1976847" y="917333"/>
                  <a:pt x="1945679" y="948500"/>
                </a:cubicBezTo>
                <a:cubicBezTo>
                  <a:pt x="1914511" y="979668"/>
                  <a:pt x="1872239" y="997178"/>
                  <a:pt x="1828161" y="997178"/>
                </a:cubicBezTo>
                <a:lnTo>
                  <a:pt x="166196" y="997178"/>
                </a:lnTo>
                <a:cubicBezTo>
                  <a:pt x="122118" y="997178"/>
                  <a:pt x="79845" y="979668"/>
                  <a:pt x="48678" y="948500"/>
                </a:cubicBezTo>
                <a:cubicBezTo>
                  <a:pt x="17510" y="917332"/>
                  <a:pt x="0" y="875060"/>
                  <a:pt x="0" y="830982"/>
                </a:cubicBezTo>
                <a:lnTo>
                  <a:pt x="0" y="166196"/>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77" tIns="61377" rIns="61377" bIns="61377" numCol="1" spcCol="1270" anchor="ctr" anchorCtr="0">
            <a:noAutofit/>
          </a:bodyPr>
          <a:lstStyle/>
          <a:p>
            <a:pPr lvl="0" algn="ctr" defTabSz="889000" rtl="1">
              <a:lnSpc>
                <a:spcPct val="90000"/>
              </a:lnSpc>
              <a:spcBef>
                <a:spcPct val="0"/>
              </a:spcBef>
              <a:spcAft>
                <a:spcPct val="35000"/>
              </a:spcAft>
            </a:pPr>
            <a:r>
              <a:rPr lang="fa-IR" sz="2000" b="1" kern="1200" dirty="0" smtClean="0"/>
              <a:t>افزایش طلاق</a:t>
            </a:r>
            <a:endParaRPr lang="fa-IR" sz="2000" b="1" kern="1200" dirty="0"/>
          </a:p>
        </p:txBody>
      </p:sp>
      <p:sp>
        <p:nvSpPr>
          <p:cNvPr id="40" name="Freeform 39"/>
          <p:cNvSpPr/>
          <p:nvPr/>
        </p:nvSpPr>
        <p:spPr>
          <a:xfrm>
            <a:off x="6363054" y="5021914"/>
            <a:ext cx="2088232" cy="936104"/>
          </a:xfrm>
          <a:custGeom>
            <a:avLst/>
            <a:gdLst>
              <a:gd name="connsiteX0" fmla="*/ 0 w 1994357"/>
              <a:gd name="connsiteY0" fmla="*/ 166196 h 997178"/>
              <a:gd name="connsiteX1" fmla="*/ 48678 w 1994357"/>
              <a:gd name="connsiteY1" fmla="*/ 48678 h 997178"/>
              <a:gd name="connsiteX2" fmla="*/ 166196 w 1994357"/>
              <a:gd name="connsiteY2" fmla="*/ 0 h 997178"/>
              <a:gd name="connsiteX3" fmla="*/ 1828161 w 1994357"/>
              <a:gd name="connsiteY3" fmla="*/ 0 h 997178"/>
              <a:gd name="connsiteX4" fmla="*/ 1945679 w 1994357"/>
              <a:gd name="connsiteY4" fmla="*/ 48678 h 997178"/>
              <a:gd name="connsiteX5" fmla="*/ 1994357 w 1994357"/>
              <a:gd name="connsiteY5" fmla="*/ 166196 h 997178"/>
              <a:gd name="connsiteX6" fmla="*/ 1994357 w 1994357"/>
              <a:gd name="connsiteY6" fmla="*/ 830982 h 997178"/>
              <a:gd name="connsiteX7" fmla="*/ 1945679 w 1994357"/>
              <a:gd name="connsiteY7" fmla="*/ 948500 h 997178"/>
              <a:gd name="connsiteX8" fmla="*/ 1828161 w 1994357"/>
              <a:gd name="connsiteY8" fmla="*/ 997178 h 997178"/>
              <a:gd name="connsiteX9" fmla="*/ 166196 w 1994357"/>
              <a:gd name="connsiteY9" fmla="*/ 997178 h 997178"/>
              <a:gd name="connsiteX10" fmla="*/ 48678 w 1994357"/>
              <a:gd name="connsiteY10" fmla="*/ 948500 h 997178"/>
              <a:gd name="connsiteX11" fmla="*/ 0 w 1994357"/>
              <a:gd name="connsiteY11" fmla="*/ 830982 h 997178"/>
              <a:gd name="connsiteX12" fmla="*/ 0 w 1994357"/>
              <a:gd name="connsiteY12" fmla="*/ 166196 h 99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4357" h="997178">
                <a:moveTo>
                  <a:pt x="0" y="166196"/>
                </a:moveTo>
                <a:cubicBezTo>
                  <a:pt x="0" y="122118"/>
                  <a:pt x="17510" y="79845"/>
                  <a:pt x="48678" y="48678"/>
                </a:cubicBezTo>
                <a:cubicBezTo>
                  <a:pt x="79846" y="17510"/>
                  <a:pt x="122119" y="0"/>
                  <a:pt x="166196" y="0"/>
                </a:cubicBezTo>
                <a:lnTo>
                  <a:pt x="1828161" y="0"/>
                </a:lnTo>
                <a:cubicBezTo>
                  <a:pt x="1872239" y="0"/>
                  <a:pt x="1914512" y="17510"/>
                  <a:pt x="1945679" y="48678"/>
                </a:cubicBezTo>
                <a:cubicBezTo>
                  <a:pt x="1976847" y="79846"/>
                  <a:pt x="1994357" y="122119"/>
                  <a:pt x="1994357" y="166196"/>
                </a:cubicBezTo>
                <a:lnTo>
                  <a:pt x="1994357" y="830982"/>
                </a:lnTo>
                <a:cubicBezTo>
                  <a:pt x="1994357" y="875060"/>
                  <a:pt x="1976847" y="917333"/>
                  <a:pt x="1945679" y="948500"/>
                </a:cubicBezTo>
                <a:cubicBezTo>
                  <a:pt x="1914511" y="979668"/>
                  <a:pt x="1872239" y="997178"/>
                  <a:pt x="1828161" y="997178"/>
                </a:cubicBezTo>
                <a:lnTo>
                  <a:pt x="166196" y="997178"/>
                </a:lnTo>
                <a:cubicBezTo>
                  <a:pt x="122118" y="997178"/>
                  <a:pt x="79845" y="979668"/>
                  <a:pt x="48678" y="948500"/>
                </a:cubicBezTo>
                <a:cubicBezTo>
                  <a:pt x="17510" y="917332"/>
                  <a:pt x="0" y="875060"/>
                  <a:pt x="0" y="830982"/>
                </a:cubicBezTo>
                <a:lnTo>
                  <a:pt x="0" y="166196"/>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77" tIns="61377" rIns="61377" bIns="61377" numCol="1" spcCol="1270" anchor="ctr" anchorCtr="0">
            <a:noAutofit/>
          </a:bodyPr>
          <a:lstStyle/>
          <a:p>
            <a:pPr lvl="0" algn="ctr" defTabSz="889000" rtl="1">
              <a:lnSpc>
                <a:spcPct val="90000"/>
              </a:lnSpc>
              <a:spcBef>
                <a:spcPct val="0"/>
              </a:spcBef>
              <a:spcAft>
                <a:spcPct val="35000"/>
              </a:spcAft>
            </a:pPr>
            <a:r>
              <a:rPr lang="fa-IR" sz="2000" b="1" kern="1200" dirty="0" smtClean="0"/>
              <a:t>افزایش تحصیلات و اشتغال زنان</a:t>
            </a:r>
            <a:endParaRPr lang="fa-IR" sz="2000" b="1" kern="1200" dirty="0"/>
          </a:p>
        </p:txBody>
      </p:sp>
      <p:grpSp>
        <p:nvGrpSpPr>
          <p:cNvPr id="22" name="Group 63"/>
          <p:cNvGrpSpPr/>
          <p:nvPr/>
        </p:nvGrpSpPr>
        <p:grpSpPr>
          <a:xfrm>
            <a:off x="539552" y="1556792"/>
            <a:ext cx="5112568" cy="5083135"/>
            <a:chOff x="971600" y="1268760"/>
            <a:chExt cx="5112568" cy="5083135"/>
          </a:xfrm>
        </p:grpSpPr>
        <p:sp>
          <p:nvSpPr>
            <p:cNvPr id="27" name="TextBox 26"/>
            <p:cNvSpPr txBox="1"/>
            <p:nvPr/>
          </p:nvSpPr>
          <p:spPr>
            <a:xfrm>
              <a:off x="971600" y="1268760"/>
              <a:ext cx="5112568" cy="5083135"/>
            </a:xfrm>
            <a:prstGeom prst="flowChartDocument">
              <a:avLst/>
            </a:prstGeom>
            <a:ln>
              <a:solidFill>
                <a:srgbClr val="A365D1"/>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r" rtl="1">
                <a:buFont typeface="Arial" pitchFamily="34" charset="0"/>
                <a:buChar char="•"/>
              </a:pPr>
              <a:r>
                <a:rPr lang="fa-IR" sz="2000" dirty="0" smtClean="0"/>
                <a:t>آمار طلاق تا پایان سال ۱۳۹۱ در کشور 16/66 درصد</a:t>
              </a:r>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endParaRPr lang="fa-IR" sz="2000" dirty="0" smtClean="0"/>
            </a:p>
            <a:p>
              <a:pPr algn="r" rtl="1"/>
              <a:endParaRPr lang="fa-IR" sz="2000" dirty="0" smtClean="0"/>
            </a:p>
            <a:p>
              <a:pPr algn="r" rtl="1">
                <a:buFont typeface="Arial" pitchFamily="34" charset="0"/>
                <a:buChar char="•"/>
              </a:pPr>
              <a:endParaRPr lang="fa-IR" sz="2000" dirty="0" smtClean="0"/>
            </a:p>
            <a:p>
              <a:pPr algn="r" rtl="1"/>
              <a:endParaRPr lang="fa-IR" sz="2000" dirty="0" smtClean="0"/>
            </a:p>
            <a:p>
              <a:pPr algn="r" rtl="1">
                <a:buFont typeface="Arial" pitchFamily="34" charset="0"/>
                <a:buChar char="•"/>
              </a:pPr>
              <a:endParaRPr lang="fa-IR" sz="2000" dirty="0"/>
            </a:p>
          </p:txBody>
        </p:sp>
        <p:pic>
          <p:nvPicPr>
            <p:cNvPr id="29" name="Picture 28" descr="talagh12.jpg"/>
            <p:cNvPicPr>
              <a:picLocks noChangeAspect="1"/>
            </p:cNvPicPr>
            <p:nvPr/>
          </p:nvPicPr>
          <p:blipFill>
            <a:blip r:embed="rId8" cstate="print"/>
            <a:stretch>
              <a:fillRect/>
            </a:stretch>
          </p:blipFill>
          <p:spPr>
            <a:xfrm>
              <a:off x="1979712" y="3356992"/>
              <a:ext cx="3168352" cy="1889490"/>
            </a:xfrm>
            <a:prstGeom prst="rect">
              <a:avLst/>
            </a:prstGeom>
          </p:spPr>
        </p:pic>
        <p:pic>
          <p:nvPicPr>
            <p:cNvPr id="28" name="Picture 27" descr="talagh3.jpg"/>
            <p:cNvPicPr>
              <a:picLocks noChangeAspect="1"/>
            </p:cNvPicPr>
            <p:nvPr/>
          </p:nvPicPr>
          <p:blipFill>
            <a:blip r:embed="rId9" cstate="print"/>
            <a:stretch>
              <a:fillRect/>
            </a:stretch>
          </p:blipFill>
          <p:spPr>
            <a:xfrm rot="19960984">
              <a:off x="1236097" y="2150220"/>
              <a:ext cx="1964646" cy="1316313"/>
            </a:xfrm>
            <a:prstGeom prst="rect">
              <a:avLst/>
            </a:prstGeom>
          </p:spPr>
        </p:pic>
      </p:grpSp>
      <p:grpSp>
        <p:nvGrpSpPr>
          <p:cNvPr id="23" name="Group 59"/>
          <p:cNvGrpSpPr/>
          <p:nvPr/>
        </p:nvGrpSpPr>
        <p:grpSpPr>
          <a:xfrm>
            <a:off x="179512" y="1268760"/>
            <a:ext cx="5256584" cy="5465326"/>
            <a:chOff x="323528" y="1196752"/>
            <a:chExt cx="5256584" cy="5465326"/>
          </a:xfrm>
        </p:grpSpPr>
        <p:sp>
          <p:nvSpPr>
            <p:cNvPr id="57" name="TextBox 56"/>
            <p:cNvSpPr txBox="1"/>
            <p:nvPr/>
          </p:nvSpPr>
          <p:spPr>
            <a:xfrm>
              <a:off x="323528" y="1196752"/>
              <a:ext cx="5256584" cy="5465326"/>
            </a:xfrm>
            <a:prstGeom prst="flowChartDocument">
              <a:avLst/>
            </a:prstGeom>
            <a:ln>
              <a:solidFill>
                <a:srgbClr val="C41E71"/>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r" rtl="1">
                <a:buFont typeface="Arial" pitchFamily="34" charset="0"/>
                <a:buChar char="•"/>
              </a:pPr>
              <a:r>
                <a:rPr lang="fa-IR" sz="2000" dirty="0" smtClean="0"/>
                <a:t>افزایش سطح تحصیلات زنان</a:t>
              </a:r>
              <a:r>
                <a:rPr lang="fa-IR" sz="2000" dirty="0" smtClean="0">
                  <a:latin typeface="Arial"/>
                </a:rPr>
                <a:t>←اشتغال زنان←کاهش تمایل به فرزندآوری</a:t>
              </a:r>
            </a:p>
            <a:p>
              <a:pPr algn="r" rtl="1"/>
              <a:endParaRPr lang="fa-IR" sz="2000" dirty="0" smtClean="0"/>
            </a:p>
            <a:p>
              <a:pPr algn="r" rtl="1">
                <a:buFont typeface="Arial" pitchFamily="34" charset="0"/>
                <a:buChar char="•"/>
              </a:pPr>
              <a:r>
                <a:rPr lang="fa-IR" sz="2000" dirty="0" smtClean="0"/>
                <a:t>افزایش سطح تحصیلات و فزونی تعداد دختران نسبت به پسران در دانشگاه </a:t>
              </a:r>
              <a:r>
                <a:rPr lang="fa-IR" sz="2000" dirty="0" smtClean="0">
                  <a:latin typeface="Arial"/>
                </a:rPr>
                <a:t>←بالا رفتن سن ازدواج←کاهش تعداد فرزندان</a:t>
              </a:r>
              <a:endParaRPr lang="fa-IR" sz="2000" dirty="0" smtClean="0"/>
            </a:p>
            <a:p>
              <a:pPr algn="r" rtl="1"/>
              <a:r>
                <a:rPr lang="fa-IR" sz="2000" dirty="0" smtClean="0"/>
                <a:t> </a:t>
              </a:r>
            </a:p>
            <a:p>
              <a:pPr algn="r" rtl="1"/>
              <a:endParaRPr lang="fa-IR" sz="2000" dirty="0" smtClean="0"/>
            </a:p>
            <a:p>
              <a:pPr algn="r" rtl="1"/>
              <a:endParaRPr lang="fa-IR" sz="2000" dirty="0" smtClean="0"/>
            </a:p>
            <a:p>
              <a:pPr algn="r" rtl="1"/>
              <a:endParaRPr lang="fa-IR" sz="2000" dirty="0" smtClean="0"/>
            </a:p>
            <a:p>
              <a:pPr algn="r" rtl="1"/>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a:p>
          </p:txBody>
        </p:sp>
        <p:pic>
          <p:nvPicPr>
            <p:cNvPr id="59" name="Picture 58" descr="tahsilzanan4.jpg"/>
            <p:cNvPicPr>
              <a:picLocks noChangeAspect="1"/>
            </p:cNvPicPr>
            <p:nvPr/>
          </p:nvPicPr>
          <p:blipFill>
            <a:blip r:embed="rId10" cstate="print"/>
            <a:stretch>
              <a:fillRect/>
            </a:stretch>
          </p:blipFill>
          <p:spPr>
            <a:xfrm>
              <a:off x="3419872" y="3263673"/>
              <a:ext cx="1656184" cy="2239200"/>
            </a:xfrm>
            <a:prstGeom prst="rect">
              <a:avLst/>
            </a:prstGeom>
          </p:spPr>
        </p:pic>
        <p:pic>
          <p:nvPicPr>
            <p:cNvPr id="58" name="Picture 57" descr="tahsilzanan2.jpg"/>
            <p:cNvPicPr>
              <a:picLocks noChangeAspect="1"/>
            </p:cNvPicPr>
            <p:nvPr/>
          </p:nvPicPr>
          <p:blipFill>
            <a:blip r:embed="rId11" cstate="print"/>
            <a:stretch>
              <a:fillRect/>
            </a:stretch>
          </p:blipFill>
          <p:spPr>
            <a:xfrm>
              <a:off x="592279" y="2924944"/>
              <a:ext cx="2852776" cy="2088232"/>
            </a:xfrm>
            <a:prstGeom prst="rect">
              <a:avLst/>
            </a:prstGeom>
          </p:spPr>
        </p:pic>
      </p:grpSp>
      <p:cxnSp>
        <p:nvCxnSpPr>
          <p:cNvPr id="37" name="Elbow Connector 36"/>
          <p:cNvCxnSpPr>
            <a:stCxn id="9" idx="5"/>
          </p:cNvCxnSpPr>
          <p:nvPr/>
        </p:nvCxnSpPr>
        <p:spPr>
          <a:xfrm>
            <a:off x="5141378" y="982320"/>
            <a:ext cx="3601810" cy="1403487"/>
          </a:xfrm>
          <a:prstGeom prst="bentConnector3">
            <a:avLst>
              <a:gd name="adj1" fmla="val 100069"/>
            </a:avLst>
          </a:prstGeom>
          <a:ln w="28575">
            <a:solidFill>
              <a:srgbClr val="427598"/>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ox(in)">
                                      <p:cBhvr>
                                        <p:cTn id="7" dur="2000"/>
                                        <p:tgtEl>
                                          <p:spTgt spid="37"/>
                                        </p:tgtEl>
                                      </p:cBhvr>
                                    </p:animEffect>
                                  </p:childTnLst>
                                </p:cTn>
                              </p:par>
                              <p:par>
                                <p:cTn id="8" presetID="4" presetClass="entr" presetSubtype="16" fill="hold" grpId="2"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ox(in)">
                                      <p:cBhvr>
                                        <p:cTn id="10" dur="2000"/>
                                        <p:tgtEl>
                                          <p:spTgt spid="11"/>
                                        </p:tgtEl>
                                      </p:cBhvr>
                                    </p:animEffect>
                                  </p:childTnLst>
                                </p:cTn>
                              </p:par>
                              <p:par>
                                <p:cTn id="11" presetID="4"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par>
                                <p:cTn id="14" presetID="4"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ox(in)">
                                      <p:cBhvr>
                                        <p:cTn id="16" dur="20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2000"/>
                                        <p:tgtEl>
                                          <p:spTgt spid="2"/>
                                        </p:tgtEl>
                                      </p:cBhvr>
                                    </p:animEffect>
                                    <p:set>
                                      <p:cBhvr>
                                        <p:cTn id="21" dur="1" fill="hold">
                                          <p:stCondLst>
                                            <p:cond delay="19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ox(in)">
                                      <p:cBhvr>
                                        <p:cTn id="26" dur="2000"/>
                                        <p:tgtEl>
                                          <p:spTgt spid="4"/>
                                        </p:tgtEl>
                                      </p:cBhvr>
                                    </p:animEffect>
                                  </p:childTnLst>
                                </p:cTn>
                              </p:par>
                              <p:par>
                                <p:cTn id="27" presetID="4"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ox(in)">
                                      <p:cBhvr>
                                        <p:cTn id="29" dur="2000"/>
                                        <p:tgtEl>
                                          <p:spTgt spid="7"/>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ox(in)">
                                      <p:cBhvr>
                                        <p:cTn id="42" dur="2000"/>
                                        <p:tgtEl>
                                          <p:spTgt spid="22"/>
                                        </p:tgtEl>
                                      </p:cBhvr>
                                    </p:animEffect>
                                  </p:childTnLst>
                                </p:cTn>
                              </p:par>
                              <p:par>
                                <p:cTn id="43" presetID="4" presetClass="entr" presetSubtype="16"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ox(in)">
                                      <p:cBhvr>
                                        <p:cTn id="45" dur="2000"/>
                                        <p:tgtEl>
                                          <p:spTgt spid="6"/>
                                        </p:tgtEl>
                                      </p:cBhvr>
                                    </p:animEffect>
                                  </p:childTnLst>
                                </p:cTn>
                              </p:par>
                              <p:par>
                                <p:cTn id="46" presetID="4" presetClass="entr" presetSubtype="16"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ox(in)">
                                      <p:cBhvr>
                                        <p:cTn id="48" dur="20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22"/>
                                        </p:tgtEl>
                                      </p:cBhvr>
                                    </p:animEffect>
                                    <p:set>
                                      <p:cBhvr>
                                        <p:cTn id="53" dur="1" fill="hold">
                                          <p:stCondLst>
                                            <p:cond delay="499"/>
                                          </p:stCondLst>
                                        </p:cTn>
                                        <p:tgtEl>
                                          <p:spTgt spid="2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box(in)">
                                      <p:cBhvr>
                                        <p:cTn id="58" dur="500"/>
                                        <p:tgtEl>
                                          <p:spTgt spid="17"/>
                                        </p:tgtEl>
                                      </p:cBhvr>
                                    </p:animEffect>
                                  </p:childTnLst>
                                </p:cTn>
                              </p:par>
                              <p:par>
                                <p:cTn id="59" presetID="4" presetClass="entr" presetSubtype="16"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box(in)">
                                      <p:cBhvr>
                                        <p:cTn id="61" dur="500"/>
                                        <p:tgtEl>
                                          <p:spTgt spid="40"/>
                                        </p:tgtEl>
                                      </p:cBhvr>
                                    </p:animEffect>
                                  </p:childTnLst>
                                </p:cTn>
                              </p:par>
                              <p:par>
                                <p:cTn id="62" presetID="4" presetClass="entr" presetSubtype="16"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box(in)">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500"/>
                                        <p:tgtEl>
                                          <p:spTgt spid="23"/>
                                        </p:tgtEl>
                                      </p:cBhvr>
                                    </p:animEffect>
                                    <p:set>
                                      <p:cBhvr>
                                        <p:cTn id="69"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2" animBg="1"/>
      <p:bldP spid="12" grpId="0" animBg="1"/>
      <p:bldP spid="13" grpId="0" animBg="1"/>
      <p:bldP spid="4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fa-IR" dirty="0" smtClean="0"/>
              <a:t>41</a:t>
            </a:r>
            <a:endParaRPr lang="en-US" dirty="0"/>
          </a:p>
        </p:txBody>
      </p:sp>
      <p:sp>
        <p:nvSpPr>
          <p:cNvPr id="9" name="Freeform 8"/>
          <p:cNvSpPr/>
          <p:nvPr/>
        </p:nvSpPr>
        <p:spPr>
          <a:xfrm>
            <a:off x="8244408" y="1124744"/>
            <a:ext cx="94320" cy="756323"/>
          </a:xfrm>
          <a:custGeom>
            <a:avLst/>
            <a:gdLst/>
            <a:ahLst/>
            <a:cxnLst/>
            <a:rect l="0" t="0" r="0" b="0"/>
            <a:pathLst>
              <a:path>
                <a:moveTo>
                  <a:pt x="246627" y="0"/>
                </a:moveTo>
                <a:lnTo>
                  <a:pt x="246627" y="756323"/>
                </a:lnTo>
                <a:lnTo>
                  <a:pt x="0" y="75632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14"/>
          <p:cNvSpPr/>
          <p:nvPr/>
        </p:nvSpPr>
        <p:spPr>
          <a:xfrm>
            <a:off x="3316547" y="5210"/>
            <a:ext cx="3470869" cy="822091"/>
          </a:xfrm>
          <a:custGeom>
            <a:avLst/>
            <a:gdLst>
              <a:gd name="connsiteX0" fmla="*/ 0 w 3470869"/>
              <a:gd name="connsiteY0" fmla="*/ 411046 h 822091"/>
              <a:gd name="connsiteX1" fmla="*/ 1335456 w 3470869"/>
              <a:gd name="connsiteY1" fmla="*/ 11068 h 822091"/>
              <a:gd name="connsiteX2" fmla="*/ 1735435 w 3470869"/>
              <a:gd name="connsiteY2" fmla="*/ 2 h 822091"/>
              <a:gd name="connsiteX3" fmla="*/ 2135415 w 3470869"/>
              <a:gd name="connsiteY3" fmla="*/ 11068 h 822091"/>
              <a:gd name="connsiteX4" fmla="*/ 3470869 w 3470869"/>
              <a:gd name="connsiteY4" fmla="*/ 411051 h 822091"/>
              <a:gd name="connsiteX5" fmla="*/ 2135413 w 3470869"/>
              <a:gd name="connsiteY5" fmla="*/ 811031 h 822091"/>
              <a:gd name="connsiteX6" fmla="*/ 1735433 w 3470869"/>
              <a:gd name="connsiteY6" fmla="*/ 822097 h 822091"/>
              <a:gd name="connsiteX7" fmla="*/ 1335453 w 3470869"/>
              <a:gd name="connsiteY7" fmla="*/ 811031 h 822091"/>
              <a:gd name="connsiteX8" fmla="*/ -2 w 3470869"/>
              <a:gd name="connsiteY8" fmla="*/ 411049 h 822091"/>
              <a:gd name="connsiteX9" fmla="*/ 0 w 3470869"/>
              <a:gd name="connsiteY9" fmla="*/ 411046 h 82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0869" h="822091">
                <a:moveTo>
                  <a:pt x="0" y="411046"/>
                </a:moveTo>
                <a:cubicBezTo>
                  <a:pt x="4" y="220527"/>
                  <a:pt x="552742" y="54979"/>
                  <a:pt x="1335456" y="11068"/>
                </a:cubicBezTo>
                <a:cubicBezTo>
                  <a:pt x="1466518" y="3715"/>
                  <a:pt x="1600748" y="2"/>
                  <a:pt x="1735435" y="2"/>
                </a:cubicBezTo>
                <a:cubicBezTo>
                  <a:pt x="1870123" y="2"/>
                  <a:pt x="2004353" y="3716"/>
                  <a:pt x="2135415" y="11068"/>
                </a:cubicBezTo>
                <a:cubicBezTo>
                  <a:pt x="2918136" y="54979"/>
                  <a:pt x="3470875" y="220530"/>
                  <a:pt x="3470869" y="411051"/>
                </a:cubicBezTo>
                <a:cubicBezTo>
                  <a:pt x="3470869" y="601570"/>
                  <a:pt x="2918130" y="767120"/>
                  <a:pt x="2135413" y="811031"/>
                </a:cubicBezTo>
                <a:cubicBezTo>
                  <a:pt x="2004351" y="818384"/>
                  <a:pt x="1870121" y="822097"/>
                  <a:pt x="1735433" y="822097"/>
                </a:cubicBezTo>
                <a:cubicBezTo>
                  <a:pt x="1600745" y="822097"/>
                  <a:pt x="1466515" y="818383"/>
                  <a:pt x="1335453" y="811031"/>
                </a:cubicBezTo>
                <a:cubicBezTo>
                  <a:pt x="552733" y="767120"/>
                  <a:pt x="-6" y="601570"/>
                  <a:pt x="-2" y="411049"/>
                </a:cubicBezTo>
                <a:cubicBezTo>
                  <a:pt x="-1" y="411048"/>
                  <a:pt x="-1" y="411047"/>
                  <a:pt x="0" y="411046"/>
                </a:cubicBez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19727" tIns="131822" rIns="519727" bIns="131822" numCol="1" spcCol="1270" anchor="ctr" anchorCtr="0">
            <a:noAutofit/>
          </a:bodyPr>
          <a:lstStyle/>
          <a:p>
            <a:pPr lvl="0" algn="ctr" defTabSz="800100" rtl="1">
              <a:lnSpc>
                <a:spcPct val="90000"/>
              </a:lnSpc>
              <a:spcBef>
                <a:spcPct val="0"/>
              </a:spcBef>
              <a:spcAft>
                <a:spcPct val="35000"/>
              </a:spcAft>
            </a:pPr>
            <a:r>
              <a:rPr lang="fa-IR" sz="1800" b="1" kern="1200" dirty="0" smtClean="0"/>
              <a:t>علل کاهش جمعیت در ایران</a:t>
            </a:r>
            <a:endParaRPr lang="fa-IR" sz="1800" b="1" kern="1200" dirty="0"/>
          </a:p>
        </p:txBody>
      </p:sp>
      <p:sp>
        <p:nvSpPr>
          <p:cNvPr id="21" name="Freeform 20"/>
          <p:cNvSpPr/>
          <p:nvPr/>
        </p:nvSpPr>
        <p:spPr>
          <a:xfrm>
            <a:off x="6034471" y="3831047"/>
            <a:ext cx="2220221" cy="822091"/>
          </a:xfrm>
          <a:custGeom>
            <a:avLst/>
            <a:gdLst>
              <a:gd name="connsiteX0" fmla="*/ 0 w 2220221"/>
              <a:gd name="connsiteY0" fmla="*/ 137015 h 822091"/>
              <a:gd name="connsiteX1" fmla="*/ 40131 w 2220221"/>
              <a:gd name="connsiteY1" fmla="*/ 40131 h 822091"/>
              <a:gd name="connsiteX2" fmla="*/ 137015 w 2220221"/>
              <a:gd name="connsiteY2" fmla="*/ 0 h 822091"/>
              <a:gd name="connsiteX3" fmla="*/ 2083206 w 2220221"/>
              <a:gd name="connsiteY3" fmla="*/ 0 h 822091"/>
              <a:gd name="connsiteX4" fmla="*/ 2180090 w 2220221"/>
              <a:gd name="connsiteY4" fmla="*/ 40131 h 822091"/>
              <a:gd name="connsiteX5" fmla="*/ 2220221 w 2220221"/>
              <a:gd name="connsiteY5" fmla="*/ 137015 h 822091"/>
              <a:gd name="connsiteX6" fmla="*/ 2220221 w 2220221"/>
              <a:gd name="connsiteY6" fmla="*/ 685076 h 822091"/>
              <a:gd name="connsiteX7" fmla="*/ 2180090 w 2220221"/>
              <a:gd name="connsiteY7" fmla="*/ 781960 h 822091"/>
              <a:gd name="connsiteX8" fmla="*/ 2083206 w 2220221"/>
              <a:gd name="connsiteY8" fmla="*/ 822091 h 822091"/>
              <a:gd name="connsiteX9" fmla="*/ 137015 w 2220221"/>
              <a:gd name="connsiteY9" fmla="*/ 822091 h 822091"/>
              <a:gd name="connsiteX10" fmla="*/ 40131 w 2220221"/>
              <a:gd name="connsiteY10" fmla="*/ 781960 h 822091"/>
              <a:gd name="connsiteX11" fmla="*/ 0 w 2220221"/>
              <a:gd name="connsiteY11" fmla="*/ 685076 h 822091"/>
              <a:gd name="connsiteX12" fmla="*/ 0 w 2220221"/>
              <a:gd name="connsiteY12" fmla="*/ 137015 h 82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0221" h="822091">
                <a:moveTo>
                  <a:pt x="0" y="137015"/>
                </a:moveTo>
                <a:cubicBezTo>
                  <a:pt x="0" y="100676"/>
                  <a:pt x="14436" y="65826"/>
                  <a:pt x="40131" y="40131"/>
                </a:cubicBezTo>
                <a:cubicBezTo>
                  <a:pt x="65826" y="14436"/>
                  <a:pt x="100677" y="0"/>
                  <a:pt x="137015" y="0"/>
                </a:cubicBezTo>
                <a:lnTo>
                  <a:pt x="2083206" y="0"/>
                </a:lnTo>
                <a:cubicBezTo>
                  <a:pt x="2119545" y="0"/>
                  <a:pt x="2154395" y="14436"/>
                  <a:pt x="2180090" y="40131"/>
                </a:cubicBezTo>
                <a:cubicBezTo>
                  <a:pt x="2205785" y="65826"/>
                  <a:pt x="2220221" y="100677"/>
                  <a:pt x="2220221" y="137015"/>
                </a:cubicBezTo>
                <a:lnTo>
                  <a:pt x="2220221" y="685076"/>
                </a:lnTo>
                <a:cubicBezTo>
                  <a:pt x="2220221" y="721415"/>
                  <a:pt x="2205786" y="756265"/>
                  <a:pt x="2180090" y="781960"/>
                </a:cubicBezTo>
                <a:cubicBezTo>
                  <a:pt x="2154395" y="807655"/>
                  <a:pt x="2119544" y="822091"/>
                  <a:pt x="2083206" y="822091"/>
                </a:cubicBezTo>
                <a:lnTo>
                  <a:pt x="137015" y="822091"/>
                </a:lnTo>
                <a:cubicBezTo>
                  <a:pt x="100676" y="822091"/>
                  <a:pt x="65826" y="807655"/>
                  <a:pt x="40131" y="781960"/>
                </a:cubicBezTo>
                <a:cubicBezTo>
                  <a:pt x="14436" y="756265"/>
                  <a:pt x="0" y="721414"/>
                  <a:pt x="0" y="685076"/>
                </a:cubicBezTo>
                <a:lnTo>
                  <a:pt x="0" y="137015"/>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1560" tIns="51560" rIns="51560" bIns="51560" numCol="1" spcCol="1270" anchor="ctr" anchorCtr="0">
            <a:noAutofit/>
          </a:bodyPr>
          <a:lstStyle/>
          <a:p>
            <a:pPr lvl="0" algn="ctr" defTabSz="800100" rtl="1">
              <a:lnSpc>
                <a:spcPct val="90000"/>
              </a:lnSpc>
              <a:spcBef>
                <a:spcPct val="0"/>
              </a:spcBef>
              <a:spcAft>
                <a:spcPct val="35000"/>
              </a:spcAft>
            </a:pPr>
            <a:r>
              <a:rPr lang="fa-IR" sz="1800" b="1" kern="1200" dirty="0" smtClean="0"/>
              <a:t>مشکلات اقتصادی</a:t>
            </a:r>
          </a:p>
        </p:txBody>
      </p:sp>
      <p:sp>
        <p:nvSpPr>
          <p:cNvPr id="23" name="Freeform 22"/>
          <p:cNvSpPr/>
          <p:nvPr/>
        </p:nvSpPr>
        <p:spPr>
          <a:xfrm>
            <a:off x="6034471" y="1454783"/>
            <a:ext cx="2220238" cy="822091"/>
          </a:xfrm>
          <a:custGeom>
            <a:avLst/>
            <a:gdLst>
              <a:gd name="connsiteX0" fmla="*/ 0 w 2220238"/>
              <a:gd name="connsiteY0" fmla="*/ 137015 h 822091"/>
              <a:gd name="connsiteX1" fmla="*/ 40131 w 2220238"/>
              <a:gd name="connsiteY1" fmla="*/ 40131 h 822091"/>
              <a:gd name="connsiteX2" fmla="*/ 137015 w 2220238"/>
              <a:gd name="connsiteY2" fmla="*/ 0 h 822091"/>
              <a:gd name="connsiteX3" fmla="*/ 2083223 w 2220238"/>
              <a:gd name="connsiteY3" fmla="*/ 0 h 822091"/>
              <a:gd name="connsiteX4" fmla="*/ 2180107 w 2220238"/>
              <a:gd name="connsiteY4" fmla="*/ 40131 h 822091"/>
              <a:gd name="connsiteX5" fmla="*/ 2220238 w 2220238"/>
              <a:gd name="connsiteY5" fmla="*/ 137015 h 822091"/>
              <a:gd name="connsiteX6" fmla="*/ 2220238 w 2220238"/>
              <a:gd name="connsiteY6" fmla="*/ 685076 h 822091"/>
              <a:gd name="connsiteX7" fmla="*/ 2180107 w 2220238"/>
              <a:gd name="connsiteY7" fmla="*/ 781960 h 822091"/>
              <a:gd name="connsiteX8" fmla="*/ 2083223 w 2220238"/>
              <a:gd name="connsiteY8" fmla="*/ 822091 h 822091"/>
              <a:gd name="connsiteX9" fmla="*/ 137015 w 2220238"/>
              <a:gd name="connsiteY9" fmla="*/ 822091 h 822091"/>
              <a:gd name="connsiteX10" fmla="*/ 40131 w 2220238"/>
              <a:gd name="connsiteY10" fmla="*/ 781960 h 822091"/>
              <a:gd name="connsiteX11" fmla="*/ 0 w 2220238"/>
              <a:gd name="connsiteY11" fmla="*/ 685076 h 822091"/>
              <a:gd name="connsiteX12" fmla="*/ 0 w 2220238"/>
              <a:gd name="connsiteY12" fmla="*/ 137015 h 82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0238" h="822091">
                <a:moveTo>
                  <a:pt x="0" y="137015"/>
                </a:moveTo>
                <a:cubicBezTo>
                  <a:pt x="0" y="100676"/>
                  <a:pt x="14436" y="65826"/>
                  <a:pt x="40131" y="40131"/>
                </a:cubicBezTo>
                <a:cubicBezTo>
                  <a:pt x="65826" y="14436"/>
                  <a:pt x="100677" y="0"/>
                  <a:pt x="137015" y="0"/>
                </a:cubicBezTo>
                <a:lnTo>
                  <a:pt x="2083223" y="0"/>
                </a:lnTo>
                <a:cubicBezTo>
                  <a:pt x="2119562" y="0"/>
                  <a:pt x="2154412" y="14436"/>
                  <a:pt x="2180107" y="40131"/>
                </a:cubicBezTo>
                <a:cubicBezTo>
                  <a:pt x="2205802" y="65826"/>
                  <a:pt x="2220238" y="100677"/>
                  <a:pt x="2220238" y="137015"/>
                </a:cubicBezTo>
                <a:lnTo>
                  <a:pt x="2220238" y="685076"/>
                </a:lnTo>
                <a:cubicBezTo>
                  <a:pt x="2220238" y="721415"/>
                  <a:pt x="2205803" y="756265"/>
                  <a:pt x="2180107" y="781960"/>
                </a:cubicBezTo>
                <a:cubicBezTo>
                  <a:pt x="2154412" y="807655"/>
                  <a:pt x="2119561" y="822091"/>
                  <a:pt x="2083223" y="822091"/>
                </a:cubicBezTo>
                <a:lnTo>
                  <a:pt x="137015" y="822091"/>
                </a:lnTo>
                <a:cubicBezTo>
                  <a:pt x="100676" y="822091"/>
                  <a:pt x="65826" y="807655"/>
                  <a:pt x="40131" y="781960"/>
                </a:cubicBezTo>
                <a:cubicBezTo>
                  <a:pt x="14436" y="756265"/>
                  <a:pt x="0" y="721414"/>
                  <a:pt x="0" y="685076"/>
                </a:cubicBezTo>
                <a:lnTo>
                  <a:pt x="0" y="137015"/>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1560" tIns="51560" rIns="51560" bIns="51560" numCol="1" spcCol="1270" anchor="ctr" anchorCtr="0">
            <a:noAutofit/>
          </a:bodyPr>
          <a:lstStyle/>
          <a:p>
            <a:pPr lvl="0" algn="ctr" defTabSz="800100" rtl="1">
              <a:lnSpc>
                <a:spcPct val="90000"/>
              </a:lnSpc>
              <a:spcBef>
                <a:spcPct val="0"/>
              </a:spcBef>
              <a:spcAft>
                <a:spcPct val="35000"/>
              </a:spcAft>
            </a:pPr>
            <a:r>
              <a:rPr lang="fa-IR" sz="1800" b="1" kern="1200" dirty="0" smtClean="0"/>
              <a:t>افزایش شهرنشینی</a:t>
            </a:r>
            <a:endParaRPr lang="fa-IR" sz="1800" b="1" kern="1200" dirty="0"/>
          </a:p>
        </p:txBody>
      </p:sp>
      <p:sp>
        <p:nvSpPr>
          <p:cNvPr id="24" name="Freeform 23"/>
          <p:cNvSpPr/>
          <p:nvPr/>
        </p:nvSpPr>
        <p:spPr>
          <a:xfrm>
            <a:off x="6034471" y="2678919"/>
            <a:ext cx="2220238" cy="822091"/>
          </a:xfrm>
          <a:custGeom>
            <a:avLst/>
            <a:gdLst>
              <a:gd name="connsiteX0" fmla="*/ 0 w 2220238"/>
              <a:gd name="connsiteY0" fmla="*/ 137015 h 822091"/>
              <a:gd name="connsiteX1" fmla="*/ 40131 w 2220238"/>
              <a:gd name="connsiteY1" fmla="*/ 40131 h 822091"/>
              <a:gd name="connsiteX2" fmla="*/ 137015 w 2220238"/>
              <a:gd name="connsiteY2" fmla="*/ 0 h 822091"/>
              <a:gd name="connsiteX3" fmla="*/ 2083223 w 2220238"/>
              <a:gd name="connsiteY3" fmla="*/ 0 h 822091"/>
              <a:gd name="connsiteX4" fmla="*/ 2180107 w 2220238"/>
              <a:gd name="connsiteY4" fmla="*/ 40131 h 822091"/>
              <a:gd name="connsiteX5" fmla="*/ 2220238 w 2220238"/>
              <a:gd name="connsiteY5" fmla="*/ 137015 h 822091"/>
              <a:gd name="connsiteX6" fmla="*/ 2220238 w 2220238"/>
              <a:gd name="connsiteY6" fmla="*/ 685076 h 822091"/>
              <a:gd name="connsiteX7" fmla="*/ 2180107 w 2220238"/>
              <a:gd name="connsiteY7" fmla="*/ 781960 h 822091"/>
              <a:gd name="connsiteX8" fmla="*/ 2083223 w 2220238"/>
              <a:gd name="connsiteY8" fmla="*/ 822091 h 822091"/>
              <a:gd name="connsiteX9" fmla="*/ 137015 w 2220238"/>
              <a:gd name="connsiteY9" fmla="*/ 822091 h 822091"/>
              <a:gd name="connsiteX10" fmla="*/ 40131 w 2220238"/>
              <a:gd name="connsiteY10" fmla="*/ 781960 h 822091"/>
              <a:gd name="connsiteX11" fmla="*/ 0 w 2220238"/>
              <a:gd name="connsiteY11" fmla="*/ 685076 h 822091"/>
              <a:gd name="connsiteX12" fmla="*/ 0 w 2220238"/>
              <a:gd name="connsiteY12" fmla="*/ 137015 h 82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20238" h="822091">
                <a:moveTo>
                  <a:pt x="0" y="137015"/>
                </a:moveTo>
                <a:cubicBezTo>
                  <a:pt x="0" y="100676"/>
                  <a:pt x="14436" y="65826"/>
                  <a:pt x="40131" y="40131"/>
                </a:cubicBezTo>
                <a:cubicBezTo>
                  <a:pt x="65826" y="14436"/>
                  <a:pt x="100677" y="0"/>
                  <a:pt x="137015" y="0"/>
                </a:cubicBezTo>
                <a:lnTo>
                  <a:pt x="2083223" y="0"/>
                </a:lnTo>
                <a:cubicBezTo>
                  <a:pt x="2119562" y="0"/>
                  <a:pt x="2154412" y="14436"/>
                  <a:pt x="2180107" y="40131"/>
                </a:cubicBezTo>
                <a:cubicBezTo>
                  <a:pt x="2205802" y="65826"/>
                  <a:pt x="2220238" y="100677"/>
                  <a:pt x="2220238" y="137015"/>
                </a:cubicBezTo>
                <a:lnTo>
                  <a:pt x="2220238" y="685076"/>
                </a:lnTo>
                <a:cubicBezTo>
                  <a:pt x="2220238" y="721415"/>
                  <a:pt x="2205803" y="756265"/>
                  <a:pt x="2180107" y="781960"/>
                </a:cubicBezTo>
                <a:cubicBezTo>
                  <a:pt x="2154412" y="807655"/>
                  <a:pt x="2119561" y="822091"/>
                  <a:pt x="2083223" y="822091"/>
                </a:cubicBezTo>
                <a:lnTo>
                  <a:pt x="137015" y="822091"/>
                </a:lnTo>
                <a:cubicBezTo>
                  <a:pt x="100676" y="822091"/>
                  <a:pt x="65826" y="807655"/>
                  <a:pt x="40131" y="781960"/>
                </a:cubicBezTo>
                <a:cubicBezTo>
                  <a:pt x="14436" y="756265"/>
                  <a:pt x="0" y="721414"/>
                  <a:pt x="0" y="685076"/>
                </a:cubicBezTo>
                <a:lnTo>
                  <a:pt x="0" y="137015"/>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1560" tIns="51560" rIns="51560" bIns="51560" numCol="1" spcCol="1270" anchor="ctr" anchorCtr="0">
            <a:noAutofit/>
          </a:bodyPr>
          <a:lstStyle/>
          <a:p>
            <a:pPr lvl="0" algn="ctr" defTabSz="800100" rtl="1">
              <a:lnSpc>
                <a:spcPct val="90000"/>
              </a:lnSpc>
              <a:spcBef>
                <a:spcPct val="0"/>
              </a:spcBef>
              <a:spcAft>
                <a:spcPct val="35000"/>
              </a:spcAft>
            </a:pPr>
            <a:r>
              <a:rPr lang="fa-IR" sz="1800" b="1" kern="1200" dirty="0" smtClean="0"/>
              <a:t>گسترش خانواده هسته ای</a:t>
            </a:r>
            <a:endParaRPr lang="fa-IR" sz="1800" b="1" kern="1200" dirty="0"/>
          </a:p>
        </p:txBody>
      </p:sp>
      <p:grpSp>
        <p:nvGrpSpPr>
          <p:cNvPr id="2" name="Group 26"/>
          <p:cNvGrpSpPr/>
          <p:nvPr/>
        </p:nvGrpSpPr>
        <p:grpSpPr>
          <a:xfrm>
            <a:off x="251520" y="1052736"/>
            <a:ext cx="4464496" cy="5579983"/>
            <a:chOff x="251520" y="1124744"/>
            <a:chExt cx="4464496" cy="5579983"/>
          </a:xfrm>
        </p:grpSpPr>
        <p:sp>
          <p:nvSpPr>
            <p:cNvPr id="25" name="TextBox 24"/>
            <p:cNvSpPr txBox="1"/>
            <p:nvPr/>
          </p:nvSpPr>
          <p:spPr>
            <a:xfrm>
              <a:off x="251520" y="1124744"/>
              <a:ext cx="4464496" cy="5579983"/>
            </a:xfrm>
            <a:prstGeom prst="flowChartDocument">
              <a:avLst/>
            </a:prstGeom>
            <a:noFill/>
            <a:ln w="28575">
              <a:solidFill>
                <a:schemeClr val="accent6">
                  <a:lumMod val="75000"/>
                </a:schemeClr>
              </a:solidFill>
            </a:ln>
          </p:spPr>
          <p:txBody>
            <a:bodyPr wrap="square" rtlCol="1">
              <a:spAutoFit/>
            </a:bodyPr>
            <a:lstStyle/>
            <a:p>
              <a:pPr algn="justLow" rtl="1">
                <a:buFont typeface="Arial" pitchFamily="34" charset="0"/>
                <a:buChar char="•"/>
              </a:pPr>
              <a:r>
                <a:rPr lang="fa-IR" sz="2000" dirty="0" smtClean="0"/>
                <a:t>سکونت حدود 71/4 درصد جمعیت کشور در شهرها در سال 1390</a:t>
              </a:r>
            </a:p>
            <a:p>
              <a:pPr algn="justLow" rtl="1"/>
              <a:endParaRPr lang="fa-IR" sz="2000" dirty="0" smtClean="0"/>
            </a:p>
            <a:p>
              <a:pPr algn="justLow" rtl="1">
                <a:buFont typeface="Arial" pitchFamily="34" charset="0"/>
                <a:buChar char="•"/>
              </a:pPr>
              <a:r>
                <a:rPr lang="fa-IR" sz="2000" dirty="0" smtClean="0"/>
                <a:t>شهرنشینی</a:t>
              </a:r>
              <a:r>
                <a:rPr lang="fa-IR" sz="2000" dirty="0" smtClean="0">
                  <a:latin typeface="Arial"/>
                </a:rPr>
                <a:t>←افزایش هزینه زندگی ← </a:t>
              </a:r>
              <a:r>
                <a:rPr lang="fa-IR" sz="2000" dirty="0" smtClean="0"/>
                <a:t>تغییر رفتارهای باروری به نفع اندازه‌ی کوچک‌تر خانوار</a:t>
              </a:r>
            </a:p>
            <a:p>
              <a:pPr algn="justLow" rtl="1"/>
              <a:endParaRPr lang="fa-IR" sz="2000" dirty="0" smtClean="0"/>
            </a:p>
            <a:p>
              <a:pPr algn="justLow" rtl="1">
                <a:buFont typeface="Arial" pitchFamily="34" charset="0"/>
                <a:buChar char="•"/>
              </a:pPr>
              <a:r>
                <a:rPr lang="fa-IR" sz="2000" dirty="0" smtClean="0"/>
                <a:t>افزایش شهرنشینی</a:t>
              </a:r>
              <a:r>
                <a:rPr lang="fa-IR" sz="2000" dirty="0" smtClean="0">
                  <a:latin typeface="Arial"/>
                  <a:cs typeface="Arial"/>
                </a:rPr>
                <a:t>←</a:t>
              </a:r>
              <a:r>
                <a:rPr lang="fa-IR" sz="2000" dirty="0" smtClean="0"/>
                <a:t> کوچک شدن خانه ها </a:t>
              </a:r>
              <a:r>
                <a:rPr lang="fa-IR" sz="2000" dirty="0" smtClean="0">
                  <a:latin typeface="Arial"/>
                  <a:cs typeface="Arial"/>
                </a:rPr>
                <a:t>←</a:t>
              </a:r>
              <a:r>
                <a:rPr lang="fa-IR" sz="2000" dirty="0" smtClean="0"/>
                <a:t>کاهش تعداد فرزندان</a:t>
              </a:r>
              <a:endParaRPr lang="fa-IR" dirty="0" smtClean="0"/>
            </a:p>
            <a:p>
              <a:pPr algn="justLow" rtl="1">
                <a:buFont typeface="Arial" pitchFamily="34" charset="0"/>
                <a:buChar char="•"/>
              </a:pPr>
              <a:endParaRPr lang="fa-IR" dirty="0" smtClean="0"/>
            </a:p>
            <a:p>
              <a:pPr algn="justLow" rtl="1"/>
              <a:endParaRPr lang="fa-IR" dirty="0" smtClean="0"/>
            </a:p>
            <a:p>
              <a:pPr algn="justLow" rtl="1"/>
              <a:endParaRPr lang="fa-IR" dirty="0" smtClean="0"/>
            </a:p>
            <a:p>
              <a:pPr algn="justLow" rtl="1"/>
              <a:endParaRPr lang="fa-IR" dirty="0" smtClean="0"/>
            </a:p>
            <a:p>
              <a:pPr algn="justLow" rtl="1">
                <a:buFont typeface="Arial" pitchFamily="34" charset="0"/>
                <a:buChar char="•"/>
              </a:pPr>
              <a:endParaRPr lang="fa-IR" dirty="0" smtClean="0"/>
            </a:p>
            <a:p>
              <a:pPr algn="justLow" rtl="1"/>
              <a:endParaRPr lang="fa-IR" dirty="0" smtClean="0"/>
            </a:p>
            <a:p>
              <a:pPr algn="justLow" rtl="1">
                <a:buFont typeface="Arial" pitchFamily="34" charset="0"/>
                <a:buChar char="•"/>
              </a:pPr>
              <a:endParaRPr lang="fa-IR" dirty="0" smtClean="0"/>
            </a:p>
          </p:txBody>
        </p:sp>
        <p:pic>
          <p:nvPicPr>
            <p:cNvPr id="26" name="Picture 25" descr="aparteman2.jpg"/>
            <p:cNvPicPr>
              <a:picLocks noChangeAspect="1"/>
            </p:cNvPicPr>
            <p:nvPr/>
          </p:nvPicPr>
          <p:blipFill>
            <a:blip r:embed="rId3" cstate="print"/>
            <a:stretch>
              <a:fillRect/>
            </a:stretch>
          </p:blipFill>
          <p:spPr>
            <a:xfrm rot="21129250">
              <a:off x="511880" y="3961981"/>
              <a:ext cx="2663212" cy="1887208"/>
            </a:xfrm>
            <a:prstGeom prst="rect">
              <a:avLst/>
            </a:prstGeom>
            <a:ln w="28575">
              <a:solidFill>
                <a:schemeClr val="tx1"/>
              </a:solidFill>
            </a:ln>
            <a:effectLst>
              <a:softEdge rad="112500"/>
            </a:effectLst>
          </p:spPr>
        </p:pic>
      </p:grpSp>
      <p:cxnSp>
        <p:nvCxnSpPr>
          <p:cNvPr id="31" name="Straight Connector 30"/>
          <p:cNvCxnSpPr/>
          <p:nvPr/>
        </p:nvCxnSpPr>
        <p:spPr>
          <a:xfrm>
            <a:off x="8482743" y="1886831"/>
            <a:ext cx="0" cy="115212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8266719" y="2966951"/>
            <a:ext cx="2160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482743" y="2822935"/>
            <a:ext cx="0" cy="151216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8266719" y="4335103"/>
            <a:ext cx="216024"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4" name="Group 40"/>
          <p:cNvGrpSpPr/>
          <p:nvPr/>
        </p:nvGrpSpPr>
        <p:grpSpPr>
          <a:xfrm>
            <a:off x="251520" y="1196752"/>
            <a:ext cx="4248472" cy="5465326"/>
            <a:chOff x="251520" y="1196752"/>
            <a:chExt cx="4248472" cy="5465326"/>
          </a:xfrm>
        </p:grpSpPr>
        <p:sp>
          <p:nvSpPr>
            <p:cNvPr id="38" name="TextBox 37"/>
            <p:cNvSpPr txBox="1"/>
            <p:nvPr/>
          </p:nvSpPr>
          <p:spPr>
            <a:xfrm>
              <a:off x="251520" y="1196752"/>
              <a:ext cx="4248472" cy="5465326"/>
            </a:xfrm>
            <a:prstGeom prst="flowChartDocument">
              <a:avLst/>
            </a:prstGeom>
            <a:ln>
              <a:solidFill>
                <a:srgbClr val="7E36B4"/>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justLow" rtl="1">
                <a:buFont typeface="Arial" pitchFamily="34" charset="0"/>
                <a:buChar char="•"/>
              </a:pPr>
              <a:r>
                <a:rPr lang="fa-IR" sz="2000" smtClean="0"/>
                <a:t>تغییر شکل خانواده در دهه های اخیر:</a:t>
              </a:r>
            </a:p>
            <a:p>
              <a:pPr lvl="1" algn="justLow" rtl="1">
                <a:buFont typeface="Courier New" pitchFamily="49" charset="0"/>
                <a:buChar char="o"/>
              </a:pPr>
              <a:r>
                <a:rPr lang="fa-IR" sz="2000" smtClean="0"/>
                <a:t>خانوده هسته ای خانواده ای نو مکان به وجود آمده از ازدواج یک زوج </a:t>
              </a:r>
            </a:p>
            <a:p>
              <a:pPr lvl="1" algn="justLow" rtl="1">
                <a:buFont typeface="Courier New" pitchFamily="49" charset="0"/>
                <a:buChar char="o"/>
              </a:pPr>
              <a:r>
                <a:rPr lang="fa-IR" sz="2000" smtClean="0"/>
                <a:t>خانوده گسترده شامل حداقل دو نسل</a:t>
              </a:r>
            </a:p>
            <a:p>
              <a:pPr algn="justLow" rtl="1">
                <a:buFont typeface="Arial" pitchFamily="34" charset="0"/>
                <a:buChar char="•"/>
              </a:pPr>
              <a:r>
                <a:rPr lang="fa-IR" sz="2000" smtClean="0"/>
                <a:t> خانواده هسته ای</a:t>
              </a:r>
              <a:r>
                <a:rPr lang="fa-IR" sz="2000" smtClean="0">
                  <a:latin typeface="Arial"/>
                </a:rPr>
                <a:t>← کاهش تعداد فرزندان</a:t>
              </a: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latin typeface="Arial"/>
              </a:endParaRPr>
            </a:p>
            <a:p>
              <a:pPr algn="justLow" rtl="1">
                <a:buFont typeface="Arial" pitchFamily="34" charset="0"/>
                <a:buChar char="•"/>
              </a:pPr>
              <a:endParaRPr lang="fa-IR" dirty="0" smtClean="0"/>
            </a:p>
          </p:txBody>
        </p:sp>
        <p:pic>
          <p:nvPicPr>
            <p:cNvPr id="40" name="Picture 39" descr="khanevade8.jpg"/>
            <p:cNvPicPr>
              <a:picLocks noChangeAspect="1"/>
            </p:cNvPicPr>
            <p:nvPr/>
          </p:nvPicPr>
          <p:blipFill>
            <a:blip r:embed="rId4" cstate="print"/>
            <a:stretch>
              <a:fillRect/>
            </a:stretch>
          </p:blipFill>
          <p:spPr>
            <a:xfrm>
              <a:off x="395536" y="2852936"/>
              <a:ext cx="2088232" cy="3128438"/>
            </a:xfrm>
            <a:prstGeom prst="rect">
              <a:avLst/>
            </a:prstGeom>
          </p:spPr>
        </p:pic>
      </p:grpSp>
      <p:grpSp>
        <p:nvGrpSpPr>
          <p:cNvPr id="5" name="Group 43"/>
          <p:cNvGrpSpPr/>
          <p:nvPr/>
        </p:nvGrpSpPr>
        <p:grpSpPr>
          <a:xfrm>
            <a:off x="251520" y="1556792"/>
            <a:ext cx="4032448" cy="5159573"/>
            <a:chOff x="251520" y="1556792"/>
            <a:chExt cx="4032448" cy="5159573"/>
          </a:xfrm>
        </p:grpSpPr>
        <p:sp>
          <p:nvSpPr>
            <p:cNvPr id="42" name="TextBox 41"/>
            <p:cNvSpPr txBox="1"/>
            <p:nvPr/>
          </p:nvSpPr>
          <p:spPr>
            <a:xfrm>
              <a:off x="251520" y="1556792"/>
              <a:ext cx="4032448" cy="5159573"/>
            </a:xfrm>
            <a:prstGeom prst="flowChartDocument">
              <a:avLst/>
            </a:prstGeom>
            <a:ln>
              <a:solidFill>
                <a:srgbClr val="00B050"/>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justLow" rtl="1">
                <a:buFont typeface="Arial" pitchFamily="34" charset="0"/>
                <a:buChar char="•"/>
              </a:pPr>
              <a:r>
                <a:rPr lang="fa-IR" sz="2000" dirty="0" smtClean="0"/>
                <a:t>مشکلات اقتصادی یکی از دلایل اصلی عدم تمایل خانواده ها به داشتن فرزند:</a:t>
              </a:r>
            </a:p>
            <a:p>
              <a:pPr lvl="1" algn="justLow" rtl="1">
                <a:buFont typeface="Arial" pitchFamily="34" charset="0"/>
                <a:buChar char="•"/>
              </a:pPr>
              <a:r>
                <a:rPr lang="fa-IR" sz="2000" dirty="0" smtClean="0"/>
                <a:t>مشکلات واقعی  مانند بیکاری، تورم، گرانی و .. </a:t>
              </a:r>
            </a:p>
            <a:p>
              <a:pPr lvl="1" algn="justLow" rtl="1">
                <a:buFont typeface="Arial" pitchFamily="34" charset="0"/>
                <a:buChar char="•"/>
              </a:pPr>
              <a:r>
                <a:rPr lang="fa-IR" sz="2000" dirty="0" smtClean="0"/>
                <a:t>مشکلات کاذب ناشی از مصرف گرایی، فرزند سالاری و ....</a:t>
              </a:r>
            </a:p>
            <a:p>
              <a:pPr lvl="1" algn="r" rtl="1"/>
              <a:endParaRPr lang="fa-IR" dirty="0" smtClean="0"/>
            </a:p>
            <a:p>
              <a:pPr lvl="1" algn="r" rtl="1">
                <a:buFont typeface="Arial" pitchFamily="34" charset="0"/>
                <a:buChar char="•"/>
              </a:pPr>
              <a:endParaRPr lang="fa-IR" dirty="0" smtClean="0"/>
            </a:p>
            <a:p>
              <a:pPr lvl="1" algn="r" rtl="1">
                <a:buFont typeface="Arial" pitchFamily="34" charset="0"/>
                <a:buChar char="•"/>
              </a:pPr>
              <a:endParaRPr lang="fa-IR" dirty="0" smtClean="0"/>
            </a:p>
            <a:p>
              <a:pPr lvl="1" algn="r" rtl="1">
                <a:buFont typeface="Arial" pitchFamily="34" charset="0"/>
                <a:buChar char="•"/>
              </a:pPr>
              <a:endParaRPr lang="fa-IR" dirty="0" smtClean="0"/>
            </a:p>
            <a:p>
              <a:pPr lvl="1" algn="r" rtl="1">
                <a:buFont typeface="Arial" pitchFamily="34" charset="0"/>
                <a:buChar char="•"/>
              </a:pPr>
              <a:endParaRPr lang="fa-IR" dirty="0" smtClean="0"/>
            </a:p>
            <a:p>
              <a:pPr lvl="1" algn="r" rtl="1">
                <a:buFont typeface="Arial" pitchFamily="34" charset="0"/>
                <a:buChar char="•"/>
              </a:pPr>
              <a:endParaRPr lang="fa-IR" dirty="0" smtClean="0"/>
            </a:p>
            <a:p>
              <a:pPr lvl="1" algn="r" rtl="1"/>
              <a:endParaRPr lang="fa-IR" dirty="0" smtClean="0"/>
            </a:p>
            <a:p>
              <a:pPr lvl="1" algn="r" rtl="1">
                <a:buFont typeface="Arial" pitchFamily="34" charset="0"/>
                <a:buChar char="•"/>
              </a:pPr>
              <a:endParaRPr lang="fa-IR" dirty="0"/>
            </a:p>
          </p:txBody>
        </p:sp>
        <p:pic>
          <p:nvPicPr>
            <p:cNvPr id="43" name="Picture 42" descr="eghtesad1.jpg"/>
            <p:cNvPicPr>
              <a:picLocks noChangeAspect="1"/>
            </p:cNvPicPr>
            <p:nvPr/>
          </p:nvPicPr>
          <p:blipFill>
            <a:blip r:embed="rId5" cstate="print"/>
            <a:stretch>
              <a:fillRect/>
            </a:stretch>
          </p:blipFill>
          <p:spPr>
            <a:xfrm>
              <a:off x="680086" y="3717032"/>
              <a:ext cx="2307737" cy="1992347"/>
            </a:xfrm>
            <a:prstGeom prst="rect">
              <a:avLst/>
            </a:prstGeom>
          </p:spPr>
        </p:pic>
      </p:grpSp>
      <p:cxnSp>
        <p:nvCxnSpPr>
          <p:cNvPr id="34" name="Elbow Connector 33"/>
          <p:cNvCxnSpPr>
            <a:stCxn id="15" idx="5"/>
          </p:cNvCxnSpPr>
          <p:nvPr/>
        </p:nvCxnSpPr>
        <p:spPr>
          <a:xfrm>
            <a:off x="5451960" y="816241"/>
            <a:ext cx="3080480" cy="308503"/>
          </a:xfrm>
          <a:prstGeom prst="bentConnector3">
            <a:avLst>
              <a:gd name="adj1" fmla="val 98854"/>
            </a:avLst>
          </a:prstGeom>
          <a:ln w="28575">
            <a:solidFill>
              <a:srgbClr val="427598"/>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ox(in)">
                                      <p:cBhvr>
                                        <p:cTn id="7" dur="500"/>
                                        <p:tgtEl>
                                          <p:spTgt spid="34"/>
                                        </p:tgtEl>
                                      </p:cBhvr>
                                    </p:animEffect>
                                  </p:childTnLst>
                                </p:cTn>
                              </p:par>
                              <p:par>
                                <p:cTn id="8" presetID="4"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ox(in)">
                                      <p:cBhvr>
                                        <p:cTn id="10" dur="500"/>
                                        <p:tgtEl>
                                          <p:spTgt spid="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ox(in)">
                                      <p:cBhvr>
                                        <p:cTn id="13" dur="500"/>
                                        <p:tgtEl>
                                          <p:spTgt spid="23"/>
                                        </p:tgtEl>
                                      </p:cBhvr>
                                    </p:animEffect>
                                  </p:childTnLst>
                                </p:cTn>
                              </p:par>
                              <p:par>
                                <p:cTn id="14" presetID="4"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box(in)">
                                      <p:cBhvr>
                                        <p:cTn id="26" dur="500"/>
                                        <p:tgtEl>
                                          <p:spTgt spid="31"/>
                                        </p:tgtEl>
                                      </p:cBhvr>
                                    </p:animEffect>
                                  </p:childTnLst>
                                </p:cTn>
                              </p:par>
                              <p:par>
                                <p:cTn id="27" presetID="4" presetClass="entr" presetSubtype="16"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box(in)">
                                      <p:cBhvr>
                                        <p:cTn id="29" dur="500"/>
                                        <p:tgtEl>
                                          <p:spTgt spid="33"/>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ox(in)">
                                      <p:cBhvr>
                                        <p:cTn id="32" dur="500"/>
                                        <p:tgtEl>
                                          <p:spTgt spid="24"/>
                                        </p:tgtEl>
                                      </p:cBhvr>
                                    </p:animEffect>
                                  </p:childTnLst>
                                </p:cTn>
                              </p:par>
                              <p:par>
                                <p:cTn id="33" presetID="4" presetClass="entr" presetSubtype="16"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ox(in)">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box(in)">
                                      <p:cBhvr>
                                        <p:cTn id="45" dur="500"/>
                                        <p:tgtEl>
                                          <p:spTgt spid="35"/>
                                        </p:tgtEl>
                                      </p:cBhvr>
                                    </p:animEffect>
                                  </p:childTnLst>
                                </p:cTn>
                              </p:par>
                              <p:par>
                                <p:cTn id="46" presetID="4" presetClass="entr" presetSubtype="16"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ox(in)">
                                      <p:cBhvr>
                                        <p:cTn id="48" dur="500"/>
                                        <p:tgtEl>
                                          <p:spTgt spid="37"/>
                                        </p:tgtEl>
                                      </p:cBhvr>
                                    </p:animEffect>
                                  </p:childTnLst>
                                </p:cTn>
                              </p:par>
                              <p:par>
                                <p:cTn id="49" presetID="4"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ox(in)">
                                      <p:cBhvr>
                                        <p:cTn id="51" dur="500"/>
                                        <p:tgtEl>
                                          <p:spTgt spid="21"/>
                                        </p:tgtEl>
                                      </p:cBhvr>
                                    </p:animEffect>
                                  </p:childTnLst>
                                </p:cTn>
                              </p:par>
                              <p:par>
                                <p:cTn id="52" presetID="4" presetClass="entr" presetSubtype="16"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ox(in)">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5"/>
                                        </p:tgtEl>
                                      </p:cBhvr>
                                    </p:animEffect>
                                    <p:set>
                                      <p:cBhvr>
                                        <p:cTn id="59"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dirty="0" smtClean="0"/>
              <a:t>42</a:t>
            </a:r>
          </a:p>
        </p:txBody>
      </p:sp>
      <p:sp>
        <p:nvSpPr>
          <p:cNvPr id="7" name="Freeform 6"/>
          <p:cNvSpPr/>
          <p:nvPr/>
        </p:nvSpPr>
        <p:spPr>
          <a:xfrm>
            <a:off x="7400962" y="1461905"/>
            <a:ext cx="131829" cy="2847564"/>
          </a:xfrm>
          <a:custGeom>
            <a:avLst/>
            <a:gdLst/>
            <a:ahLst/>
            <a:cxnLst/>
            <a:rect l="0" t="0" r="0" b="0"/>
            <a:pathLst>
              <a:path>
                <a:moveTo>
                  <a:pt x="131829" y="0"/>
                </a:moveTo>
                <a:lnTo>
                  <a:pt x="131829" y="2847564"/>
                </a:lnTo>
                <a:lnTo>
                  <a:pt x="0" y="2847564"/>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 name="Freeform 7"/>
          <p:cNvSpPr/>
          <p:nvPr/>
        </p:nvSpPr>
        <p:spPr>
          <a:xfrm>
            <a:off x="7335938" y="1461905"/>
            <a:ext cx="196853" cy="1752646"/>
          </a:xfrm>
          <a:custGeom>
            <a:avLst/>
            <a:gdLst/>
            <a:ahLst/>
            <a:cxnLst/>
            <a:rect l="0" t="0" r="0" b="0"/>
            <a:pathLst>
              <a:path>
                <a:moveTo>
                  <a:pt x="196853" y="0"/>
                </a:moveTo>
                <a:lnTo>
                  <a:pt x="196853" y="1752646"/>
                </a:lnTo>
                <a:lnTo>
                  <a:pt x="0" y="1752646"/>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7371039" y="1461905"/>
            <a:ext cx="161753" cy="673664"/>
          </a:xfrm>
          <a:custGeom>
            <a:avLst/>
            <a:gdLst/>
            <a:ahLst/>
            <a:cxnLst/>
            <a:rect l="0" t="0" r="0" b="0"/>
            <a:pathLst>
              <a:path>
                <a:moveTo>
                  <a:pt x="161753" y="0"/>
                </a:moveTo>
                <a:lnTo>
                  <a:pt x="161753" y="673664"/>
                </a:lnTo>
                <a:lnTo>
                  <a:pt x="0" y="673664"/>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12"/>
          <p:cNvSpPr/>
          <p:nvPr/>
        </p:nvSpPr>
        <p:spPr>
          <a:xfrm>
            <a:off x="3021690" y="500"/>
            <a:ext cx="4339811" cy="1232452"/>
          </a:xfrm>
          <a:custGeom>
            <a:avLst/>
            <a:gdLst>
              <a:gd name="connsiteX0" fmla="*/ 0 w 4339811"/>
              <a:gd name="connsiteY0" fmla="*/ 616226 h 1232452"/>
              <a:gd name="connsiteX1" fmla="*/ 1577122 w 4339811"/>
              <a:gd name="connsiteY1" fmla="*/ 23443 h 1232452"/>
              <a:gd name="connsiteX2" fmla="*/ 2169907 w 4339811"/>
              <a:gd name="connsiteY2" fmla="*/ 3 h 1232452"/>
              <a:gd name="connsiteX3" fmla="*/ 2762694 w 4339811"/>
              <a:gd name="connsiteY3" fmla="*/ 23443 h 1232452"/>
              <a:gd name="connsiteX4" fmla="*/ 4339813 w 4339811"/>
              <a:gd name="connsiteY4" fmla="*/ 616232 h 1232452"/>
              <a:gd name="connsiteX5" fmla="*/ 2762692 w 4339811"/>
              <a:gd name="connsiteY5" fmla="*/ 1209018 h 1232452"/>
              <a:gd name="connsiteX6" fmla="*/ 2169906 w 4339811"/>
              <a:gd name="connsiteY6" fmla="*/ 1232458 h 1232452"/>
              <a:gd name="connsiteX7" fmla="*/ 1577120 w 4339811"/>
              <a:gd name="connsiteY7" fmla="*/ 1209018 h 1232452"/>
              <a:gd name="connsiteX8" fmla="*/ 1 w 4339811"/>
              <a:gd name="connsiteY8" fmla="*/ 616230 h 1232452"/>
              <a:gd name="connsiteX9" fmla="*/ 0 w 4339811"/>
              <a:gd name="connsiteY9" fmla="*/ 616226 h 123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9811" h="1232452">
                <a:moveTo>
                  <a:pt x="0" y="616226"/>
                </a:moveTo>
                <a:cubicBezTo>
                  <a:pt x="4" y="340729"/>
                  <a:pt x="643920" y="98704"/>
                  <a:pt x="1577122" y="23443"/>
                </a:cubicBezTo>
                <a:cubicBezTo>
                  <a:pt x="1769956" y="7891"/>
                  <a:pt x="1969448" y="3"/>
                  <a:pt x="2169907" y="3"/>
                </a:cubicBezTo>
                <a:cubicBezTo>
                  <a:pt x="2370367" y="3"/>
                  <a:pt x="2569859" y="7892"/>
                  <a:pt x="2762694" y="23443"/>
                </a:cubicBezTo>
                <a:cubicBezTo>
                  <a:pt x="3695902" y="98705"/>
                  <a:pt x="4339819" y="340733"/>
                  <a:pt x="4339813" y="616232"/>
                </a:cubicBezTo>
                <a:cubicBezTo>
                  <a:pt x="4339813" y="891730"/>
                  <a:pt x="3695897" y="1133756"/>
                  <a:pt x="2762692" y="1209018"/>
                </a:cubicBezTo>
                <a:cubicBezTo>
                  <a:pt x="2569858" y="1224570"/>
                  <a:pt x="2370366" y="1232458"/>
                  <a:pt x="2169906" y="1232458"/>
                </a:cubicBezTo>
                <a:cubicBezTo>
                  <a:pt x="1969447" y="1232458"/>
                  <a:pt x="1769954" y="1224570"/>
                  <a:pt x="1577120" y="1209018"/>
                </a:cubicBezTo>
                <a:cubicBezTo>
                  <a:pt x="643913" y="1133756"/>
                  <a:pt x="-3" y="891728"/>
                  <a:pt x="1" y="616230"/>
                </a:cubicBezTo>
                <a:cubicBezTo>
                  <a:pt x="1" y="616229"/>
                  <a:pt x="0" y="616227"/>
                  <a:pt x="0" y="616226"/>
                </a:cubicBez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48251" tIns="193188" rIns="648251" bIns="193188" numCol="1" spcCol="1270" anchor="ctr" anchorCtr="0">
            <a:noAutofit/>
          </a:bodyPr>
          <a:lstStyle/>
          <a:p>
            <a:pPr lvl="0" algn="ctr" defTabSz="889000" rtl="1">
              <a:lnSpc>
                <a:spcPct val="90000"/>
              </a:lnSpc>
              <a:spcBef>
                <a:spcPct val="0"/>
              </a:spcBef>
              <a:spcAft>
                <a:spcPct val="35000"/>
              </a:spcAft>
            </a:pPr>
            <a:r>
              <a:rPr lang="fa-IR" sz="2000" b="1" kern="1200" dirty="0" smtClean="0"/>
              <a:t>علل کاهش جمعیت در ایران</a:t>
            </a:r>
            <a:endParaRPr lang="fa-IR" sz="2000" b="1" kern="1200" dirty="0"/>
          </a:p>
        </p:txBody>
      </p:sp>
      <p:sp>
        <p:nvSpPr>
          <p:cNvPr id="17" name="Freeform 16"/>
          <p:cNvSpPr/>
          <p:nvPr/>
        </p:nvSpPr>
        <p:spPr>
          <a:xfrm>
            <a:off x="5796136" y="1772816"/>
            <a:ext cx="1574902" cy="725508"/>
          </a:xfrm>
          <a:custGeom>
            <a:avLst/>
            <a:gdLst>
              <a:gd name="connsiteX0" fmla="*/ 0 w 1574902"/>
              <a:gd name="connsiteY0" fmla="*/ 120918 h 725508"/>
              <a:gd name="connsiteX1" fmla="*/ 35416 w 1574902"/>
              <a:gd name="connsiteY1" fmla="*/ 35416 h 725508"/>
              <a:gd name="connsiteX2" fmla="*/ 120918 w 1574902"/>
              <a:gd name="connsiteY2" fmla="*/ 0 h 725508"/>
              <a:gd name="connsiteX3" fmla="*/ 1453984 w 1574902"/>
              <a:gd name="connsiteY3" fmla="*/ 0 h 725508"/>
              <a:gd name="connsiteX4" fmla="*/ 1539486 w 1574902"/>
              <a:gd name="connsiteY4" fmla="*/ 35416 h 725508"/>
              <a:gd name="connsiteX5" fmla="*/ 1574902 w 1574902"/>
              <a:gd name="connsiteY5" fmla="*/ 120918 h 725508"/>
              <a:gd name="connsiteX6" fmla="*/ 1574902 w 1574902"/>
              <a:gd name="connsiteY6" fmla="*/ 604590 h 725508"/>
              <a:gd name="connsiteX7" fmla="*/ 1539486 w 1574902"/>
              <a:gd name="connsiteY7" fmla="*/ 690092 h 725508"/>
              <a:gd name="connsiteX8" fmla="*/ 1453984 w 1574902"/>
              <a:gd name="connsiteY8" fmla="*/ 725508 h 725508"/>
              <a:gd name="connsiteX9" fmla="*/ 120918 w 1574902"/>
              <a:gd name="connsiteY9" fmla="*/ 725508 h 725508"/>
              <a:gd name="connsiteX10" fmla="*/ 35416 w 1574902"/>
              <a:gd name="connsiteY10" fmla="*/ 690092 h 725508"/>
              <a:gd name="connsiteX11" fmla="*/ 0 w 1574902"/>
              <a:gd name="connsiteY11" fmla="*/ 604590 h 725508"/>
              <a:gd name="connsiteX12" fmla="*/ 0 w 1574902"/>
              <a:gd name="connsiteY12" fmla="*/ 120918 h 72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02" h="725508">
                <a:moveTo>
                  <a:pt x="0" y="120918"/>
                </a:moveTo>
                <a:cubicBezTo>
                  <a:pt x="0" y="88849"/>
                  <a:pt x="12740" y="58093"/>
                  <a:pt x="35416" y="35416"/>
                </a:cubicBezTo>
                <a:cubicBezTo>
                  <a:pt x="58093" y="12740"/>
                  <a:pt x="88849" y="0"/>
                  <a:pt x="120918" y="0"/>
                </a:cubicBezTo>
                <a:lnTo>
                  <a:pt x="1453984" y="0"/>
                </a:lnTo>
                <a:cubicBezTo>
                  <a:pt x="1486053" y="0"/>
                  <a:pt x="1516809" y="12740"/>
                  <a:pt x="1539486" y="35416"/>
                </a:cubicBezTo>
                <a:cubicBezTo>
                  <a:pt x="1562162" y="58093"/>
                  <a:pt x="1574902" y="88849"/>
                  <a:pt x="1574902" y="120918"/>
                </a:cubicBezTo>
                <a:lnTo>
                  <a:pt x="1574902" y="604590"/>
                </a:lnTo>
                <a:cubicBezTo>
                  <a:pt x="1574902" y="636659"/>
                  <a:pt x="1562162" y="667415"/>
                  <a:pt x="1539486" y="690092"/>
                </a:cubicBezTo>
                <a:cubicBezTo>
                  <a:pt x="1516809" y="712769"/>
                  <a:pt x="1486053" y="725508"/>
                  <a:pt x="1453984" y="725508"/>
                </a:cubicBezTo>
                <a:lnTo>
                  <a:pt x="120918" y="725508"/>
                </a:lnTo>
                <a:cubicBezTo>
                  <a:pt x="88849" y="725508"/>
                  <a:pt x="58093" y="712768"/>
                  <a:pt x="35416" y="690092"/>
                </a:cubicBezTo>
                <a:cubicBezTo>
                  <a:pt x="12739" y="667415"/>
                  <a:pt x="0" y="636659"/>
                  <a:pt x="0" y="604590"/>
                </a:cubicBezTo>
                <a:lnTo>
                  <a:pt x="0" y="120918"/>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6846" tIns="46846" rIns="46846" bIns="46846" numCol="1" spcCol="1270" anchor="ctr" anchorCtr="0">
            <a:noAutofit/>
          </a:bodyPr>
          <a:lstStyle/>
          <a:p>
            <a:pPr lvl="0" algn="ctr" defTabSz="800100" rtl="1">
              <a:lnSpc>
                <a:spcPct val="90000"/>
              </a:lnSpc>
              <a:spcBef>
                <a:spcPct val="0"/>
              </a:spcBef>
              <a:spcAft>
                <a:spcPct val="35000"/>
              </a:spcAft>
            </a:pPr>
            <a:r>
              <a:rPr lang="fa-IR" sz="1800" b="1" kern="1200" dirty="0" smtClean="0"/>
              <a:t>مصرف گرایی</a:t>
            </a:r>
            <a:endParaRPr lang="fa-IR" sz="1800" b="1" kern="1200" dirty="0"/>
          </a:p>
        </p:txBody>
      </p:sp>
      <p:sp>
        <p:nvSpPr>
          <p:cNvPr id="18" name="Freeform 17"/>
          <p:cNvSpPr/>
          <p:nvPr/>
        </p:nvSpPr>
        <p:spPr>
          <a:xfrm>
            <a:off x="5508087" y="2708913"/>
            <a:ext cx="1827850" cy="1011276"/>
          </a:xfrm>
          <a:custGeom>
            <a:avLst/>
            <a:gdLst>
              <a:gd name="connsiteX0" fmla="*/ 0 w 1827850"/>
              <a:gd name="connsiteY0" fmla="*/ 168546 h 1011276"/>
              <a:gd name="connsiteX1" fmla="*/ 49366 w 1827850"/>
              <a:gd name="connsiteY1" fmla="*/ 49366 h 1011276"/>
              <a:gd name="connsiteX2" fmla="*/ 168546 w 1827850"/>
              <a:gd name="connsiteY2" fmla="*/ 0 h 1011276"/>
              <a:gd name="connsiteX3" fmla="*/ 1659304 w 1827850"/>
              <a:gd name="connsiteY3" fmla="*/ 0 h 1011276"/>
              <a:gd name="connsiteX4" fmla="*/ 1778484 w 1827850"/>
              <a:gd name="connsiteY4" fmla="*/ 49366 h 1011276"/>
              <a:gd name="connsiteX5" fmla="*/ 1827850 w 1827850"/>
              <a:gd name="connsiteY5" fmla="*/ 168546 h 1011276"/>
              <a:gd name="connsiteX6" fmla="*/ 1827850 w 1827850"/>
              <a:gd name="connsiteY6" fmla="*/ 842730 h 1011276"/>
              <a:gd name="connsiteX7" fmla="*/ 1778484 w 1827850"/>
              <a:gd name="connsiteY7" fmla="*/ 961910 h 1011276"/>
              <a:gd name="connsiteX8" fmla="*/ 1659304 w 1827850"/>
              <a:gd name="connsiteY8" fmla="*/ 1011276 h 1011276"/>
              <a:gd name="connsiteX9" fmla="*/ 168546 w 1827850"/>
              <a:gd name="connsiteY9" fmla="*/ 1011276 h 1011276"/>
              <a:gd name="connsiteX10" fmla="*/ 49366 w 1827850"/>
              <a:gd name="connsiteY10" fmla="*/ 961910 h 1011276"/>
              <a:gd name="connsiteX11" fmla="*/ 0 w 1827850"/>
              <a:gd name="connsiteY11" fmla="*/ 842730 h 1011276"/>
              <a:gd name="connsiteX12" fmla="*/ 0 w 1827850"/>
              <a:gd name="connsiteY12" fmla="*/ 168546 h 101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7850" h="1011276">
                <a:moveTo>
                  <a:pt x="0" y="168546"/>
                </a:moveTo>
                <a:cubicBezTo>
                  <a:pt x="0" y="123845"/>
                  <a:pt x="17758" y="80974"/>
                  <a:pt x="49366" y="49366"/>
                </a:cubicBezTo>
                <a:cubicBezTo>
                  <a:pt x="80975" y="17758"/>
                  <a:pt x="123845" y="0"/>
                  <a:pt x="168546" y="0"/>
                </a:cubicBezTo>
                <a:lnTo>
                  <a:pt x="1659304" y="0"/>
                </a:lnTo>
                <a:cubicBezTo>
                  <a:pt x="1704005" y="0"/>
                  <a:pt x="1746876" y="17758"/>
                  <a:pt x="1778484" y="49366"/>
                </a:cubicBezTo>
                <a:cubicBezTo>
                  <a:pt x="1810092" y="80975"/>
                  <a:pt x="1827850" y="123845"/>
                  <a:pt x="1827850" y="168546"/>
                </a:cubicBezTo>
                <a:lnTo>
                  <a:pt x="1827850" y="842730"/>
                </a:lnTo>
                <a:cubicBezTo>
                  <a:pt x="1827850" y="887431"/>
                  <a:pt x="1810093" y="930302"/>
                  <a:pt x="1778484" y="961910"/>
                </a:cubicBezTo>
                <a:cubicBezTo>
                  <a:pt x="1746875" y="993519"/>
                  <a:pt x="1704005" y="1011276"/>
                  <a:pt x="1659304" y="1011276"/>
                </a:cubicBezTo>
                <a:lnTo>
                  <a:pt x="168546" y="1011276"/>
                </a:lnTo>
                <a:cubicBezTo>
                  <a:pt x="123845" y="1011276"/>
                  <a:pt x="80974" y="993518"/>
                  <a:pt x="49366" y="961910"/>
                </a:cubicBezTo>
                <a:cubicBezTo>
                  <a:pt x="17758" y="930301"/>
                  <a:pt x="0" y="887431"/>
                  <a:pt x="0" y="842730"/>
                </a:cubicBezTo>
                <a:lnTo>
                  <a:pt x="0" y="168546"/>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0795" tIns="60795" rIns="60795" bIns="60795" numCol="1" spcCol="1270" anchor="ctr" anchorCtr="0">
            <a:noAutofit/>
          </a:bodyPr>
          <a:lstStyle/>
          <a:p>
            <a:pPr lvl="0" algn="ctr" defTabSz="800100" rtl="1">
              <a:lnSpc>
                <a:spcPct val="90000"/>
              </a:lnSpc>
              <a:spcBef>
                <a:spcPct val="0"/>
              </a:spcBef>
              <a:spcAft>
                <a:spcPct val="35000"/>
              </a:spcAft>
            </a:pPr>
            <a:r>
              <a:rPr lang="fa-IR" sz="1800" b="1" kern="1200" dirty="0" smtClean="0"/>
              <a:t>رواج فرزند سالاری</a:t>
            </a:r>
            <a:endParaRPr lang="fa-IR" sz="1800" b="1" kern="1200" dirty="0"/>
          </a:p>
        </p:txBody>
      </p:sp>
      <p:sp>
        <p:nvSpPr>
          <p:cNvPr id="19" name="Freeform 18"/>
          <p:cNvSpPr/>
          <p:nvPr/>
        </p:nvSpPr>
        <p:spPr>
          <a:xfrm>
            <a:off x="5292063" y="3861047"/>
            <a:ext cx="2108899" cy="896843"/>
          </a:xfrm>
          <a:custGeom>
            <a:avLst/>
            <a:gdLst>
              <a:gd name="connsiteX0" fmla="*/ 0 w 2108899"/>
              <a:gd name="connsiteY0" fmla="*/ 149474 h 896843"/>
              <a:gd name="connsiteX1" fmla="*/ 43780 w 2108899"/>
              <a:gd name="connsiteY1" fmla="*/ 43780 h 896843"/>
              <a:gd name="connsiteX2" fmla="*/ 149474 w 2108899"/>
              <a:gd name="connsiteY2" fmla="*/ 0 h 896843"/>
              <a:gd name="connsiteX3" fmla="*/ 1959425 w 2108899"/>
              <a:gd name="connsiteY3" fmla="*/ 0 h 896843"/>
              <a:gd name="connsiteX4" fmla="*/ 2065119 w 2108899"/>
              <a:gd name="connsiteY4" fmla="*/ 43780 h 896843"/>
              <a:gd name="connsiteX5" fmla="*/ 2108899 w 2108899"/>
              <a:gd name="connsiteY5" fmla="*/ 149474 h 896843"/>
              <a:gd name="connsiteX6" fmla="*/ 2108899 w 2108899"/>
              <a:gd name="connsiteY6" fmla="*/ 747369 h 896843"/>
              <a:gd name="connsiteX7" fmla="*/ 2065119 w 2108899"/>
              <a:gd name="connsiteY7" fmla="*/ 853063 h 896843"/>
              <a:gd name="connsiteX8" fmla="*/ 1959425 w 2108899"/>
              <a:gd name="connsiteY8" fmla="*/ 896843 h 896843"/>
              <a:gd name="connsiteX9" fmla="*/ 149474 w 2108899"/>
              <a:gd name="connsiteY9" fmla="*/ 896843 h 896843"/>
              <a:gd name="connsiteX10" fmla="*/ 43780 w 2108899"/>
              <a:gd name="connsiteY10" fmla="*/ 853063 h 896843"/>
              <a:gd name="connsiteX11" fmla="*/ 0 w 2108899"/>
              <a:gd name="connsiteY11" fmla="*/ 747369 h 896843"/>
              <a:gd name="connsiteX12" fmla="*/ 0 w 2108899"/>
              <a:gd name="connsiteY12" fmla="*/ 149474 h 89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8899" h="896843">
                <a:moveTo>
                  <a:pt x="0" y="149474"/>
                </a:moveTo>
                <a:cubicBezTo>
                  <a:pt x="0" y="109831"/>
                  <a:pt x="15748" y="71812"/>
                  <a:pt x="43780" y="43780"/>
                </a:cubicBezTo>
                <a:cubicBezTo>
                  <a:pt x="71812" y="15748"/>
                  <a:pt x="109831" y="0"/>
                  <a:pt x="149474" y="0"/>
                </a:cubicBezTo>
                <a:lnTo>
                  <a:pt x="1959425" y="0"/>
                </a:lnTo>
                <a:cubicBezTo>
                  <a:pt x="1999068" y="0"/>
                  <a:pt x="2037087" y="15748"/>
                  <a:pt x="2065119" y="43780"/>
                </a:cubicBezTo>
                <a:cubicBezTo>
                  <a:pt x="2093151" y="71812"/>
                  <a:pt x="2108899" y="109831"/>
                  <a:pt x="2108899" y="149474"/>
                </a:cubicBezTo>
                <a:lnTo>
                  <a:pt x="2108899" y="747369"/>
                </a:lnTo>
                <a:cubicBezTo>
                  <a:pt x="2108899" y="787012"/>
                  <a:pt x="2093151" y="825031"/>
                  <a:pt x="2065119" y="853063"/>
                </a:cubicBezTo>
                <a:cubicBezTo>
                  <a:pt x="2037087" y="881095"/>
                  <a:pt x="1999068" y="896843"/>
                  <a:pt x="1959425" y="896843"/>
                </a:cubicBezTo>
                <a:lnTo>
                  <a:pt x="149474" y="896843"/>
                </a:lnTo>
                <a:cubicBezTo>
                  <a:pt x="109831" y="896843"/>
                  <a:pt x="71812" y="881095"/>
                  <a:pt x="43780" y="853063"/>
                </a:cubicBezTo>
                <a:cubicBezTo>
                  <a:pt x="15748" y="825031"/>
                  <a:pt x="0" y="787012"/>
                  <a:pt x="0" y="747369"/>
                </a:cubicBezTo>
                <a:lnTo>
                  <a:pt x="0" y="149474"/>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5209" tIns="55209" rIns="55209" bIns="55209" numCol="1" spcCol="1270" anchor="ctr" anchorCtr="0">
            <a:noAutofit/>
          </a:bodyPr>
          <a:lstStyle/>
          <a:p>
            <a:pPr lvl="0" algn="ctr" defTabSz="800100" rtl="1">
              <a:lnSpc>
                <a:spcPct val="90000"/>
              </a:lnSpc>
              <a:spcBef>
                <a:spcPct val="0"/>
              </a:spcBef>
              <a:spcAft>
                <a:spcPct val="35000"/>
              </a:spcAft>
            </a:pPr>
            <a:r>
              <a:rPr lang="fa-IR" sz="1800" b="1" kern="1200" dirty="0" smtClean="0"/>
              <a:t>تحقیر مادری و کار خانگی</a:t>
            </a:r>
            <a:endParaRPr lang="fa-IR" sz="1800" b="1" kern="1200" dirty="0"/>
          </a:p>
        </p:txBody>
      </p:sp>
      <p:grpSp>
        <p:nvGrpSpPr>
          <p:cNvPr id="2" name="Group 23"/>
          <p:cNvGrpSpPr/>
          <p:nvPr/>
        </p:nvGrpSpPr>
        <p:grpSpPr>
          <a:xfrm>
            <a:off x="251520" y="1268760"/>
            <a:ext cx="4320480" cy="5465326"/>
            <a:chOff x="251520" y="1340768"/>
            <a:chExt cx="4320480" cy="5465326"/>
          </a:xfrm>
        </p:grpSpPr>
        <p:sp>
          <p:nvSpPr>
            <p:cNvPr id="20" name="TextBox 19"/>
            <p:cNvSpPr txBox="1"/>
            <p:nvPr/>
          </p:nvSpPr>
          <p:spPr>
            <a:xfrm>
              <a:off x="251520" y="1340768"/>
              <a:ext cx="4320480" cy="5465326"/>
            </a:xfrm>
            <a:prstGeom prst="flowChartDocument">
              <a:avLst/>
            </a:prstGeom>
            <a:ln>
              <a:solidFill>
                <a:schemeClr val="accent6">
                  <a:lumMod val="50000"/>
                </a:schemeClr>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r" rtl="1">
                <a:buFont typeface="Arial" pitchFamily="34" charset="0"/>
                <a:buChar char="•"/>
              </a:pPr>
              <a:r>
                <a:rPr lang="fa-IR" sz="2000" dirty="0" smtClean="0"/>
                <a:t>توسعه فرهنگ مصرف</a:t>
              </a:r>
              <a:r>
                <a:rPr lang="fa-IR" sz="2000" dirty="0" smtClean="0">
                  <a:latin typeface="Arial"/>
                  <a:cs typeface="Arial"/>
                </a:rPr>
                <a:t>←</a:t>
              </a:r>
              <a:r>
                <a:rPr lang="fa-IR" sz="2000" dirty="0" smtClean="0"/>
                <a:t> بالا رفتن هزینه‌‌ها</a:t>
              </a:r>
              <a:r>
                <a:rPr lang="fa-IR" sz="2000" dirty="0" smtClean="0">
                  <a:latin typeface="Arial"/>
                  <a:cs typeface="Arial"/>
                </a:rPr>
                <a:t>←</a:t>
              </a:r>
              <a:r>
                <a:rPr lang="fa-IR" sz="2000" dirty="0" smtClean="0"/>
                <a:t> توسعه‌ی فردگرایی، افزایش سن ازدواج، افزایش طلاق و کاهش تعداد فرزندان</a:t>
              </a:r>
            </a:p>
            <a:p>
              <a:pPr algn="r" rtl="1">
                <a:buFont typeface="Arial" pitchFamily="34" charset="0"/>
                <a:buChar char="•"/>
              </a:pPr>
              <a:endParaRPr lang="fa-IR" sz="2000" dirty="0" smtClean="0"/>
            </a:p>
            <a:p>
              <a:pPr algn="r" rtl="1"/>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a:p>
          </p:txBody>
        </p:sp>
        <p:pic>
          <p:nvPicPr>
            <p:cNvPr id="21" name="Picture 20" descr="masraf4.jpg"/>
            <p:cNvPicPr>
              <a:picLocks noChangeAspect="1"/>
            </p:cNvPicPr>
            <p:nvPr/>
          </p:nvPicPr>
          <p:blipFill>
            <a:blip r:embed="rId3" cstate="print"/>
            <a:stretch>
              <a:fillRect/>
            </a:stretch>
          </p:blipFill>
          <p:spPr>
            <a:xfrm rot="20794598">
              <a:off x="543714" y="2634545"/>
              <a:ext cx="2018915" cy="1514186"/>
            </a:xfrm>
            <a:prstGeom prst="rect">
              <a:avLst/>
            </a:prstGeom>
            <a:ln>
              <a:solidFill>
                <a:srgbClr val="A365D1"/>
              </a:solidFill>
            </a:ln>
          </p:spPr>
        </p:pic>
        <p:pic>
          <p:nvPicPr>
            <p:cNvPr id="23" name="Picture 22" descr="masraf3.jpg"/>
            <p:cNvPicPr>
              <a:picLocks noChangeAspect="1"/>
            </p:cNvPicPr>
            <p:nvPr/>
          </p:nvPicPr>
          <p:blipFill>
            <a:blip r:embed="rId4" cstate="print"/>
            <a:stretch>
              <a:fillRect/>
            </a:stretch>
          </p:blipFill>
          <p:spPr>
            <a:xfrm>
              <a:off x="2699792" y="2852936"/>
              <a:ext cx="1766702" cy="2448272"/>
            </a:xfrm>
            <a:prstGeom prst="rect">
              <a:avLst/>
            </a:prstGeom>
            <a:ln>
              <a:solidFill>
                <a:srgbClr val="A365D1"/>
              </a:solidFill>
            </a:ln>
          </p:spPr>
        </p:pic>
        <p:pic>
          <p:nvPicPr>
            <p:cNvPr id="22" name="Picture 21" descr="farzand3.jpg"/>
            <p:cNvPicPr>
              <a:picLocks noChangeAspect="1"/>
            </p:cNvPicPr>
            <p:nvPr/>
          </p:nvPicPr>
          <p:blipFill>
            <a:blip r:embed="rId5" cstate="print"/>
            <a:stretch>
              <a:fillRect/>
            </a:stretch>
          </p:blipFill>
          <p:spPr>
            <a:xfrm rot="759294">
              <a:off x="543722" y="4356332"/>
              <a:ext cx="2133555" cy="1589403"/>
            </a:xfrm>
            <a:prstGeom prst="rect">
              <a:avLst/>
            </a:prstGeom>
            <a:ln>
              <a:solidFill>
                <a:srgbClr val="A365D1"/>
              </a:solidFill>
            </a:ln>
          </p:spPr>
        </p:pic>
      </p:grpSp>
      <p:grpSp>
        <p:nvGrpSpPr>
          <p:cNvPr id="3" name="Group 26"/>
          <p:cNvGrpSpPr/>
          <p:nvPr/>
        </p:nvGrpSpPr>
        <p:grpSpPr>
          <a:xfrm>
            <a:off x="251520" y="1412776"/>
            <a:ext cx="4176464" cy="5465326"/>
            <a:chOff x="251520" y="1412776"/>
            <a:chExt cx="4176464" cy="5465326"/>
          </a:xfrm>
        </p:grpSpPr>
        <p:sp>
          <p:nvSpPr>
            <p:cNvPr id="25" name="TextBox 24"/>
            <p:cNvSpPr txBox="1"/>
            <p:nvPr/>
          </p:nvSpPr>
          <p:spPr>
            <a:xfrm>
              <a:off x="251520" y="1412776"/>
              <a:ext cx="4176464" cy="5465326"/>
            </a:xfrm>
            <a:prstGeom prst="flowChartDocument">
              <a:avLst/>
            </a:prstGeom>
            <a:ln>
              <a:solidFill>
                <a:srgbClr val="7030A0"/>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r" rtl="1">
                <a:buFont typeface="Arial" pitchFamily="34" charset="0"/>
                <a:buChar char="•"/>
              </a:pPr>
              <a:r>
                <a:rPr lang="fa-IR" sz="2000" dirty="0" smtClean="0"/>
                <a:t>فرزند سالاری</a:t>
              </a:r>
              <a:r>
                <a:rPr lang="fa-IR" sz="2000" dirty="0" smtClean="0">
                  <a:latin typeface="Arial"/>
                  <a:cs typeface="Arial"/>
                </a:rPr>
                <a:t>←</a:t>
              </a:r>
            </a:p>
            <a:p>
              <a:pPr lvl="1" algn="r" rtl="1">
                <a:buFont typeface="Courier New" pitchFamily="49" charset="0"/>
                <a:buChar char="o"/>
              </a:pPr>
              <a:r>
                <a:rPr lang="fa-IR" sz="2000" dirty="0" smtClean="0"/>
                <a:t> بالا رفتن انتظارات بچه‌‌ها</a:t>
              </a:r>
            </a:p>
            <a:p>
              <a:pPr lvl="1" algn="r" rtl="1">
                <a:buFont typeface="Courier New" pitchFamily="49" charset="0"/>
                <a:buChar char="o"/>
              </a:pPr>
              <a:r>
                <a:rPr lang="fa-IR" sz="2000" dirty="0" smtClean="0"/>
                <a:t>لفزایش مراقبت‌‌های والدین از فرزندان</a:t>
              </a:r>
            </a:p>
            <a:p>
              <a:pPr lvl="1" algn="r" rtl="1">
                <a:buFont typeface="Courier New" pitchFamily="49" charset="0"/>
                <a:buChar char="o"/>
              </a:pPr>
              <a:r>
                <a:rPr lang="fa-IR" sz="2000" dirty="0" smtClean="0"/>
                <a:t>وسواس شدید والدین نسبت به بچه‌‌ها  افزایش هزینه‌‌ صرف شده برای فرزندان</a:t>
              </a:r>
            </a:p>
            <a:p>
              <a:pPr lvl="1" algn="r" rtl="1">
                <a:buFont typeface="Courier New" pitchFamily="49" charset="0"/>
                <a:buChar char="o"/>
              </a:pPr>
              <a:r>
                <a:rPr lang="fa-IR" sz="2000" dirty="0" smtClean="0"/>
                <a:t>کاهش تعداد فرزندان</a:t>
              </a:r>
            </a:p>
            <a:p>
              <a:pPr lvl="1" algn="r" rtl="1">
                <a:buFont typeface="Courier New" pitchFamily="49" charset="0"/>
                <a:buChar char="o"/>
              </a:pPr>
              <a:endParaRPr lang="fa-IR" sz="2000" dirty="0" smtClean="0"/>
            </a:p>
            <a:p>
              <a:pPr lvl="1" algn="r" rtl="1">
                <a:buFont typeface="Courier New" pitchFamily="49" charset="0"/>
                <a:buChar char="o"/>
              </a:pPr>
              <a:endParaRPr lang="fa-IR" sz="2000" dirty="0" smtClean="0"/>
            </a:p>
            <a:p>
              <a:pPr lvl="1" algn="r" rtl="1">
                <a:buFont typeface="Courier New" pitchFamily="49" charset="0"/>
                <a:buChar char="o"/>
              </a:pPr>
              <a:endParaRPr lang="fa-IR" sz="2000" dirty="0" smtClean="0"/>
            </a:p>
            <a:p>
              <a:pPr lvl="1" algn="r" rtl="1"/>
              <a:endParaRPr lang="fa-IR" sz="2000" dirty="0" smtClean="0"/>
            </a:p>
            <a:p>
              <a:pPr lvl="1" algn="r" rtl="1">
                <a:buFont typeface="Courier New" pitchFamily="49" charset="0"/>
                <a:buChar char="o"/>
              </a:pPr>
              <a:endParaRPr lang="fa-IR" sz="2000" dirty="0" smtClean="0"/>
            </a:p>
            <a:p>
              <a:pPr lvl="1" algn="r" rtl="1">
                <a:buFont typeface="Courier New" pitchFamily="49" charset="0"/>
                <a:buChar char="o"/>
              </a:pPr>
              <a:endParaRPr lang="fa-IR" sz="2000" dirty="0" smtClean="0"/>
            </a:p>
            <a:p>
              <a:pPr lvl="1" algn="r" rtl="1"/>
              <a:endParaRPr lang="fa-IR" sz="2000" dirty="0" smtClean="0"/>
            </a:p>
            <a:p>
              <a:pPr lvl="1" algn="r" rtl="1"/>
              <a:endParaRPr lang="fa-IR" sz="2000" dirty="0" smtClean="0"/>
            </a:p>
          </p:txBody>
        </p:sp>
        <p:pic>
          <p:nvPicPr>
            <p:cNvPr id="26" name="Picture 25" descr="bache3.jpg"/>
            <p:cNvPicPr>
              <a:picLocks noChangeAspect="1"/>
            </p:cNvPicPr>
            <p:nvPr/>
          </p:nvPicPr>
          <p:blipFill>
            <a:blip r:embed="rId6" cstate="print"/>
            <a:stretch>
              <a:fillRect/>
            </a:stretch>
          </p:blipFill>
          <p:spPr>
            <a:xfrm>
              <a:off x="611560" y="3573016"/>
              <a:ext cx="3312368" cy="2125764"/>
            </a:xfrm>
            <a:prstGeom prst="rect">
              <a:avLst/>
            </a:prstGeom>
          </p:spPr>
        </p:pic>
      </p:grpSp>
      <p:grpSp>
        <p:nvGrpSpPr>
          <p:cNvPr id="5" name="Group 29"/>
          <p:cNvGrpSpPr/>
          <p:nvPr/>
        </p:nvGrpSpPr>
        <p:grpSpPr>
          <a:xfrm>
            <a:off x="539552" y="1628800"/>
            <a:ext cx="3672408" cy="4700945"/>
            <a:chOff x="539552" y="1628800"/>
            <a:chExt cx="3672408" cy="4700945"/>
          </a:xfrm>
        </p:grpSpPr>
        <p:sp>
          <p:nvSpPr>
            <p:cNvPr id="28" name="TextBox 27"/>
            <p:cNvSpPr txBox="1"/>
            <p:nvPr/>
          </p:nvSpPr>
          <p:spPr>
            <a:xfrm>
              <a:off x="539552" y="1628800"/>
              <a:ext cx="3672408" cy="4700945"/>
            </a:xfrm>
            <a:prstGeom prst="flowChartDocument">
              <a:avLst/>
            </a:prstGeom>
            <a:ln>
              <a:solidFill>
                <a:schemeClr val="accent5">
                  <a:lumMod val="75000"/>
                </a:schemeClr>
              </a:solidFill>
            </a:ln>
          </p:spPr>
          <p:style>
            <a:lnRef idx="2">
              <a:schemeClr val="accent1"/>
            </a:lnRef>
            <a:fillRef idx="1">
              <a:schemeClr val="lt1"/>
            </a:fillRef>
            <a:effectRef idx="0">
              <a:schemeClr val="accent1"/>
            </a:effectRef>
            <a:fontRef idx="minor">
              <a:schemeClr val="dk1"/>
            </a:fontRef>
          </p:style>
          <p:txBody>
            <a:bodyPr wrap="square" rtlCol="1">
              <a:spAutoFit/>
            </a:bodyPr>
            <a:lstStyle/>
            <a:p>
              <a:pPr algn="r" rtl="1">
                <a:buFont typeface="Arial" pitchFamily="34" charset="0"/>
                <a:buChar char="•"/>
              </a:pPr>
              <a:endParaRPr lang="fa-IR" sz="2000" dirty="0" smtClean="0"/>
            </a:p>
            <a:p>
              <a:pPr algn="r" rtl="1">
                <a:buFont typeface="Arial" pitchFamily="34" charset="0"/>
                <a:buChar char="•"/>
              </a:pPr>
              <a:r>
                <a:rPr lang="fa-IR" sz="2000" dirty="0" smtClean="0"/>
                <a:t>تفکرات فمنیستی</a:t>
              </a:r>
              <a:r>
                <a:rPr lang="fa-IR" sz="2000" dirty="0" smtClean="0">
                  <a:latin typeface="Arial"/>
                  <a:cs typeface="Arial"/>
                </a:rPr>
                <a:t>←</a:t>
              </a:r>
              <a:r>
                <a:rPr lang="fa-IR" sz="2000" dirty="0" smtClean="0"/>
                <a:t> تغییر نگرش نسبت به ازدواج و نقش مادری و کار خانگی </a:t>
              </a:r>
              <a:r>
                <a:rPr lang="fa-IR" sz="2000" dirty="0" smtClean="0">
                  <a:latin typeface="Arial"/>
                  <a:cs typeface="Arial"/>
                </a:rPr>
                <a:t>←</a:t>
              </a:r>
              <a:r>
                <a:rPr lang="fa-IR" sz="2000" dirty="0" smtClean="0"/>
                <a:t>کاهش باروری</a:t>
              </a:r>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buFont typeface="Arial" pitchFamily="34" charset="0"/>
                <a:buChar char="•"/>
              </a:pPr>
              <a:endParaRPr lang="fa-IR" sz="2000" dirty="0" smtClean="0"/>
            </a:p>
            <a:p>
              <a:pPr algn="r" rtl="1"/>
              <a:endParaRPr lang="fa-IR" sz="2000" dirty="0" smtClean="0"/>
            </a:p>
            <a:p>
              <a:pPr algn="r" rtl="1">
                <a:buFont typeface="Arial" pitchFamily="34" charset="0"/>
                <a:buChar char="•"/>
              </a:pPr>
              <a:endParaRPr lang="fa-IR" sz="2000" dirty="0" smtClean="0"/>
            </a:p>
            <a:p>
              <a:pPr algn="r" rtl="1"/>
              <a:endParaRPr lang="fa-IR" sz="2000" dirty="0" smtClean="0"/>
            </a:p>
            <a:p>
              <a:pPr algn="r" rtl="1"/>
              <a:endParaRPr lang="fa-IR" sz="2000" dirty="0"/>
            </a:p>
          </p:txBody>
        </p:sp>
        <p:pic>
          <p:nvPicPr>
            <p:cNvPr id="29" name="Picture 28" descr="zan5.jpg"/>
            <p:cNvPicPr>
              <a:picLocks noChangeAspect="1"/>
            </p:cNvPicPr>
            <p:nvPr/>
          </p:nvPicPr>
          <p:blipFill>
            <a:blip r:embed="rId7" cstate="print"/>
            <a:stretch>
              <a:fillRect/>
            </a:stretch>
          </p:blipFill>
          <p:spPr>
            <a:xfrm>
              <a:off x="1115616" y="3284984"/>
              <a:ext cx="1488777" cy="2236727"/>
            </a:xfrm>
            <a:prstGeom prst="rect">
              <a:avLst/>
            </a:prstGeom>
          </p:spPr>
        </p:pic>
      </p:grpSp>
      <p:cxnSp>
        <p:nvCxnSpPr>
          <p:cNvPr id="30" name="Elbow Connector 29"/>
          <p:cNvCxnSpPr>
            <a:stCxn id="13" idx="6"/>
          </p:cNvCxnSpPr>
          <p:nvPr/>
        </p:nvCxnSpPr>
        <p:spPr>
          <a:xfrm>
            <a:off x="5191598" y="1232958"/>
            <a:ext cx="2332730" cy="323834"/>
          </a:xfrm>
          <a:prstGeom prst="bentConnector3">
            <a:avLst>
              <a:gd name="adj1" fmla="val 100223"/>
            </a:avLst>
          </a:prstGeom>
          <a:ln w="28575">
            <a:solidFill>
              <a:srgbClr val="427598"/>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ox(in)">
                                      <p:cBhvr>
                                        <p:cTn id="7" dur="500"/>
                                        <p:tgtEl>
                                          <p:spTgt spid="30"/>
                                        </p:tgtEl>
                                      </p:cBhvr>
                                    </p:animEffect>
                                  </p:childTnLst>
                                </p:cTn>
                              </p:par>
                              <p:par>
                                <p:cTn id="8" presetID="4"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ox(in)">
                                      <p:cBhvr>
                                        <p:cTn id="10" dur="500"/>
                                        <p:tgtEl>
                                          <p:spTgt spid="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ox(in)">
                                      <p:cBhvr>
                                        <p:cTn id="13" dur="500"/>
                                        <p:tgtEl>
                                          <p:spTgt spid="17"/>
                                        </p:tgtEl>
                                      </p:cBhvr>
                                    </p:animEffect>
                                  </p:childTnLst>
                                </p:cTn>
                              </p:par>
                              <p:par>
                                <p:cTn id="14" presetID="4"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ox(in)">
                                      <p:cBhvr>
                                        <p:cTn id="26" dur="500"/>
                                        <p:tgtEl>
                                          <p:spTgt spid="18"/>
                                        </p:tgtEl>
                                      </p:cBhvr>
                                    </p:animEffect>
                                  </p:childTnLst>
                                </p:cTn>
                              </p:par>
                              <p:par>
                                <p:cTn id="27" presetID="4"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ox(in)">
                                      <p:cBhvr>
                                        <p:cTn id="29" dur="500"/>
                                        <p:tgtEl>
                                          <p:spTgt spid="8"/>
                                        </p:tgtEl>
                                      </p:cBhvr>
                                    </p:animEffect>
                                  </p:childTnLst>
                                </p:cTn>
                              </p:par>
                              <p:par>
                                <p:cTn id="30" presetID="4"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ox(i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ox(in)">
                                      <p:cBhvr>
                                        <p:cTn id="42" dur="500"/>
                                        <p:tgtEl>
                                          <p:spTgt spid="7"/>
                                        </p:tgtEl>
                                      </p:cBhvr>
                                    </p:animEffect>
                                  </p:childTnLst>
                                </p:cTn>
                              </p:par>
                              <p:par>
                                <p:cTn id="43" presetID="4" presetClass="entr" presetSubtype="16"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ox(in)">
                                      <p:cBhvr>
                                        <p:cTn id="45" dur="500"/>
                                        <p:tgtEl>
                                          <p:spTgt spid="19"/>
                                        </p:tgtEl>
                                      </p:cBhvr>
                                    </p:animEffect>
                                  </p:childTnLst>
                                </p:cTn>
                              </p:par>
                              <p:par>
                                <p:cTn id="46" presetID="4" presetClass="entr" presetSubtype="16"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box(in)">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2000"/>
                                        <p:tgtEl>
                                          <p:spTgt spid="5"/>
                                        </p:tgtEl>
                                      </p:cBhvr>
                                    </p:animEffect>
                                    <p:set>
                                      <p:cBhvr>
                                        <p:cTn id="53"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Diagram 38"/>
          <p:cNvGraphicFramePr/>
          <p:nvPr>
            <p:extLst>
              <p:ext uri="{D42A27DB-BD31-4B8C-83A1-F6EECF244321}">
                <p14:modId xmlns:p14="http://schemas.microsoft.com/office/powerpoint/2010/main" val="1916979933"/>
              </p:ext>
            </p:extLst>
          </p:nvPr>
        </p:nvGraphicFramePr>
        <p:xfrm>
          <a:off x="179512" y="0"/>
          <a:ext cx="8964488" cy="6669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fld id="{4403A72F-1100-4E64-BAB1-D85BD15939DA}" type="slidenum">
              <a:rPr lang="en-US" smtClean="0"/>
              <a:pPr/>
              <a:t>47</a:t>
            </a:fld>
            <a:endParaRPr lang="en-US"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100392" y="6381328"/>
            <a:ext cx="762000" cy="365125"/>
          </a:xfrm>
        </p:spPr>
        <p:txBody>
          <a:bodyPr/>
          <a:lstStyle/>
          <a:p>
            <a:r>
              <a:rPr lang="fa-IR" dirty="0" smtClean="0"/>
              <a:t>44</a:t>
            </a:r>
            <a:endParaRPr lang="en-US" dirty="0"/>
          </a:p>
        </p:txBody>
      </p:sp>
      <p:graphicFrame>
        <p:nvGraphicFramePr>
          <p:cNvPr id="5" name="Diagram 4"/>
          <p:cNvGraphicFramePr/>
          <p:nvPr>
            <p:extLst>
              <p:ext uri="{D42A27DB-BD31-4B8C-83A1-F6EECF244321}">
                <p14:modId xmlns:p14="http://schemas.microsoft.com/office/powerpoint/2010/main" val="4122489753"/>
              </p:ext>
            </p:extLst>
          </p:nvPr>
        </p:nvGraphicFramePr>
        <p:xfrm>
          <a:off x="0" y="188640"/>
          <a:ext cx="9144000" cy="6480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795090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114980562"/>
              </p:ext>
            </p:extLst>
          </p:nvPr>
        </p:nvGraphicFramePr>
        <p:xfrm>
          <a:off x="0" y="404664"/>
          <a:ext cx="9144000" cy="6453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r>
              <a:rPr lang="fa-IR" dirty="0" smtClean="0"/>
              <a:t>45</a:t>
            </a:r>
          </a:p>
        </p:txBody>
      </p:sp>
    </p:spTree>
    <p:extLst>
      <p:ext uri="{BB962C8B-B14F-4D97-AF65-F5344CB8AC3E}">
        <p14:creationId xmlns:p14="http://schemas.microsoft.com/office/powerpoint/2010/main" val="8768380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descr="11.png"/>
          <p:cNvPicPr>
            <a:picLocks noGrp="1" noChangeAspect="1"/>
          </p:cNvPicPr>
          <p:nvPr>
            <p:ph sz="quarter" idx="2"/>
          </p:nvPr>
        </p:nvPicPr>
        <p:blipFill>
          <a:blip r:embed="rId3" cstate="print"/>
          <a:stretch>
            <a:fillRect/>
          </a:stretch>
        </p:blipFill>
        <p:spPr>
          <a:xfrm>
            <a:off x="395536" y="1340768"/>
            <a:ext cx="8424936" cy="4669048"/>
          </a:xfrm>
          <a:ln>
            <a:solidFill>
              <a:schemeClr val="bg2"/>
            </a:solidFill>
          </a:ln>
        </p:spPr>
      </p:pic>
      <p:sp>
        <p:nvSpPr>
          <p:cNvPr id="2" name="Slide Number Placeholder 1"/>
          <p:cNvSpPr>
            <a:spLocks noGrp="1"/>
          </p:cNvSpPr>
          <p:nvPr>
            <p:ph type="sldNum" sz="quarter" idx="12"/>
          </p:nvPr>
        </p:nvSpPr>
        <p:spPr/>
        <p:txBody>
          <a:bodyPr/>
          <a:lstStyle/>
          <a:p>
            <a:r>
              <a:rPr lang="fa-IR" dirty="0" smtClean="0"/>
              <a:t>5</a:t>
            </a:r>
            <a:endParaRPr lang="en-US" dirty="0"/>
          </a:p>
        </p:txBody>
      </p:sp>
      <p:sp>
        <p:nvSpPr>
          <p:cNvPr id="10" name="Title 9"/>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pic>
        <p:nvPicPr>
          <p:cNvPr id="24" name="Picture 23" descr="9.png"/>
          <p:cNvPicPr>
            <a:picLocks noChangeAspect="1"/>
          </p:cNvPicPr>
          <p:nvPr/>
        </p:nvPicPr>
        <p:blipFill>
          <a:blip r:embed="rId4" cstate="print"/>
          <a:stretch>
            <a:fillRect/>
          </a:stretch>
        </p:blipFill>
        <p:spPr>
          <a:xfrm>
            <a:off x="395536" y="1340768"/>
            <a:ext cx="8453234" cy="4702392"/>
          </a:xfrm>
          <a:prstGeom prst="rect">
            <a:avLst/>
          </a:prstGeom>
          <a:ln>
            <a:solidFill>
              <a:schemeClr val="bg2"/>
            </a:solidFill>
          </a:ln>
        </p:spPr>
      </p:pic>
      <p:sp>
        <p:nvSpPr>
          <p:cNvPr id="14" name="Flowchart: Alternate Process 13"/>
          <p:cNvSpPr/>
          <p:nvPr/>
        </p:nvSpPr>
        <p:spPr>
          <a:xfrm>
            <a:off x="2411760" y="2132856"/>
            <a:ext cx="2430016" cy="2531566"/>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Low" rtl="1"/>
            <a:r>
              <a:rPr lang="fa-IR" dirty="0" smtClean="0"/>
              <a:t>1341: فعالیت برخی انجمن‌های خیریه و مطب‌های خصوصی در زمینه تنطیم خانواده با ماموریت خانم فرمان‌فرمائیان به ‌عنوان </a:t>
            </a:r>
            <a:r>
              <a:rPr lang="fa-IR" b="1" dirty="0" smtClean="0"/>
              <a:t>نماینده‌ی سازمان ملل و طبق دستور شورای جمعیت آمریکا</a:t>
            </a:r>
            <a:endParaRPr lang="fa-IR" dirty="0"/>
          </a:p>
        </p:txBody>
      </p:sp>
      <p:sp>
        <p:nvSpPr>
          <p:cNvPr id="17" name="TextBox 16"/>
          <p:cNvSpPr txBox="1"/>
          <p:nvPr/>
        </p:nvSpPr>
        <p:spPr>
          <a:xfrm flipH="1">
            <a:off x="2411760" y="1844824"/>
            <a:ext cx="1613065" cy="3778651"/>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wrap="square" lIns="91440" rtlCol="0">
            <a:spAutoFit/>
          </a:bodyPr>
          <a:lstStyle>
            <a:defPPr>
              <a:defRPr lang="en-US"/>
            </a:defPPr>
            <a:lvl1pPr marL="91440" indent="-91440">
              <a:buFont typeface="Arial" pitchFamily="34" charset="0"/>
              <a:buChar char="•"/>
              <a:defRPr sz="1200"/>
            </a:lvl1pPr>
          </a:lstStyle>
          <a:p>
            <a:pPr algn="justLow" rtl="1">
              <a:lnSpc>
                <a:spcPct val="120000"/>
              </a:lnSpc>
              <a:buNone/>
            </a:pPr>
            <a:r>
              <a:rPr lang="fa-IR" sz="1600" dirty="0" smtClean="0"/>
              <a:t>1345: تشکیل </a:t>
            </a:r>
            <a:r>
              <a:rPr lang="fa-IR" sz="1600" dirty="0"/>
              <a:t>شورای عالی بهداشت و تنظیم خانواده و ستاد عالی هماهنگی </a:t>
            </a:r>
            <a:r>
              <a:rPr lang="fa-IR" sz="1600" dirty="0" smtClean="0"/>
              <a:t>با دستگاه‌های </a:t>
            </a:r>
            <a:r>
              <a:rPr lang="fa-IR" sz="1600" dirty="0"/>
              <a:t>دولتی در </a:t>
            </a:r>
            <a:r>
              <a:rPr lang="fa-IR" sz="1600" dirty="0" smtClean="0"/>
              <a:t>وزارت بهداشت</a:t>
            </a:r>
          </a:p>
          <a:p>
            <a:pPr algn="justLow" rtl="1">
              <a:lnSpc>
                <a:spcPct val="120000"/>
              </a:lnSpc>
              <a:buNone/>
            </a:pPr>
            <a:r>
              <a:rPr lang="fa-IR" sz="1600" dirty="0" smtClean="0"/>
              <a:t> </a:t>
            </a:r>
            <a:r>
              <a:rPr lang="fa-IR" sz="1600" dirty="0"/>
              <a:t>(</a:t>
            </a:r>
            <a:r>
              <a:rPr lang="fa-IR" sz="1600" b="1" dirty="0"/>
              <a:t>تحت نظر </a:t>
            </a:r>
            <a:r>
              <a:rPr lang="fa-IR" sz="1600" b="1" dirty="0" smtClean="0"/>
              <a:t>کارشناسان شورای جمعیتی مستقر </a:t>
            </a:r>
            <a:r>
              <a:rPr lang="fa-IR" sz="1600" b="1" dirty="0"/>
              <a:t>در آمریکا</a:t>
            </a:r>
            <a:r>
              <a:rPr lang="fa-IR" sz="1600" dirty="0"/>
              <a:t>)</a:t>
            </a:r>
          </a:p>
        </p:txBody>
      </p:sp>
      <p:sp>
        <p:nvSpPr>
          <p:cNvPr id="18" name="TextBox 17"/>
          <p:cNvSpPr txBox="1"/>
          <p:nvPr/>
        </p:nvSpPr>
        <p:spPr>
          <a:xfrm flipH="1">
            <a:off x="4067944" y="1844824"/>
            <a:ext cx="1613065" cy="2884575"/>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lIns="91440" rtlCol="0">
            <a:spAutoFit/>
          </a:bodyPr>
          <a:lstStyle>
            <a:defPPr>
              <a:defRPr lang="en-US"/>
            </a:defPPr>
            <a:lvl1pPr marL="91440" indent="-91440">
              <a:buFont typeface="Arial" pitchFamily="34" charset="0"/>
              <a:buChar char="•"/>
              <a:defRPr sz="1200"/>
            </a:lvl1pPr>
          </a:lstStyle>
          <a:p>
            <a:pPr algn="justLow" rtl="1">
              <a:lnSpc>
                <a:spcPct val="120000"/>
              </a:lnSpc>
              <a:buNone/>
            </a:pPr>
            <a:r>
              <a:rPr lang="fa-IR" sz="1600" dirty="0" smtClean="0"/>
              <a:t>1346 : اجرای برنامه‌های کنترل </a:t>
            </a:r>
            <a:r>
              <a:rPr lang="fa-IR" sz="1600" dirty="0"/>
              <a:t>جمعیت </a:t>
            </a:r>
            <a:r>
              <a:rPr lang="fa-IR" sz="1600" dirty="0" smtClean="0"/>
              <a:t>با صدور </a:t>
            </a:r>
            <a:r>
              <a:rPr lang="fa-IR" sz="1600" dirty="0"/>
              <a:t>«</a:t>
            </a:r>
            <a:r>
              <a:rPr lang="fa-IR" sz="1600" dirty="0" smtClean="0"/>
              <a:t>اعلامیه‌تهران»</a:t>
            </a:r>
          </a:p>
          <a:p>
            <a:pPr algn="justLow" rtl="1">
              <a:lnSpc>
                <a:spcPct val="120000"/>
              </a:lnSpc>
              <a:buNone/>
            </a:pPr>
            <a:endParaRPr lang="fa-IR" sz="1600" dirty="0"/>
          </a:p>
          <a:p>
            <a:pPr algn="justLow" rtl="1">
              <a:lnSpc>
                <a:spcPct val="120000"/>
              </a:lnSpc>
              <a:buNone/>
            </a:pPr>
            <a:r>
              <a:rPr lang="fa-IR" sz="1600" dirty="0" smtClean="0"/>
              <a:t>فرض </a:t>
            </a:r>
            <a:r>
              <a:rPr lang="fa-IR" sz="1600" dirty="0"/>
              <a:t>نمودن </a:t>
            </a:r>
            <a:r>
              <a:rPr lang="fa-IR" sz="1600" dirty="0" smtClean="0"/>
              <a:t>تنظیم خانواده </a:t>
            </a:r>
            <a:r>
              <a:rPr lang="fa-IR" sz="1600" dirty="0"/>
              <a:t>به </a:t>
            </a:r>
            <a:r>
              <a:rPr lang="fa-IR" sz="1600" dirty="0" smtClean="0"/>
              <a:t>عنوان مصداق </a:t>
            </a:r>
            <a:r>
              <a:rPr lang="fa-IR" sz="1600" dirty="0"/>
              <a:t>حقوق </a:t>
            </a:r>
            <a:r>
              <a:rPr lang="fa-IR" sz="1600" dirty="0" smtClean="0"/>
              <a:t>اولیه بشر</a:t>
            </a:r>
            <a:endParaRPr lang="fa-IR" sz="1600" dirty="0"/>
          </a:p>
        </p:txBody>
      </p:sp>
      <p:sp>
        <p:nvSpPr>
          <p:cNvPr id="20" name="TextBox 19"/>
          <p:cNvSpPr txBox="1"/>
          <p:nvPr/>
        </p:nvSpPr>
        <p:spPr>
          <a:xfrm flipH="1">
            <a:off x="755576" y="2132856"/>
            <a:ext cx="1613065" cy="2009430"/>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wrap="square" lIns="91440" rtlCol="0">
            <a:spAutoFit/>
          </a:bodyPr>
          <a:lstStyle/>
          <a:p>
            <a:pPr algn="justLow" rtl="1">
              <a:lnSpc>
                <a:spcPct val="120000"/>
              </a:lnSpc>
            </a:pPr>
            <a:r>
              <a:rPr lang="fa-IR" sz="1600" dirty="0" smtClean="0"/>
              <a:t>قبل از 1330: نبود </a:t>
            </a:r>
            <a:r>
              <a:rPr lang="fa-IR" sz="1600" dirty="0"/>
              <a:t>سیاست‌گذاری مشخص دولتی </a:t>
            </a:r>
            <a:endParaRPr lang="fa-IR" sz="1600" dirty="0" smtClean="0"/>
          </a:p>
          <a:p>
            <a:pPr algn="justLow" rtl="1">
              <a:lnSpc>
                <a:spcPct val="120000"/>
              </a:lnSpc>
            </a:pPr>
            <a:endParaRPr lang="fa-IR" sz="1600" dirty="0"/>
          </a:p>
          <a:p>
            <a:pPr algn="justLow" rtl="1">
              <a:lnSpc>
                <a:spcPct val="120000"/>
              </a:lnSpc>
            </a:pPr>
            <a:r>
              <a:rPr lang="fa-IR" sz="1600" dirty="0" smtClean="0"/>
              <a:t>ارائه‌ی توصیه </a:t>
            </a:r>
            <a:r>
              <a:rPr lang="fa-IR" sz="1600" dirty="0"/>
              <a:t>توسط انجمن‌های خیریه</a:t>
            </a:r>
            <a:endParaRPr lang="en-US" sz="1600" dirty="0"/>
          </a:p>
        </p:txBody>
      </p:sp>
      <p:pic>
        <p:nvPicPr>
          <p:cNvPr id="22" name="Picture 21" descr="7.png"/>
          <p:cNvPicPr>
            <a:picLocks noChangeAspect="1"/>
          </p:cNvPicPr>
          <p:nvPr/>
        </p:nvPicPr>
        <p:blipFill>
          <a:blip r:embed="rId5" cstate="print"/>
          <a:stretch>
            <a:fillRect/>
          </a:stretch>
        </p:blipFill>
        <p:spPr>
          <a:xfrm>
            <a:off x="395536" y="1340768"/>
            <a:ext cx="8453234" cy="4702392"/>
          </a:xfrm>
          <a:prstGeom prst="rect">
            <a:avLst/>
          </a:prstGeom>
          <a:ln>
            <a:solidFill>
              <a:schemeClr val="bg2"/>
            </a:solidFill>
          </a:ln>
        </p:spPr>
      </p:pic>
      <p:sp>
        <p:nvSpPr>
          <p:cNvPr id="23" name="TextBox 22"/>
          <p:cNvSpPr txBox="1"/>
          <p:nvPr/>
        </p:nvSpPr>
        <p:spPr>
          <a:xfrm flipH="1">
            <a:off x="3851920" y="2132856"/>
            <a:ext cx="1613065" cy="3194328"/>
          </a:xfrm>
          <a:prstGeom prst="flowChartAlternateProcess">
            <a:avLst/>
          </a:prstGeom>
          <a:ln>
            <a:solidFill>
              <a:srgbClr val="FF0066"/>
            </a:solidFill>
          </a:ln>
        </p:spPr>
        <p:style>
          <a:lnRef idx="2">
            <a:schemeClr val="accent1"/>
          </a:lnRef>
          <a:fillRef idx="1">
            <a:schemeClr val="lt1"/>
          </a:fillRef>
          <a:effectRef idx="0">
            <a:schemeClr val="accent1"/>
          </a:effectRef>
          <a:fontRef idx="minor">
            <a:schemeClr val="dk1"/>
          </a:fontRef>
        </p:style>
        <p:txBody>
          <a:bodyPr wrap="square" lIns="91440" rtlCol="0">
            <a:spAutoFit/>
          </a:bodyPr>
          <a:lstStyle>
            <a:defPPr>
              <a:defRPr lang="en-US"/>
            </a:defPPr>
            <a:lvl1pPr marL="91440" indent="-91440">
              <a:buFont typeface="Arial" pitchFamily="34" charset="0"/>
              <a:buChar char="•"/>
              <a:defRPr sz="1200"/>
            </a:lvl1pPr>
          </a:lstStyle>
          <a:p>
            <a:pPr marL="0" indent="0" algn="justLow" rtl="1">
              <a:lnSpc>
                <a:spcPct val="120000"/>
              </a:lnSpc>
              <a:buNone/>
            </a:pPr>
            <a:r>
              <a:rPr lang="en-US" sz="1600" dirty="0"/>
              <a:t> </a:t>
            </a:r>
            <a:r>
              <a:rPr lang="fa-IR" sz="1600" dirty="0" smtClean="0"/>
              <a:t>1359:آغاز </a:t>
            </a:r>
            <a:r>
              <a:rPr lang="fa-IR" sz="1600" dirty="0"/>
              <a:t>جنگ تحمیلی و </a:t>
            </a:r>
            <a:r>
              <a:rPr lang="fa-IR" sz="1600" dirty="0" smtClean="0"/>
              <a:t>تعطیلی </a:t>
            </a:r>
            <a:r>
              <a:rPr lang="fa-IR" sz="1600" dirty="0"/>
              <a:t>برنامه‌های </a:t>
            </a:r>
            <a:r>
              <a:rPr lang="fa-IR" sz="1600" dirty="0" smtClean="0"/>
              <a:t>تنظیم خانواده</a:t>
            </a:r>
          </a:p>
          <a:p>
            <a:pPr marL="0" indent="0" algn="justLow" rtl="1">
              <a:lnSpc>
                <a:spcPct val="120000"/>
              </a:lnSpc>
              <a:buNone/>
            </a:pPr>
            <a:r>
              <a:rPr lang="fa-IR" sz="1600" dirty="0" smtClean="0"/>
              <a:t>-کاهش </a:t>
            </a:r>
            <a:r>
              <a:rPr lang="fa-IR" sz="1600" dirty="0"/>
              <a:t>مرگ </a:t>
            </a:r>
            <a:r>
              <a:rPr lang="fa-IR" sz="1600" dirty="0" smtClean="0"/>
              <a:t>و میر </a:t>
            </a:r>
            <a:r>
              <a:rPr lang="fa-IR" sz="1600" dirty="0"/>
              <a:t>به دلیل توسعه شبکه </a:t>
            </a:r>
            <a:r>
              <a:rPr lang="fa-IR" sz="1600" dirty="0" smtClean="0"/>
              <a:t>خدمات بهداشتی</a:t>
            </a:r>
          </a:p>
          <a:p>
            <a:pPr marL="0" indent="0" algn="justLow" rtl="1">
              <a:lnSpc>
                <a:spcPct val="120000"/>
              </a:lnSpc>
              <a:buNone/>
            </a:pPr>
            <a:r>
              <a:rPr lang="fa-IR" sz="1600" dirty="0" smtClean="0"/>
              <a:t>-مهاجرت اتباع </a:t>
            </a:r>
            <a:r>
              <a:rPr lang="fa-IR" sz="1600" dirty="0"/>
              <a:t>همسایه به </a:t>
            </a:r>
            <a:r>
              <a:rPr lang="fa-IR" sz="1600" dirty="0" smtClean="0"/>
              <a:t>ایران</a:t>
            </a:r>
            <a:endParaRPr lang="en-US" sz="1600" dirty="0">
              <a:cs typeface="+mj-cs"/>
            </a:endParaRPr>
          </a:p>
        </p:txBody>
      </p:sp>
      <p:sp>
        <p:nvSpPr>
          <p:cNvPr id="13" name="Rectangle 12"/>
          <p:cNvSpPr/>
          <p:nvPr/>
        </p:nvSpPr>
        <p:spPr>
          <a:xfrm rot="16200000">
            <a:off x="-2568528" y="3504494"/>
            <a:ext cx="5436096" cy="388568"/>
          </a:xfrm>
          <a:prstGeom prst="rect">
            <a:avLst/>
          </a:prstGeom>
        </p:spPr>
        <p:txBody>
          <a:bodyPr wrap="square">
            <a:spAutoFit/>
          </a:bodyPr>
          <a:lstStyle/>
          <a:p>
            <a:pPr lvl="0" algn="ctr" rtl="1">
              <a:lnSpc>
                <a:spcPct val="150000"/>
              </a:lnSpc>
            </a:pPr>
            <a:r>
              <a:rPr lang="fa-IR" sz="1400" b="1" dirty="0" smtClean="0">
                <a:cs typeface="B Nazanin" pitchFamily="2" charset="-78"/>
              </a:rPr>
              <a:t>نرخ باروری کل</a:t>
            </a:r>
            <a:r>
              <a:rPr lang="en-US" sz="1400" dirty="0" smtClean="0">
                <a:cs typeface="B Nazanin" pitchFamily="2" charset="-78"/>
              </a:rPr>
              <a:t>:</a:t>
            </a:r>
            <a:r>
              <a:rPr lang="fa-IR" sz="1400" dirty="0" smtClean="0">
                <a:cs typeface="B Nazanin" pitchFamily="2" charset="-78"/>
              </a:rPr>
              <a:t> متوسط فرزندان زنده متولد شده به</a:t>
            </a:r>
            <a:r>
              <a:rPr lang="en-US" sz="1400" dirty="0" smtClean="0"/>
              <a:t> </a:t>
            </a:r>
            <a:r>
              <a:rPr lang="fa-IR" sz="1400" dirty="0" smtClean="0">
                <a:cs typeface="B Nazanin" pitchFamily="2" charset="-78"/>
              </a:rPr>
              <a:t>ازای</a:t>
            </a:r>
            <a:r>
              <a:rPr lang="en-US" sz="1400" dirty="0" smtClean="0">
                <a:cs typeface="B Nazanin" pitchFamily="2" charset="-78"/>
              </a:rPr>
              <a:t> </a:t>
            </a:r>
            <a:r>
              <a:rPr lang="fa-IR" sz="1400" dirty="0" smtClean="0">
                <a:cs typeface="B Nazanin" pitchFamily="2" charset="-78"/>
              </a:rPr>
              <a:t>یک زن</a:t>
            </a:r>
            <a:endParaRPr lang="en-US" sz="1400" dirty="0" smtClean="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ox(i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20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ox(in)">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ox(in)">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2000"/>
                                        <p:tgtEl>
                                          <p:spTgt spid="17"/>
                                        </p:tgtEl>
                                      </p:cBhvr>
                                    </p:animEffect>
                                    <p:set>
                                      <p:cBhvr>
                                        <p:cTn id="45" dur="1" fill="hold">
                                          <p:stCondLst>
                                            <p:cond delay="1999"/>
                                          </p:stCondLst>
                                        </p:cTn>
                                        <p:tgtEl>
                                          <p:spTgt spid="1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2000"/>
                                        <p:tgtEl>
                                          <p:spTgt spid="18"/>
                                        </p:tgtEl>
                                      </p:cBhvr>
                                    </p:animEffect>
                                    <p:set>
                                      <p:cBhvr>
                                        <p:cTn id="48" dur="1" fill="hold">
                                          <p:stCondLst>
                                            <p:cond delay="1999"/>
                                          </p:stCondLst>
                                        </p:cTn>
                                        <p:tgtEl>
                                          <p:spTgt spid="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0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1"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ox(in)">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7" grpId="0" animBg="1"/>
      <p:bldP spid="17" grpId="1" animBg="1"/>
      <p:bldP spid="18" grpId="0" animBg="1"/>
      <p:bldP spid="18" grpId="1" animBg="1"/>
      <p:bldP spid="20" grpId="0" animBg="1"/>
      <p:bldP spid="20" grpId="1" animBg="1"/>
      <p:bldP spid="23" grpId="0" animBg="1"/>
      <p:bldP spid="23"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smtClean="0"/>
              <a:t>1</a:t>
            </a:r>
            <a:endParaRPr lang="fa-IR" dirty="0" smtClean="0"/>
          </a:p>
        </p:txBody>
      </p:sp>
      <p:grpSp>
        <p:nvGrpSpPr>
          <p:cNvPr id="7" name="Group 6"/>
          <p:cNvGrpSpPr/>
          <p:nvPr/>
        </p:nvGrpSpPr>
        <p:grpSpPr>
          <a:xfrm>
            <a:off x="3633620" y="260648"/>
            <a:ext cx="2168474" cy="1875984"/>
            <a:chOff x="3515972" y="0"/>
            <a:chExt cx="2168474" cy="1875984"/>
          </a:xfrm>
        </p:grpSpPr>
        <p:sp>
          <p:nvSpPr>
            <p:cNvPr id="27" name="Hexagon 26"/>
            <p:cNvSpPr/>
            <p:nvPr/>
          </p:nvSpPr>
          <p:spPr>
            <a:xfrm>
              <a:off x="3515972" y="0"/>
              <a:ext cx="2168474" cy="1875984"/>
            </a:xfrm>
            <a:prstGeom prst="hexagon">
              <a:avLst>
                <a:gd name="adj" fmla="val 28570"/>
                <a:gd name="vf" fmla="val 11547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8" name="Hexagon 7"/>
            <p:cNvSpPr/>
            <p:nvPr/>
          </p:nvSpPr>
          <p:spPr>
            <a:xfrm>
              <a:off x="3875334" y="310891"/>
              <a:ext cx="1449750" cy="12542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400" b="1" kern="1200" dirty="0" smtClean="0">
                  <a:effectLst/>
                </a:rPr>
                <a:t>فرزند سالاری</a:t>
              </a:r>
              <a:endParaRPr lang="en-US" sz="2400" b="1" kern="1200" dirty="0">
                <a:effectLst/>
              </a:endParaRPr>
            </a:p>
          </p:txBody>
        </p:sp>
      </p:grpSp>
      <p:sp>
        <p:nvSpPr>
          <p:cNvPr id="26" name="Hexagon 10"/>
          <p:cNvSpPr/>
          <p:nvPr/>
        </p:nvSpPr>
        <p:spPr>
          <a:xfrm>
            <a:off x="6444208" y="1715740"/>
            <a:ext cx="1449750" cy="12542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fa-IR" sz="2300" kern="1200" dirty="0" smtClean="0"/>
              <a:t>کاهش روابط اجتماعی </a:t>
            </a:r>
            <a:endParaRPr lang="en-US" sz="2300" kern="1200" dirty="0"/>
          </a:p>
        </p:txBody>
      </p:sp>
      <p:sp>
        <p:nvSpPr>
          <p:cNvPr id="20" name="Hexagon 19"/>
          <p:cNvSpPr/>
          <p:nvPr/>
        </p:nvSpPr>
        <p:spPr>
          <a:xfrm>
            <a:off x="2286063" y="3064199"/>
            <a:ext cx="1449750" cy="12542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n-US" sz="2300" kern="1200" dirty="0"/>
          </a:p>
        </p:txBody>
      </p:sp>
      <p:sp>
        <p:nvSpPr>
          <p:cNvPr id="35" name="Oval 34"/>
          <p:cNvSpPr/>
          <p:nvPr/>
        </p:nvSpPr>
        <p:spPr>
          <a:xfrm>
            <a:off x="1549713" y="3475675"/>
            <a:ext cx="2488704" cy="13718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تو</a:t>
            </a:r>
            <a:r>
              <a:rPr lang="fa-IR" b="1" dirty="0" smtClean="0">
                <a:solidFill>
                  <a:schemeClr val="tx1"/>
                </a:solidFill>
              </a:rPr>
              <a:t>کاهش صبر و تحمل </a:t>
            </a:r>
            <a:endParaRPr lang="en-US" b="1" dirty="0"/>
          </a:p>
        </p:txBody>
      </p:sp>
      <p:sp>
        <p:nvSpPr>
          <p:cNvPr id="36" name="Oval 35"/>
          <p:cNvSpPr/>
          <p:nvPr/>
        </p:nvSpPr>
        <p:spPr>
          <a:xfrm>
            <a:off x="502802" y="4896075"/>
            <a:ext cx="2488704" cy="13718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lumMod val="95000"/>
                    <a:lumOff val="5000"/>
                  </a:schemeClr>
                </a:solidFill>
              </a:rPr>
              <a:t>کانون توجه بودن</a:t>
            </a:r>
            <a:endParaRPr lang="en-US" b="1" dirty="0">
              <a:solidFill>
                <a:schemeClr val="tx1">
                  <a:lumMod val="95000"/>
                  <a:lumOff val="5000"/>
                </a:schemeClr>
              </a:solidFill>
            </a:endParaRPr>
          </a:p>
        </p:txBody>
      </p:sp>
      <p:sp>
        <p:nvSpPr>
          <p:cNvPr id="37" name="Oval 36"/>
          <p:cNvSpPr/>
          <p:nvPr/>
        </p:nvSpPr>
        <p:spPr>
          <a:xfrm>
            <a:off x="6161456" y="926579"/>
            <a:ext cx="2488704" cy="13718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افزایش توقع و زود رنجی </a:t>
            </a:r>
            <a:endParaRPr lang="en-US" b="1" dirty="0">
              <a:solidFill>
                <a:schemeClr val="tx1"/>
              </a:solidFill>
            </a:endParaRPr>
          </a:p>
        </p:txBody>
      </p:sp>
      <p:sp>
        <p:nvSpPr>
          <p:cNvPr id="38" name="Oval 37"/>
          <p:cNvSpPr/>
          <p:nvPr/>
        </p:nvSpPr>
        <p:spPr>
          <a:xfrm>
            <a:off x="502802" y="2097371"/>
            <a:ext cx="2488704" cy="13718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عدم شکل گیری شخصیت فعال </a:t>
            </a:r>
            <a:endParaRPr lang="en-US" b="1" dirty="0">
              <a:solidFill>
                <a:schemeClr val="tx1"/>
              </a:solidFill>
            </a:endParaRPr>
          </a:p>
        </p:txBody>
      </p:sp>
      <p:sp>
        <p:nvSpPr>
          <p:cNvPr id="39" name="Oval 38"/>
          <p:cNvSpPr/>
          <p:nvPr/>
        </p:nvSpPr>
        <p:spPr>
          <a:xfrm>
            <a:off x="5874837" y="2317283"/>
            <a:ext cx="2488704" cy="13718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توجه بیش از حد به خواسته ها  </a:t>
            </a:r>
            <a:endParaRPr lang="en-US" b="1" dirty="0"/>
          </a:p>
        </p:txBody>
      </p:sp>
      <p:sp>
        <p:nvSpPr>
          <p:cNvPr id="50" name="Oval 49"/>
          <p:cNvSpPr/>
          <p:nvPr/>
        </p:nvSpPr>
        <p:spPr>
          <a:xfrm>
            <a:off x="3350306" y="2195098"/>
            <a:ext cx="2500544" cy="13416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سرخوردگی و ناسازگاری </a:t>
            </a:r>
            <a:endParaRPr lang="en-US" b="1" dirty="0">
              <a:solidFill>
                <a:schemeClr val="tx1"/>
              </a:solidFill>
            </a:endParaRPr>
          </a:p>
        </p:txBody>
      </p:sp>
      <p:pic>
        <p:nvPicPr>
          <p:cNvPr id="52" name="Picture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696" y="185690"/>
            <a:ext cx="2101398" cy="1634421"/>
          </a:xfrm>
          <a:prstGeom prst="rect">
            <a:avLst/>
          </a:prstGeom>
        </p:spPr>
      </p:pic>
      <p:pic>
        <p:nvPicPr>
          <p:cNvPr id="53" name="Picture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1002" y="3691299"/>
            <a:ext cx="4715596" cy="3030175"/>
          </a:xfrm>
          <a:prstGeom prst="rect">
            <a:avLst/>
          </a:prstGeom>
        </p:spPr>
      </p:pic>
    </p:spTree>
    <p:extLst>
      <p:ext uri="{BB962C8B-B14F-4D97-AF65-F5344CB8AC3E}">
        <p14:creationId xmlns:p14="http://schemas.microsoft.com/office/powerpoint/2010/main" val="3985536369"/>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486818" y="261375"/>
            <a:ext cx="2170364" cy="1877731"/>
          </a:xfrm>
          <a:prstGeom prst="rect">
            <a:avLst/>
          </a:prstGeom>
        </p:spPr>
      </p:pic>
      <p:sp>
        <p:nvSpPr>
          <p:cNvPr id="4" name="Slide Number Placeholder 3"/>
          <p:cNvSpPr>
            <a:spLocks noGrp="1"/>
          </p:cNvSpPr>
          <p:nvPr>
            <p:ph type="sldNum" sz="quarter" idx="12"/>
          </p:nvPr>
        </p:nvSpPr>
        <p:spPr>
          <a:xfrm>
            <a:off x="7924800" y="6381328"/>
            <a:ext cx="762000" cy="365125"/>
          </a:xfrm>
        </p:spPr>
        <p:txBody>
          <a:bodyPr/>
          <a:lstStyle/>
          <a:p>
            <a:r>
              <a:rPr lang="fa-IR" dirty="0" smtClean="0"/>
              <a:t>47</a:t>
            </a:r>
          </a:p>
        </p:txBody>
      </p:sp>
      <p:sp>
        <p:nvSpPr>
          <p:cNvPr id="6" name="Rounded Rectangle 5"/>
          <p:cNvSpPr/>
          <p:nvPr/>
        </p:nvSpPr>
        <p:spPr>
          <a:xfrm>
            <a:off x="5657182" y="2204864"/>
            <a:ext cx="2648618" cy="115212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rPr>
              <a:t>عدم تجربه از کودکی و نوجوانی </a:t>
            </a:r>
            <a:endParaRPr lang="en-US" sz="2000" b="1" dirty="0">
              <a:solidFill>
                <a:schemeClr val="tx1"/>
              </a:solidFill>
            </a:endParaRPr>
          </a:p>
        </p:txBody>
      </p:sp>
      <p:sp>
        <p:nvSpPr>
          <p:cNvPr id="7" name="Rounded Rectangle 6"/>
          <p:cNvSpPr/>
          <p:nvPr/>
        </p:nvSpPr>
        <p:spPr>
          <a:xfrm>
            <a:off x="3041675" y="3291702"/>
            <a:ext cx="2813374" cy="151216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rPr>
              <a:t>پرش به دوران مسئولیت و بزرگسالی </a:t>
            </a:r>
            <a:endParaRPr lang="en-US" sz="2000" b="1" dirty="0">
              <a:solidFill>
                <a:schemeClr val="tx1"/>
              </a:solidFill>
            </a:endParaRPr>
          </a:p>
        </p:txBody>
      </p:sp>
      <p:sp>
        <p:nvSpPr>
          <p:cNvPr id="10" name="Rounded Rectangle 9"/>
          <p:cNvSpPr/>
          <p:nvPr/>
        </p:nvSpPr>
        <p:spPr>
          <a:xfrm>
            <a:off x="457200" y="4762832"/>
            <a:ext cx="2808312" cy="1207056"/>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rPr>
              <a:t>قرار گرفتن در معرض استرس ها </a:t>
            </a:r>
            <a:endParaRPr lang="en-US" sz="2000" b="1" dirty="0">
              <a:solidFill>
                <a:schemeClr val="tx1"/>
              </a:solidFill>
            </a:endParaRPr>
          </a:p>
        </p:txBody>
      </p:sp>
      <p:sp>
        <p:nvSpPr>
          <p:cNvPr id="12" name="Rounded Rectangle 11"/>
          <p:cNvSpPr/>
          <p:nvPr/>
        </p:nvSpPr>
        <p:spPr>
          <a:xfrm>
            <a:off x="5657182" y="4713214"/>
            <a:ext cx="2648618" cy="1270386"/>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rPr>
              <a:t>رشد سریع روحی و روانی</a:t>
            </a:r>
            <a:endParaRPr lang="en-US" sz="2000" b="1" dirty="0">
              <a:solidFill>
                <a:schemeClr val="tx1"/>
              </a:solidFill>
            </a:endParaRPr>
          </a:p>
        </p:txBody>
      </p:sp>
      <p:sp>
        <p:nvSpPr>
          <p:cNvPr id="13" name="Rounded Rectangle 12"/>
          <p:cNvSpPr/>
          <p:nvPr/>
        </p:nvSpPr>
        <p:spPr>
          <a:xfrm>
            <a:off x="457200" y="2204864"/>
            <a:ext cx="2808312" cy="115212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solidFill>
                  <a:schemeClr val="tx1"/>
                </a:solidFill>
              </a:rPr>
              <a:t>پرورش در کنار بزرگسالان </a:t>
            </a:r>
            <a:endParaRPr lang="en-US" sz="2000" b="1" dirty="0">
              <a:solidFill>
                <a:schemeClr val="tx1"/>
              </a:soli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97796"/>
            <a:ext cx="2808312" cy="1743075"/>
          </a:xfrm>
          <a:prstGeom prst="rect">
            <a:avLst/>
          </a:prstGeom>
        </p:spPr>
      </p:pic>
    </p:spTree>
    <p:extLst>
      <p:ext uri="{BB962C8B-B14F-4D97-AF65-F5344CB8AC3E}">
        <p14:creationId xmlns:p14="http://schemas.microsoft.com/office/powerpoint/2010/main" val="29560166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5"/>
                                        </p:tgtEl>
                                        <p:attrNameLst>
                                          <p:attrName>style.color</p:attrName>
                                        </p:attrNameLst>
                                      </p:cBhvr>
                                      <p:to>
                                        <a:schemeClr val="bg1"/>
                                      </p:to>
                                    </p:animClr>
                                    <p:animClr clrSpc="rgb" dir="cw">
                                      <p:cBhvr>
                                        <p:cTn id="7" dur="250" autoRev="1" fill="remove"/>
                                        <p:tgtEl>
                                          <p:spTgt spid="5"/>
                                        </p:tgtEl>
                                        <p:attrNameLst>
                                          <p:attrName>fillcolor</p:attrName>
                                        </p:attrNameLst>
                                      </p:cBhvr>
                                      <p:to>
                                        <a:schemeClr val="bg1"/>
                                      </p:to>
                                    </p:animClr>
                                    <p:set>
                                      <p:cBhvr>
                                        <p:cTn id="8" dur="250" autoRev="1" fill="remove"/>
                                        <p:tgtEl>
                                          <p:spTgt spid="5"/>
                                        </p:tgtEl>
                                        <p:attrNameLst>
                                          <p:attrName>fill.type</p:attrName>
                                        </p:attrNameLst>
                                      </p:cBhvr>
                                      <p:to>
                                        <p:strVal val="solid"/>
                                      </p:to>
                                    </p:set>
                                    <p:set>
                                      <p:cBhvr>
                                        <p:cTn id="9" dur="250" autoRev="1" fill="remove"/>
                                        <p:tgtEl>
                                          <p:spTgt spid="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636006" y="63887"/>
            <a:ext cx="2170364" cy="1877731"/>
          </a:xfrm>
          <a:prstGeom prst="rect">
            <a:avLst/>
          </a:prstGeom>
        </p:spPr>
      </p:pic>
      <p:sp>
        <p:nvSpPr>
          <p:cNvPr id="4" name="Slide Number Placeholder 3"/>
          <p:cNvSpPr>
            <a:spLocks noGrp="1"/>
          </p:cNvSpPr>
          <p:nvPr>
            <p:ph type="sldNum" sz="quarter" idx="12"/>
          </p:nvPr>
        </p:nvSpPr>
        <p:spPr/>
        <p:txBody>
          <a:bodyPr/>
          <a:lstStyle/>
          <a:p>
            <a:r>
              <a:rPr lang="fa-IR" smtClean="0"/>
              <a:t>1</a:t>
            </a:r>
            <a:endParaRPr lang="fa-IR" dirty="0" smtClean="0"/>
          </a:p>
        </p:txBody>
      </p:sp>
      <p:sp>
        <p:nvSpPr>
          <p:cNvPr id="7" name="Oval 6"/>
          <p:cNvSpPr/>
          <p:nvPr/>
        </p:nvSpPr>
        <p:spPr>
          <a:xfrm>
            <a:off x="5857528" y="1935480"/>
            <a:ext cx="2448272" cy="177563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عدم گرایش به کارهای گروهی</a:t>
            </a:r>
            <a:endParaRPr lang="en-US" b="1" dirty="0">
              <a:solidFill>
                <a:schemeClr val="tx1"/>
              </a:solidFill>
            </a:endParaRPr>
          </a:p>
        </p:txBody>
      </p:sp>
      <p:sp>
        <p:nvSpPr>
          <p:cNvPr id="8" name="Oval 7"/>
          <p:cNvSpPr/>
          <p:nvPr/>
        </p:nvSpPr>
        <p:spPr>
          <a:xfrm>
            <a:off x="3203848" y="3429000"/>
            <a:ext cx="2602522" cy="1800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عدم توانایی حل مسآله</a:t>
            </a:r>
            <a:r>
              <a:rPr lang="fa-IR" dirty="0" smtClean="0">
                <a:solidFill>
                  <a:schemeClr val="tx1"/>
                </a:solidFill>
              </a:rPr>
              <a:t> </a:t>
            </a:r>
            <a:endParaRPr lang="en-US" dirty="0">
              <a:solidFill>
                <a:schemeClr val="tx1"/>
              </a:solidFill>
            </a:endParaRPr>
          </a:p>
        </p:txBody>
      </p:sp>
      <p:sp>
        <p:nvSpPr>
          <p:cNvPr id="9" name="Oval 8"/>
          <p:cNvSpPr/>
          <p:nvPr/>
        </p:nvSpPr>
        <p:spPr>
          <a:xfrm>
            <a:off x="323528" y="4725144"/>
            <a:ext cx="2520280" cy="181376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rPr>
              <a:t>اضطراب و دست پاچگی </a:t>
            </a:r>
            <a:endParaRPr lang="en-US" b="1" dirty="0">
              <a:solidFill>
                <a:schemeClr val="tx1"/>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28" y="2986087"/>
            <a:ext cx="2076450" cy="161925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1328" y="1551655"/>
            <a:ext cx="1905000" cy="1952625"/>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0401" y="3795712"/>
            <a:ext cx="3194112" cy="2743200"/>
          </a:xfrm>
          <a:prstGeom prst="rect">
            <a:avLst/>
          </a:prstGeom>
        </p:spPr>
      </p:pic>
    </p:spTree>
    <p:extLst>
      <p:ext uri="{BB962C8B-B14F-4D97-AF65-F5344CB8AC3E}">
        <p14:creationId xmlns:p14="http://schemas.microsoft.com/office/powerpoint/2010/main" val="145444701"/>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476474" y="118681"/>
            <a:ext cx="2170364" cy="1877731"/>
          </a:xfrm>
          <a:prstGeom prst="rect">
            <a:avLst/>
          </a:prstGeom>
        </p:spPr>
      </p:pic>
      <p:sp>
        <p:nvSpPr>
          <p:cNvPr id="4" name="Slide Number Placeholder 3"/>
          <p:cNvSpPr>
            <a:spLocks noGrp="1"/>
          </p:cNvSpPr>
          <p:nvPr>
            <p:ph type="sldNum" sz="quarter" idx="12"/>
          </p:nvPr>
        </p:nvSpPr>
        <p:spPr/>
        <p:txBody>
          <a:bodyPr/>
          <a:lstStyle/>
          <a:p>
            <a:r>
              <a:rPr lang="fa-IR" smtClean="0"/>
              <a:t>1</a:t>
            </a:r>
            <a:endParaRPr lang="fa-IR" dirty="0" smtClean="0"/>
          </a:p>
        </p:txBody>
      </p:sp>
      <p:sp>
        <p:nvSpPr>
          <p:cNvPr id="7" name="Content Placeholder 6"/>
          <p:cNvSpPr>
            <a:spLocks noGrp="1"/>
          </p:cNvSpPr>
          <p:nvPr>
            <p:ph idx="1"/>
          </p:nvPr>
        </p:nvSpPr>
        <p:spPr>
          <a:xfrm>
            <a:off x="446856" y="1935480"/>
            <a:ext cx="8229600" cy="4389120"/>
          </a:xfrm>
        </p:spPr>
        <p:txBody>
          <a:bodyPr/>
          <a:lstStyle/>
          <a:p>
            <a:r>
              <a:rPr lang="fa-IR" dirty="0" smtClean="0"/>
              <a:t>کاهش توجه والدین به سبب اشتغال             عدم وابستگی فرزند به خانواده</a:t>
            </a:r>
          </a:p>
          <a:p>
            <a:pPr marL="0" indent="0">
              <a:buNone/>
            </a:pPr>
            <a:r>
              <a:rPr lang="fa-IR" dirty="0" smtClean="0"/>
              <a:t> </a:t>
            </a:r>
            <a:endParaRPr lang="en-US" dirty="0"/>
          </a:p>
        </p:txBody>
      </p:sp>
      <p:sp>
        <p:nvSpPr>
          <p:cNvPr id="8" name="Left Arrow 7"/>
          <p:cNvSpPr/>
          <p:nvPr/>
        </p:nvSpPr>
        <p:spPr>
          <a:xfrm>
            <a:off x="3995936" y="2103568"/>
            <a:ext cx="586487" cy="22176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8"/>
          <p:cNvSpPr/>
          <p:nvPr/>
        </p:nvSpPr>
        <p:spPr>
          <a:xfrm>
            <a:off x="6212751" y="2548875"/>
            <a:ext cx="1696616" cy="86409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تنهایی و انزوا</a:t>
            </a:r>
            <a:endParaRPr lang="en-US" dirty="0">
              <a:solidFill>
                <a:schemeClr val="tx1"/>
              </a:solidFill>
            </a:endParaRPr>
          </a:p>
        </p:txBody>
      </p:sp>
      <p:sp>
        <p:nvSpPr>
          <p:cNvPr id="10" name="Rounded Rectangle 9"/>
          <p:cNvSpPr/>
          <p:nvPr/>
        </p:nvSpPr>
        <p:spPr>
          <a:xfrm>
            <a:off x="3620490" y="2548875"/>
            <a:ext cx="1882332" cy="86409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ترویج فرهنگ استقلال طلبی </a:t>
            </a:r>
            <a:endParaRPr lang="en-US" dirty="0">
              <a:solidFill>
                <a:schemeClr val="tx1"/>
              </a:solidFill>
            </a:endParaRPr>
          </a:p>
        </p:txBody>
      </p:sp>
      <p:sp>
        <p:nvSpPr>
          <p:cNvPr id="11" name="Rounded Rectangle 10"/>
          <p:cNvSpPr/>
          <p:nvPr/>
        </p:nvSpPr>
        <p:spPr>
          <a:xfrm>
            <a:off x="1077791" y="2478029"/>
            <a:ext cx="1991112" cy="9084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solidFill>
              </a:rPr>
              <a:t>افزایش میل به فرار </a:t>
            </a:r>
            <a:endParaRPr lang="en-US" dirty="0">
              <a:solidFill>
                <a:schemeClr val="tx1"/>
              </a:solidFill>
            </a:endParaRPr>
          </a:p>
        </p:txBody>
      </p:sp>
      <p:sp>
        <p:nvSpPr>
          <p:cNvPr id="12" name="Rounded Rectangle 11"/>
          <p:cNvSpPr/>
          <p:nvPr/>
        </p:nvSpPr>
        <p:spPr>
          <a:xfrm>
            <a:off x="6152595" y="3688472"/>
            <a:ext cx="1728192" cy="8831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lumMod val="95000"/>
                    <a:lumOff val="5000"/>
                  </a:schemeClr>
                </a:solidFill>
              </a:rPr>
              <a:t>کم شدن قبح تک زیستی و تجرد</a:t>
            </a:r>
            <a:endParaRPr lang="en-US" dirty="0">
              <a:solidFill>
                <a:schemeClr val="tx1">
                  <a:lumMod val="95000"/>
                  <a:lumOff val="5000"/>
                </a:schemeClr>
              </a:solidFill>
            </a:endParaRPr>
          </a:p>
        </p:txBody>
      </p:sp>
      <p:sp>
        <p:nvSpPr>
          <p:cNvPr id="13" name="Rounded Rectangle 12"/>
          <p:cNvSpPr/>
          <p:nvPr/>
        </p:nvSpPr>
        <p:spPr>
          <a:xfrm>
            <a:off x="3555992" y="3600108"/>
            <a:ext cx="2052862" cy="9697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lumMod val="95000"/>
                    <a:lumOff val="5000"/>
                  </a:schemeClr>
                </a:solidFill>
              </a:rPr>
              <a:t>کاهش قداست و اهمیت تشکیل خانواده </a:t>
            </a:r>
            <a:endParaRPr lang="en-US" dirty="0">
              <a:solidFill>
                <a:schemeClr val="tx1">
                  <a:lumMod val="95000"/>
                  <a:lumOff val="5000"/>
                </a:schemeClr>
              </a:solidFill>
            </a:endParaRPr>
          </a:p>
        </p:txBody>
      </p:sp>
      <p:sp>
        <p:nvSpPr>
          <p:cNvPr id="14" name="Rounded Rectangle 13"/>
          <p:cNvSpPr/>
          <p:nvPr/>
        </p:nvSpPr>
        <p:spPr>
          <a:xfrm>
            <a:off x="1059557" y="3657273"/>
            <a:ext cx="1883734" cy="9125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chemeClr val="tx1">
                    <a:lumMod val="95000"/>
                    <a:lumOff val="5000"/>
                  </a:schemeClr>
                </a:solidFill>
              </a:rPr>
              <a:t>افزایش سن ازدواج</a:t>
            </a:r>
            <a:endParaRPr lang="en-US" dirty="0">
              <a:solidFill>
                <a:schemeClr val="tx1">
                  <a:lumMod val="95000"/>
                  <a:lumOff val="5000"/>
                </a:schemeClr>
              </a:solidFill>
            </a:endParaRPr>
          </a:p>
        </p:txBody>
      </p:sp>
      <p:sp>
        <p:nvSpPr>
          <p:cNvPr id="15" name="Down Arrow 14"/>
          <p:cNvSpPr/>
          <p:nvPr/>
        </p:nvSpPr>
        <p:spPr>
          <a:xfrm>
            <a:off x="4006359" y="4688472"/>
            <a:ext cx="1152128" cy="9513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p:cNvSpPr/>
          <p:nvPr/>
        </p:nvSpPr>
        <p:spPr>
          <a:xfrm>
            <a:off x="2278715" y="5693626"/>
            <a:ext cx="4176464" cy="11385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tx1">
                    <a:lumMod val="95000"/>
                    <a:lumOff val="5000"/>
                  </a:schemeClr>
                </a:solidFill>
              </a:rPr>
              <a:t>تبدیل شدن به بزهکار اجتماعی </a:t>
            </a:r>
            <a:endParaRPr lang="en-US" sz="2800" b="1" dirty="0">
              <a:solidFill>
                <a:schemeClr val="tx1">
                  <a:lumMod val="95000"/>
                  <a:lumOff val="5000"/>
                </a:schemeClr>
              </a:solidFill>
            </a:endParaRPr>
          </a:p>
        </p:txBody>
      </p:sp>
    </p:spTree>
    <p:extLst>
      <p:ext uri="{BB962C8B-B14F-4D97-AF65-F5344CB8AC3E}">
        <p14:creationId xmlns:p14="http://schemas.microsoft.com/office/powerpoint/2010/main" val="1339633226"/>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738232" y="-99392"/>
            <a:ext cx="2170364" cy="1877731"/>
          </a:xfrm>
          <a:prstGeom prst="rect">
            <a:avLst/>
          </a:prstGeom>
        </p:spPr>
      </p:pic>
      <p:sp>
        <p:nvSpPr>
          <p:cNvPr id="10" name="Text Placeholder 9"/>
          <p:cNvSpPr>
            <a:spLocks noGrp="1"/>
          </p:cNvSpPr>
          <p:nvPr>
            <p:ph type="body" sz="half" idx="2"/>
          </p:nvPr>
        </p:nvSpPr>
        <p:spPr>
          <a:xfrm>
            <a:off x="0" y="908720"/>
            <a:ext cx="3491880" cy="5370984"/>
          </a:xfrm>
        </p:spPr>
        <p:txBody>
          <a:bodyPr>
            <a:normAutofit/>
          </a:bodyPr>
          <a:lstStyle/>
          <a:p>
            <a:pPr marL="285750" indent="-285750" algn="r">
              <a:buFont typeface="Arial" panose="020B0604020202020204" pitchFamily="34" charset="0"/>
              <a:buChar char="•"/>
            </a:pPr>
            <a:r>
              <a:rPr lang="fa-IR" sz="2800" dirty="0" smtClean="0"/>
              <a:t>انزوا و تنهایی فرد و نسلش</a:t>
            </a:r>
          </a:p>
          <a:p>
            <a:pPr algn="r"/>
            <a:endParaRPr lang="fa-IR" sz="2800" dirty="0" smtClean="0"/>
          </a:p>
          <a:p>
            <a:pPr marL="285750" indent="-285750" algn="r">
              <a:buFont typeface="Arial" panose="020B0604020202020204" pitchFamily="34" charset="0"/>
              <a:buChar char="•"/>
            </a:pPr>
            <a:r>
              <a:rPr lang="fa-IR" sz="2800" dirty="0" smtClean="0"/>
              <a:t>نشاط کمتر</a:t>
            </a:r>
          </a:p>
          <a:p>
            <a:pPr algn="r"/>
            <a:r>
              <a:rPr lang="fa-IR" sz="2800" dirty="0" smtClean="0"/>
              <a:t> </a:t>
            </a:r>
          </a:p>
          <a:p>
            <a:pPr marL="285750" indent="-285750" algn="r">
              <a:buFont typeface="Arial" panose="020B0604020202020204" pitchFamily="34" charset="0"/>
              <a:buChar char="•"/>
            </a:pPr>
            <a:r>
              <a:rPr lang="fa-IR" sz="2800" dirty="0" smtClean="0"/>
              <a:t>عدم رشد و شکوفایی </a:t>
            </a:r>
          </a:p>
          <a:p>
            <a:pPr algn="r"/>
            <a:endParaRPr lang="fa-IR" sz="2800" dirty="0" smtClean="0"/>
          </a:p>
          <a:p>
            <a:pPr marL="285750" indent="-285750" algn="r">
              <a:buFont typeface="Arial" panose="020B0604020202020204" pitchFamily="34" charset="0"/>
              <a:buChar char="•"/>
            </a:pPr>
            <a:r>
              <a:rPr lang="fa-IR" sz="2800" dirty="0" smtClean="0"/>
              <a:t>ابراز خشم و پرخاشگری </a:t>
            </a:r>
          </a:p>
          <a:p>
            <a:pPr algn="r"/>
            <a:endParaRPr lang="fa-IR" sz="2800" dirty="0" smtClean="0"/>
          </a:p>
          <a:p>
            <a:pPr marL="285750" indent="-285750" algn="r">
              <a:buFont typeface="Arial" panose="020B0604020202020204" pitchFamily="34" charset="0"/>
              <a:buChar char="•"/>
            </a:pPr>
            <a:r>
              <a:rPr lang="fa-IR" sz="2800" dirty="0" smtClean="0"/>
              <a:t>کاهش اقتدار والدین </a:t>
            </a:r>
            <a:endParaRPr lang="en-US" sz="2800" dirty="0"/>
          </a:p>
        </p:txBody>
      </p:sp>
      <p:sp>
        <p:nvSpPr>
          <p:cNvPr id="4" name="Slide Number Placeholder 3"/>
          <p:cNvSpPr>
            <a:spLocks noGrp="1"/>
          </p:cNvSpPr>
          <p:nvPr>
            <p:ph type="sldNum" sz="quarter" idx="12"/>
          </p:nvPr>
        </p:nvSpPr>
        <p:spPr/>
        <p:txBody>
          <a:bodyPr/>
          <a:lstStyle/>
          <a:p>
            <a:r>
              <a:rPr lang="fa-IR" dirty="0" smtClean="0"/>
              <a:t>48</a:t>
            </a:r>
          </a:p>
        </p:txBody>
      </p:sp>
      <p:pic>
        <p:nvPicPr>
          <p:cNvPr id="6" name="Content Placeholder 5"/>
          <p:cNvPicPr>
            <a:picLocks noGrp="1" noChangeAspect="1"/>
          </p:cNvPicPr>
          <p:nvPr>
            <p:ph type="pic" idx="1"/>
          </p:nvPr>
        </p:nvPicPr>
        <p:blipFill>
          <a:blip r:embed="rId3"/>
          <a:srcRect t="2291" b="2291"/>
          <a:stretch>
            <a:fillRect/>
          </a:stretch>
        </p:blipFill>
        <p:spPr>
          <a:xfrm rot="420000">
            <a:off x="3973666" y="2081058"/>
            <a:ext cx="4617720" cy="3931920"/>
          </a:xfrm>
          <a:prstGeom prst="rect">
            <a:avLst/>
          </a:prstGeom>
        </p:spPr>
      </p:pic>
    </p:spTree>
    <p:extLst>
      <p:ext uri="{BB962C8B-B14F-4D97-AF65-F5344CB8AC3E}">
        <p14:creationId xmlns:p14="http://schemas.microsoft.com/office/powerpoint/2010/main" val="2234050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 calcmode="lin" valueType="num">
                                      <p:cBhvr additive="base">
                                        <p:cTn id="12"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 calcmode="lin" valueType="num">
                                      <p:cBhvr additive="base">
                                        <p:cTn id="17"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 calcmode="lin" valueType="num">
                                      <p:cBhvr additive="base">
                                        <p:cTn id="22" dur="500" fill="hold"/>
                                        <p:tgtEl>
                                          <p:spTgt spid="10">
                                            <p:txEl>
                                              <p:pRg st="6" end="6"/>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
                                            <p:txEl>
                                              <p:pRg st="6" end="6"/>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xEl>
                                              <p:pRg st="8" end="8"/>
                                            </p:txEl>
                                          </p:spTgt>
                                        </p:tgtEl>
                                        <p:attrNameLst>
                                          <p:attrName>style.visibility</p:attrName>
                                        </p:attrNameLst>
                                      </p:cBhvr>
                                      <p:to>
                                        <p:strVal val="visible"/>
                                      </p:to>
                                    </p:set>
                                    <p:anim calcmode="lin" valueType="num">
                                      <p:cBhvr additive="base">
                                        <p:cTn id="27" dur="500" fill="hold"/>
                                        <p:tgtEl>
                                          <p:spTgt spid="10">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275856" y="57749"/>
            <a:ext cx="2170364" cy="1877731"/>
          </a:xfrm>
          <a:prstGeom prst="rect">
            <a:avLst/>
          </a:prstGeom>
        </p:spPr>
      </p:pic>
      <p:sp>
        <p:nvSpPr>
          <p:cNvPr id="3" name="Content Placeholder 2"/>
          <p:cNvSpPr>
            <a:spLocks noGrp="1"/>
          </p:cNvSpPr>
          <p:nvPr>
            <p:ph idx="1"/>
          </p:nvPr>
        </p:nvSpPr>
        <p:spPr/>
        <p:txBody>
          <a:bodyPr/>
          <a:lstStyle/>
          <a:p>
            <a:r>
              <a:rPr lang="fa-IR" dirty="0" smtClean="0"/>
              <a:t>تلویزیون </a:t>
            </a:r>
          </a:p>
          <a:p>
            <a:pPr marL="0" indent="0">
              <a:buNone/>
            </a:pPr>
            <a:endParaRPr lang="fa-IR" dirty="0" smtClean="0"/>
          </a:p>
          <a:p>
            <a:r>
              <a:rPr lang="fa-IR" dirty="0" smtClean="0"/>
              <a:t>ماهواره و اینترنت </a:t>
            </a:r>
          </a:p>
          <a:p>
            <a:pPr marL="0" indent="0">
              <a:buNone/>
            </a:pPr>
            <a:endParaRPr lang="fa-IR" dirty="0" smtClean="0"/>
          </a:p>
          <a:p>
            <a:r>
              <a:rPr lang="fa-IR" dirty="0" smtClean="0"/>
              <a:t>بازیهای رایانه ای </a:t>
            </a:r>
            <a:endParaRPr lang="en-US" dirty="0"/>
          </a:p>
        </p:txBody>
      </p:sp>
      <p:sp>
        <p:nvSpPr>
          <p:cNvPr id="4" name="Slide Number Placeholder 3"/>
          <p:cNvSpPr>
            <a:spLocks noGrp="1"/>
          </p:cNvSpPr>
          <p:nvPr>
            <p:ph type="sldNum" sz="quarter" idx="12"/>
          </p:nvPr>
        </p:nvSpPr>
        <p:spPr/>
        <p:txBody>
          <a:bodyPr/>
          <a:lstStyle/>
          <a:p>
            <a:r>
              <a:rPr lang="fa-IR" dirty="0" smtClean="0"/>
              <a:t>49</a:t>
            </a:r>
          </a:p>
        </p:txBody>
      </p:sp>
      <p:pic>
        <p:nvPicPr>
          <p:cNvPr id="7" name="Picture 6"/>
          <p:cNvPicPr>
            <a:picLocks noChangeAspect="1"/>
          </p:cNvPicPr>
          <p:nvPr/>
        </p:nvPicPr>
        <p:blipFill>
          <a:blip r:embed="rId3"/>
          <a:stretch>
            <a:fillRect/>
          </a:stretch>
        </p:blipFill>
        <p:spPr>
          <a:xfrm>
            <a:off x="-78316" y="3555347"/>
            <a:ext cx="3041028" cy="2023666"/>
          </a:xfrm>
          <a:prstGeom prst="rect">
            <a:avLst/>
          </a:prstGeom>
        </p:spPr>
      </p:pic>
      <p:pic>
        <p:nvPicPr>
          <p:cNvPr id="8" name="Picture 7"/>
          <p:cNvPicPr>
            <a:picLocks noChangeAspect="1"/>
          </p:cNvPicPr>
          <p:nvPr/>
        </p:nvPicPr>
        <p:blipFill>
          <a:blip r:embed="rId4"/>
          <a:stretch>
            <a:fillRect/>
          </a:stretch>
        </p:blipFill>
        <p:spPr>
          <a:xfrm>
            <a:off x="2991390" y="2276872"/>
            <a:ext cx="2619375" cy="1743075"/>
          </a:xfrm>
          <a:prstGeom prst="rect">
            <a:avLst/>
          </a:prstGeom>
        </p:spPr>
      </p:pic>
      <p:pic>
        <p:nvPicPr>
          <p:cNvPr id="9" name="Picture 8"/>
          <p:cNvPicPr>
            <a:picLocks noChangeAspect="1"/>
          </p:cNvPicPr>
          <p:nvPr/>
        </p:nvPicPr>
        <p:blipFill>
          <a:blip r:embed="rId5"/>
          <a:stretch>
            <a:fillRect/>
          </a:stretch>
        </p:blipFill>
        <p:spPr>
          <a:xfrm>
            <a:off x="771897" y="1400788"/>
            <a:ext cx="2162175" cy="2124075"/>
          </a:xfrm>
          <a:prstGeom prst="rect">
            <a:avLst/>
          </a:prstGeom>
        </p:spPr>
      </p:pic>
      <p:pic>
        <p:nvPicPr>
          <p:cNvPr id="10" name="Picture 9"/>
          <p:cNvPicPr>
            <a:picLocks noChangeAspect="1"/>
          </p:cNvPicPr>
          <p:nvPr/>
        </p:nvPicPr>
        <p:blipFill>
          <a:blip r:embed="rId6"/>
          <a:stretch>
            <a:fillRect/>
          </a:stretch>
        </p:blipFill>
        <p:spPr>
          <a:xfrm>
            <a:off x="3995936" y="3781712"/>
            <a:ext cx="2286000" cy="1524000"/>
          </a:xfrm>
          <a:prstGeom prst="rect">
            <a:avLst/>
          </a:prstGeom>
        </p:spPr>
      </p:pic>
      <p:pic>
        <p:nvPicPr>
          <p:cNvPr id="11" name="Picture 10"/>
          <p:cNvPicPr>
            <a:picLocks noChangeAspect="1"/>
          </p:cNvPicPr>
          <p:nvPr/>
        </p:nvPicPr>
        <p:blipFill>
          <a:blip r:embed="rId7"/>
          <a:stretch>
            <a:fillRect/>
          </a:stretch>
        </p:blipFill>
        <p:spPr>
          <a:xfrm>
            <a:off x="2615633" y="5012342"/>
            <a:ext cx="1745405" cy="1824742"/>
          </a:xfrm>
          <a:prstGeom prst="rect">
            <a:avLst/>
          </a:prstGeom>
        </p:spPr>
      </p:pic>
    </p:spTree>
    <p:extLst>
      <p:ext uri="{BB962C8B-B14F-4D97-AF65-F5344CB8AC3E}">
        <p14:creationId xmlns:p14="http://schemas.microsoft.com/office/powerpoint/2010/main" val="9417519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028384" y="6381328"/>
            <a:ext cx="762000" cy="365125"/>
          </a:xfrm>
        </p:spPr>
        <p:txBody>
          <a:bodyPr/>
          <a:lstStyle/>
          <a:p>
            <a:r>
              <a:rPr lang="fa-IR" dirty="0" smtClean="0"/>
              <a:t>50</a:t>
            </a:r>
            <a:endParaRPr lang="en-US" dirty="0"/>
          </a:p>
        </p:txBody>
      </p:sp>
      <p:graphicFrame>
        <p:nvGraphicFramePr>
          <p:cNvPr id="5" name="Diagram 4"/>
          <p:cNvGraphicFramePr/>
          <p:nvPr>
            <p:extLst/>
          </p:nvPr>
        </p:nvGraphicFramePr>
        <p:xfrm>
          <a:off x="0" y="188640"/>
          <a:ext cx="9144000" cy="6480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21702148"/>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pPr rtl="1"/>
            <a:r>
              <a:rPr lang="fa-IR" sz="4000" dirty="0" smtClean="0">
                <a:cs typeface="B Titr" pitchFamily="2" charset="-78"/>
              </a:rPr>
              <a:t>نرخ </a:t>
            </a:r>
            <a:r>
              <a:rPr lang="fa-IR" sz="4000" dirty="0">
                <a:cs typeface="B Titr" pitchFamily="2" charset="-78"/>
              </a:rPr>
              <a:t>باروری در استان های </a:t>
            </a:r>
            <a:r>
              <a:rPr lang="fa-IR" sz="4000" dirty="0" smtClean="0">
                <a:cs typeface="B Titr" pitchFamily="2" charset="-78"/>
              </a:rPr>
              <a:t>مختلف </a:t>
            </a:r>
            <a:r>
              <a:rPr lang="fa-IR" sz="4000" dirty="0" smtClean="0"/>
              <a:t>در سال </a:t>
            </a:r>
            <a:r>
              <a:rPr lang="fa-IR" sz="3600" dirty="0" smtClean="0"/>
              <a:t>88</a:t>
            </a:r>
            <a:endParaRPr lang="en-US" sz="3600" dirty="0">
              <a:cs typeface="B Titr" pitchFamily="2" charset="-78"/>
            </a:endParaRPr>
          </a:p>
        </p:txBody>
      </p:sp>
      <p:pic>
        <p:nvPicPr>
          <p:cNvPr id="1028" name="Picture 4" descr="C:\Users\Sheida\Pictures\11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495800"/>
            <a:ext cx="457200" cy="16150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15616" y="4495800"/>
            <a:ext cx="752129" cy="276999"/>
          </a:xfrm>
          <a:prstGeom prst="rect">
            <a:avLst/>
          </a:prstGeom>
          <a:noFill/>
        </p:spPr>
        <p:txBody>
          <a:bodyPr wrap="none" rtlCol="0">
            <a:spAutoFit/>
          </a:bodyPr>
          <a:lstStyle/>
          <a:p>
            <a:r>
              <a:rPr lang="fa-IR" sz="1200" b="1" dirty="0" smtClean="0">
                <a:cs typeface="B Nazanin" pitchFamily="2" charset="-78"/>
              </a:rPr>
              <a:t>کمتر از 1.4</a:t>
            </a:r>
            <a:endParaRPr lang="en-US" sz="1200" b="1" dirty="0">
              <a:cs typeface="B Nazanin" pitchFamily="2" charset="-78"/>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81200" y="1382955"/>
            <a:ext cx="5333999" cy="523853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43608" y="4783723"/>
            <a:ext cx="867545" cy="276999"/>
          </a:xfrm>
          <a:prstGeom prst="rect">
            <a:avLst/>
          </a:prstGeom>
          <a:noFill/>
        </p:spPr>
        <p:txBody>
          <a:bodyPr wrap="none" rtlCol="0">
            <a:spAutoFit/>
          </a:bodyPr>
          <a:lstStyle/>
          <a:p>
            <a:r>
              <a:rPr lang="fa-IR" sz="1200" b="1" dirty="0" smtClean="0">
                <a:cs typeface="B Nazanin" pitchFamily="2" charset="-78"/>
              </a:rPr>
              <a:t>بین 1.4 تا 1.6</a:t>
            </a:r>
            <a:endParaRPr lang="en-US" sz="1200" b="1" dirty="0">
              <a:cs typeface="B Nazanin" pitchFamily="2" charset="-78"/>
            </a:endParaRPr>
          </a:p>
        </p:txBody>
      </p:sp>
      <p:sp>
        <p:nvSpPr>
          <p:cNvPr id="6" name="TextBox 5"/>
          <p:cNvSpPr txBox="1"/>
          <p:nvPr/>
        </p:nvSpPr>
        <p:spPr>
          <a:xfrm>
            <a:off x="1043608" y="5122277"/>
            <a:ext cx="881973" cy="276999"/>
          </a:xfrm>
          <a:prstGeom prst="rect">
            <a:avLst/>
          </a:prstGeom>
          <a:noFill/>
        </p:spPr>
        <p:txBody>
          <a:bodyPr wrap="none" rtlCol="0">
            <a:spAutoFit/>
          </a:bodyPr>
          <a:lstStyle/>
          <a:p>
            <a:r>
              <a:rPr lang="fa-IR" sz="1200" b="1" dirty="0" smtClean="0">
                <a:cs typeface="B Nazanin" pitchFamily="2" charset="-78"/>
              </a:rPr>
              <a:t>بین 1.7 تا 1.9</a:t>
            </a:r>
            <a:endParaRPr lang="en-US" sz="1200" b="1" dirty="0">
              <a:cs typeface="B Nazanin" pitchFamily="2" charset="-78"/>
            </a:endParaRPr>
          </a:p>
        </p:txBody>
      </p:sp>
      <p:sp>
        <p:nvSpPr>
          <p:cNvPr id="7" name="TextBox 6"/>
          <p:cNvSpPr txBox="1"/>
          <p:nvPr/>
        </p:nvSpPr>
        <p:spPr>
          <a:xfrm>
            <a:off x="1115616" y="5460831"/>
            <a:ext cx="811441" cy="276999"/>
          </a:xfrm>
          <a:prstGeom prst="rect">
            <a:avLst/>
          </a:prstGeom>
          <a:noFill/>
        </p:spPr>
        <p:txBody>
          <a:bodyPr wrap="none" rtlCol="0">
            <a:spAutoFit/>
          </a:bodyPr>
          <a:lstStyle/>
          <a:p>
            <a:r>
              <a:rPr lang="fa-IR" sz="1200" b="1" dirty="0" smtClean="0">
                <a:cs typeface="B Nazanin" pitchFamily="2" charset="-78"/>
              </a:rPr>
              <a:t>بین 2 تا 2.2</a:t>
            </a:r>
            <a:endParaRPr lang="en-US" sz="1200" b="1" dirty="0">
              <a:cs typeface="B Nazanin" pitchFamily="2" charset="-78"/>
            </a:endParaRPr>
          </a:p>
        </p:txBody>
      </p:sp>
      <p:sp>
        <p:nvSpPr>
          <p:cNvPr id="8" name="TextBox 7"/>
          <p:cNvSpPr txBox="1"/>
          <p:nvPr/>
        </p:nvSpPr>
        <p:spPr>
          <a:xfrm>
            <a:off x="1115616" y="5756770"/>
            <a:ext cx="837089" cy="276999"/>
          </a:xfrm>
          <a:prstGeom prst="rect">
            <a:avLst/>
          </a:prstGeom>
          <a:noFill/>
        </p:spPr>
        <p:txBody>
          <a:bodyPr wrap="none" rtlCol="0">
            <a:spAutoFit/>
          </a:bodyPr>
          <a:lstStyle/>
          <a:p>
            <a:r>
              <a:rPr lang="fa-IR" sz="1200" b="1" dirty="0" smtClean="0">
                <a:cs typeface="B Nazanin" pitchFamily="2" charset="-78"/>
              </a:rPr>
              <a:t>بیشتر از 2.2</a:t>
            </a:r>
            <a:endParaRPr lang="en-US" sz="1200" b="1" dirty="0">
              <a:cs typeface="B Nazanin" pitchFamily="2" charset="-78"/>
            </a:endParaRPr>
          </a:p>
        </p:txBody>
      </p:sp>
      <p:sp>
        <p:nvSpPr>
          <p:cNvPr id="9" name="TextBox 8"/>
          <p:cNvSpPr txBox="1"/>
          <p:nvPr/>
        </p:nvSpPr>
        <p:spPr>
          <a:xfrm>
            <a:off x="827584" y="4059529"/>
            <a:ext cx="461986" cy="276999"/>
          </a:xfrm>
          <a:prstGeom prst="rect">
            <a:avLst/>
          </a:prstGeom>
          <a:noFill/>
        </p:spPr>
        <p:txBody>
          <a:bodyPr wrap="none" rtlCol="0">
            <a:spAutoFit/>
          </a:bodyPr>
          <a:lstStyle/>
          <a:p>
            <a:r>
              <a:rPr lang="fa-IR" sz="1200" b="1" dirty="0" smtClean="0">
                <a:cs typeface="B Nazanin" pitchFamily="2" charset="-78"/>
              </a:rPr>
              <a:t>علائم</a:t>
            </a:r>
            <a:endParaRPr lang="en-US" sz="1200" b="1" dirty="0">
              <a:cs typeface="B Nazanin" pitchFamily="2" charset="-78"/>
            </a:endParaRPr>
          </a:p>
        </p:txBody>
      </p:sp>
      <p:sp>
        <p:nvSpPr>
          <p:cNvPr id="3" name="TextBox 2"/>
          <p:cNvSpPr txBox="1"/>
          <p:nvPr/>
        </p:nvSpPr>
        <p:spPr>
          <a:xfrm>
            <a:off x="2236962" y="1870306"/>
            <a:ext cx="630301" cy="461665"/>
          </a:xfrm>
          <a:prstGeom prst="rect">
            <a:avLst/>
          </a:prstGeom>
          <a:noFill/>
        </p:spPr>
        <p:txBody>
          <a:bodyPr wrap="none" rtlCol="0">
            <a:spAutoFit/>
          </a:bodyPr>
          <a:lstStyle/>
          <a:p>
            <a:pPr algn="ctr"/>
            <a:r>
              <a:rPr lang="fa-IR" sz="1200" dirty="0" smtClean="0">
                <a:solidFill>
                  <a:schemeClr val="bg1"/>
                </a:solidFill>
                <a:cs typeface="B Nazanin" pitchFamily="2" charset="-78"/>
              </a:rPr>
              <a:t>آذربایجان</a:t>
            </a:r>
          </a:p>
          <a:p>
            <a:pPr algn="ctr"/>
            <a:r>
              <a:rPr lang="fa-IR" sz="1200" dirty="0" smtClean="0">
                <a:solidFill>
                  <a:schemeClr val="bg1"/>
                </a:solidFill>
                <a:cs typeface="B Nazanin" pitchFamily="2" charset="-78"/>
              </a:rPr>
              <a:t>شرقی</a:t>
            </a:r>
            <a:endParaRPr lang="en-US" sz="1200" dirty="0">
              <a:solidFill>
                <a:schemeClr val="bg1"/>
              </a:solidFill>
              <a:cs typeface="B Nazanin" pitchFamily="2" charset="-78"/>
            </a:endParaRPr>
          </a:p>
        </p:txBody>
      </p:sp>
      <p:sp>
        <p:nvSpPr>
          <p:cNvPr id="10" name="TextBox 9"/>
          <p:cNvSpPr txBox="1"/>
          <p:nvPr/>
        </p:nvSpPr>
        <p:spPr>
          <a:xfrm>
            <a:off x="2729678" y="1962638"/>
            <a:ext cx="481222" cy="276999"/>
          </a:xfrm>
          <a:prstGeom prst="rect">
            <a:avLst/>
          </a:prstGeom>
          <a:noFill/>
        </p:spPr>
        <p:txBody>
          <a:bodyPr wrap="none" rtlCol="0">
            <a:spAutoFit/>
          </a:bodyPr>
          <a:lstStyle/>
          <a:p>
            <a:r>
              <a:rPr lang="fa-IR" sz="1200" dirty="0" smtClean="0">
                <a:solidFill>
                  <a:schemeClr val="bg1"/>
                </a:solidFill>
                <a:cs typeface="B Nazanin" pitchFamily="2" charset="-78"/>
              </a:rPr>
              <a:t>اردبیل</a:t>
            </a:r>
            <a:endParaRPr lang="en-US" sz="1200" dirty="0">
              <a:solidFill>
                <a:schemeClr val="bg1"/>
              </a:solidFill>
              <a:cs typeface="B Nazanin" pitchFamily="2" charset="-78"/>
            </a:endParaRPr>
          </a:p>
        </p:txBody>
      </p:sp>
      <p:sp>
        <p:nvSpPr>
          <p:cNvPr id="11" name="TextBox 10"/>
          <p:cNvSpPr txBox="1"/>
          <p:nvPr/>
        </p:nvSpPr>
        <p:spPr>
          <a:xfrm>
            <a:off x="1971630" y="1766835"/>
            <a:ext cx="417102" cy="276999"/>
          </a:xfrm>
          <a:prstGeom prst="rect">
            <a:avLst/>
          </a:prstGeom>
          <a:noFill/>
        </p:spPr>
        <p:txBody>
          <a:bodyPr wrap="none" rtlCol="0">
            <a:spAutoFit/>
          </a:bodyPr>
          <a:lstStyle/>
          <a:p>
            <a:r>
              <a:rPr lang="fa-IR" sz="1200" dirty="0" smtClean="0">
                <a:solidFill>
                  <a:schemeClr val="bg1"/>
                </a:solidFill>
                <a:cs typeface="B Nazanin" pitchFamily="2" charset="-78"/>
              </a:rPr>
              <a:t>غربی</a:t>
            </a:r>
            <a:endParaRPr lang="en-US" sz="1200" dirty="0">
              <a:solidFill>
                <a:schemeClr val="bg1"/>
              </a:solidFill>
              <a:cs typeface="B Nazanin" pitchFamily="2" charset="-78"/>
            </a:endParaRPr>
          </a:p>
        </p:txBody>
      </p:sp>
      <p:sp>
        <p:nvSpPr>
          <p:cNvPr id="15" name="TextBox 14"/>
          <p:cNvSpPr txBox="1"/>
          <p:nvPr/>
        </p:nvSpPr>
        <p:spPr>
          <a:xfrm>
            <a:off x="4999488" y="2181301"/>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شمالی</a:t>
            </a:r>
            <a:endParaRPr lang="en-US" sz="1200" dirty="0">
              <a:solidFill>
                <a:schemeClr val="bg1"/>
              </a:solidFill>
              <a:cs typeface="B Nazanin" pitchFamily="2" charset="-78"/>
            </a:endParaRPr>
          </a:p>
        </p:txBody>
      </p:sp>
      <p:sp>
        <p:nvSpPr>
          <p:cNvPr id="16" name="TextBox 15"/>
          <p:cNvSpPr txBox="1"/>
          <p:nvPr/>
        </p:nvSpPr>
        <p:spPr>
          <a:xfrm>
            <a:off x="5386385" y="2923401"/>
            <a:ext cx="870751" cy="276999"/>
          </a:xfrm>
          <a:prstGeom prst="rect">
            <a:avLst/>
          </a:prstGeom>
          <a:noFill/>
        </p:spPr>
        <p:txBody>
          <a:bodyPr wrap="none" rtlCol="0">
            <a:spAutoFit/>
          </a:bodyPr>
          <a:lstStyle/>
          <a:p>
            <a:r>
              <a:rPr lang="fa-IR" sz="1200" dirty="0" smtClean="0">
                <a:solidFill>
                  <a:schemeClr val="bg1"/>
                </a:solidFill>
                <a:cs typeface="B Nazanin" pitchFamily="2" charset="-78"/>
              </a:rPr>
              <a:t>خراسان رضوی</a:t>
            </a:r>
            <a:endParaRPr lang="en-US" sz="1200" dirty="0">
              <a:solidFill>
                <a:schemeClr val="bg1"/>
              </a:solidFill>
              <a:cs typeface="B Nazanin" pitchFamily="2" charset="-78"/>
            </a:endParaRPr>
          </a:p>
        </p:txBody>
      </p:sp>
      <p:sp>
        <p:nvSpPr>
          <p:cNvPr id="17" name="TextBox 16"/>
          <p:cNvSpPr txBox="1"/>
          <p:nvPr/>
        </p:nvSpPr>
        <p:spPr>
          <a:xfrm>
            <a:off x="5715001" y="3936418"/>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جنوبی</a:t>
            </a:r>
            <a:endParaRPr lang="en-US" sz="1200" dirty="0">
              <a:solidFill>
                <a:schemeClr val="bg1"/>
              </a:solidFill>
              <a:cs typeface="B Nazanin" pitchFamily="2" charset="-78"/>
            </a:endParaRPr>
          </a:p>
        </p:txBody>
      </p:sp>
      <p:sp>
        <p:nvSpPr>
          <p:cNvPr id="18" name="TextBox 17"/>
          <p:cNvSpPr txBox="1"/>
          <p:nvPr/>
        </p:nvSpPr>
        <p:spPr>
          <a:xfrm>
            <a:off x="6219036" y="5185313"/>
            <a:ext cx="654346" cy="461665"/>
          </a:xfrm>
          <a:prstGeom prst="rect">
            <a:avLst/>
          </a:prstGeom>
          <a:noFill/>
        </p:spPr>
        <p:txBody>
          <a:bodyPr wrap="none" rtlCol="0">
            <a:spAutoFit/>
          </a:bodyPr>
          <a:lstStyle/>
          <a:p>
            <a:r>
              <a:rPr lang="fa-IR" sz="1200" dirty="0" smtClean="0">
                <a:solidFill>
                  <a:schemeClr val="bg1"/>
                </a:solidFill>
                <a:cs typeface="B Nazanin" pitchFamily="2" charset="-78"/>
              </a:rPr>
              <a:t>سیستان و</a:t>
            </a:r>
          </a:p>
          <a:p>
            <a:r>
              <a:rPr lang="fa-IR" sz="1200" dirty="0" smtClean="0">
                <a:solidFill>
                  <a:schemeClr val="bg1"/>
                </a:solidFill>
                <a:cs typeface="B Nazanin" pitchFamily="2" charset="-78"/>
              </a:rPr>
              <a:t>بلوچستان</a:t>
            </a:r>
          </a:p>
        </p:txBody>
      </p:sp>
      <p:sp>
        <p:nvSpPr>
          <p:cNvPr id="19" name="TextBox 18"/>
          <p:cNvSpPr txBox="1"/>
          <p:nvPr/>
        </p:nvSpPr>
        <p:spPr>
          <a:xfrm>
            <a:off x="4953000" y="5416146"/>
            <a:ext cx="588623" cy="276999"/>
          </a:xfrm>
          <a:prstGeom prst="rect">
            <a:avLst/>
          </a:prstGeom>
          <a:noFill/>
        </p:spPr>
        <p:txBody>
          <a:bodyPr wrap="none" rtlCol="0">
            <a:spAutoFit/>
          </a:bodyPr>
          <a:lstStyle/>
          <a:p>
            <a:r>
              <a:rPr lang="fa-IR" sz="1200" dirty="0" smtClean="0">
                <a:solidFill>
                  <a:schemeClr val="bg1"/>
                </a:solidFill>
                <a:cs typeface="B Nazanin" pitchFamily="2" charset="-78"/>
              </a:rPr>
              <a:t>هرمزگان</a:t>
            </a:r>
            <a:endParaRPr lang="en-US" sz="1200" dirty="0">
              <a:solidFill>
                <a:schemeClr val="bg1"/>
              </a:solidFill>
              <a:cs typeface="B Nazanin" pitchFamily="2" charset="-78"/>
            </a:endParaRPr>
          </a:p>
        </p:txBody>
      </p:sp>
      <p:sp>
        <p:nvSpPr>
          <p:cNvPr id="20" name="TextBox 19"/>
          <p:cNvSpPr txBox="1"/>
          <p:nvPr/>
        </p:nvSpPr>
        <p:spPr>
          <a:xfrm>
            <a:off x="2328708" y="3562037"/>
            <a:ext cx="389850" cy="276999"/>
          </a:xfrm>
          <a:prstGeom prst="rect">
            <a:avLst/>
          </a:prstGeom>
          <a:noFill/>
        </p:spPr>
        <p:txBody>
          <a:bodyPr wrap="none" rtlCol="0">
            <a:spAutoFit/>
          </a:bodyPr>
          <a:lstStyle/>
          <a:p>
            <a:r>
              <a:rPr lang="fa-IR" sz="1200" dirty="0" smtClean="0">
                <a:solidFill>
                  <a:schemeClr val="bg1"/>
                </a:solidFill>
                <a:cs typeface="B Nazanin" pitchFamily="2" charset="-78"/>
              </a:rPr>
              <a:t>ایلام</a:t>
            </a:r>
            <a:endParaRPr lang="en-US" sz="1200" dirty="0">
              <a:solidFill>
                <a:schemeClr val="bg1"/>
              </a:solidFill>
              <a:cs typeface="B Nazanin" pitchFamily="2" charset="-78"/>
            </a:endParaRPr>
          </a:p>
        </p:txBody>
      </p:sp>
      <p:sp>
        <p:nvSpPr>
          <p:cNvPr id="21" name="TextBox 20"/>
          <p:cNvSpPr txBox="1"/>
          <p:nvPr/>
        </p:nvSpPr>
        <p:spPr>
          <a:xfrm>
            <a:off x="3810000" y="2610366"/>
            <a:ext cx="572593" cy="276999"/>
          </a:xfrm>
          <a:prstGeom prst="rect">
            <a:avLst/>
          </a:prstGeom>
          <a:noFill/>
        </p:spPr>
        <p:txBody>
          <a:bodyPr wrap="none" rtlCol="0">
            <a:spAutoFit/>
          </a:bodyPr>
          <a:lstStyle/>
          <a:p>
            <a:r>
              <a:rPr lang="fa-IR" sz="1200" dirty="0" smtClean="0">
                <a:solidFill>
                  <a:schemeClr val="bg1"/>
                </a:solidFill>
                <a:cs typeface="B Nazanin" pitchFamily="2" charset="-78"/>
              </a:rPr>
              <a:t>مازندران</a:t>
            </a:r>
            <a:endParaRPr lang="en-US" sz="1200" dirty="0">
              <a:solidFill>
                <a:schemeClr val="bg1"/>
              </a:solidFill>
              <a:cs typeface="B Nazanin" pitchFamily="2" charset="-78"/>
            </a:endParaRPr>
          </a:p>
        </p:txBody>
      </p:sp>
      <p:sp>
        <p:nvSpPr>
          <p:cNvPr id="22" name="TextBox 21"/>
          <p:cNvSpPr txBox="1"/>
          <p:nvPr/>
        </p:nvSpPr>
        <p:spPr>
          <a:xfrm>
            <a:off x="3200400" y="2404183"/>
            <a:ext cx="461986" cy="276999"/>
          </a:xfrm>
          <a:prstGeom prst="rect">
            <a:avLst/>
          </a:prstGeom>
          <a:noFill/>
        </p:spPr>
        <p:txBody>
          <a:bodyPr wrap="none" rtlCol="0">
            <a:spAutoFit/>
          </a:bodyPr>
          <a:lstStyle/>
          <a:p>
            <a:r>
              <a:rPr lang="fa-IR" sz="1200" dirty="0" smtClean="0">
                <a:solidFill>
                  <a:schemeClr val="bg1"/>
                </a:solidFill>
                <a:cs typeface="B Nazanin" pitchFamily="2" charset="-78"/>
              </a:rPr>
              <a:t>گیلان</a:t>
            </a:r>
            <a:endParaRPr lang="en-US" sz="1200" dirty="0">
              <a:solidFill>
                <a:schemeClr val="bg1"/>
              </a:solidFill>
              <a:cs typeface="B Nazanin" pitchFamily="2" charset="-78"/>
            </a:endParaRPr>
          </a:p>
        </p:txBody>
      </p:sp>
      <p:sp>
        <p:nvSpPr>
          <p:cNvPr id="23" name="TextBox 22"/>
          <p:cNvSpPr txBox="1"/>
          <p:nvPr/>
        </p:nvSpPr>
        <p:spPr>
          <a:xfrm>
            <a:off x="4446312" y="2346067"/>
            <a:ext cx="534121" cy="276999"/>
          </a:xfrm>
          <a:prstGeom prst="rect">
            <a:avLst/>
          </a:prstGeom>
          <a:noFill/>
        </p:spPr>
        <p:txBody>
          <a:bodyPr wrap="none" rtlCol="0">
            <a:spAutoFit/>
          </a:bodyPr>
          <a:lstStyle/>
          <a:p>
            <a:r>
              <a:rPr lang="fa-IR" sz="1200" dirty="0" smtClean="0">
                <a:solidFill>
                  <a:schemeClr val="bg1"/>
                </a:solidFill>
                <a:cs typeface="B Nazanin" pitchFamily="2" charset="-78"/>
              </a:rPr>
              <a:t>گلستان</a:t>
            </a:r>
            <a:endParaRPr lang="en-US" sz="1200" dirty="0">
              <a:solidFill>
                <a:schemeClr val="bg1"/>
              </a:solidFill>
              <a:cs typeface="B Nazanin" pitchFamily="2" charset="-78"/>
            </a:endParaRPr>
          </a:p>
        </p:txBody>
      </p:sp>
      <p:sp>
        <p:nvSpPr>
          <p:cNvPr id="24" name="TextBox 23"/>
          <p:cNvSpPr txBox="1"/>
          <p:nvPr/>
        </p:nvSpPr>
        <p:spPr>
          <a:xfrm>
            <a:off x="2729678" y="3553050"/>
            <a:ext cx="513282" cy="276999"/>
          </a:xfrm>
          <a:prstGeom prst="rect">
            <a:avLst/>
          </a:prstGeom>
          <a:noFill/>
        </p:spPr>
        <p:txBody>
          <a:bodyPr wrap="none" rtlCol="0">
            <a:spAutoFit/>
          </a:bodyPr>
          <a:lstStyle/>
          <a:p>
            <a:r>
              <a:rPr lang="fa-IR" sz="1200" dirty="0" smtClean="0">
                <a:solidFill>
                  <a:schemeClr val="bg1"/>
                </a:solidFill>
                <a:cs typeface="B Nazanin" pitchFamily="2" charset="-78"/>
              </a:rPr>
              <a:t>لرستان</a:t>
            </a:r>
            <a:endParaRPr lang="en-US" sz="1200" dirty="0">
              <a:solidFill>
                <a:schemeClr val="bg1"/>
              </a:solidFill>
              <a:cs typeface="B Nazanin" pitchFamily="2" charset="-78"/>
            </a:endParaRPr>
          </a:p>
        </p:txBody>
      </p:sp>
      <p:sp>
        <p:nvSpPr>
          <p:cNvPr id="25" name="TextBox 24"/>
          <p:cNvSpPr txBox="1"/>
          <p:nvPr/>
        </p:nvSpPr>
        <p:spPr>
          <a:xfrm>
            <a:off x="2373206" y="2772367"/>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کردستان</a:t>
            </a:r>
            <a:endParaRPr lang="en-US" sz="1200" dirty="0">
              <a:solidFill>
                <a:schemeClr val="bg1"/>
              </a:solidFill>
              <a:cs typeface="B Nazanin" pitchFamily="2" charset="-78"/>
            </a:endParaRPr>
          </a:p>
        </p:txBody>
      </p:sp>
      <p:sp>
        <p:nvSpPr>
          <p:cNvPr id="26" name="TextBox 25"/>
          <p:cNvSpPr txBox="1"/>
          <p:nvPr/>
        </p:nvSpPr>
        <p:spPr>
          <a:xfrm>
            <a:off x="2228946" y="3200400"/>
            <a:ext cx="585417" cy="276999"/>
          </a:xfrm>
          <a:prstGeom prst="rect">
            <a:avLst/>
          </a:prstGeom>
          <a:noFill/>
        </p:spPr>
        <p:txBody>
          <a:bodyPr wrap="none" rtlCol="0">
            <a:spAutoFit/>
          </a:bodyPr>
          <a:lstStyle/>
          <a:p>
            <a:r>
              <a:rPr lang="fa-IR" sz="1200" dirty="0" smtClean="0">
                <a:solidFill>
                  <a:schemeClr val="bg1"/>
                </a:solidFill>
                <a:cs typeface="B Nazanin" pitchFamily="2" charset="-78"/>
              </a:rPr>
              <a:t>کرمانشاه</a:t>
            </a:r>
            <a:endParaRPr lang="en-US" sz="1200" dirty="0">
              <a:solidFill>
                <a:schemeClr val="bg1"/>
              </a:solidFill>
              <a:cs typeface="B Nazanin" pitchFamily="2" charset="-78"/>
            </a:endParaRPr>
          </a:p>
        </p:txBody>
      </p:sp>
      <p:sp>
        <p:nvSpPr>
          <p:cNvPr id="27" name="TextBox 26"/>
          <p:cNvSpPr txBox="1"/>
          <p:nvPr/>
        </p:nvSpPr>
        <p:spPr>
          <a:xfrm>
            <a:off x="3173148" y="3285038"/>
            <a:ext cx="506870" cy="276999"/>
          </a:xfrm>
          <a:prstGeom prst="rect">
            <a:avLst/>
          </a:prstGeom>
          <a:noFill/>
        </p:spPr>
        <p:txBody>
          <a:bodyPr wrap="none" rtlCol="0">
            <a:spAutoFit/>
          </a:bodyPr>
          <a:lstStyle/>
          <a:p>
            <a:r>
              <a:rPr lang="fa-IR" sz="1200" dirty="0" smtClean="0">
                <a:solidFill>
                  <a:schemeClr val="bg1"/>
                </a:solidFill>
                <a:cs typeface="B Nazanin" pitchFamily="2" charset="-78"/>
              </a:rPr>
              <a:t>مرکزی</a:t>
            </a:r>
            <a:endParaRPr lang="en-US" sz="1200" dirty="0">
              <a:solidFill>
                <a:schemeClr val="bg1"/>
              </a:solidFill>
              <a:cs typeface="B Nazanin" pitchFamily="2" charset="-78"/>
            </a:endParaRPr>
          </a:p>
        </p:txBody>
      </p:sp>
      <p:sp>
        <p:nvSpPr>
          <p:cNvPr id="28" name="TextBox 27"/>
          <p:cNvSpPr txBox="1"/>
          <p:nvPr/>
        </p:nvSpPr>
        <p:spPr>
          <a:xfrm>
            <a:off x="2837903" y="3036666"/>
            <a:ext cx="494046" cy="276999"/>
          </a:xfrm>
          <a:prstGeom prst="rect">
            <a:avLst/>
          </a:prstGeom>
          <a:noFill/>
        </p:spPr>
        <p:txBody>
          <a:bodyPr wrap="none" rtlCol="0">
            <a:spAutoFit/>
          </a:bodyPr>
          <a:lstStyle/>
          <a:p>
            <a:r>
              <a:rPr lang="fa-IR" sz="1200" dirty="0" smtClean="0">
                <a:solidFill>
                  <a:schemeClr val="bg1"/>
                </a:solidFill>
                <a:cs typeface="B Nazanin" pitchFamily="2" charset="-78"/>
              </a:rPr>
              <a:t>همدان</a:t>
            </a:r>
            <a:endParaRPr lang="en-US" sz="1200" dirty="0">
              <a:solidFill>
                <a:schemeClr val="bg1"/>
              </a:solidFill>
              <a:cs typeface="B Nazanin" pitchFamily="2" charset="-78"/>
            </a:endParaRPr>
          </a:p>
        </p:txBody>
      </p:sp>
      <p:sp>
        <p:nvSpPr>
          <p:cNvPr id="29" name="TextBox 28"/>
          <p:cNvSpPr txBox="1"/>
          <p:nvPr/>
        </p:nvSpPr>
        <p:spPr>
          <a:xfrm>
            <a:off x="2792160" y="4096593"/>
            <a:ext cx="615874" cy="276999"/>
          </a:xfrm>
          <a:prstGeom prst="rect">
            <a:avLst/>
          </a:prstGeom>
          <a:noFill/>
        </p:spPr>
        <p:txBody>
          <a:bodyPr wrap="none" rtlCol="0">
            <a:spAutoFit/>
          </a:bodyPr>
          <a:lstStyle/>
          <a:p>
            <a:r>
              <a:rPr lang="fa-IR" sz="1200" dirty="0" smtClean="0">
                <a:solidFill>
                  <a:schemeClr val="bg1"/>
                </a:solidFill>
                <a:cs typeface="B Nazanin" pitchFamily="2" charset="-78"/>
              </a:rPr>
              <a:t>خوزستان</a:t>
            </a:r>
            <a:endParaRPr lang="en-US" sz="1200" dirty="0">
              <a:solidFill>
                <a:schemeClr val="bg1"/>
              </a:solidFill>
              <a:cs typeface="B Nazanin" pitchFamily="2" charset="-78"/>
            </a:endParaRPr>
          </a:p>
        </p:txBody>
      </p:sp>
      <p:sp>
        <p:nvSpPr>
          <p:cNvPr id="30" name="TextBox 29"/>
          <p:cNvSpPr txBox="1"/>
          <p:nvPr/>
        </p:nvSpPr>
        <p:spPr>
          <a:xfrm>
            <a:off x="3565382" y="4983777"/>
            <a:ext cx="463588" cy="276999"/>
          </a:xfrm>
          <a:prstGeom prst="rect">
            <a:avLst/>
          </a:prstGeom>
          <a:noFill/>
        </p:spPr>
        <p:txBody>
          <a:bodyPr wrap="none" rtlCol="0">
            <a:spAutoFit/>
          </a:bodyPr>
          <a:lstStyle/>
          <a:p>
            <a:r>
              <a:rPr lang="fa-IR" sz="1200" dirty="0" smtClean="0">
                <a:solidFill>
                  <a:schemeClr val="bg1"/>
                </a:solidFill>
                <a:cs typeface="B Nazanin" pitchFamily="2" charset="-78"/>
              </a:rPr>
              <a:t>بوشهر</a:t>
            </a:r>
            <a:endParaRPr lang="en-US" sz="1200" dirty="0">
              <a:solidFill>
                <a:schemeClr val="bg1"/>
              </a:solidFill>
              <a:cs typeface="B Nazanin" pitchFamily="2" charset="-78"/>
            </a:endParaRPr>
          </a:p>
        </p:txBody>
      </p:sp>
      <p:sp>
        <p:nvSpPr>
          <p:cNvPr id="31" name="TextBox 30"/>
          <p:cNvSpPr txBox="1"/>
          <p:nvPr/>
        </p:nvSpPr>
        <p:spPr>
          <a:xfrm>
            <a:off x="3895995" y="4783723"/>
            <a:ext cx="441146" cy="276999"/>
          </a:xfrm>
          <a:prstGeom prst="rect">
            <a:avLst/>
          </a:prstGeom>
          <a:noFill/>
        </p:spPr>
        <p:txBody>
          <a:bodyPr wrap="none" rtlCol="0">
            <a:spAutoFit/>
          </a:bodyPr>
          <a:lstStyle/>
          <a:p>
            <a:r>
              <a:rPr lang="fa-IR" sz="1200" dirty="0" smtClean="0">
                <a:solidFill>
                  <a:schemeClr val="bg1"/>
                </a:solidFill>
                <a:cs typeface="B Nazanin" pitchFamily="2" charset="-78"/>
              </a:rPr>
              <a:t>فارس</a:t>
            </a:r>
            <a:endParaRPr lang="en-US" sz="1200" dirty="0">
              <a:solidFill>
                <a:schemeClr val="bg1"/>
              </a:solidFill>
              <a:cs typeface="B Nazanin" pitchFamily="2" charset="-78"/>
            </a:endParaRPr>
          </a:p>
        </p:txBody>
      </p:sp>
      <p:sp>
        <p:nvSpPr>
          <p:cNvPr id="1024" name="TextBox 1023"/>
          <p:cNvSpPr txBox="1"/>
          <p:nvPr/>
        </p:nvSpPr>
        <p:spPr>
          <a:xfrm>
            <a:off x="3284855" y="4341320"/>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کهگیلویه</a:t>
            </a:r>
          </a:p>
        </p:txBody>
      </p:sp>
      <p:sp>
        <p:nvSpPr>
          <p:cNvPr id="1025" name="TextBox 1024"/>
          <p:cNvSpPr txBox="1"/>
          <p:nvPr/>
        </p:nvSpPr>
        <p:spPr>
          <a:xfrm>
            <a:off x="3265615" y="3936418"/>
            <a:ext cx="660758" cy="461665"/>
          </a:xfrm>
          <a:prstGeom prst="rect">
            <a:avLst/>
          </a:prstGeom>
          <a:noFill/>
        </p:spPr>
        <p:txBody>
          <a:bodyPr wrap="none" rtlCol="0">
            <a:spAutoFit/>
          </a:bodyPr>
          <a:lstStyle/>
          <a:p>
            <a:r>
              <a:rPr lang="fa-IR" sz="1200" dirty="0" smtClean="0">
                <a:solidFill>
                  <a:schemeClr val="bg1"/>
                </a:solidFill>
                <a:cs typeface="B Nazanin" pitchFamily="2" charset="-78"/>
              </a:rPr>
              <a:t>چهارمحال</a:t>
            </a:r>
          </a:p>
          <a:p>
            <a:endParaRPr lang="fa-IR" sz="1200" dirty="0" smtClean="0">
              <a:solidFill>
                <a:schemeClr val="bg1"/>
              </a:solidFill>
              <a:cs typeface="B Nazanin" pitchFamily="2" charset="-78"/>
            </a:endParaRPr>
          </a:p>
        </p:txBody>
      </p:sp>
      <p:sp>
        <p:nvSpPr>
          <p:cNvPr id="1026" name="TextBox 1025"/>
          <p:cNvSpPr txBox="1"/>
          <p:nvPr/>
        </p:nvSpPr>
        <p:spPr>
          <a:xfrm>
            <a:off x="2830260" y="2541815"/>
            <a:ext cx="461986" cy="276999"/>
          </a:xfrm>
          <a:prstGeom prst="rect">
            <a:avLst/>
          </a:prstGeom>
          <a:noFill/>
        </p:spPr>
        <p:txBody>
          <a:bodyPr wrap="none" rtlCol="0">
            <a:spAutoFit/>
          </a:bodyPr>
          <a:lstStyle/>
          <a:p>
            <a:r>
              <a:rPr lang="fa-IR" sz="1200" dirty="0" smtClean="0">
                <a:solidFill>
                  <a:schemeClr val="bg1"/>
                </a:solidFill>
                <a:cs typeface="B Nazanin" pitchFamily="2" charset="-78"/>
              </a:rPr>
              <a:t>زنجان</a:t>
            </a:r>
            <a:endParaRPr lang="en-US" sz="1200" dirty="0">
              <a:solidFill>
                <a:schemeClr val="bg1"/>
              </a:solidFill>
              <a:cs typeface="B Nazanin" pitchFamily="2" charset="-78"/>
            </a:endParaRPr>
          </a:p>
        </p:txBody>
      </p:sp>
      <p:sp>
        <p:nvSpPr>
          <p:cNvPr id="1029" name="TextBox 1028"/>
          <p:cNvSpPr txBox="1"/>
          <p:nvPr/>
        </p:nvSpPr>
        <p:spPr>
          <a:xfrm>
            <a:off x="4417276" y="2998565"/>
            <a:ext cx="500458" cy="276999"/>
          </a:xfrm>
          <a:prstGeom prst="rect">
            <a:avLst/>
          </a:prstGeom>
          <a:noFill/>
        </p:spPr>
        <p:txBody>
          <a:bodyPr wrap="none" rtlCol="0">
            <a:spAutoFit/>
          </a:bodyPr>
          <a:lstStyle/>
          <a:p>
            <a:r>
              <a:rPr lang="fa-IR" sz="1200" dirty="0" smtClean="0">
                <a:solidFill>
                  <a:schemeClr val="bg1"/>
                </a:solidFill>
                <a:cs typeface="B Nazanin" pitchFamily="2" charset="-78"/>
              </a:rPr>
              <a:t>سمنان</a:t>
            </a:r>
            <a:endParaRPr lang="en-US" sz="1200" dirty="0">
              <a:solidFill>
                <a:schemeClr val="bg1"/>
              </a:solidFill>
              <a:cs typeface="B Nazanin" pitchFamily="2" charset="-78"/>
            </a:endParaRPr>
          </a:p>
        </p:txBody>
      </p:sp>
      <p:sp>
        <p:nvSpPr>
          <p:cNvPr id="1030" name="TextBox 1029"/>
          <p:cNvSpPr txBox="1"/>
          <p:nvPr/>
        </p:nvSpPr>
        <p:spPr>
          <a:xfrm>
            <a:off x="3884649" y="3700536"/>
            <a:ext cx="524503" cy="276999"/>
          </a:xfrm>
          <a:prstGeom prst="rect">
            <a:avLst/>
          </a:prstGeom>
          <a:noFill/>
        </p:spPr>
        <p:txBody>
          <a:bodyPr wrap="none" rtlCol="0">
            <a:spAutoFit/>
          </a:bodyPr>
          <a:lstStyle/>
          <a:p>
            <a:r>
              <a:rPr lang="fa-IR" sz="1200" dirty="0" smtClean="0">
                <a:solidFill>
                  <a:schemeClr val="bg1"/>
                </a:solidFill>
                <a:cs typeface="B Nazanin" pitchFamily="2" charset="-78"/>
              </a:rPr>
              <a:t>اصفهان</a:t>
            </a:r>
            <a:endParaRPr lang="en-US" sz="1200" dirty="0">
              <a:solidFill>
                <a:schemeClr val="bg1"/>
              </a:solidFill>
              <a:cs typeface="B Nazanin" pitchFamily="2" charset="-78"/>
            </a:endParaRPr>
          </a:p>
        </p:txBody>
      </p:sp>
      <p:sp>
        <p:nvSpPr>
          <p:cNvPr id="1031" name="TextBox 1030"/>
          <p:cNvSpPr txBox="1"/>
          <p:nvPr/>
        </p:nvSpPr>
        <p:spPr>
          <a:xfrm>
            <a:off x="3565382" y="2784901"/>
            <a:ext cx="439544" cy="276999"/>
          </a:xfrm>
          <a:prstGeom prst="rect">
            <a:avLst/>
          </a:prstGeom>
          <a:noFill/>
        </p:spPr>
        <p:txBody>
          <a:bodyPr wrap="none" rtlCol="0">
            <a:spAutoFit/>
          </a:bodyPr>
          <a:lstStyle/>
          <a:p>
            <a:r>
              <a:rPr lang="fa-IR" sz="1200" dirty="0" smtClean="0">
                <a:solidFill>
                  <a:schemeClr val="bg1"/>
                </a:solidFill>
                <a:cs typeface="B Nazanin" pitchFamily="2" charset="-78"/>
              </a:rPr>
              <a:t>تهران</a:t>
            </a:r>
            <a:endParaRPr lang="en-US" sz="1200" dirty="0">
              <a:solidFill>
                <a:schemeClr val="bg1"/>
              </a:solidFill>
              <a:cs typeface="B Nazanin" pitchFamily="2" charset="-78"/>
            </a:endParaRPr>
          </a:p>
        </p:txBody>
      </p:sp>
      <p:sp>
        <p:nvSpPr>
          <p:cNvPr id="1032" name="TextBox 1031"/>
          <p:cNvSpPr txBox="1"/>
          <p:nvPr/>
        </p:nvSpPr>
        <p:spPr>
          <a:xfrm>
            <a:off x="3514174" y="3146538"/>
            <a:ext cx="300082" cy="276999"/>
          </a:xfrm>
          <a:prstGeom prst="rect">
            <a:avLst/>
          </a:prstGeom>
          <a:noFill/>
        </p:spPr>
        <p:txBody>
          <a:bodyPr wrap="none" rtlCol="0">
            <a:spAutoFit/>
          </a:bodyPr>
          <a:lstStyle/>
          <a:p>
            <a:r>
              <a:rPr lang="fa-IR" sz="1200" dirty="0" smtClean="0">
                <a:solidFill>
                  <a:schemeClr val="bg1"/>
                </a:solidFill>
                <a:cs typeface="B Nazanin" pitchFamily="2" charset="-78"/>
              </a:rPr>
              <a:t>قم</a:t>
            </a:r>
            <a:endParaRPr lang="en-US" sz="1200" dirty="0">
              <a:solidFill>
                <a:schemeClr val="bg1"/>
              </a:solidFill>
              <a:cs typeface="B Nazanin" pitchFamily="2" charset="-78"/>
            </a:endParaRPr>
          </a:p>
        </p:txBody>
      </p:sp>
      <p:sp>
        <p:nvSpPr>
          <p:cNvPr id="1033" name="TextBox 1032"/>
          <p:cNvSpPr txBox="1"/>
          <p:nvPr/>
        </p:nvSpPr>
        <p:spPr>
          <a:xfrm>
            <a:off x="4638972" y="4002223"/>
            <a:ext cx="335348" cy="276999"/>
          </a:xfrm>
          <a:prstGeom prst="rect">
            <a:avLst/>
          </a:prstGeom>
          <a:noFill/>
        </p:spPr>
        <p:txBody>
          <a:bodyPr wrap="none" rtlCol="0">
            <a:spAutoFit/>
          </a:bodyPr>
          <a:lstStyle/>
          <a:p>
            <a:r>
              <a:rPr lang="fa-IR" sz="1200" dirty="0" smtClean="0">
                <a:solidFill>
                  <a:schemeClr val="bg1"/>
                </a:solidFill>
                <a:cs typeface="B Nazanin" pitchFamily="2" charset="-78"/>
              </a:rPr>
              <a:t>یزد</a:t>
            </a:r>
            <a:endParaRPr lang="en-US" sz="1200" dirty="0">
              <a:solidFill>
                <a:schemeClr val="bg1"/>
              </a:solidFill>
              <a:cs typeface="B Nazanin" pitchFamily="2" charset="-78"/>
            </a:endParaRPr>
          </a:p>
        </p:txBody>
      </p:sp>
      <p:sp>
        <p:nvSpPr>
          <p:cNvPr id="1034" name="TextBox 1033"/>
          <p:cNvSpPr txBox="1"/>
          <p:nvPr/>
        </p:nvSpPr>
        <p:spPr>
          <a:xfrm>
            <a:off x="5386385" y="4657337"/>
            <a:ext cx="470000" cy="276999"/>
          </a:xfrm>
          <a:prstGeom prst="rect">
            <a:avLst/>
          </a:prstGeom>
          <a:noFill/>
        </p:spPr>
        <p:txBody>
          <a:bodyPr wrap="none" rtlCol="0">
            <a:spAutoFit/>
          </a:bodyPr>
          <a:lstStyle/>
          <a:p>
            <a:r>
              <a:rPr lang="fa-IR" sz="1200" dirty="0" smtClean="0">
                <a:solidFill>
                  <a:schemeClr val="bg1"/>
                </a:solidFill>
                <a:cs typeface="B Nazanin" pitchFamily="2" charset="-78"/>
              </a:rPr>
              <a:t>کرمان</a:t>
            </a:r>
            <a:endParaRPr lang="en-US" sz="1200" dirty="0">
              <a:solidFill>
                <a:schemeClr val="bg1"/>
              </a:solidFill>
              <a:cs typeface="B Nazanin" pitchFamily="2" charset="-78"/>
            </a:endParaRPr>
          </a:p>
        </p:txBody>
      </p:sp>
      <p:sp>
        <p:nvSpPr>
          <p:cNvPr id="1035" name="TextBox 1034"/>
          <p:cNvSpPr txBox="1"/>
          <p:nvPr/>
        </p:nvSpPr>
        <p:spPr>
          <a:xfrm>
            <a:off x="3155462" y="2721566"/>
            <a:ext cx="458780" cy="276999"/>
          </a:xfrm>
          <a:prstGeom prst="rect">
            <a:avLst/>
          </a:prstGeom>
          <a:noFill/>
        </p:spPr>
        <p:txBody>
          <a:bodyPr wrap="none" rtlCol="0">
            <a:spAutoFit/>
          </a:bodyPr>
          <a:lstStyle/>
          <a:p>
            <a:r>
              <a:rPr lang="fa-IR" sz="1200" dirty="0" smtClean="0">
                <a:solidFill>
                  <a:schemeClr val="bg1"/>
                </a:solidFill>
                <a:cs typeface="B Nazanin" pitchFamily="2" charset="-78"/>
              </a:rPr>
              <a:t>قزوین</a:t>
            </a:r>
            <a:endParaRPr lang="en-US" sz="1200" dirty="0">
              <a:solidFill>
                <a:schemeClr val="bg1"/>
              </a:solidFill>
              <a:cs typeface="B Nazanin" pitchFamily="2" charset="-78"/>
            </a:endParaRPr>
          </a:p>
        </p:txBody>
      </p:sp>
      <p:sp>
        <p:nvSpPr>
          <p:cNvPr id="1036" name="TextBox 1035"/>
          <p:cNvSpPr txBox="1"/>
          <p:nvPr/>
        </p:nvSpPr>
        <p:spPr>
          <a:xfrm>
            <a:off x="3432429" y="1873524"/>
            <a:ext cx="766557" cy="307777"/>
          </a:xfrm>
          <a:prstGeom prst="rect">
            <a:avLst/>
          </a:prstGeom>
          <a:noFill/>
        </p:spPr>
        <p:txBody>
          <a:bodyPr wrap="none" rtlCol="0">
            <a:spAutoFit/>
          </a:bodyPr>
          <a:lstStyle/>
          <a:p>
            <a:r>
              <a:rPr lang="fa-IR" sz="1400" dirty="0" smtClean="0">
                <a:solidFill>
                  <a:schemeClr val="bg1"/>
                </a:solidFill>
                <a:cs typeface="B Nazanin" pitchFamily="2" charset="-78"/>
              </a:rPr>
              <a:t>دریای خزر</a:t>
            </a:r>
            <a:endParaRPr lang="en-US" sz="1400" dirty="0">
              <a:solidFill>
                <a:schemeClr val="bg1"/>
              </a:solidFill>
              <a:cs typeface="B Nazanin" pitchFamily="2" charset="-78"/>
            </a:endParaRPr>
          </a:p>
        </p:txBody>
      </p:sp>
      <p:sp>
        <p:nvSpPr>
          <p:cNvPr id="1037" name="TextBox 1036"/>
          <p:cNvSpPr txBox="1"/>
          <p:nvPr/>
        </p:nvSpPr>
        <p:spPr>
          <a:xfrm>
            <a:off x="3895995" y="5996937"/>
            <a:ext cx="814647" cy="307777"/>
          </a:xfrm>
          <a:prstGeom prst="rect">
            <a:avLst/>
          </a:prstGeom>
          <a:noFill/>
        </p:spPr>
        <p:txBody>
          <a:bodyPr wrap="none" rtlCol="0">
            <a:spAutoFit/>
          </a:bodyPr>
          <a:lstStyle/>
          <a:p>
            <a:r>
              <a:rPr lang="fa-IR" sz="1400" dirty="0" smtClean="0">
                <a:solidFill>
                  <a:schemeClr val="bg1"/>
                </a:solidFill>
                <a:cs typeface="B Nazanin" pitchFamily="2" charset="-78"/>
              </a:rPr>
              <a:t>خلیج فارس</a:t>
            </a:r>
            <a:endParaRPr lang="en-US" sz="1400" dirty="0">
              <a:solidFill>
                <a:schemeClr val="bg1"/>
              </a:solidFill>
              <a:cs typeface="B Nazanin" pitchFamily="2" charset="-78"/>
            </a:endParaRPr>
          </a:p>
        </p:txBody>
      </p:sp>
      <p:sp>
        <p:nvSpPr>
          <p:cNvPr id="1038" name="TextBox 1037"/>
          <p:cNvSpPr txBox="1"/>
          <p:nvPr/>
        </p:nvSpPr>
        <p:spPr>
          <a:xfrm>
            <a:off x="5764424" y="6249212"/>
            <a:ext cx="833883" cy="307777"/>
          </a:xfrm>
          <a:prstGeom prst="rect">
            <a:avLst/>
          </a:prstGeom>
          <a:noFill/>
        </p:spPr>
        <p:txBody>
          <a:bodyPr wrap="none" rtlCol="0">
            <a:spAutoFit/>
          </a:bodyPr>
          <a:lstStyle/>
          <a:p>
            <a:r>
              <a:rPr lang="fa-IR" sz="1400" dirty="0" smtClean="0">
                <a:solidFill>
                  <a:schemeClr val="bg1"/>
                </a:solidFill>
                <a:cs typeface="B Nazanin" pitchFamily="2" charset="-78"/>
              </a:rPr>
              <a:t>دریای عمان</a:t>
            </a:r>
            <a:endParaRPr lang="en-US" sz="1400" dirty="0">
              <a:solidFill>
                <a:schemeClr val="bg1"/>
              </a:solidFill>
              <a:cs typeface="B Nazanin" pitchFamily="2" charset="-78"/>
            </a:endParaRPr>
          </a:p>
        </p:txBody>
      </p:sp>
      <p:sp>
        <p:nvSpPr>
          <p:cNvPr id="46" name="Slide Number Placeholder 45"/>
          <p:cNvSpPr>
            <a:spLocks noGrp="1"/>
          </p:cNvSpPr>
          <p:nvPr>
            <p:ph type="sldNum" sz="quarter" idx="12"/>
          </p:nvPr>
        </p:nvSpPr>
        <p:spPr/>
        <p:txBody>
          <a:bodyPr/>
          <a:lstStyle/>
          <a:p>
            <a:r>
              <a:rPr lang="fa-IR" dirty="0" smtClean="0"/>
              <a:t>51</a:t>
            </a:r>
            <a:endParaRPr lang="en-US" dirty="0"/>
          </a:p>
        </p:txBody>
      </p:sp>
      <p:graphicFrame>
        <p:nvGraphicFramePr>
          <p:cNvPr id="48" name="Table 47"/>
          <p:cNvGraphicFramePr>
            <a:graphicFrameLocks noGrp="1"/>
          </p:cNvGraphicFramePr>
          <p:nvPr>
            <p:extLst>
              <p:ext uri="{D42A27DB-BD31-4B8C-83A1-F6EECF244321}">
                <p14:modId xmlns:p14="http://schemas.microsoft.com/office/powerpoint/2010/main" val="2158986777"/>
              </p:ext>
            </p:extLst>
          </p:nvPr>
        </p:nvGraphicFramePr>
        <p:xfrm>
          <a:off x="179512" y="4005064"/>
          <a:ext cx="1773193" cy="2243335"/>
        </p:xfrm>
        <a:graphic>
          <a:graphicData uri="http://schemas.openxmlformats.org/drawingml/2006/table">
            <a:tbl>
              <a:tblPr/>
              <a:tblGrid>
                <a:gridCol w="1773193"/>
              </a:tblGrid>
              <a:tr h="2243335">
                <a:tc>
                  <a:txBody>
                    <a:bodyPr/>
                    <a:lstStyle/>
                    <a:p>
                      <a:endParaRPr lang="en-US"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extLst>
      <p:ext uri="{BB962C8B-B14F-4D97-AF65-F5344CB8AC3E}">
        <p14:creationId xmlns:p14="http://schemas.microsoft.com/office/powerpoint/2010/main" val="1034382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143000"/>
          </a:xfrm>
        </p:spPr>
        <p:txBody>
          <a:bodyPr>
            <a:normAutofit/>
          </a:bodyPr>
          <a:lstStyle/>
          <a:p>
            <a:r>
              <a:rPr lang="fa-IR" sz="4000" dirty="0" smtClean="0"/>
              <a:t>تراکم ادیان در ایران</a:t>
            </a:r>
            <a:endParaRPr lang="en-US" sz="4000" dirty="0"/>
          </a:p>
        </p:txBody>
      </p:sp>
      <p:sp>
        <p:nvSpPr>
          <p:cNvPr id="3" name="Content Placeholder 2"/>
          <p:cNvSpPr>
            <a:spLocks noGrp="1"/>
          </p:cNvSpPr>
          <p:nvPr>
            <p:ph idx="1"/>
          </p:nvPr>
        </p:nvSpPr>
        <p:spPr/>
        <p:txBody>
          <a:bodyPr/>
          <a:lstStyle/>
          <a:p>
            <a:pPr marL="0" indent="0">
              <a:buNone/>
            </a:pPr>
            <a:r>
              <a:rPr lang="fa-IR" dirty="0" smtClean="0"/>
              <a:t> </a:t>
            </a:r>
            <a:endParaRPr lang="en-US" dirty="0"/>
          </a:p>
        </p:txBody>
      </p:sp>
      <p:sp>
        <p:nvSpPr>
          <p:cNvPr id="4" name="Slide Number Placeholder 3"/>
          <p:cNvSpPr>
            <a:spLocks noGrp="1"/>
          </p:cNvSpPr>
          <p:nvPr>
            <p:ph type="sldNum" sz="quarter" idx="12"/>
          </p:nvPr>
        </p:nvSpPr>
        <p:spPr/>
        <p:txBody>
          <a:bodyPr/>
          <a:lstStyle/>
          <a:p>
            <a:r>
              <a:rPr lang="fa-IR" dirty="0" smtClean="0"/>
              <a:t>52</a:t>
            </a: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1556792"/>
            <a:ext cx="6619875" cy="530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8251"/>
          <a:stretch/>
        </p:blipFill>
        <p:spPr bwMode="auto">
          <a:xfrm>
            <a:off x="6588224" y="968991"/>
            <a:ext cx="1857375" cy="1840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4575349"/>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sp>
        <p:nvSpPr>
          <p:cNvPr id="4" name="Slide Number Placeholder 3"/>
          <p:cNvSpPr>
            <a:spLocks noGrp="1"/>
          </p:cNvSpPr>
          <p:nvPr>
            <p:ph type="sldNum" sz="quarter" idx="12"/>
          </p:nvPr>
        </p:nvSpPr>
        <p:spPr/>
        <p:txBody>
          <a:bodyPr/>
          <a:lstStyle/>
          <a:p>
            <a:r>
              <a:rPr lang="fa-IR" dirty="0" smtClean="0"/>
              <a:t>53</a:t>
            </a:r>
          </a:p>
        </p:txBody>
      </p:sp>
      <p:pic>
        <p:nvPicPr>
          <p:cNvPr id="5" name="Picture 2" descr="C:\Users\Sheida\Downloads\n00453138-b.jpg"/>
          <p:cNvPicPr>
            <a:picLocks noChangeAspect="1" noChangeArrowheads="1"/>
          </p:cNvPicPr>
          <p:nvPr/>
        </p:nvPicPr>
        <p:blipFill>
          <a:blip r:embed="rId2" cstate="print">
            <a:lum bright="70000" contrast="-70000"/>
            <a:extLst>
              <a:ext uri="{BEBA8EAE-BF5A-486C-A8C5-ECC9F3942E4B}">
                <a14:imgProps xmlns:a14="http://schemas.microsoft.com/office/drawing/2010/main">
                  <a14:imgLayer r:embed="rId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433799" y="728699"/>
            <a:ext cx="8208913" cy="6156685"/>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3131840" y="980728"/>
            <a:ext cx="3744416" cy="861774"/>
          </a:xfrm>
          <a:prstGeom prst="rect">
            <a:avLst/>
          </a:prstGeom>
        </p:spPr>
        <p:txBody>
          <a:bodyPr wrap="square">
            <a:spAutoFit/>
          </a:bodyPr>
          <a:lstStyle/>
          <a:p>
            <a:r>
              <a:rPr lang="fa-IR" sz="5000" dirty="0">
                <a:solidFill>
                  <a:schemeClr val="accent2">
                    <a:lumMod val="50000"/>
                  </a:schemeClr>
                </a:solidFill>
                <a:cs typeface="B Titr" pitchFamily="2" charset="-78"/>
              </a:rPr>
              <a:t>جمعیت شیعیان</a:t>
            </a:r>
            <a:endParaRPr lang="en-US" sz="5000" dirty="0">
              <a:solidFill>
                <a:schemeClr val="accent2">
                  <a:lumMod val="50000"/>
                </a:schemeClr>
              </a:solidFill>
              <a:cs typeface="B Titr" pitchFamily="2" charset="-78"/>
            </a:endParaRPr>
          </a:p>
        </p:txBody>
      </p:sp>
      <p:sp>
        <p:nvSpPr>
          <p:cNvPr id="7" name="Rectangle 6"/>
          <p:cNvSpPr/>
          <p:nvPr/>
        </p:nvSpPr>
        <p:spPr>
          <a:xfrm>
            <a:off x="683568" y="2122489"/>
            <a:ext cx="7959144" cy="2693045"/>
          </a:xfrm>
          <a:prstGeom prst="rect">
            <a:avLst/>
          </a:prstGeom>
        </p:spPr>
        <p:txBody>
          <a:bodyPr wrap="square">
            <a:spAutoFit/>
          </a:bodyPr>
          <a:lstStyle/>
          <a:p>
            <a:pPr algn="just" rtl="1">
              <a:lnSpc>
                <a:spcPct val="130000"/>
              </a:lnSpc>
            </a:pPr>
            <a:r>
              <a:rPr lang="fa-IR" sz="2600" dirty="0"/>
              <a:t>با حسابی ساده و سرانگشتی، با این روش کنترلی موجود و در مقابل رشد جمعیت بالای برخی فرقه‌های مذهبی</a:t>
            </a:r>
            <a:r>
              <a:rPr lang="fa-IR" sz="2600" b="1" dirty="0"/>
              <a:t> سلفی </a:t>
            </a:r>
            <a:r>
              <a:rPr lang="fa-IR" sz="2600" dirty="0"/>
              <a:t>و </a:t>
            </a:r>
            <a:r>
              <a:rPr lang="fa-IR" sz="2600" b="1" dirty="0"/>
              <a:t>وهابی</a:t>
            </a:r>
            <a:r>
              <a:rPr lang="fa-IR" sz="2600" dirty="0"/>
              <a:t> که مطابق فتاوای فقهای خود نه تنها از روش کنترل جمعیت دیکته شده، پیروی نمی‌کنند بلکه نکاح زنان متعدد و کثرت اولاد را بر خود واجب می‌شناسد، طی سال‌های آتی ایران از زمره کشورهایی که جمعیت حداکثری</a:t>
            </a:r>
            <a:r>
              <a:rPr lang="en-US" sz="2600" dirty="0"/>
              <a:t> </a:t>
            </a:r>
            <a:r>
              <a:rPr lang="fa-IR" sz="2600" dirty="0"/>
              <a:t>آن شیعه است خارج می‌شود.</a:t>
            </a:r>
            <a:endParaRPr lang="en-US" sz="2600" dirty="0"/>
          </a:p>
        </p:txBody>
      </p:sp>
    </p:spTree>
    <p:extLst>
      <p:ext uri="{BB962C8B-B14F-4D97-AF65-F5344CB8AC3E}">
        <p14:creationId xmlns:p14="http://schemas.microsoft.com/office/powerpoint/2010/main" val="22757960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5.png"/>
          <p:cNvPicPr>
            <a:picLocks noChangeAspect="1"/>
          </p:cNvPicPr>
          <p:nvPr/>
        </p:nvPicPr>
        <p:blipFill>
          <a:blip r:embed="rId3" cstate="print"/>
          <a:stretch>
            <a:fillRect/>
          </a:stretch>
        </p:blipFill>
        <p:spPr>
          <a:xfrm>
            <a:off x="395536" y="1340768"/>
            <a:ext cx="8424936" cy="4680520"/>
          </a:xfrm>
          <a:prstGeom prst="rect">
            <a:avLst/>
          </a:prstGeom>
          <a:ln>
            <a:solidFill>
              <a:schemeClr val="bg2"/>
            </a:solidFill>
          </a:ln>
        </p:spPr>
      </p:pic>
      <p:sp>
        <p:nvSpPr>
          <p:cNvPr id="2" name="Slide Number Placeholder 1"/>
          <p:cNvSpPr>
            <a:spLocks noGrp="1"/>
          </p:cNvSpPr>
          <p:nvPr>
            <p:ph type="sldNum" sz="quarter" idx="12"/>
          </p:nvPr>
        </p:nvSpPr>
        <p:spPr/>
        <p:txBody>
          <a:bodyPr/>
          <a:lstStyle/>
          <a:p>
            <a:r>
              <a:rPr lang="fa-IR" dirty="0" smtClean="0"/>
              <a:t>5</a:t>
            </a:r>
            <a:endParaRPr lang="en-US" dirty="0"/>
          </a:p>
        </p:txBody>
      </p:sp>
      <p:sp>
        <p:nvSpPr>
          <p:cNvPr id="28" name="Title 27"/>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sp>
        <p:nvSpPr>
          <p:cNvPr id="16" name="Flowchart: Alternate Process 15"/>
          <p:cNvSpPr/>
          <p:nvPr/>
        </p:nvSpPr>
        <p:spPr>
          <a:xfrm flipH="1">
            <a:off x="827584" y="2492896"/>
            <a:ext cx="3744416" cy="3096344"/>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lgn="justLow" rtl="1"/>
            <a:r>
              <a:rPr lang="fa-IR" dirty="0" smtClean="0"/>
              <a:t>1368: مصوبه </a:t>
            </a:r>
            <a:r>
              <a:rPr lang="fa-IR" dirty="0"/>
              <a:t>هيأت دولت مبني بر </a:t>
            </a:r>
            <a:r>
              <a:rPr lang="fa-IR" dirty="0" smtClean="0"/>
              <a:t>کاهش مواليد </a:t>
            </a:r>
            <a:r>
              <a:rPr lang="fa-IR" dirty="0"/>
              <a:t>تحت </a:t>
            </a:r>
            <a:r>
              <a:rPr lang="fa-IR" dirty="0" smtClean="0"/>
              <a:t>عنوان «تنظيم </a:t>
            </a:r>
            <a:r>
              <a:rPr lang="fa-IR" dirty="0"/>
              <a:t>خانواده» </a:t>
            </a:r>
            <a:endParaRPr lang="fa-IR" dirty="0" smtClean="0"/>
          </a:p>
          <a:p>
            <a:pPr lvl="1" algn="justLow" rtl="1"/>
            <a:r>
              <a:rPr lang="fa-IR" dirty="0" smtClean="0"/>
              <a:t>متولیان اجرای آن: وزارتخانه‌هاي بهداشت، آموزش عالي،</a:t>
            </a:r>
            <a:r>
              <a:rPr lang="en-US" dirty="0" smtClean="0"/>
              <a:t> </a:t>
            </a:r>
            <a:r>
              <a:rPr lang="fa-IR" dirty="0" smtClean="0"/>
              <a:t>آموزش و پرورش، فرهنگ و ارشاد اسلامي، مديريت و برنامه‌ريزي</a:t>
            </a:r>
            <a:r>
              <a:rPr lang="en-US" dirty="0" smtClean="0"/>
              <a:t> </a:t>
            </a:r>
            <a:r>
              <a:rPr lang="fa-IR" dirty="0" smtClean="0"/>
              <a:t> و مرکز ثبت احوال</a:t>
            </a:r>
          </a:p>
          <a:p>
            <a:pPr marL="285750" indent="-285750" algn="justLow" rtl="1"/>
            <a:r>
              <a:rPr lang="fa-IR" dirty="0" smtClean="0"/>
              <a:t>- 150 ميليون دلار مساعدت </a:t>
            </a:r>
            <a:r>
              <a:rPr lang="fa-IR" b="1" dirty="0" smtClean="0"/>
              <a:t>يونسکو و سازمان ملل</a:t>
            </a:r>
            <a:r>
              <a:rPr lang="en-US" dirty="0" smtClean="0"/>
              <a:t> </a:t>
            </a:r>
            <a:r>
              <a:rPr lang="fa-IR" dirty="0" smtClean="0"/>
              <a:t>در امر کنترل جمعيت در روستاهاي ايران</a:t>
            </a:r>
            <a:endParaRPr lang="fa-IR" dirty="0"/>
          </a:p>
        </p:txBody>
      </p:sp>
      <p:sp>
        <p:nvSpPr>
          <p:cNvPr id="17" name="Flowchart: Alternate Process 16"/>
          <p:cNvSpPr/>
          <p:nvPr/>
        </p:nvSpPr>
        <p:spPr>
          <a:xfrm flipH="1">
            <a:off x="4644008" y="3212976"/>
            <a:ext cx="2691689" cy="2376264"/>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algn="justLow" rtl="1">
              <a:buFont typeface="Wingdings 2"/>
              <a:buNone/>
            </a:pPr>
            <a:r>
              <a:rPr lang="fa-IR" dirty="0" smtClean="0"/>
              <a:t>1369: ايجاد </a:t>
            </a:r>
            <a:r>
              <a:rPr lang="fa-IR" dirty="0"/>
              <a:t>شورايي </a:t>
            </a:r>
            <a:r>
              <a:rPr lang="fa-IR" dirty="0" smtClean="0"/>
              <a:t>با تصویب دولت به نام شوراي </a:t>
            </a:r>
            <a:r>
              <a:rPr lang="fa-IR" dirty="0"/>
              <a:t>«تحديد </a:t>
            </a:r>
            <a:r>
              <a:rPr lang="fa-IR" dirty="0" smtClean="0"/>
              <a:t>مواليد» به </a:t>
            </a:r>
            <a:r>
              <a:rPr lang="fa-IR" dirty="0"/>
              <a:t>رياست وزير بهداشت و کليه سازمان‌ها و ارگان‌هاي عضو با هدف فرهنگ‌سازي و ارتقاي آگاهي عمومي جامعه در زمينه مشکلات جمعيتي و راه‌هاي مقابله با </a:t>
            </a:r>
            <a:r>
              <a:rPr lang="fa-IR" dirty="0" smtClean="0"/>
              <a:t>آن</a:t>
            </a:r>
            <a:endParaRPr lang="fa-IR" dirty="0"/>
          </a:p>
        </p:txBody>
      </p:sp>
      <p:pic>
        <p:nvPicPr>
          <p:cNvPr id="18" name="Picture 17" descr="4.png"/>
          <p:cNvPicPr>
            <a:picLocks noChangeAspect="1"/>
          </p:cNvPicPr>
          <p:nvPr/>
        </p:nvPicPr>
        <p:blipFill>
          <a:blip r:embed="rId4" cstate="print"/>
          <a:stretch>
            <a:fillRect/>
          </a:stretch>
        </p:blipFill>
        <p:spPr>
          <a:xfrm>
            <a:off x="367238" y="1340768"/>
            <a:ext cx="8453234" cy="4680520"/>
          </a:xfrm>
          <a:prstGeom prst="rect">
            <a:avLst/>
          </a:prstGeom>
          <a:ln>
            <a:solidFill>
              <a:schemeClr val="bg2"/>
            </a:solidFill>
          </a:ln>
        </p:spPr>
      </p:pic>
      <p:sp>
        <p:nvSpPr>
          <p:cNvPr id="19" name="Flowchart: Alternate Process 18"/>
          <p:cNvSpPr/>
          <p:nvPr/>
        </p:nvSpPr>
        <p:spPr>
          <a:xfrm flipH="1">
            <a:off x="755576" y="2060848"/>
            <a:ext cx="1944216" cy="2736304"/>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algn="justLow" rtl="1">
              <a:buFont typeface="Wingdings 2"/>
              <a:buNone/>
            </a:pPr>
            <a:r>
              <a:rPr lang="fa-IR" dirty="0" smtClean="0"/>
              <a:t>1370: مصوبه </a:t>
            </a:r>
            <a:r>
              <a:rPr lang="fa-IR" dirty="0"/>
              <a:t>هيأت دولت مبنی بر ايجاد اداره‌اي به </a:t>
            </a:r>
            <a:r>
              <a:rPr lang="fa-IR" dirty="0" smtClean="0"/>
              <a:t>نام «اداره </a:t>
            </a:r>
            <a:r>
              <a:rPr lang="fa-IR" dirty="0"/>
              <a:t>کل جمعيت و تنظيم </a:t>
            </a:r>
            <a:r>
              <a:rPr lang="fa-IR" dirty="0" smtClean="0"/>
              <a:t>خانواده» با </a:t>
            </a:r>
            <a:r>
              <a:rPr lang="fa-IR" dirty="0"/>
              <a:t>هدف آموزش، تبليغات رسانه‌اي، ارائه خدمات رايگان و انجام پژوهش‌هاي لازم</a:t>
            </a:r>
          </a:p>
        </p:txBody>
      </p:sp>
      <p:sp>
        <p:nvSpPr>
          <p:cNvPr id="23" name="Flowchart: Alternate Process 22"/>
          <p:cNvSpPr/>
          <p:nvPr/>
        </p:nvSpPr>
        <p:spPr>
          <a:xfrm flipH="1">
            <a:off x="6012160" y="1556792"/>
            <a:ext cx="2916832" cy="2520280"/>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algn="justLow" rtl="1">
              <a:spcBef>
                <a:spcPts val="480"/>
              </a:spcBef>
            </a:pPr>
            <a:r>
              <a:rPr lang="fa-IR" dirty="0" smtClean="0"/>
              <a:t>1373: تصويب </a:t>
            </a:r>
            <a:r>
              <a:rPr lang="fa-IR" dirty="0"/>
              <a:t>واحد </a:t>
            </a:r>
            <a:r>
              <a:rPr lang="fa-IR" dirty="0" smtClean="0"/>
              <a:t>دانشگاهي </a:t>
            </a:r>
            <a:r>
              <a:rPr lang="fa-IR" dirty="0"/>
              <a:t>«دانش خانواده» </a:t>
            </a:r>
            <a:r>
              <a:rPr lang="fa-IR" dirty="0" smtClean="0"/>
              <a:t>در شوراي‌عالي انقلاب </a:t>
            </a:r>
            <a:r>
              <a:rPr lang="fa-IR" dirty="0"/>
              <a:t>فرهنگي و ابلاغ آن به آموزش و پرورش و آموزش </a:t>
            </a:r>
            <a:r>
              <a:rPr lang="fa-IR" dirty="0" smtClean="0"/>
              <a:t>عالي</a:t>
            </a:r>
            <a:endParaRPr lang="fa-IR" dirty="0"/>
          </a:p>
          <a:p>
            <a:pPr algn="justLow" rtl="1">
              <a:spcBef>
                <a:spcPts val="480"/>
              </a:spcBef>
            </a:pPr>
            <a:r>
              <a:rPr lang="fa-IR" dirty="0"/>
              <a:t>تهيه منابع آموزش غيررسمي کنترل باروری با کمک </a:t>
            </a:r>
            <a:r>
              <a:rPr lang="fa-IR" b="1" dirty="0"/>
              <a:t>سازمان ملل </a:t>
            </a:r>
            <a:r>
              <a:rPr lang="fa-IR" dirty="0" smtClean="0"/>
              <a:t>توسط آموزش </a:t>
            </a:r>
            <a:r>
              <a:rPr lang="fa-IR" dirty="0"/>
              <a:t>و پرورش</a:t>
            </a:r>
          </a:p>
        </p:txBody>
      </p:sp>
      <p:sp>
        <p:nvSpPr>
          <p:cNvPr id="24" name="Flowchart: Alternate Process 23"/>
          <p:cNvSpPr/>
          <p:nvPr/>
        </p:nvSpPr>
        <p:spPr>
          <a:xfrm flipH="1">
            <a:off x="827584" y="2420888"/>
            <a:ext cx="2881336" cy="1656184"/>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rtl="1">
              <a:spcBef>
                <a:spcPts val="480"/>
              </a:spcBef>
              <a:buSzPct val="130000"/>
            </a:pPr>
            <a:r>
              <a:rPr lang="fa-IR" sz="1600" dirty="0" smtClean="0"/>
              <a:t>1374: تشکیل انجمن «تنظیم خانواده» توسط وزارت </a:t>
            </a:r>
            <a:r>
              <a:rPr lang="fa-IR" sz="1600" dirty="0"/>
              <a:t>بهداشت و با همکاري </a:t>
            </a:r>
            <a:r>
              <a:rPr lang="fa-IR" sz="1600" b="1" dirty="0"/>
              <a:t>صندوق جمعيت سازمان ملل و نيز فدراسيون بين‌المللي تنظيم </a:t>
            </a:r>
            <a:r>
              <a:rPr lang="fa-IR" sz="1600" b="1" dirty="0" smtClean="0"/>
              <a:t>خانواده</a:t>
            </a:r>
            <a:r>
              <a:rPr lang="fa-IR" sz="1600" dirty="0" smtClean="0"/>
              <a:t>، </a:t>
            </a:r>
            <a:r>
              <a:rPr lang="fa-IR" sz="1600" b="1" dirty="0" smtClean="0"/>
              <a:t>یونیسف </a:t>
            </a:r>
            <a:r>
              <a:rPr lang="fa-IR" sz="1600" b="1" dirty="0"/>
              <a:t>و </a:t>
            </a:r>
            <a:r>
              <a:rPr lang="en-US" sz="1600" b="1" dirty="0"/>
              <a:t> </a:t>
            </a:r>
            <a:r>
              <a:rPr lang="fa-IR" sz="1600" b="1" dirty="0"/>
              <a:t>فدراسیون بین المللی سازمان تنظیم خانواده</a:t>
            </a:r>
          </a:p>
        </p:txBody>
      </p:sp>
      <p:sp>
        <p:nvSpPr>
          <p:cNvPr id="20" name="Flowchart: Alternate Process 19"/>
          <p:cNvSpPr/>
          <p:nvPr/>
        </p:nvSpPr>
        <p:spPr>
          <a:xfrm flipH="1">
            <a:off x="2699792" y="2780928"/>
            <a:ext cx="2088232" cy="2232248"/>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lgn="justLow" rtl="1"/>
            <a:r>
              <a:rPr lang="fa-IR" dirty="0" smtClean="0"/>
              <a:t>1371:تشویق </a:t>
            </a:r>
            <a:r>
              <a:rPr lang="fa-IR" dirty="0"/>
              <a:t>ایران به دلیل ايجاد امکان دسترسي بيشتر به</a:t>
            </a:r>
            <a:r>
              <a:rPr lang="en-US" dirty="0"/>
              <a:t> </a:t>
            </a:r>
            <a:r>
              <a:rPr lang="fa-IR" dirty="0" smtClean="0"/>
              <a:t>خدمات</a:t>
            </a:r>
            <a:r>
              <a:rPr lang="en-US" dirty="0" smtClean="0"/>
              <a:t> </a:t>
            </a:r>
            <a:r>
              <a:rPr lang="fa-IR" dirty="0"/>
              <a:t>تنظيم خانواده توسط گروه بین المللی اقدام در</a:t>
            </a:r>
            <a:r>
              <a:rPr lang="en-US" dirty="0"/>
              <a:t> </a:t>
            </a:r>
            <a:r>
              <a:rPr lang="fa-IR" dirty="0"/>
              <a:t>مورد جمعیت</a:t>
            </a:r>
          </a:p>
        </p:txBody>
      </p:sp>
      <p:sp>
        <p:nvSpPr>
          <p:cNvPr id="22" name="Flowchart: Alternate Process 21"/>
          <p:cNvSpPr/>
          <p:nvPr/>
        </p:nvSpPr>
        <p:spPr>
          <a:xfrm flipH="1">
            <a:off x="755576" y="4149080"/>
            <a:ext cx="6576578" cy="1556792"/>
          </a:xfrm>
          <a:prstGeom prst="flowChartAlternateProcess">
            <a:avLst/>
          </a:prstGeom>
          <a:ln/>
        </p:spPr>
        <p:style>
          <a:lnRef idx="2">
            <a:schemeClr val="accent1"/>
          </a:lnRef>
          <a:fillRef idx="1">
            <a:schemeClr val="lt1"/>
          </a:fillRef>
          <a:effectRef idx="0">
            <a:schemeClr val="accent1"/>
          </a:effectRef>
          <a:fontRef idx="minor">
            <a:schemeClr val="dk1"/>
          </a:fontRef>
        </p:style>
        <p:txBody>
          <a:bodyPr rtlCol="0" anchor="ctr"/>
          <a:lstStyle/>
          <a:p>
            <a:pPr marL="285750" indent="-285750" algn="just" rtl="1"/>
            <a:r>
              <a:rPr lang="fa-IR" dirty="0" smtClean="0"/>
              <a:t>1372: تصويب </a:t>
            </a:r>
            <a:r>
              <a:rPr lang="fa-IR" dirty="0"/>
              <a:t>قانون تنظيم خانواده در مجلس مبنی بر </a:t>
            </a:r>
            <a:r>
              <a:rPr lang="fa-IR" dirty="0" smtClean="0"/>
              <a:t>ایجاد </a:t>
            </a:r>
            <a:r>
              <a:rPr lang="fa-IR" dirty="0"/>
              <a:t>محدوديت‌ براي کثرت اولاد</a:t>
            </a:r>
          </a:p>
          <a:p>
            <a:pPr marL="285750" indent="-285750" algn="just" rtl="1"/>
            <a:r>
              <a:rPr lang="fa-IR" dirty="0" smtClean="0"/>
              <a:t>-بسیج </a:t>
            </a:r>
            <a:r>
              <a:rPr lang="fa-IR" dirty="0"/>
              <a:t>شدن بودجه و امکانات دستگاه‌ها و مراکز درماني، جهت سرويس‌دهي رايگان به مردم براي کنترل جمعيت توسط وزارت بهداشت</a:t>
            </a:r>
          </a:p>
          <a:p>
            <a:pPr marL="285750" indent="-285750" algn="just" rtl="1"/>
            <a:r>
              <a:rPr lang="fa-IR" dirty="0" smtClean="0"/>
              <a:t>-انتخاب </a:t>
            </a:r>
            <a:r>
              <a:rPr lang="fa-IR" dirty="0"/>
              <a:t>ايران به عنوان مرکزي براي آموزش کنترل جمعيت کشورهاي آسياي ميانه</a:t>
            </a:r>
          </a:p>
          <a:p>
            <a:pPr marL="285750" indent="-285750" algn="just" rtl="1"/>
            <a:r>
              <a:rPr lang="fa-IR" dirty="0"/>
              <a:t>قرار گرفتن کمک 1.8 ميليون دلاري به ايران در محورهاي برنامه پنج ساله </a:t>
            </a:r>
            <a:r>
              <a:rPr lang="fa-IR" b="1" dirty="0"/>
              <a:t>يونيسف</a:t>
            </a:r>
            <a:endParaRPr lang="en-US" b="1" dirty="0"/>
          </a:p>
        </p:txBody>
      </p:sp>
      <p:pic>
        <p:nvPicPr>
          <p:cNvPr id="30" name="Content Placeholder 29" descr="3.png"/>
          <p:cNvPicPr>
            <a:picLocks noGrp="1" noChangeAspect="1"/>
          </p:cNvPicPr>
          <p:nvPr>
            <p:ph sz="quarter" idx="2"/>
          </p:nvPr>
        </p:nvPicPr>
        <p:blipFill>
          <a:blip r:embed="rId5" cstate="print"/>
          <a:stretch>
            <a:fillRect/>
          </a:stretch>
        </p:blipFill>
        <p:spPr>
          <a:xfrm>
            <a:off x="395536" y="1340768"/>
            <a:ext cx="8424936" cy="4680520"/>
          </a:xfrm>
          <a:ln>
            <a:solidFill>
              <a:schemeClr val="bg2"/>
            </a:solidFill>
          </a:ln>
        </p:spPr>
      </p:pic>
      <p:sp>
        <p:nvSpPr>
          <p:cNvPr id="32" name="Flowchart: Alternate Process 31"/>
          <p:cNvSpPr/>
          <p:nvPr/>
        </p:nvSpPr>
        <p:spPr>
          <a:xfrm flipH="1">
            <a:off x="6450350" y="1268760"/>
            <a:ext cx="2693650" cy="212064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r" rtl="1">
              <a:spcBef>
                <a:spcPts val="480"/>
              </a:spcBef>
            </a:pPr>
            <a:r>
              <a:rPr lang="fa-IR" sz="1600" dirty="0" smtClean="0"/>
              <a:t>1375: برگزاري </a:t>
            </a:r>
            <a:r>
              <a:rPr lang="fa-IR" sz="1600" dirty="0"/>
              <a:t>کارگاه آموزشي </a:t>
            </a:r>
            <a:r>
              <a:rPr lang="fa-IR" sz="1600" dirty="0" smtClean="0"/>
              <a:t>بهداشت باروري </a:t>
            </a:r>
            <a:r>
              <a:rPr lang="fa-IR" sz="1600" dirty="0"/>
              <a:t>و بلوغ دختران </a:t>
            </a:r>
            <a:r>
              <a:rPr lang="fa-IR" sz="1600" dirty="0" smtClean="0"/>
              <a:t>توسط شبکه </a:t>
            </a:r>
            <a:r>
              <a:rPr lang="fa-IR" sz="1600" dirty="0"/>
              <a:t>ارتباطي بين </a:t>
            </a:r>
            <a:r>
              <a:rPr lang="fa-IR" sz="1600" dirty="0" smtClean="0"/>
              <a:t>سازمان‌هاي دولتي و غيردولتي</a:t>
            </a:r>
            <a:endParaRPr lang="fa-IR" sz="1600" dirty="0"/>
          </a:p>
          <a:p>
            <a:pPr algn="r" rtl="1">
              <a:spcBef>
                <a:spcPts val="480"/>
              </a:spcBef>
            </a:pPr>
            <a:r>
              <a:rPr lang="en-US" sz="1600" dirty="0" smtClean="0"/>
              <a:t>)</a:t>
            </a:r>
            <a:r>
              <a:rPr lang="fa-IR" sz="1600" dirty="0"/>
              <a:t>کلمه بهداشت باروري معادل آموزش جنسي و ارائه </a:t>
            </a:r>
            <a:r>
              <a:rPr lang="fa-IR" sz="1600" dirty="0" smtClean="0"/>
              <a:t>خدمات براي </a:t>
            </a:r>
            <a:r>
              <a:rPr lang="fa-IR" sz="1600" dirty="0"/>
              <a:t>داشتن ارتباط، ضمن کنترل باروري است.</a:t>
            </a:r>
            <a:r>
              <a:rPr lang="en-US" sz="1600" dirty="0"/>
              <a:t>(</a:t>
            </a:r>
            <a:endParaRPr lang="fa-IR" sz="1600" dirty="0"/>
          </a:p>
        </p:txBody>
      </p:sp>
      <p:grpSp>
        <p:nvGrpSpPr>
          <p:cNvPr id="3" name="Group 35"/>
          <p:cNvGrpSpPr/>
          <p:nvPr/>
        </p:nvGrpSpPr>
        <p:grpSpPr>
          <a:xfrm>
            <a:off x="6948264" y="3501008"/>
            <a:ext cx="2195736" cy="2120646"/>
            <a:chOff x="2411760" y="2708920"/>
            <a:chExt cx="2448773" cy="2120646"/>
          </a:xfrm>
        </p:grpSpPr>
        <p:sp>
          <p:nvSpPr>
            <p:cNvPr id="34" name="Flowchart: Alternate Process 33"/>
            <p:cNvSpPr/>
            <p:nvPr/>
          </p:nvSpPr>
          <p:spPr>
            <a:xfrm flipH="1">
              <a:off x="2411760" y="2708920"/>
              <a:ext cx="2448773" cy="212064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rtl="1">
                <a:lnSpc>
                  <a:spcPct val="90000"/>
                </a:lnSpc>
                <a:buNone/>
              </a:pPr>
              <a:r>
                <a:rPr lang="fa-IR" sz="1600" dirty="0" smtClean="0"/>
                <a:t>1378: اجراي </a:t>
              </a:r>
              <a:r>
                <a:rPr lang="fa-IR" sz="1600" dirty="0"/>
                <a:t>طرح آموزش «ايدز» در مقطع دبیرستان </a:t>
              </a:r>
              <a:endParaRPr lang="en-US" sz="1600" dirty="0"/>
            </a:p>
          </p:txBody>
        </p:sp>
        <p:pic>
          <p:nvPicPr>
            <p:cNvPr id="35" name="Picture 2" descr="C:\Users\Dell\Desktop\Jamiat\p-m-b.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699792" y="3356992"/>
              <a:ext cx="1613114" cy="13413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
        <p:nvSpPr>
          <p:cNvPr id="37" name="Flowchart: Alternate Process 36"/>
          <p:cNvSpPr/>
          <p:nvPr/>
        </p:nvSpPr>
        <p:spPr>
          <a:xfrm flipH="1">
            <a:off x="755576" y="3212976"/>
            <a:ext cx="4771966" cy="2332711"/>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rtl="1"/>
            <a:r>
              <a:rPr lang="fa-IR" sz="1600" dirty="0" smtClean="0"/>
              <a:t>1379:اجراي پروژه حمايت از حق بهداشت باروري و</a:t>
            </a:r>
            <a:r>
              <a:rPr lang="en-US" sz="1600" dirty="0" smtClean="0"/>
              <a:t> </a:t>
            </a:r>
            <a:r>
              <a:rPr lang="fa-IR" sz="1600" dirty="0" smtClean="0"/>
              <a:t>توانمندسازي زنان</a:t>
            </a:r>
            <a:r>
              <a:rPr lang="en-US" sz="1600" dirty="0" smtClean="0"/>
              <a:t> </a:t>
            </a:r>
            <a:r>
              <a:rPr lang="fa-IR" sz="1600" dirty="0" smtClean="0"/>
              <a:t>با هدف توانمندسازي 100 زن در موضوعات جنسيت،‌ بهداشت باروري و مسائل حقوقي</a:t>
            </a:r>
          </a:p>
          <a:p>
            <a:pPr algn="just" rtl="1"/>
            <a:r>
              <a:rPr lang="fa-IR" sz="1600" dirty="0" smtClean="0"/>
              <a:t>- همکاري 45 هزار زن داوطلب با عنوان رابطين بهداشت، با هدف توانمندسازي</a:t>
            </a:r>
            <a:r>
              <a:rPr lang="en-US" sz="1600" dirty="0" smtClean="0"/>
              <a:t> </a:t>
            </a:r>
            <a:r>
              <a:rPr lang="fa-IR" sz="1600" dirty="0" smtClean="0"/>
              <a:t>زنان در زمينه بهداشتي و اجراي برنامه «بهداشت بلوغ دختران»</a:t>
            </a:r>
          </a:p>
          <a:p>
            <a:pPr algn="just" rtl="1"/>
            <a:r>
              <a:rPr lang="fa-IR" sz="1600" dirty="0" smtClean="0"/>
              <a:t>- اختصاص مبلغ 86 ميليون دلار</a:t>
            </a:r>
            <a:r>
              <a:rPr lang="fa-IR" sz="1600" u="sng" dirty="0" smtClean="0"/>
              <a:t> </a:t>
            </a:r>
            <a:r>
              <a:rPr lang="fa-IR" sz="1600" dirty="0" smtClean="0"/>
              <a:t>براي بهبود کيفيت مراقبت‌هاي اوليه</a:t>
            </a:r>
            <a:r>
              <a:rPr lang="en-US" sz="1600" dirty="0" smtClean="0"/>
              <a:t> </a:t>
            </a:r>
            <a:r>
              <a:rPr lang="fa-IR" sz="1600" dirty="0" smtClean="0"/>
              <a:t>بهداشت و خدمات تنظيم خانواده، به ايران</a:t>
            </a:r>
            <a:r>
              <a:rPr lang="en-US" sz="1600" dirty="0" smtClean="0"/>
              <a:t> </a:t>
            </a:r>
            <a:r>
              <a:rPr lang="fa-IR" sz="1600" dirty="0" smtClean="0"/>
              <a:t> توسط </a:t>
            </a:r>
            <a:r>
              <a:rPr lang="fa-IR" sz="1600" b="1" dirty="0" smtClean="0"/>
              <a:t>بانک جهانی </a:t>
            </a:r>
            <a:r>
              <a:rPr lang="fa-IR" sz="1600" dirty="0" smtClean="0"/>
              <a:t>پس</a:t>
            </a:r>
            <a:r>
              <a:rPr lang="en-US" sz="1600" dirty="0" smtClean="0"/>
              <a:t> </a:t>
            </a:r>
            <a:r>
              <a:rPr lang="fa-IR" sz="1600" dirty="0" smtClean="0"/>
              <a:t>از 7 سال تحریم</a:t>
            </a:r>
            <a:endParaRPr lang="fa-IR" sz="1600" dirty="0"/>
          </a:p>
        </p:txBody>
      </p:sp>
      <p:sp>
        <p:nvSpPr>
          <p:cNvPr id="21" name="Rectangle 20"/>
          <p:cNvSpPr/>
          <p:nvPr/>
        </p:nvSpPr>
        <p:spPr>
          <a:xfrm rot="16200000">
            <a:off x="-2568528" y="3504494"/>
            <a:ext cx="5436096" cy="388568"/>
          </a:xfrm>
          <a:prstGeom prst="rect">
            <a:avLst/>
          </a:prstGeom>
        </p:spPr>
        <p:txBody>
          <a:bodyPr wrap="square">
            <a:spAutoFit/>
          </a:bodyPr>
          <a:lstStyle/>
          <a:p>
            <a:pPr lvl="0" algn="ctr" rtl="1">
              <a:lnSpc>
                <a:spcPct val="150000"/>
              </a:lnSpc>
            </a:pPr>
            <a:r>
              <a:rPr lang="fa-IR" sz="1400" b="1" dirty="0" smtClean="0">
                <a:cs typeface="B Nazanin" pitchFamily="2" charset="-78"/>
              </a:rPr>
              <a:t>نرخ باروری کل</a:t>
            </a:r>
            <a:r>
              <a:rPr lang="en-US" sz="1400" dirty="0" smtClean="0">
                <a:cs typeface="B Nazanin" pitchFamily="2" charset="-78"/>
              </a:rPr>
              <a:t>:</a:t>
            </a:r>
            <a:r>
              <a:rPr lang="fa-IR" sz="1400" dirty="0" smtClean="0">
                <a:cs typeface="B Nazanin" pitchFamily="2" charset="-78"/>
              </a:rPr>
              <a:t> متوسط فرزندان زنده متولد شده به</a:t>
            </a:r>
            <a:r>
              <a:rPr lang="en-US" sz="1400" dirty="0" smtClean="0"/>
              <a:t> </a:t>
            </a:r>
            <a:r>
              <a:rPr lang="fa-IR" sz="1400" dirty="0" smtClean="0">
                <a:cs typeface="B Nazanin" pitchFamily="2" charset="-78"/>
              </a:rPr>
              <a:t>ازای</a:t>
            </a:r>
            <a:r>
              <a:rPr lang="en-US" sz="1400" dirty="0" smtClean="0">
                <a:cs typeface="B Nazanin" pitchFamily="2" charset="-78"/>
              </a:rPr>
              <a:t> </a:t>
            </a:r>
            <a:r>
              <a:rPr lang="fa-IR" sz="1400" dirty="0" smtClean="0">
                <a:cs typeface="B Nazanin" pitchFamily="2" charset="-78"/>
              </a:rPr>
              <a:t>یک زن</a:t>
            </a:r>
            <a:endParaRPr lang="en-US" sz="1400" dirty="0" smtClean="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i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ox(i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ox(in)">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ox(in)">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2000"/>
                                        <p:tgtEl>
                                          <p:spTgt spid="19"/>
                                        </p:tgtEl>
                                      </p:cBhvr>
                                    </p:animEffect>
                                    <p:set>
                                      <p:cBhvr>
                                        <p:cTn id="40" dur="1" fill="hold">
                                          <p:stCondLst>
                                            <p:cond delay="19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2000"/>
                                        <p:tgtEl>
                                          <p:spTgt spid="20"/>
                                        </p:tgtEl>
                                      </p:cBhvr>
                                    </p:animEffect>
                                    <p:set>
                                      <p:cBhvr>
                                        <p:cTn id="43" dur="1" fill="hold">
                                          <p:stCondLst>
                                            <p:cond delay="1999"/>
                                          </p:stCondLst>
                                        </p:cTn>
                                        <p:tgtEl>
                                          <p:spTgt spid="20"/>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ox(in)">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ox(in)">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box(in)">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2000"/>
                                        <p:tgtEl>
                                          <p:spTgt spid="23"/>
                                        </p:tgtEl>
                                      </p:cBhvr>
                                    </p:animEffect>
                                    <p:set>
                                      <p:cBhvr>
                                        <p:cTn id="63" dur="1" fill="hold">
                                          <p:stCondLst>
                                            <p:cond delay="1999"/>
                                          </p:stCondLst>
                                        </p:cTn>
                                        <p:tgtEl>
                                          <p:spTgt spid="2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2000"/>
                                        <p:tgtEl>
                                          <p:spTgt spid="22"/>
                                        </p:tgtEl>
                                      </p:cBhvr>
                                    </p:animEffect>
                                    <p:set>
                                      <p:cBhvr>
                                        <p:cTn id="66" dur="1" fill="hold">
                                          <p:stCondLst>
                                            <p:cond delay="1999"/>
                                          </p:stCondLst>
                                        </p:cTn>
                                        <p:tgtEl>
                                          <p:spTgt spid="22"/>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2000"/>
                                        <p:tgtEl>
                                          <p:spTgt spid="24"/>
                                        </p:tgtEl>
                                      </p:cBhvr>
                                    </p:animEffect>
                                    <p:set>
                                      <p:cBhvr>
                                        <p:cTn id="69" dur="1" fill="hold">
                                          <p:stCondLst>
                                            <p:cond delay="1999"/>
                                          </p:stCondLst>
                                        </p:cTn>
                                        <p:tgtEl>
                                          <p:spTgt spid="24"/>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ox(in)">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box(in)">
                                      <p:cBhvr>
                                        <p:cTn id="84" dur="500"/>
                                        <p:tgtEl>
                                          <p:spTgt spid="3"/>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grpId="0" nodeType="click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box(in)">
                                      <p:cBhvr>
                                        <p:cTn id="89" dur="500"/>
                                        <p:tgtEl>
                                          <p:spTgt spid="3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2000"/>
                                        <p:tgtEl>
                                          <p:spTgt spid="32"/>
                                        </p:tgtEl>
                                      </p:cBhvr>
                                    </p:animEffect>
                                    <p:set>
                                      <p:cBhvr>
                                        <p:cTn id="94" dur="1" fill="hold">
                                          <p:stCondLst>
                                            <p:cond delay="1999"/>
                                          </p:stCondLst>
                                        </p:cTn>
                                        <p:tgtEl>
                                          <p:spTgt spid="3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2000"/>
                                        <p:tgtEl>
                                          <p:spTgt spid="3"/>
                                        </p:tgtEl>
                                      </p:cBhvr>
                                    </p:animEffect>
                                    <p:set>
                                      <p:cBhvr>
                                        <p:cTn id="97" dur="1" fill="hold">
                                          <p:stCondLst>
                                            <p:cond delay="1999"/>
                                          </p:stCondLst>
                                        </p:cTn>
                                        <p:tgtEl>
                                          <p:spTgt spid="3"/>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2000"/>
                                        <p:tgtEl>
                                          <p:spTgt spid="37"/>
                                        </p:tgtEl>
                                      </p:cBhvr>
                                    </p:animEffect>
                                    <p:set>
                                      <p:cBhvr>
                                        <p:cTn id="100" dur="1" fill="hold">
                                          <p:stCondLst>
                                            <p:cond delay="19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9" grpId="0" animBg="1"/>
      <p:bldP spid="19" grpId="1" animBg="1"/>
      <p:bldP spid="23" grpId="0" animBg="1"/>
      <p:bldP spid="23" grpId="1" animBg="1"/>
      <p:bldP spid="24" grpId="0" animBg="1"/>
      <p:bldP spid="24" grpId="1" animBg="1"/>
      <p:bldP spid="20" grpId="0" animBg="1"/>
      <p:bldP spid="20" grpId="1" animBg="1"/>
      <p:bldP spid="22" grpId="0" animBg="1"/>
      <p:bldP spid="22" grpId="1" animBg="1"/>
      <p:bldP spid="32" grpId="0" animBg="1"/>
      <p:bldP spid="32" grpId="1" animBg="1"/>
      <p:bldP spid="37" grpId="0" animBg="1"/>
      <p:bldP spid="37"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4414" y="1000108"/>
            <a:ext cx="7729534" cy="1428760"/>
          </a:xfrm>
          <a:prstGeom prst="flowChartAlternateProcess">
            <a:avLst/>
          </a:prstGeom>
          <a:solidFill>
            <a:schemeClr val="bg2">
              <a:lumMod val="90000"/>
            </a:schemeClr>
          </a:solidFill>
          <a:ln>
            <a:solidFill>
              <a:schemeClr val="bg2">
                <a:lumMod val="25000"/>
              </a:schemeClr>
            </a:solidFill>
          </a:ln>
        </p:spPr>
        <p:style>
          <a:lnRef idx="2">
            <a:schemeClr val="accent1"/>
          </a:lnRef>
          <a:fillRef idx="1">
            <a:schemeClr val="lt1"/>
          </a:fillRef>
          <a:effectRef idx="0">
            <a:schemeClr val="accent1"/>
          </a:effectRef>
          <a:fontRef idx="minor">
            <a:schemeClr val="dk1"/>
          </a:fontRef>
        </p:style>
        <p:txBody>
          <a:bodyPr>
            <a:noAutofit/>
          </a:bodyPr>
          <a:lstStyle/>
          <a:p>
            <a:r>
              <a:rPr lang="fa-IR" sz="2400" b="1" dirty="0" smtClean="0">
                <a:solidFill>
                  <a:schemeClr val="accent2">
                    <a:lumMod val="75000"/>
                  </a:schemeClr>
                </a:solidFill>
              </a:rPr>
              <a:t>طول عمر:</a:t>
            </a:r>
          </a:p>
          <a:p>
            <a:r>
              <a:rPr lang="fa-IR" sz="2400" b="1" dirty="0" smtClean="0">
                <a:solidFill>
                  <a:schemeClr val="accent2">
                    <a:lumMod val="75000"/>
                  </a:schemeClr>
                </a:solidFill>
              </a:rPr>
              <a:t>طول عمر ايرانيان %20 </a:t>
            </a:r>
            <a:r>
              <a:rPr lang="fa-IR" sz="2400" b="1" dirty="0" smtClean="0">
                <a:solidFill>
                  <a:srgbClr val="FF0000"/>
                </a:solidFill>
              </a:rPr>
              <a:t>كمتر</a:t>
            </a:r>
            <a:r>
              <a:rPr lang="fa-IR" sz="2400" b="1" dirty="0" smtClean="0">
                <a:solidFill>
                  <a:schemeClr val="accent2">
                    <a:lumMod val="75000"/>
                  </a:schemeClr>
                </a:solidFill>
              </a:rPr>
              <a:t> از ميانگين جهاني است.</a:t>
            </a:r>
          </a:p>
          <a:p>
            <a:endParaRPr lang="fa-IR" sz="2400" b="1" dirty="0" smtClean="0">
              <a:solidFill>
                <a:schemeClr val="accent2">
                  <a:lumMod val="75000"/>
                </a:schemeClr>
              </a:solidFill>
            </a:endParaRPr>
          </a:p>
          <a:p>
            <a:pPr>
              <a:buNone/>
            </a:pPr>
            <a:endParaRPr lang="en-US" sz="2400" dirty="0"/>
          </a:p>
        </p:txBody>
      </p:sp>
      <p:sp>
        <p:nvSpPr>
          <p:cNvPr id="4" name="Slide Number Placeholder 3"/>
          <p:cNvSpPr>
            <a:spLocks noGrp="1"/>
          </p:cNvSpPr>
          <p:nvPr>
            <p:ph type="sldNum" sz="quarter" idx="12"/>
          </p:nvPr>
        </p:nvSpPr>
        <p:spPr/>
        <p:txBody>
          <a:bodyPr/>
          <a:lstStyle/>
          <a:p>
            <a:r>
              <a:rPr lang="fa-IR" dirty="0" smtClean="0"/>
              <a:t>54</a:t>
            </a:r>
          </a:p>
        </p:txBody>
      </p:sp>
      <p:sp>
        <p:nvSpPr>
          <p:cNvPr id="5" name="Rounded Rectangle 4"/>
          <p:cNvSpPr/>
          <p:nvPr/>
        </p:nvSpPr>
        <p:spPr>
          <a:xfrm>
            <a:off x="1142976" y="4429132"/>
            <a:ext cx="7786742" cy="164307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bg2">
                    <a:lumMod val="25000"/>
                  </a:schemeClr>
                </a:solidFill>
              </a:rPr>
              <a:t>60 درصد ایرانی ها مبتلا به </a:t>
            </a:r>
            <a:r>
              <a:rPr lang="fa-IR" sz="2800" b="1" dirty="0" smtClean="0">
                <a:solidFill>
                  <a:srgbClr val="FF0000"/>
                </a:solidFill>
              </a:rPr>
              <a:t>چاقی</a:t>
            </a:r>
            <a:r>
              <a:rPr lang="fa-IR" sz="2800" b="1" dirty="0" smtClean="0">
                <a:solidFill>
                  <a:schemeClr val="bg2">
                    <a:lumMod val="25000"/>
                  </a:schemeClr>
                </a:solidFill>
              </a:rPr>
              <a:t> هستند</a:t>
            </a:r>
          </a:p>
          <a:p>
            <a:pPr algn="ctr"/>
            <a:r>
              <a:rPr lang="fa-IR" sz="2800" b="1" dirty="0" smtClean="0">
                <a:solidFill>
                  <a:schemeClr val="bg2">
                    <a:lumMod val="25000"/>
                  </a:schemeClr>
                </a:solidFill>
              </a:rPr>
              <a:t>چاقی از مهمترین عوامل </a:t>
            </a:r>
            <a:r>
              <a:rPr lang="fa-IR" sz="2800" b="1" dirty="0" smtClean="0">
                <a:solidFill>
                  <a:srgbClr val="FF0000"/>
                </a:solidFill>
              </a:rPr>
              <a:t>ناباروری</a:t>
            </a:r>
            <a:r>
              <a:rPr lang="fa-IR" sz="2800" b="1" dirty="0" smtClean="0">
                <a:solidFill>
                  <a:schemeClr val="bg2">
                    <a:lumMod val="25000"/>
                  </a:schemeClr>
                </a:solidFill>
              </a:rPr>
              <a:t> است</a:t>
            </a:r>
            <a:endParaRPr lang="en-US" sz="2800" b="1" dirty="0">
              <a:solidFill>
                <a:schemeClr val="bg2">
                  <a:lumMod val="25000"/>
                </a:schemeClr>
              </a:solidFill>
            </a:endParaRPr>
          </a:p>
        </p:txBody>
      </p:sp>
      <p:pic>
        <p:nvPicPr>
          <p:cNvPr id="4098" name="Picture 2" descr="C:\Users\M&amp;A\Desktop\search\تنظیم خانواده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98233" cy="15001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142979" y="2714620"/>
            <a:ext cx="7842050" cy="1464231"/>
          </a:xfrm>
          <a:prstGeom prst="flowChartAlternateProcess">
            <a:avLst/>
          </a:prstGeom>
          <a:solidFill>
            <a:schemeClr val="accent3">
              <a:lumMod val="20000"/>
              <a:lumOff val="80000"/>
            </a:schemeClr>
          </a:solidFill>
        </p:spPr>
        <p:style>
          <a:lnRef idx="2">
            <a:schemeClr val="accent1"/>
          </a:lnRef>
          <a:fillRef idx="1">
            <a:schemeClr val="lt1"/>
          </a:fillRef>
          <a:effectRef idx="0">
            <a:schemeClr val="accent1"/>
          </a:effectRef>
          <a:fontRef idx="minor">
            <a:schemeClr val="dk1"/>
          </a:fontRef>
        </p:style>
        <p:txBody>
          <a:bodyPr wrap="none" rtlCol="1">
            <a:spAutoFit/>
          </a:bodyPr>
          <a:lstStyle/>
          <a:p>
            <a:pPr algn="r" rtl="1"/>
            <a:r>
              <a:rPr lang="fa-IR" sz="2000" b="1" dirty="0" smtClean="0">
                <a:solidFill>
                  <a:schemeClr val="accent2">
                    <a:lumMod val="75000"/>
                  </a:schemeClr>
                </a:solidFill>
              </a:rPr>
              <a:t>مرگ و مير:</a:t>
            </a:r>
          </a:p>
          <a:p>
            <a:pPr algn="r" rtl="1"/>
            <a:r>
              <a:rPr lang="fa-IR" sz="2000" b="1" dirty="0" smtClean="0">
                <a:solidFill>
                  <a:schemeClr val="accent2">
                    <a:lumMod val="75000"/>
                  </a:schemeClr>
                </a:solidFill>
              </a:rPr>
              <a:t>حدود %40 از مرگهاي روزانه به دليل </a:t>
            </a:r>
            <a:r>
              <a:rPr lang="fa-IR" sz="2000" b="1" dirty="0" smtClean="0">
                <a:solidFill>
                  <a:srgbClr val="FF0000"/>
                </a:solidFill>
              </a:rPr>
              <a:t>سوء تغذيه</a:t>
            </a:r>
            <a:r>
              <a:rPr lang="fa-IR" sz="2000" b="1" dirty="0" smtClean="0">
                <a:solidFill>
                  <a:schemeClr val="accent2">
                    <a:lumMod val="75000"/>
                  </a:schemeClr>
                </a:solidFill>
              </a:rPr>
              <a:t> مي‌باشد.</a:t>
            </a:r>
          </a:p>
          <a:p>
            <a:pPr algn="r" rtl="1"/>
            <a:r>
              <a:rPr lang="fa-IR" sz="2000" b="1" dirty="0" smtClean="0">
                <a:solidFill>
                  <a:schemeClr val="accent2">
                    <a:lumMod val="75000"/>
                  </a:schemeClr>
                </a:solidFill>
              </a:rPr>
              <a:t>در كشور ما از مجموع 800 مرگ روزانه 300 مورد مستقيماً به </a:t>
            </a:r>
            <a:r>
              <a:rPr lang="fa-IR" sz="2000" b="1" dirty="0" smtClean="0">
                <a:solidFill>
                  <a:srgbClr val="FF0000"/>
                </a:solidFill>
              </a:rPr>
              <a:t>تغذيه نامناسب </a:t>
            </a:r>
            <a:r>
              <a:rPr lang="fa-IR" sz="2000" b="1" dirty="0" smtClean="0">
                <a:solidFill>
                  <a:schemeClr val="accent2">
                    <a:lumMod val="75000"/>
                  </a:schemeClr>
                </a:solidFill>
              </a:rPr>
              <a:t>مربوط است.</a:t>
            </a:r>
          </a:p>
          <a:p>
            <a:pPr algn="r" rtl="1"/>
            <a:endParaRPr lang="fa-IR" sz="2000" dirty="0"/>
          </a:p>
        </p:txBody>
      </p:sp>
    </p:spTree>
    <p:extLst>
      <p:ext uri="{BB962C8B-B14F-4D97-AF65-F5344CB8AC3E}">
        <p14:creationId xmlns:p14="http://schemas.microsoft.com/office/powerpoint/2010/main" val="10838624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500"/>
                                        <p:tgtEl>
                                          <p:spTgt spid="3">
                                            <p:txEl>
                                              <p:pRg st="0" end="0"/>
                                            </p:txEl>
                                          </p:spTgt>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500"/>
                                        <p:tgtEl>
                                          <p:spTgt spid="3">
                                            <p:txEl>
                                              <p:pRg st="1" end="1"/>
                                            </p:txEl>
                                          </p:spTgt>
                                        </p:tgtEl>
                                      </p:cBhvr>
                                    </p:animEffect>
                                  </p:childTnLst>
                                </p:cTn>
                              </p:par>
                            </p:childTnLst>
                          </p:cTn>
                        </p:par>
                        <p:par>
                          <p:cTn id="16" fill="hold">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500"/>
                                        <p:tgtEl>
                                          <p:spTgt spid="8"/>
                                        </p:tgtEl>
                                      </p:cBhvr>
                                    </p:animEffect>
                                  </p:childTnLst>
                                </p:cTn>
                              </p:par>
                            </p:childTnLst>
                          </p:cTn>
                        </p:par>
                        <p:par>
                          <p:cTn id="20" fill="hold">
                            <p:stCondLst>
                              <p:cond delay="2000"/>
                            </p:stCondLst>
                            <p:childTnLst>
                              <p:par>
                                <p:cTn id="21" presetID="4"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dirty="0" smtClean="0"/>
              <a:t>55</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3335139"/>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0"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a:xfrm>
            <a:off x="533400" y="3356992"/>
            <a:ext cx="7854696" cy="1752600"/>
          </a:xfrm>
          <a:prstGeom prst="rect">
            <a:avLst/>
          </a:prstGeom>
        </p:spPr>
        <p:txBody>
          <a:bodyPr vert="horz">
            <a:normAutofit lnSpcReduction="10000"/>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نگاه مخالفین و موافقین</a:t>
            </a:r>
            <a:endParaRPr lang="en-US"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دیدگاه اسلام</a:t>
            </a:r>
          </a:p>
          <a:p>
            <a:pPr marL="393192" lvl="1" indent="0">
              <a:lnSpc>
                <a:spcPct val="120000"/>
              </a:lnSpc>
              <a:buNone/>
            </a:pPr>
            <a:r>
              <a:rPr lang="fa-IR"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تدوین راهکارها</a:t>
            </a:r>
          </a:p>
          <a:p>
            <a:pPr marL="0" indent="0">
              <a:lnSpc>
                <a:spcPct val="120000"/>
              </a:lnSpc>
              <a:buNone/>
            </a:pP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p:txBody>
      </p:sp>
      <p:sp>
        <p:nvSpPr>
          <p:cNvPr id="8" name="Title 5"/>
          <p:cNvSpPr txBox="1">
            <a:spLocks/>
          </p:cNvSpPr>
          <p:nvPr/>
        </p:nvSpPr>
        <p:spPr>
          <a:xfrm>
            <a:off x="35496" y="980728"/>
            <a:ext cx="7851648" cy="1828800"/>
          </a:xfrm>
          <a:prstGeom prst="rect">
            <a:avLst/>
          </a:prstGeom>
        </p:spPr>
        <p:txBody>
          <a:bodyPr vert="horz" lIns="0" rIns="0" bIns="0" anchor="b">
            <a:normAutofit/>
            <a:scene3d>
              <a:camera prst="orthographicFront"/>
              <a:lightRig rig="freezing" dir="t">
                <a:rot lat="0" lon="0" rev="5640000"/>
              </a:lightRig>
            </a:scene3d>
            <a:sp3d extrusionH="57150" prstMaterial="flat">
              <a:bevelT w="38100" h="38100"/>
              <a:contourClr>
                <a:schemeClr val="tx2"/>
              </a:contourClr>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effectLst>
                  <a:outerShdw blurRad="38100" dist="25400" dir="5400000" algn="tl" rotWithShape="0">
                    <a:srgbClr val="000000">
                      <a:alpha val="43000"/>
                    </a:srgbClr>
                  </a:outerShdw>
                </a:effectLst>
              </a:rPr>
              <a:t>افزایش جمعیت</a:t>
            </a:r>
            <a:endParaRPr lang="en-US" dirty="0">
              <a:effectLst>
                <a:outerShdw blurRad="38100" dist="25400" dir="5400000" algn="tl" rotWithShape="0">
                  <a:srgbClr val="000000">
                    <a:alpha val="43000"/>
                  </a:srgbClr>
                </a:outerShdw>
              </a:effectLst>
            </a:endParaRPr>
          </a:p>
        </p:txBody>
      </p:sp>
    </p:spTree>
    <p:extLst>
      <p:ext uri="{BB962C8B-B14F-4D97-AF65-F5344CB8AC3E}">
        <p14:creationId xmlns:p14="http://schemas.microsoft.com/office/powerpoint/2010/main" val="34532789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24712"/>
          </a:xfrm>
        </p:spPr>
        <p:txBody>
          <a:bodyPr>
            <a:normAutofit/>
          </a:bodyPr>
          <a:lstStyle/>
          <a:p>
            <a:r>
              <a:rPr lang="fa-IR" sz="4000" dirty="0"/>
              <a:t> افزایش جمعیت از نگاه منتقدین</a:t>
            </a:r>
            <a:endParaRPr lang="en-US" sz="4000" dirty="0"/>
          </a:p>
        </p:txBody>
      </p:sp>
      <p:sp>
        <p:nvSpPr>
          <p:cNvPr id="3" name="Content Placeholder 2"/>
          <p:cNvSpPr>
            <a:spLocks noGrp="1"/>
          </p:cNvSpPr>
          <p:nvPr>
            <p:ph idx="1"/>
          </p:nvPr>
        </p:nvSpPr>
        <p:spPr/>
        <p:txBody>
          <a:bodyPr>
            <a:normAutofit/>
          </a:bodyPr>
          <a:lstStyle/>
          <a:p>
            <a:r>
              <a:rPr lang="fa-IR" sz="4000" b="1" dirty="0" smtClean="0"/>
              <a:t>مشکلات اقتصادی</a:t>
            </a:r>
          </a:p>
          <a:p>
            <a:pPr marL="0" indent="0">
              <a:buNone/>
            </a:pPr>
            <a:r>
              <a:rPr lang="fa-IR" b="1" dirty="0" smtClean="0"/>
              <a:t>  - کمبود منابع طبیعی</a:t>
            </a:r>
          </a:p>
          <a:p>
            <a:pPr marL="0" indent="0">
              <a:buNone/>
            </a:pPr>
            <a:r>
              <a:rPr lang="fa-IR" b="1" dirty="0" smtClean="0"/>
              <a:t>  - جلوگیری از رشد اقتصادی</a:t>
            </a:r>
          </a:p>
          <a:p>
            <a:pPr marL="0" indent="0">
              <a:buNone/>
            </a:pPr>
            <a:r>
              <a:rPr lang="fa-IR" b="1" dirty="0" smtClean="0"/>
              <a:t>    و کاهش سطح رفاه فردی</a:t>
            </a:r>
          </a:p>
          <a:p>
            <a:pPr marL="0" indent="0">
              <a:buNone/>
            </a:pPr>
            <a:r>
              <a:rPr lang="fa-IR" b="1" dirty="0" smtClean="0"/>
              <a:t>و ...</a:t>
            </a:r>
          </a:p>
          <a:p>
            <a:pPr marL="0" indent="0">
              <a:buNone/>
            </a:pPr>
            <a:endParaRPr lang="en-US" sz="4000" b="1" dirty="0"/>
          </a:p>
        </p:txBody>
      </p:sp>
      <p:sp>
        <p:nvSpPr>
          <p:cNvPr id="4" name="Slide Number Placeholder 3"/>
          <p:cNvSpPr>
            <a:spLocks noGrp="1"/>
          </p:cNvSpPr>
          <p:nvPr>
            <p:ph type="sldNum" sz="quarter" idx="12"/>
          </p:nvPr>
        </p:nvSpPr>
        <p:spPr/>
        <p:txBody>
          <a:bodyPr/>
          <a:lstStyle/>
          <a:p>
            <a:r>
              <a:rPr lang="fa-IR" dirty="0" smtClean="0"/>
              <a:t>56</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772816"/>
            <a:ext cx="4394200" cy="4394200"/>
          </a:xfrm>
          <a:prstGeom prst="rect">
            <a:avLst/>
          </a:prstGeom>
          <a:ln>
            <a:noFill/>
          </a:ln>
          <a:effectLst>
            <a:softEdge rad="112500"/>
          </a:effectLst>
        </p:spPr>
      </p:pic>
      <p:sp>
        <p:nvSpPr>
          <p:cNvPr id="6" name="Right Arrow 5"/>
          <p:cNvSpPr/>
          <p:nvPr/>
        </p:nvSpPr>
        <p:spPr>
          <a:xfrm>
            <a:off x="4357688" y="2636912"/>
            <a:ext cx="1008112" cy="58590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2" descr="H:\کنترل جمعیت\overpop4.bmp"/>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9643" l="0" r="100000">
                        <a14:foregroundMark x1="12692" y1="64286" x2="12692" y2="64286"/>
                        <a14:foregroundMark x1="13462" y1="69286" x2="13462" y2="69286"/>
                      </a14:backgroundRemoval>
                    </a14:imgEffect>
                  </a14:imgLayer>
                </a14:imgProps>
              </a:ext>
              <a:ext uri="{28A0092B-C50C-407E-A947-70E740481C1C}">
                <a14:useLocalDpi xmlns:a14="http://schemas.microsoft.com/office/drawing/2010/main" val="0"/>
              </a:ext>
            </a:extLst>
          </a:blip>
          <a:srcRect/>
          <a:stretch>
            <a:fillRect/>
          </a:stretch>
        </p:blipFill>
        <p:spPr bwMode="auto">
          <a:xfrm>
            <a:off x="3995936" y="4166719"/>
            <a:ext cx="24765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1084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3">
                                            <p:txEl>
                                              <p:pRg st="4" end="4"/>
                                            </p:txEl>
                                          </p:spTgt>
                                        </p:tgtEl>
                                      </p:cBhvr>
                                    </p:animEffect>
                                  </p:childTnLst>
                                </p:cTn>
                              </p:par>
                            </p:childTnLst>
                          </p:cTn>
                        </p:par>
                        <p:par>
                          <p:cTn id="30" fill="hold">
                            <p:stCondLst>
                              <p:cond delay="500"/>
                            </p:stCondLst>
                            <p:childTnLst>
                              <p:par>
                                <p:cTn id="31" presetID="31" presetClass="entr" presetSubtype="0" fill="hold" grpId="0" nodeType="afterEffect">
                                  <p:stCondLst>
                                    <p:cond delay="75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90"/>
                                          </p:val>
                                        </p:tav>
                                        <p:tav tm="100000">
                                          <p:val>
                                            <p:fltVal val="0"/>
                                          </p:val>
                                        </p:tav>
                                      </p:tavLst>
                                    </p:anim>
                                    <p:animEffect transition="in" filter="fade">
                                      <p:cBhvr>
                                        <p:cTn id="36" dur="1000"/>
                                        <p:tgtEl>
                                          <p:spTgt spid="6"/>
                                        </p:tgtEl>
                                      </p:cBhvr>
                                    </p:animEffect>
                                  </p:childTnLst>
                                </p:cTn>
                              </p:par>
                              <p:par>
                                <p:cTn id="37" presetID="26"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80">
                                          <p:stCondLst>
                                            <p:cond delay="0"/>
                                          </p:stCondLst>
                                        </p:cTn>
                                        <p:tgtEl>
                                          <p:spTgt spid="7"/>
                                        </p:tgtEl>
                                      </p:cBhvr>
                                    </p:animEffect>
                                    <p:anim calcmode="lin" valueType="num">
                                      <p:cBhvr>
                                        <p:cTn id="4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5" dur="26">
                                          <p:stCondLst>
                                            <p:cond delay="650"/>
                                          </p:stCondLst>
                                        </p:cTn>
                                        <p:tgtEl>
                                          <p:spTgt spid="7"/>
                                        </p:tgtEl>
                                      </p:cBhvr>
                                      <p:to x="100000" y="60000"/>
                                    </p:animScale>
                                    <p:animScale>
                                      <p:cBhvr>
                                        <p:cTn id="46" dur="166" decel="50000">
                                          <p:stCondLst>
                                            <p:cond delay="676"/>
                                          </p:stCondLst>
                                        </p:cTn>
                                        <p:tgtEl>
                                          <p:spTgt spid="7"/>
                                        </p:tgtEl>
                                      </p:cBhvr>
                                      <p:to x="100000" y="100000"/>
                                    </p:animScale>
                                    <p:animScale>
                                      <p:cBhvr>
                                        <p:cTn id="47" dur="26">
                                          <p:stCondLst>
                                            <p:cond delay="1312"/>
                                          </p:stCondLst>
                                        </p:cTn>
                                        <p:tgtEl>
                                          <p:spTgt spid="7"/>
                                        </p:tgtEl>
                                      </p:cBhvr>
                                      <p:to x="100000" y="80000"/>
                                    </p:animScale>
                                    <p:animScale>
                                      <p:cBhvr>
                                        <p:cTn id="48" dur="166" decel="50000">
                                          <p:stCondLst>
                                            <p:cond delay="1338"/>
                                          </p:stCondLst>
                                        </p:cTn>
                                        <p:tgtEl>
                                          <p:spTgt spid="7"/>
                                        </p:tgtEl>
                                      </p:cBhvr>
                                      <p:to x="100000" y="100000"/>
                                    </p:animScale>
                                    <p:animScale>
                                      <p:cBhvr>
                                        <p:cTn id="49" dur="26">
                                          <p:stCondLst>
                                            <p:cond delay="1642"/>
                                          </p:stCondLst>
                                        </p:cTn>
                                        <p:tgtEl>
                                          <p:spTgt spid="7"/>
                                        </p:tgtEl>
                                      </p:cBhvr>
                                      <p:to x="100000" y="90000"/>
                                    </p:animScale>
                                    <p:animScale>
                                      <p:cBhvr>
                                        <p:cTn id="50" dur="166" decel="50000">
                                          <p:stCondLst>
                                            <p:cond delay="1668"/>
                                          </p:stCondLst>
                                        </p:cTn>
                                        <p:tgtEl>
                                          <p:spTgt spid="7"/>
                                        </p:tgtEl>
                                      </p:cBhvr>
                                      <p:to x="100000" y="100000"/>
                                    </p:animScale>
                                    <p:animScale>
                                      <p:cBhvr>
                                        <p:cTn id="51" dur="26">
                                          <p:stCondLst>
                                            <p:cond delay="1808"/>
                                          </p:stCondLst>
                                        </p:cTn>
                                        <p:tgtEl>
                                          <p:spTgt spid="7"/>
                                        </p:tgtEl>
                                      </p:cBhvr>
                                      <p:to x="100000" y="95000"/>
                                    </p:animScale>
                                    <p:animScale>
                                      <p:cBhvr>
                                        <p:cTn id="52"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204" y="1762620"/>
            <a:ext cx="7164462" cy="50953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704088"/>
            <a:ext cx="8305800" cy="924712"/>
          </a:xfrm>
        </p:spPr>
        <p:txBody>
          <a:bodyPr/>
          <a:lstStyle/>
          <a:p>
            <a:pPr algn="ctr" rtl="1"/>
            <a:r>
              <a:rPr lang="fa-IR" dirty="0" smtClean="0"/>
              <a:t>توزیع منابع </a:t>
            </a:r>
            <a:r>
              <a:rPr lang="fa-IR" dirty="0" smtClean="0">
                <a:solidFill>
                  <a:srgbClr val="C00000"/>
                </a:solidFill>
              </a:rPr>
              <a:t>گازی</a:t>
            </a:r>
            <a:r>
              <a:rPr lang="fa-IR" dirty="0" smtClean="0"/>
              <a:t> در جهان</a:t>
            </a:r>
            <a:endParaRPr lang="en-US" dirty="0"/>
          </a:p>
        </p:txBody>
      </p:sp>
      <p:sp>
        <p:nvSpPr>
          <p:cNvPr id="3" name="Slide Number Placeholder 2"/>
          <p:cNvSpPr>
            <a:spLocks noGrp="1"/>
          </p:cNvSpPr>
          <p:nvPr>
            <p:ph type="sldNum" sz="quarter" idx="12"/>
          </p:nvPr>
        </p:nvSpPr>
        <p:spPr/>
        <p:txBody>
          <a:bodyPr/>
          <a:lstStyle/>
          <a:p>
            <a:r>
              <a:rPr lang="fa-IR" dirty="0" smtClean="0"/>
              <a:t>57</a:t>
            </a:r>
            <a:endParaRPr lang="en-US" dirty="0"/>
          </a:p>
        </p:txBody>
      </p:sp>
      <p:sp>
        <p:nvSpPr>
          <p:cNvPr id="5" name="Rounded Rectangle 4"/>
          <p:cNvSpPr/>
          <p:nvPr/>
        </p:nvSpPr>
        <p:spPr>
          <a:xfrm>
            <a:off x="6520853" y="2191711"/>
            <a:ext cx="1368152" cy="802284"/>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500" b="1" dirty="0" smtClean="0"/>
              <a:t>خاورمیانه</a:t>
            </a:r>
            <a:endParaRPr lang="en-US" sz="2500" b="1" dirty="0"/>
          </a:p>
        </p:txBody>
      </p:sp>
      <p:sp>
        <p:nvSpPr>
          <p:cNvPr id="8" name="Bent Arrow 7"/>
          <p:cNvSpPr/>
          <p:nvPr/>
        </p:nvSpPr>
        <p:spPr>
          <a:xfrm flipH="1" flipV="1">
            <a:off x="7204929" y="3022611"/>
            <a:ext cx="314137" cy="334322"/>
          </a:xfrm>
          <a:prstGeom prst="bent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ounded Rectangle 8"/>
          <p:cNvSpPr/>
          <p:nvPr/>
        </p:nvSpPr>
        <p:spPr>
          <a:xfrm>
            <a:off x="2690277" y="2711596"/>
            <a:ext cx="1353611" cy="956351"/>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آ</a:t>
            </a:r>
            <a:r>
              <a:rPr lang="fa-IR" b="1" dirty="0" smtClean="0">
                <a:solidFill>
                  <a:schemeClr val="tx1"/>
                </a:solidFill>
              </a:rPr>
              <a:t>آسیای شرق و </a:t>
            </a:r>
          </a:p>
          <a:p>
            <a:pPr algn="ctr"/>
            <a:r>
              <a:rPr lang="fa-IR" sz="2000" b="1" dirty="0" smtClean="0">
                <a:solidFill>
                  <a:schemeClr val="tx1"/>
                </a:solidFill>
              </a:rPr>
              <a:t>اقیانوسیه</a:t>
            </a:r>
            <a:endParaRPr lang="en-US" sz="2000" b="1" dirty="0"/>
          </a:p>
        </p:txBody>
      </p:sp>
      <p:sp>
        <p:nvSpPr>
          <p:cNvPr id="10" name="Bent Arrow 9"/>
          <p:cNvSpPr/>
          <p:nvPr/>
        </p:nvSpPr>
        <p:spPr>
          <a:xfrm flipV="1">
            <a:off x="3489461" y="3667947"/>
            <a:ext cx="244758" cy="432048"/>
          </a:xfrm>
          <a:prstGeom prst="ben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Flowchart: Document 5"/>
          <p:cNvSpPr/>
          <p:nvPr/>
        </p:nvSpPr>
        <p:spPr>
          <a:xfrm>
            <a:off x="899592" y="3883971"/>
            <a:ext cx="2016224" cy="1417237"/>
          </a:xfrm>
          <a:prstGeom prst="flowChartDocument">
            <a:avLst/>
          </a:prstGeom>
          <a:ln>
            <a:solidFill>
              <a:srgbClr val="FFC000"/>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sz="2400" b="1" dirty="0" smtClean="0"/>
              <a:t>بیش از 1.5 میلیارد جمعیت</a:t>
            </a:r>
            <a:endParaRPr lang="en-US" sz="2400" b="1" dirty="0"/>
          </a:p>
        </p:txBody>
      </p:sp>
      <p:sp>
        <p:nvSpPr>
          <p:cNvPr id="7" name="Flowchart: Document 6"/>
          <p:cNvSpPr/>
          <p:nvPr/>
        </p:nvSpPr>
        <p:spPr>
          <a:xfrm>
            <a:off x="7923666" y="3189772"/>
            <a:ext cx="1112830" cy="1247340"/>
          </a:xfrm>
          <a:prstGeom prst="flowChartDocumen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b="1" dirty="0" smtClean="0"/>
              <a:t>کمتر از 300 میلیون جمعیت</a:t>
            </a:r>
            <a:endParaRPr lang="en-US" b="1" dirty="0"/>
          </a:p>
        </p:txBody>
      </p:sp>
      <p:sp>
        <p:nvSpPr>
          <p:cNvPr id="11" name="Oval 10"/>
          <p:cNvSpPr/>
          <p:nvPr/>
        </p:nvSpPr>
        <p:spPr>
          <a:xfrm>
            <a:off x="3772641" y="692696"/>
            <a:ext cx="1231407" cy="10699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559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500"/>
                            </p:stCondLst>
                            <p:childTnLst>
                              <p:par>
                                <p:cTn id="21" presetID="53" presetClass="entr" presetSubtype="16" fill="hold" grpId="0" nodeType="after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6"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1112" y="1653498"/>
            <a:ext cx="6624736" cy="51571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704088"/>
            <a:ext cx="8305800" cy="924712"/>
          </a:xfrm>
        </p:spPr>
        <p:txBody>
          <a:bodyPr/>
          <a:lstStyle/>
          <a:p>
            <a:pPr algn="ctr" rtl="1"/>
            <a:r>
              <a:rPr lang="fa-IR" dirty="0" smtClean="0"/>
              <a:t>توزیع منابع</a:t>
            </a:r>
            <a:r>
              <a:rPr lang="fa-IR" dirty="0" smtClean="0">
                <a:solidFill>
                  <a:srgbClr val="C00000"/>
                </a:solidFill>
              </a:rPr>
              <a:t> نفتی </a:t>
            </a:r>
            <a:r>
              <a:rPr lang="fa-IR" dirty="0" smtClean="0"/>
              <a:t>در جهان</a:t>
            </a:r>
            <a:endParaRPr lang="en-US" dirty="0"/>
          </a:p>
        </p:txBody>
      </p:sp>
      <p:sp>
        <p:nvSpPr>
          <p:cNvPr id="3" name="Slide Number Placeholder 2"/>
          <p:cNvSpPr>
            <a:spLocks noGrp="1"/>
          </p:cNvSpPr>
          <p:nvPr>
            <p:ph type="sldNum" sz="quarter" idx="12"/>
          </p:nvPr>
        </p:nvSpPr>
        <p:spPr/>
        <p:txBody>
          <a:bodyPr/>
          <a:lstStyle/>
          <a:p>
            <a:r>
              <a:rPr lang="fa-IR" dirty="0" smtClean="0"/>
              <a:t>58</a:t>
            </a:r>
            <a:endParaRPr lang="en-US" dirty="0"/>
          </a:p>
        </p:txBody>
      </p:sp>
      <p:sp>
        <p:nvSpPr>
          <p:cNvPr id="5" name="Rounded Rectangle 4"/>
          <p:cNvSpPr/>
          <p:nvPr/>
        </p:nvSpPr>
        <p:spPr>
          <a:xfrm>
            <a:off x="6732240" y="2080353"/>
            <a:ext cx="1368152" cy="802284"/>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sz="2500" b="1" dirty="0" smtClean="0"/>
              <a:t>خاورمیانه</a:t>
            </a:r>
            <a:endParaRPr lang="en-US" sz="2500" b="1" dirty="0"/>
          </a:p>
        </p:txBody>
      </p:sp>
      <p:sp>
        <p:nvSpPr>
          <p:cNvPr id="6" name="Bent Arrow 5"/>
          <p:cNvSpPr/>
          <p:nvPr/>
        </p:nvSpPr>
        <p:spPr>
          <a:xfrm flipH="1" flipV="1">
            <a:off x="7102179" y="2911253"/>
            <a:ext cx="314137" cy="334322"/>
          </a:xfrm>
          <a:prstGeom prst="bent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ounded Rectangle 6"/>
          <p:cNvSpPr/>
          <p:nvPr/>
        </p:nvSpPr>
        <p:spPr>
          <a:xfrm>
            <a:off x="3347864" y="1820659"/>
            <a:ext cx="1296144" cy="956351"/>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آ</a:t>
            </a:r>
            <a:r>
              <a:rPr lang="fa-IR" b="1" dirty="0" smtClean="0">
                <a:solidFill>
                  <a:schemeClr val="tx1"/>
                </a:solidFill>
              </a:rPr>
              <a:t>آسیای شرق و </a:t>
            </a:r>
          </a:p>
          <a:p>
            <a:pPr algn="ctr"/>
            <a:r>
              <a:rPr lang="fa-IR" sz="2000" b="1" dirty="0" smtClean="0">
                <a:solidFill>
                  <a:schemeClr val="tx1"/>
                </a:solidFill>
              </a:rPr>
              <a:t>اقیانوسیه</a:t>
            </a:r>
            <a:endParaRPr lang="en-US" sz="2000" b="1" dirty="0"/>
          </a:p>
        </p:txBody>
      </p:sp>
      <p:sp>
        <p:nvSpPr>
          <p:cNvPr id="8" name="Bent Arrow 7"/>
          <p:cNvSpPr/>
          <p:nvPr/>
        </p:nvSpPr>
        <p:spPr>
          <a:xfrm flipV="1">
            <a:off x="3900028" y="2816521"/>
            <a:ext cx="1320044" cy="261893"/>
          </a:xfrm>
          <a:prstGeom prst="bentArrow">
            <a:avLst>
              <a:gd name="adj1" fmla="val 25000"/>
              <a:gd name="adj2" fmla="val 31029"/>
              <a:gd name="adj3" fmla="val 25000"/>
              <a:gd name="adj4" fmla="val 4375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Flowchart: Document 9"/>
          <p:cNvSpPr/>
          <p:nvPr/>
        </p:nvSpPr>
        <p:spPr>
          <a:xfrm>
            <a:off x="1625280" y="3078414"/>
            <a:ext cx="2016224" cy="1417237"/>
          </a:xfrm>
          <a:prstGeom prst="flowChartDocument">
            <a:avLst/>
          </a:prstGeom>
          <a:ln>
            <a:solidFill>
              <a:srgbClr val="FFC000"/>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sz="2400" b="1" dirty="0" smtClean="0"/>
              <a:t>بیش از 1.5 میلیارد جمعیت</a:t>
            </a:r>
            <a:endParaRPr lang="en-US" sz="2400" b="1" dirty="0"/>
          </a:p>
        </p:txBody>
      </p:sp>
      <p:sp>
        <p:nvSpPr>
          <p:cNvPr id="11" name="Flowchart: Document 10"/>
          <p:cNvSpPr/>
          <p:nvPr/>
        </p:nvSpPr>
        <p:spPr>
          <a:xfrm>
            <a:off x="7757388" y="3189772"/>
            <a:ext cx="1112830" cy="1247340"/>
          </a:xfrm>
          <a:prstGeom prst="flowChartDocumen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a-IR" b="1" dirty="0" smtClean="0"/>
              <a:t>کمتر از 300 میلیون جمعیت</a:t>
            </a:r>
            <a:endParaRPr lang="en-US" b="1" dirty="0"/>
          </a:p>
        </p:txBody>
      </p:sp>
      <p:sp>
        <p:nvSpPr>
          <p:cNvPr id="12" name="Oval 11"/>
          <p:cNvSpPr/>
          <p:nvPr/>
        </p:nvSpPr>
        <p:spPr>
          <a:xfrm>
            <a:off x="3772641" y="692696"/>
            <a:ext cx="1231407" cy="10699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40079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53" presetClass="entr" presetSubtype="16" fill="hold" grpId="0" nodeType="after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10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229600" cy="1143000"/>
          </a:xfrm>
        </p:spPr>
        <p:txBody>
          <a:bodyPr>
            <a:noAutofit/>
          </a:bodyPr>
          <a:lstStyle/>
          <a:p>
            <a:r>
              <a:rPr lang="fa-IR" sz="4000" dirty="0" smtClean="0"/>
              <a:t>توزیع منابع فسیلی به تفکیک کشور ها</a:t>
            </a:r>
            <a:endParaRPr lang="en-US" sz="4000" dirty="0"/>
          </a:p>
        </p:txBody>
      </p:sp>
      <p:sp>
        <p:nvSpPr>
          <p:cNvPr id="4" name="Slide Number Placeholder 3"/>
          <p:cNvSpPr>
            <a:spLocks noGrp="1"/>
          </p:cNvSpPr>
          <p:nvPr>
            <p:ph type="sldNum" sz="quarter" idx="12"/>
          </p:nvPr>
        </p:nvSpPr>
        <p:spPr>
          <a:xfrm>
            <a:off x="7842448" y="6309320"/>
            <a:ext cx="762000" cy="365125"/>
          </a:xfrm>
        </p:spPr>
        <p:txBody>
          <a:bodyPr/>
          <a:lstStyle/>
          <a:p>
            <a:r>
              <a:rPr lang="fa-IR" dirty="0" smtClean="0"/>
              <a:t>59</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9356" y="3042380"/>
            <a:ext cx="8229600" cy="3815620"/>
          </a:xfrm>
        </p:spPr>
      </p:pic>
      <p:sp>
        <p:nvSpPr>
          <p:cNvPr id="3" name="Oval 2"/>
          <p:cNvSpPr/>
          <p:nvPr/>
        </p:nvSpPr>
        <p:spPr>
          <a:xfrm>
            <a:off x="3203848" y="4293096"/>
            <a:ext cx="576064"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p:cNvSpPr/>
          <p:nvPr/>
        </p:nvSpPr>
        <p:spPr>
          <a:xfrm>
            <a:off x="2259033" y="4351403"/>
            <a:ext cx="576064"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827584" y="1268760"/>
            <a:ext cx="7776864" cy="172819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00" dirty="0" smtClean="0">
                <a:solidFill>
                  <a:schemeClr val="tx1"/>
                </a:solidFill>
              </a:rPr>
              <a:t>ذخائر نفتی </a:t>
            </a:r>
            <a:r>
              <a:rPr lang="fa-IR" sz="2400" dirty="0" smtClean="0">
                <a:solidFill>
                  <a:srgbClr val="C00000"/>
                </a:solidFill>
              </a:rPr>
              <a:t>ایران</a:t>
            </a:r>
            <a:r>
              <a:rPr lang="fa-IR" sz="2400" dirty="0" smtClean="0">
                <a:solidFill>
                  <a:schemeClr val="tx1"/>
                </a:solidFill>
              </a:rPr>
              <a:t> در سال 2012 میلادی 159 هزار میلیون بشکه تخمین زده شده است در حالیکه</a:t>
            </a:r>
          </a:p>
          <a:p>
            <a:pPr algn="ctr" rtl="1"/>
            <a:r>
              <a:rPr lang="fa-IR" sz="2400" dirty="0" smtClean="0">
                <a:solidFill>
                  <a:schemeClr val="tx1"/>
                </a:solidFill>
              </a:rPr>
              <a:t>ذخائر نفتی کشور </a:t>
            </a:r>
            <a:r>
              <a:rPr lang="fa-IR" sz="2400" dirty="0" smtClean="0">
                <a:solidFill>
                  <a:srgbClr val="C00000"/>
                </a:solidFill>
              </a:rPr>
              <a:t>امریکا</a:t>
            </a:r>
            <a:r>
              <a:rPr lang="fa-IR" sz="2400" dirty="0" smtClean="0">
                <a:solidFill>
                  <a:schemeClr val="tx1"/>
                </a:solidFill>
              </a:rPr>
              <a:t> 35 هزار میلیون بشکه تخمین زده شده است و نیز میزان ذخائر نفتی </a:t>
            </a:r>
            <a:r>
              <a:rPr lang="fa-IR" sz="2400" dirty="0" smtClean="0">
                <a:solidFill>
                  <a:srgbClr val="C00000"/>
                </a:solidFill>
              </a:rPr>
              <a:t>چین</a:t>
            </a:r>
            <a:r>
              <a:rPr lang="fa-IR" sz="2400" dirty="0" smtClean="0">
                <a:solidFill>
                  <a:schemeClr val="tx1"/>
                </a:solidFill>
              </a:rPr>
              <a:t> نیز 17.3 هزار میلیون بشکه دخمین زده شده است.</a:t>
            </a:r>
          </a:p>
        </p:txBody>
      </p:sp>
    </p:spTree>
    <p:extLst>
      <p:ext uri="{BB962C8B-B14F-4D97-AF65-F5344CB8AC3E}">
        <p14:creationId xmlns:p14="http://schemas.microsoft.com/office/powerpoint/2010/main" val="2308620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txBody>
          <a:bodyPr>
            <a:normAutofit/>
          </a:bodyPr>
          <a:lstStyle/>
          <a:p>
            <a:r>
              <a:rPr lang="fa-IR" sz="4000" dirty="0"/>
              <a:t>تراکم جمعیت در کیلومتر </a:t>
            </a:r>
            <a:r>
              <a:rPr lang="fa-IR" sz="4000" dirty="0" smtClean="0"/>
              <a:t>مربع</a:t>
            </a:r>
            <a:endParaRPr lang="en-US" sz="4000"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r>
              <a:rPr lang="fa-IR" dirty="0" smtClean="0"/>
              <a:t>60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060848"/>
            <a:ext cx="7776864"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727355" y="4941168"/>
            <a:ext cx="1492717" cy="646331"/>
          </a:xfrm>
          <a:prstGeom prst="rect">
            <a:avLst/>
          </a:prstGeom>
          <a:noFill/>
        </p:spPr>
        <p:txBody>
          <a:bodyPr wrap="none" rtlCol="0">
            <a:spAutoFit/>
          </a:bodyPr>
          <a:lstStyle/>
          <a:p>
            <a:r>
              <a:rPr lang="fa-IR" dirty="0">
                <a:cs typeface="B Nazanin" pitchFamily="2" charset="-78"/>
              </a:rPr>
              <a:t>منبع: بانک جهانی </a:t>
            </a:r>
            <a:endParaRPr lang="en-US" dirty="0">
              <a:cs typeface="B Nazanin" pitchFamily="2" charset="-78"/>
            </a:endParaRPr>
          </a:p>
          <a:p>
            <a:endParaRPr lang="en-US" dirty="0"/>
          </a:p>
        </p:txBody>
      </p:sp>
      <p:sp>
        <p:nvSpPr>
          <p:cNvPr id="6" name="TextBox 5"/>
          <p:cNvSpPr txBox="1"/>
          <p:nvPr/>
        </p:nvSpPr>
        <p:spPr>
          <a:xfrm>
            <a:off x="2051720" y="5517232"/>
            <a:ext cx="4833374" cy="369332"/>
          </a:xfrm>
          <a:prstGeom prst="rect">
            <a:avLst/>
          </a:prstGeom>
          <a:noFill/>
        </p:spPr>
        <p:txBody>
          <a:bodyPr wrap="none" rtlCol="0">
            <a:spAutoFit/>
          </a:bodyPr>
          <a:lstStyle/>
          <a:p>
            <a:r>
              <a:rPr lang="fa-IR" dirty="0" smtClean="0"/>
              <a:t>تراکم نسبی جمعیت ایران در سال </a:t>
            </a:r>
            <a:r>
              <a:rPr lang="fa-IR" b="1" dirty="0" smtClean="0"/>
              <a:t>1390: 46</a:t>
            </a:r>
            <a:r>
              <a:rPr lang="fa-IR" dirty="0" smtClean="0"/>
              <a:t> نفر در کیلومتر مربع </a:t>
            </a:r>
            <a:endParaRPr lang="en-US" dirty="0"/>
          </a:p>
        </p:txBody>
      </p:sp>
      <p:sp>
        <p:nvSpPr>
          <p:cNvPr id="7" name="TextBox 6"/>
          <p:cNvSpPr txBox="1"/>
          <p:nvPr/>
        </p:nvSpPr>
        <p:spPr>
          <a:xfrm>
            <a:off x="2699792" y="6021288"/>
            <a:ext cx="3913251" cy="369332"/>
          </a:xfrm>
          <a:prstGeom prst="rect">
            <a:avLst/>
          </a:prstGeom>
          <a:noFill/>
        </p:spPr>
        <p:txBody>
          <a:bodyPr wrap="none" rtlCol="0">
            <a:spAutoFit/>
          </a:bodyPr>
          <a:lstStyle/>
          <a:p>
            <a:r>
              <a:rPr lang="fa-IR" dirty="0" smtClean="0"/>
              <a:t>تراکم زیستی جمعیت ایران: </a:t>
            </a:r>
            <a:r>
              <a:rPr lang="fa-IR" b="1" dirty="0" smtClean="0"/>
              <a:t>116</a:t>
            </a:r>
            <a:r>
              <a:rPr lang="fa-IR" dirty="0" smtClean="0"/>
              <a:t> نفر در کیلومتر مربع</a:t>
            </a:r>
            <a:endParaRPr lang="en-US" dirty="0"/>
          </a:p>
        </p:txBody>
      </p:sp>
      <p:sp>
        <p:nvSpPr>
          <p:cNvPr id="8" name="Oval 7"/>
          <p:cNvSpPr/>
          <p:nvPr/>
        </p:nvSpPr>
        <p:spPr>
          <a:xfrm>
            <a:off x="7308304" y="4134859"/>
            <a:ext cx="864096" cy="49609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accent1">
                    <a:lumMod val="75000"/>
                  </a:schemeClr>
                </a:solidFill>
              </a:rPr>
              <a:t>IRAN</a:t>
            </a:r>
            <a:endParaRPr lang="en-US" sz="1000" b="1" dirty="0">
              <a:solidFill>
                <a:schemeClr val="accent1">
                  <a:lumMod val="75000"/>
                </a:schemeClr>
              </a:solidFill>
            </a:endParaRPr>
          </a:p>
        </p:txBody>
      </p:sp>
    </p:spTree>
    <p:extLst>
      <p:ext uri="{BB962C8B-B14F-4D97-AF65-F5344CB8AC3E}">
        <p14:creationId xmlns:p14="http://schemas.microsoft.com/office/powerpoint/2010/main" val="28989625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2000"/>
                            </p:stCondLst>
                            <p:childTnLst>
                              <p:par>
                                <p:cTn id="11" presetID="16" presetClass="entr" presetSubtype="21" fill="hold" grpId="0" nodeType="afterEffect">
                                  <p:stCondLst>
                                    <p:cond delay="1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40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9776"/>
            <a:ext cx="8229600" cy="1143000"/>
          </a:xfrm>
        </p:spPr>
        <p:txBody>
          <a:bodyPr>
            <a:normAutofit/>
          </a:bodyPr>
          <a:lstStyle/>
          <a:p>
            <a:r>
              <a:rPr lang="fa-IR" sz="4000" dirty="0"/>
              <a:t>تراکم جمعیت در ایران</a:t>
            </a:r>
            <a:endParaRPr lang="en-US" sz="3600" dirty="0">
              <a:cs typeface="B Titr" pitchFamily="2" charset="-78"/>
            </a:endParaRPr>
          </a:p>
        </p:txBody>
      </p:sp>
      <p:sp>
        <p:nvSpPr>
          <p:cNvPr id="3" name="TextBox 2"/>
          <p:cNvSpPr txBox="1"/>
          <p:nvPr/>
        </p:nvSpPr>
        <p:spPr>
          <a:xfrm>
            <a:off x="1668980" y="1870306"/>
            <a:ext cx="630301" cy="461665"/>
          </a:xfrm>
          <a:prstGeom prst="rect">
            <a:avLst/>
          </a:prstGeom>
          <a:noFill/>
        </p:spPr>
        <p:txBody>
          <a:bodyPr wrap="none" rtlCol="0">
            <a:spAutoFit/>
          </a:bodyPr>
          <a:lstStyle/>
          <a:p>
            <a:pPr algn="ctr"/>
            <a:r>
              <a:rPr lang="fa-IR" sz="1200" dirty="0" smtClean="0">
                <a:solidFill>
                  <a:schemeClr val="bg1"/>
                </a:solidFill>
                <a:cs typeface="B Nazanin" pitchFamily="2" charset="-78"/>
              </a:rPr>
              <a:t>آذربایجان</a:t>
            </a:r>
          </a:p>
          <a:p>
            <a:pPr algn="ctr"/>
            <a:r>
              <a:rPr lang="fa-IR" sz="1200" dirty="0" smtClean="0">
                <a:solidFill>
                  <a:schemeClr val="bg1"/>
                </a:solidFill>
                <a:cs typeface="B Nazanin" pitchFamily="2" charset="-78"/>
              </a:rPr>
              <a:t>شرقی</a:t>
            </a:r>
            <a:endParaRPr lang="en-US" sz="1200" dirty="0">
              <a:solidFill>
                <a:schemeClr val="bg1"/>
              </a:solidFill>
              <a:cs typeface="B Nazanin" pitchFamily="2" charset="-78"/>
            </a:endParaRPr>
          </a:p>
        </p:txBody>
      </p:sp>
      <p:sp>
        <p:nvSpPr>
          <p:cNvPr id="10" name="TextBox 9"/>
          <p:cNvSpPr txBox="1"/>
          <p:nvPr/>
        </p:nvSpPr>
        <p:spPr>
          <a:xfrm>
            <a:off x="2161696" y="1962638"/>
            <a:ext cx="481222" cy="276999"/>
          </a:xfrm>
          <a:prstGeom prst="rect">
            <a:avLst/>
          </a:prstGeom>
          <a:noFill/>
        </p:spPr>
        <p:txBody>
          <a:bodyPr wrap="none" rtlCol="0">
            <a:spAutoFit/>
          </a:bodyPr>
          <a:lstStyle/>
          <a:p>
            <a:r>
              <a:rPr lang="fa-IR" sz="1200" dirty="0" smtClean="0">
                <a:solidFill>
                  <a:schemeClr val="bg1"/>
                </a:solidFill>
                <a:cs typeface="B Nazanin" pitchFamily="2" charset="-78"/>
              </a:rPr>
              <a:t>اردبیل</a:t>
            </a:r>
            <a:endParaRPr lang="en-US" sz="1200" dirty="0">
              <a:solidFill>
                <a:schemeClr val="bg1"/>
              </a:solidFill>
              <a:cs typeface="B Nazanin" pitchFamily="2" charset="-78"/>
            </a:endParaRPr>
          </a:p>
        </p:txBody>
      </p:sp>
      <p:sp>
        <p:nvSpPr>
          <p:cNvPr id="11" name="TextBox 10"/>
          <p:cNvSpPr txBox="1"/>
          <p:nvPr/>
        </p:nvSpPr>
        <p:spPr>
          <a:xfrm>
            <a:off x="1403648" y="1766835"/>
            <a:ext cx="417102" cy="276999"/>
          </a:xfrm>
          <a:prstGeom prst="rect">
            <a:avLst/>
          </a:prstGeom>
          <a:noFill/>
        </p:spPr>
        <p:txBody>
          <a:bodyPr wrap="none" rtlCol="0">
            <a:spAutoFit/>
          </a:bodyPr>
          <a:lstStyle/>
          <a:p>
            <a:r>
              <a:rPr lang="fa-IR" sz="1200" dirty="0" smtClean="0">
                <a:solidFill>
                  <a:schemeClr val="bg1"/>
                </a:solidFill>
                <a:cs typeface="B Nazanin" pitchFamily="2" charset="-78"/>
              </a:rPr>
              <a:t>غربی</a:t>
            </a:r>
            <a:endParaRPr lang="en-US" sz="1200" dirty="0">
              <a:solidFill>
                <a:schemeClr val="bg1"/>
              </a:solidFill>
              <a:cs typeface="B Nazanin" pitchFamily="2" charset="-78"/>
            </a:endParaRPr>
          </a:p>
        </p:txBody>
      </p:sp>
      <p:sp>
        <p:nvSpPr>
          <p:cNvPr id="15" name="TextBox 14"/>
          <p:cNvSpPr txBox="1"/>
          <p:nvPr/>
        </p:nvSpPr>
        <p:spPr>
          <a:xfrm>
            <a:off x="4431506" y="2181301"/>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شمالی</a:t>
            </a:r>
            <a:endParaRPr lang="en-US" sz="1200" dirty="0">
              <a:solidFill>
                <a:schemeClr val="bg1"/>
              </a:solidFill>
              <a:cs typeface="B Nazanin" pitchFamily="2" charset="-78"/>
            </a:endParaRPr>
          </a:p>
        </p:txBody>
      </p:sp>
      <p:sp>
        <p:nvSpPr>
          <p:cNvPr id="16" name="TextBox 15"/>
          <p:cNvSpPr txBox="1"/>
          <p:nvPr/>
        </p:nvSpPr>
        <p:spPr>
          <a:xfrm>
            <a:off x="4818403" y="2923401"/>
            <a:ext cx="870751" cy="276999"/>
          </a:xfrm>
          <a:prstGeom prst="rect">
            <a:avLst/>
          </a:prstGeom>
          <a:noFill/>
        </p:spPr>
        <p:txBody>
          <a:bodyPr wrap="none" rtlCol="0">
            <a:spAutoFit/>
          </a:bodyPr>
          <a:lstStyle/>
          <a:p>
            <a:r>
              <a:rPr lang="fa-IR" sz="1200" dirty="0" smtClean="0">
                <a:solidFill>
                  <a:schemeClr val="bg1"/>
                </a:solidFill>
                <a:cs typeface="B Nazanin" pitchFamily="2" charset="-78"/>
              </a:rPr>
              <a:t>خراسان رضوی</a:t>
            </a:r>
            <a:endParaRPr lang="en-US" sz="1200" dirty="0">
              <a:solidFill>
                <a:schemeClr val="bg1"/>
              </a:solidFill>
              <a:cs typeface="B Nazanin" pitchFamily="2" charset="-78"/>
            </a:endParaRPr>
          </a:p>
        </p:txBody>
      </p:sp>
      <p:sp>
        <p:nvSpPr>
          <p:cNvPr id="17" name="TextBox 16"/>
          <p:cNvSpPr txBox="1"/>
          <p:nvPr/>
        </p:nvSpPr>
        <p:spPr>
          <a:xfrm>
            <a:off x="5147019" y="3936418"/>
            <a:ext cx="542135" cy="461665"/>
          </a:xfrm>
          <a:prstGeom prst="rect">
            <a:avLst/>
          </a:prstGeom>
          <a:noFill/>
        </p:spPr>
        <p:txBody>
          <a:bodyPr wrap="none" rtlCol="0">
            <a:spAutoFit/>
          </a:bodyPr>
          <a:lstStyle/>
          <a:p>
            <a:pPr algn="ctr"/>
            <a:r>
              <a:rPr lang="fa-IR" sz="1200" dirty="0" smtClean="0">
                <a:solidFill>
                  <a:schemeClr val="bg1"/>
                </a:solidFill>
                <a:cs typeface="B Nazanin" pitchFamily="2" charset="-78"/>
              </a:rPr>
              <a:t>خراسان</a:t>
            </a:r>
          </a:p>
          <a:p>
            <a:pPr algn="ctr"/>
            <a:r>
              <a:rPr lang="fa-IR" sz="1200" dirty="0" smtClean="0">
                <a:solidFill>
                  <a:schemeClr val="bg1"/>
                </a:solidFill>
                <a:cs typeface="B Nazanin" pitchFamily="2" charset="-78"/>
              </a:rPr>
              <a:t>جنوبی</a:t>
            </a:r>
            <a:endParaRPr lang="en-US" sz="1200" dirty="0">
              <a:solidFill>
                <a:schemeClr val="bg1"/>
              </a:solidFill>
              <a:cs typeface="B Nazanin" pitchFamily="2" charset="-78"/>
            </a:endParaRPr>
          </a:p>
        </p:txBody>
      </p:sp>
      <p:sp>
        <p:nvSpPr>
          <p:cNvPr id="18" name="TextBox 17"/>
          <p:cNvSpPr txBox="1"/>
          <p:nvPr/>
        </p:nvSpPr>
        <p:spPr>
          <a:xfrm>
            <a:off x="5651054" y="5185313"/>
            <a:ext cx="654346" cy="461665"/>
          </a:xfrm>
          <a:prstGeom prst="rect">
            <a:avLst/>
          </a:prstGeom>
          <a:noFill/>
        </p:spPr>
        <p:txBody>
          <a:bodyPr wrap="none" rtlCol="0">
            <a:spAutoFit/>
          </a:bodyPr>
          <a:lstStyle/>
          <a:p>
            <a:r>
              <a:rPr lang="fa-IR" sz="1200" dirty="0" smtClean="0">
                <a:solidFill>
                  <a:schemeClr val="bg1"/>
                </a:solidFill>
                <a:cs typeface="B Nazanin" pitchFamily="2" charset="-78"/>
              </a:rPr>
              <a:t>سیستان و</a:t>
            </a:r>
          </a:p>
          <a:p>
            <a:r>
              <a:rPr lang="fa-IR" sz="1200" dirty="0" smtClean="0">
                <a:solidFill>
                  <a:schemeClr val="bg1"/>
                </a:solidFill>
                <a:cs typeface="B Nazanin" pitchFamily="2" charset="-78"/>
              </a:rPr>
              <a:t>بلوچستان</a:t>
            </a:r>
          </a:p>
        </p:txBody>
      </p:sp>
      <p:sp>
        <p:nvSpPr>
          <p:cNvPr id="19" name="TextBox 18"/>
          <p:cNvSpPr txBox="1"/>
          <p:nvPr/>
        </p:nvSpPr>
        <p:spPr>
          <a:xfrm>
            <a:off x="4385018" y="5416146"/>
            <a:ext cx="588623" cy="276999"/>
          </a:xfrm>
          <a:prstGeom prst="rect">
            <a:avLst/>
          </a:prstGeom>
          <a:noFill/>
        </p:spPr>
        <p:txBody>
          <a:bodyPr wrap="none" rtlCol="0">
            <a:spAutoFit/>
          </a:bodyPr>
          <a:lstStyle/>
          <a:p>
            <a:r>
              <a:rPr lang="fa-IR" sz="1200" dirty="0" smtClean="0">
                <a:solidFill>
                  <a:schemeClr val="bg1"/>
                </a:solidFill>
                <a:cs typeface="B Nazanin" pitchFamily="2" charset="-78"/>
              </a:rPr>
              <a:t>هرمزگان</a:t>
            </a:r>
            <a:endParaRPr lang="en-US" sz="1200" dirty="0">
              <a:solidFill>
                <a:schemeClr val="bg1"/>
              </a:solidFill>
              <a:cs typeface="B Nazanin" pitchFamily="2" charset="-78"/>
            </a:endParaRPr>
          </a:p>
        </p:txBody>
      </p:sp>
      <p:sp>
        <p:nvSpPr>
          <p:cNvPr id="20" name="TextBox 19"/>
          <p:cNvSpPr txBox="1"/>
          <p:nvPr/>
        </p:nvSpPr>
        <p:spPr>
          <a:xfrm>
            <a:off x="1760726" y="3562037"/>
            <a:ext cx="389850" cy="276999"/>
          </a:xfrm>
          <a:prstGeom prst="rect">
            <a:avLst/>
          </a:prstGeom>
          <a:noFill/>
        </p:spPr>
        <p:txBody>
          <a:bodyPr wrap="none" rtlCol="0">
            <a:spAutoFit/>
          </a:bodyPr>
          <a:lstStyle/>
          <a:p>
            <a:r>
              <a:rPr lang="fa-IR" sz="1200" dirty="0" smtClean="0">
                <a:solidFill>
                  <a:schemeClr val="bg1"/>
                </a:solidFill>
                <a:cs typeface="B Nazanin" pitchFamily="2" charset="-78"/>
              </a:rPr>
              <a:t>ایلام</a:t>
            </a:r>
            <a:endParaRPr lang="en-US" sz="1200" dirty="0">
              <a:solidFill>
                <a:schemeClr val="bg1"/>
              </a:solidFill>
              <a:cs typeface="B Nazanin" pitchFamily="2" charset="-78"/>
            </a:endParaRPr>
          </a:p>
        </p:txBody>
      </p:sp>
      <p:sp>
        <p:nvSpPr>
          <p:cNvPr id="21" name="TextBox 20"/>
          <p:cNvSpPr txBox="1"/>
          <p:nvPr/>
        </p:nvSpPr>
        <p:spPr>
          <a:xfrm>
            <a:off x="3242018" y="2610366"/>
            <a:ext cx="572593" cy="276999"/>
          </a:xfrm>
          <a:prstGeom prst="rect">
            <a:avLst/>
          </a:prstGeom>
          <a:noFill/>
        </p:spPr>
        <p:txBody>
          <a:bodyPr wrap="none" rtlCol="0">
            <a:spAutoFit/>
          </a:bodyPr>
          <a:lstStyle/>
          <a:p>
            <a:r>
              <a:rPr lang="fa-IR" sz="1200" dirty="0" smtClean="0">
                <a:solidFill>
                  <a:schemeClr val="bg1"/>
                </a:solidFill>
                <a:cs typeface="B Nazanin" pitchFamily="2" charset="-78"/>
              </a:rPr>
              <a:t>مازندران</a:t>
            </a:r>
            <a:endParaRPr lang="en-US" sz="1200" dirty="0">
              <a:solidFill>
                <a:schemeClr val="bg1"/>
              </a:solidFill>
              <a:cs typeface="B Nazanin" pitchFamily="2" charset="-78"/>
            </a:endParaRPr>
          </a:p>
        </p:txBody>
      </p:sp>
      <p:sp>
        <p:nvSpPr>
          <p:cNvPr id="22" name="TextBox 21"/>
          <p:cNvSpPr txBox="1"/>
          <p:nvPr/>
        </p:nvSpPr>
        <p:spPr>
          <a:xfrm>
            <a:off x="2632418" y="2404183"/>
            <a:ext cx="461986" cy="276999"/>
          </a:xfrm>
          <a:prstGeom prst="rect">
            <a:avLst/>
          </a:prstGeom>
          <a:noFill/>
        </p:spPr>
        <p:txBody>
          <a:bodyPr wrap="none" rtlCol="0">
            <a:spAutoFit/>
          </a:bodyPr>
          <a:lstStyle/>
          <a:p>
            <a:r>
              <a:rPr lang="fa-IR" sz="1200" dirty="0" smtClean="0">
                <a:solidFill>
                  <a:schemeClr val="bg1"/>
                </a:solidFill>
                <a:cs typeface="B Nazanin" pitchFamily="2" charset="-78"/>
              </a:rPr>
              <a:t>گیلان</a:t>
            </a:r>
            <a:endParaRPr lang="en-US" sz="1200" dirty="0">
              <a:solidFill>
                <a:schemeClr val="bg1"/>
              </a:solidFill>
              <a:cs typeface="B Nazanin" pitchFamily="2" charset="-78"/>
            </a:endParaRPr>
          </a:p>
        </p:txBody>
      </p:sp>
      <p:sp>
        <p:nvSpPr>
          <p:cNvPr id="23" name="TextBox 22"/>
          <p:cNvSpPr txBox="1"/>
          <p:nvPr/>
        </p:nvSpPr>
        <p:spPr>
          <a:xfrm>
            <a:off x="3878330" y="2346067"/>
            <a:ext cx="534121" cy="276999"/>
          </a:xfrm>
          <a:prstGeom prst="rect">
            <a:avLst/>
          </a:prstGeom>
          <a:noFill/>
        </p:spPr>
        <p:txBody>
          <a:bodyPr wrap="none" rtlCol="0">
            <a:spAutoFit/>
          </a:bodyPr>
          <a:lstStyle/>
          <a:p>
            <a:r>
              <a:rPr lang="fa-IR" sz="1200" dirty="0" smtClean="0">
                <a:solidFill>
                  <a:schemeClr val="bg1"/>
                </a:solidFill>
                <a:cs typeface="B Nazanin" pitchFamily="2" charset="-78"/>
              </a:rPr>
              <a:t>گلستان</a:t>
            </a:r>
            <a:endParaRPr lang="en-US" sz="1200" dirty="0">
              <a:solidFill>
                <a:schemeClr val="bg1"/>
              </a:solidFill>
              <a:cs typeface="B Nazanin" pitchFamily="2" charset="-78"/>
            </a:endParaRPr>
          </a:p>
        </p:txBody>
      </p:sp>
      <p:sp>
        <p:nvSpPr>
          <p:cNvPr id="24" name="TextBox 23"/>
          <p:cNvSpPr txBox="1"/>
          <p:nvPr/>
        </p:nvSpPr>
        <p:spPr>
          <a:xfrm>
            <a:off x="2161696" y="3553050"/>
            <a:ext cx="513282" cy="276999"/>
          </a:xfrm>
          <a:prstGeom prst="rect">
            <a:avLst/>
          </a:prstGeom>
          <a:noFill/>
        </p:spPr>
        <p:txBody>
          <a:bodyPr wrap="none" rtlCol="0">
            <a:spAutoFit/>
          </a:bodyPr>
          <a:lstStyle/>
          <a:p>
            <a:r>
              <a:rPr lang="fa-IR" sz="1200" dirty="0" smtClean="0">
                <a:solidFill>
                  <a:schemeClr val="bg1"/>
                </a:solidFill>
                <a:cs typeface="B Nazanin" pitchFamily="2" charset="-78"/>
              </a:rPr>
              <a:t>لرستان</a:t>
            </a:r>
            <a:endParaRPr lang="en-US" sz="1200" dirty="0">
              <a:solidFill>
                <a:schemeClr val="bg1"/>
              </a:solidFill>
              <a:cs typeface="B Nazanin" pitchFamily="2" charset="-78"/>
            </a:endParaRPr>
          </a:p>
        </p:txBody>
      </p:sp>
      <p:sp>
        <p:nvSpPr>
          <p:cNvPr id="25" name="TextBox 24"/>
          <p:cNvSpPr txBox="1"/>
          <p:nvPr/>
        </p:nvSpPr>
        <p:spPr>
          <a:xfrm>
            <a:off x="1805224" y="2772367"/>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کردستان</a:t>
            </a:r>
            <a:endParaRPr lang="en-US" sz="1200" dirty="0">
              <a:solidFill>
                <a:schemeClr val="bg1"/>
              </a:solidFill>
              <a:cs typeface="B Nazanin" pitchFamily="2" charset="-78"/>
            </a:endParaRPr>
          </a:p>
        </p:txBody>
      </p:sp>
      <p:sp>
        <p:nvSpPr>
          <p:cNvPr id="26" name="TextBox 25"/>
          <p:cNvSpPr txBox="1"/>
          <p:nvPr/>
        </p:nvSpPr>
        <p:spPr>
          <a:xfrm>
            <a:off x="1660964" y="3200400"/>
            <a:ext cx="585417" cy="276999"/>
          </a:xfrm>
          <a:prstGeom prst="rect">
            <a:avLst/>
          </a:prstGeom>
          <a:noFill/>
        </p:spPr>
        <p:txBody>
          <a:bodyPr wrap="none" rtlCol="0">
            <a:spAutoFit/>
          </a:bodyPr>
          <a:lstStyle/>
          <a:p>
            <a:r>
              <a:rPr lang="fa-IR" sz="1200" dirty="0" smtClean="0">
                <a:solidFill>
                  <a:schemeClr val="bg1"/>
                </a:solidFill>
                <a:cs typeface="B Nazanin" pitchFamily="2" charset="-78"/>
              </a:rPr>
              <a:t>کرمانشاه</a:t>
            </a:r>
            <a:endParaRPr lang="en-US" sz="1200" dirty="0">
              <a:solidFill>
                <a:schemeClr val="bg1"/>
              </a:solidFill>
              <a:cs typeface="B Nazanin" pitchFamily="2" charset="-78"/>
            </a:endParaRPr>
          </a:p>
        </p:txBody>
      </p:sp>
      <p:sp>
        <p:nvSpPr>
          <p:cNvPr id="27" name="TextBox 26"/>
          <p:cNvSpPr txBox="1"/>
          <p:nvPr/>
        </p:nvSpPr>
        <p:spPr>
          <a:xfrm>
            <a:off x="2605166" y="3285038"/>
            <a:ext cx="506870" cy="276999"/>
          </a:xfrm>
          <a:prstGeom prst="rect">
            <a:avLst/>
          </a:prstGeom>
          <a:noFill/>
        </p:spPr>
        <p:txBody>
          <a:bodyPr wrap="none" rtlCol="0">
            <a:spAutoFit/>
          </a:bodyPr>
          <a:lstStyle/>
          <a:p>
            <a:r>
              <a:rPr lang="fa-IR" sz="1200" dirty="0" smtClean="0">
                <a:solidFill>
                  <a:schemeClr val="bg1"/>
                </a:solidFill>
                <a:cs typeface="B Nazanin" pitchFamily="2" charset="-78"/>
              </a:rPr>
              <a:t>مرکزی</a:t>
            </a:r>
            <a:endParaRPr lang="en-US" sz="1200" dirty="0">
              <a:solidFill>
                <a:schemeClr val="bg1"/>
              </a:solidFill>
              <a:cs typeface="B Nazanin" pitchFamily="2" charset="-78"/>
            </a:endParaRPr>
          </a:p>
        </p:txBody>
      </p:sp>
      <p:sp>
        <p:nvSpPr>
          <p:cNvPr id="28" name="TextBox 27"/>
          <p:cNvSpPr txBox="1"/>
          <p:nvPr/>
        </p:nvSpPr>
        <p:spPr>
          <a:xfrm>
            <a:off x="2269921" y="3036666"/>
            <a:ext cx="494046" cy="276999"/>
          </a:xfrm>
          <a:prstGeom prst="rect">
            <a:avLst/>
          </a:prstGeom>
          <a:noFill/>
        </p:spPr>
        <p:txBody>
          <a:bodyPr wrap="none" rtlCol="0">
            <a:spAutoFit/>
          </a:bodyPr>
          <a:lstStyle/>
          <a:p>
            <a:r>
              <a:rPr lang="fa-IR" sz="1200" dirty="0" smtClean="0">
                <a:solidFill>
                  <a:schemeClr val="bg1"/>
                </a:solidFill>
                <a:cs typeface="B Nazanin" pitchFamily="2" charset="-78"/>
              </a:rPr>
              <a:t>همدان</a:t>
            </a:r>
            <a:endParaRPr lang="en-US" sz="1200" dirty="0">
              <a:solidFill>
                <a:schemeClr val="bg1"/>
              </a:solidFill>
              <a:cs typeface="B Nazanin" pitchFamily="2" charset="-78"/>
            </a:endParaRPr>
          </a:p>
        </p:txBody>
      </p:sp>
      <p:sp>
        <p:nvSpPr>
          <p:cNvPr id="29" name="TextBox 28"/>
          <p:cNvSpPr txBox="1"/>
          <p:nvPr/>
        </p:nvSpPr>
        <p:spPr>
          <a:xfrm>
            <a:off x="2224178" y="4096593"/>
            <a:ext cx="615874" cy="276999"/>
          </a:xfrm>
          <a:prstGeom prst="rect">
            <a:avLst/>
          </a:prstGeom>
          <a:noFill/>
        </p:spPr>
        <p:txBody>
          <a:bodyPr wrap="none" rtlCol="0">
            <a:spAutoFit/>
          </a:bodyPr>
          <a:lstStyle/>
          <a:p>
            <a:r>
              <a:rPr lang="fa-IR" sz="1200" dirty="0" smtClean="0">
                <a:solidFill>
                  <a:schemeClr val="bg1"/>
                </a:solidFill>
                <a:cs typeface="B Nazanin" pitchFamily="2" charset="-78"/>
              </a:rPr>
              <a:t>خوزستان</a:t>
            </a:r>
            <a:endParaRPr lang="en-US" sz="1200" dirty="0">
              <a:solidFill>
                <a:schemeClr val="bg1"/>
              </a:solidFill>
              <a:cs typeface="B Nazanin" pitchFamily="2" charset="-78"/>
            </a:endParaRPr>
          </a:p>
        </p:txBody>
      </p:sp>
      <p:sp>
        <p:nvSpPr>
          <p:cNvPr id="30" name="TextBox 29"/>
          <p:cNvSpPr txBox="1"/>
          <p:nvPr/>
        </p:nvSpPr>
        <p:spPr>
          <a:xfrm>
            <a:off x="2997400" y="4983777"/>
            <a:ext cx="463588" cy="276999"/>
          </a:xfrm>
          <a:prstGeom prst="rect">
            <a:avLst/>
          </a:prstGeom>
          <a:noFill/>
        </p:spPr>
        <p:txBody>
          <a:bodyPr wrap="none" rtlCol="0">
            <a:spAutoFit/>
          </a:bodyPr>
          <a:lstStyle/>
          <a:p>
            <a:r>
              <a:rPr lang="fa-IR" sz="1200" dirty="0" smtClean="0">
                <a:solidFill>
                  <a:schemeClr val="bg1"/>
                </a:solidFill>
                <a:cs typeface="B Nazanin" pitchFamily="2" charset="-78"/>
              </a:rPr>
              <a:t>بوشهر</a:t>
            </a:r>
            <a:endParaRPr lang="en-US" sz="1200" dirty="0">
              <a:solidFill>
                <a:schemeClr val="bg1"/>
              </a:solidFill>
              <a:cs typeface="B Nazanin" pitchFamily="2" charset="-78"/>
            </a:endParaRPr>
          </a:p>
        </p:txBody>
      </p:sp>
      <p:sp>
        <p:nvSpPr>
          <p:cNvPr id="31" name="TextBox 30"/>
          <p:cNvSpPr txBox="1"/>
          <p:nvPr/>
        </p:nvSpPr>
        <p:spPr>
          <a:xfrm>
            <a:off x="3328013" y="4783723"/>
            <a:ext cx="441146" cy="276999"/>
          </a:xfrm>
          <a:prstGeom prst="rect">
            <a:avLst/>
          </a:prstGeom>
          <a:noFill/>
        </p:spPr>
        <p:txBody>
          <a:bodyPr wrap="none" rtlCol="0">
            <a:spAutoFit/>
          </a:bodyPr>
          <a:lstStyle/>
          <a:p>
            <a:r>
              <a:rPr lang="fa-IR" sz="1200" dirty="0" smtClean="0">
                <a:solidFill>
                  <a:schemeClr val="bg1"/>
                </a:solidFill>
                <a:cs typeface="B Nazanin" pitchFamily="2" charset="-78"/>
              </a:rPr>
              <a:t>فارس</a:t>
            </a:r>
            <a:endParaRPr lang="en-US" sz="1200" dirty="0">
              <a:solidFill>
                <a:schemeClr val="bg1"/>
              </a:solidFill>
              <a:cs typeface="B Nazanin" pitchFamily="2" charset="-78"/>
            </a:endParaRPr>
          </a:p>
        </p:txBody>
      </p:sp>
      <p:sp>
        <p:nvSpPr>
          <p:cNvPr id="1024" name="TextBox 1023"/>
          <p:cNvSpPr txBox="1"/>
          <p:nvPr/>
        </p:nvSpPr>
        <p:spPr>
          <a:xfrm>
            <a:off x="2716873" y="4341320"/>
            <a:ext cx="606256" cy="276999"/>
          </a:xfrm>
          <a:prstGeom prst="rect">
            <a:avLst/>
          </a:prstGeom>
          <a:noFill/>
        </p:spPr>
        <p:txBody>
          <a:bodyPr wrap="none" rtlCol="0">
            <a:spAutoFit/>
          </a:bodyPr>
          <a:lstStyle/>
          <a:p>
            <a:r>
              <a:rPr lang="fa-IR" sz="1200" dirty="0" smtClean="0">
                <a:solidFill>
                  <a:schemeClr val="bg1"/>
                </a:solidFill>
                <a:cs typeface="B Nazanin" pitchFamily="2" charset="-78"/>
              </a:rPr>
              <a:t>کهگیلویه</a:t>
            </a:r>
          </a:p>
        </p:txBody>
      </p:sp>
      <p:sp>
        <p:nvSpPr>
          <p:cNvPr id="1025" name="TextBox 1024"/>
          <p:cNvSpPr txBox="1"/>
          <p:nvPr/>
        </p:nvSpPr>
        <p:spPr>
          <a:xfrm>
            <a:off x="2697633" y="3936418"/>
            <a:ext cx="660758" cy="461665"/>
          </a:xfrm>
          <a:prstGeom prst="rect">
            <a:avLst/>
          </a:prstGeom>
          <a:noFill/>
        </p:spPr>
        <p:txBody>
          <a:bodyPr wrap="none" rtlCol="0">
            <a:spAutoFit/>
          </a:bodyPr>
          <a:lstStyle/>
          <a:p>
            <a:r>
              <a:rPr lang="fa-IR" sz="1200" dirty="0" smtClean="0">
                <a:solidFill>
                  <a:schemeClr val="bg1"/>
                </a:solidFill>
                <a:cs typeface="B Nazanin" pitchFamily="2" charset="-78"/>
              </a:rPr>
              <a:t>چهارمحال</a:t>
            </a:r>
          </a:p>
          <a:p>
            <a:endParaRPr lang="fa-IR" sz="1200" dirty="0" smtClean="0">
              <a:solidFill>
                <a:schemeClr val="bg1"/>
              </a:solidFill>
              <a:cs typeface="B Nazanin" pitchFamily="2" charset="-78"/>
            </a:endParaRPr>
          </a:p>
        </p:txBody>
      </p:sp>
      <p:sp>
        <p:nvSpPr>
          <p:cNvPr id="1026" name="TextBox 1025"/>
          <p:cNvSpPr txBox="1"/>
          <p:nvPr/>
        </p:nvSpPr>
        <p:spPr>
          <a:xfrm>
            <a:off x="2262278" y="2541815"/>
            <a:ext cx="461986" cy="276999"/>
          </a:xfrm>
          <a:prstGeom prst="rect">
            <a:avLst/>
          </a:prstGeom>
          <a:noFill/>
        </p:spPr>
        <p:txBody>
          <a:bodyPr wrap="none" rtlCol="0">
            <a:spAutoFit/>
          </a:bodyPr>
          <a:lstStyle/>
          <a:p>
            <a:r>
              <a:rPr lang="fa-IR" sz="1200" dirty="0" smtClean="0">
                <a:solidFill>
                  <a:schemeClr val="bg1"/>
                </a:solidFill>
                <a:cs typeface="B Nazanin" pitchFamily="2" charset="-78"/>
              </a:rPr>
              <a:t>زنجان</a:t>
            </a:r>
            <a:endParaRPr lang="en-US" sz="1200" dirty="0">
              <a:solidFill>
                <a:schemeClr val="bg1"/>
              </a:solidFill>
              <a:cs typeface="B Nazanin" pitchFamily="2" charset="-78"/>
            </a:endParaRPr>
          </a:p>
        </p:txBody>
      </p:sp>
      <p:sp>
        <p:nvSpPr>
          <p:cNvPr id="1029" name="TextBox 1028"/>
          <p:cNvSpPr txBox="1"/>
          <p:nvPr/>
        </p:nvSpPr>
        <p:spPr>
          <a:xfrm>
            <a:off x="3849294" y="2998565"/>
            <a:ext cx="500458" cy="276999"/>
          </a:xfrm>
          <a:prstGeom prst="rect">
            <a:avLst/>
          </a:prstGeom>
          <a:noFill/>
        </p:spPr>
        <p:txBody>
          <a:bodyPr wrap="none" rtlCol="0">
            <a:spAutoFit/>
          </a:bodyPr>
          <a:lstStyle/>
          <a:p>
            <a:r>
              <a:rPr lang="fa-IR" sz="1200" dirty="0" smtClean="0">
                <a:solidFill>
                  <a:schemeClr val="bg1"/>
                </a:solidFill>
                <a:cs typeface="B Nazanin" pitchFamily="2" charset="-78"/>
              </a:rPr>
              <a:t>سمنان</a:t>
            </a:r>
            <a:endParaRPr lang="en-US" sz="1200" dirty="0">
              <a:solidFill>
                <a:schemeClr val="bg1"/>
              </a:solidFill>
              <a:cs typeface="B Nazanin" pitchFamily="2" charset="-78"/>
            </a:endParaRPr>
          </a:p>
        </p:txBody>
      </p:sp>
      <p:sp>
        <p:nvSpPr>
          <p:cNvPr id="1030" name="TextBox 1029"/>
          <p:cNvSpPr txBox="1"/>
          <p:nvPr/>
        </p:nvSpPr>
        <p:spPr>
          <a:xfrm>
            <a:off x="3316667" y="3700536"/>
            <a:ext cx="524503" cy="276999"/>
          </a:xfrm>
          <a:prstGeom prst="rect">
            <a:avLst/>
          </a:prstGeom>
          <a:noFill/>
        </p:spPr>
        <p:txBody>
          <a:bodyPr wrap="none" rtlCol="0">
            <a:spAutoFit/>
          </a:bodyPr>
          <a:lstStyle/>
          <a:p>
            <a:r>
              <a:rPr lang="fa-IR" sz="1200" dirty="0" smtClean="0">
                <a:solidFill>
                  <a:schemeClr val="bg1"/>
                </a:solidFill>
                <a:cs typeface="B Nazanin" pitchFamily="2" charset="-78"/>
              </a:rPr>
              <a:t>اصفهان</a:t>
            </a:r>
            <a:endParaRPr lang="en-US" sz="1200" dirty="0">
              <a:solidFill>
                <a:schemeClr val="bg1"/>
              </a:solidFill>
              <a:cs typeface="B Nazanin" pitchFamily="2" charset="-78"/>
            </a:endParaRPr>
          </a:p>
        </p:txBody>
      </p:sp>
      <p:sp>
        <p:nvSpPr>
          <p:cNvPr id="1031" name="TextBox 1030"/>
          <p:cNvSpPr txBox="1"/>
          <p:nvPr/>
        </p:nvSpPr>
        <p:spPr>
          <a:xfrm>
            <a:off x="2997400" y="2784901"/>
            <a:ext cx="439544" cy="276999"/>
          </a:xfrm>
          <a:prstGeom prst="rect">
            <a:avLst/>
          </a:prstGeom>
          <a:noFill/>
        </p:spPr>
        <p:txBody>
          <a:bodyPr wrap="none" rtlCol="0">
            <a:spAutoFit/>
          </a:bodyPr>
          <a:lstStyle/>
          <a:p>
            <a:r>
              <a:rPr lang="fa-IR" sz="1200" dirty="0" smtClean="0">
                <a:solidFill>
                  <a:schemeClr val="bg1"/>
                </a:solidFill>
                <a:cs typeface="B Nazanin" pitchFamily="2" charset="-78"/>
              </a:rPr>
              <a:t>تهران</a:t>
            </a:r>
            <a:endParaRPr lang="en-US" sz="1200" dirty="0">
              <a:solidFill>
                <a:schemeClr val="bg1"/>
              </a:solidFill>
              <a:cs typeface="B Nazanin" pitchFamily="2" charset="-78"/>
            </a:endParaRPr>
          </a:p>
        </p:txBody>
      </p:sp>
      <p:sp>
        <p:nvSpPr>
          <p:cNvPr id="1032" name="TextBox 1031"/>
          <p:cNvSpPr txBox="1"/>
          <p:nvPr/>
        </p:nvSpPr>
        <p:spPr>
          <a:xfrm>
            <a:off x="2946192" y="3146538"/>
            <a:ext cx="300082" cy="276999"/>
          </a:xfrm>
          <a:prstGeom prst="rect">
            <a:avLst/>
          </a:prstGeom>
          <a:noFill/>
        </p:spPr>
        <p:txBody>
          <a:bodyPr wrap="none" rtlCol="0">
            <a:spAutoFit/>
          </a:bodyPr>
          <a:lstStyle/>
          <a:p>
            <a:r>
              <a:rPr lang="fa-IR" sz="1200" dirty="0" smtClean="0">
                <a:solidFill>
                  <a:schemeClr val="bg1"/>
                </a:solidFill>
                <a:cs typeface="B Nazanin" pitchFamily="2" charset="-78"/>
              </a:rPr>
              <a:t>قم</a:t>
            </a:r>
            <a:endParaRPr lang="en-US" sz="1200" dirty="0">
              <a:solidFill>
                <a:schemeClr val="bg1"/>
              </a:solidFill>
              <a:cs typeface="B Nazanin" pitchFamily="2" charset="-78"/>
            </a:endParaRPr>
          </a:p>
        </p:txBody>
      </p:sp>
      <p:sp>
        <p:nvSpPr>
          <p:cNvPr id="1033" name="TextBox 1032"/>
          <p:cNvSpPr txBox="1"/>
          <p:nvPr/>
        </p:nvSpPr>
        <p:spPr>
          <a:xfrm>
            <a:off x="4070990" y="4002223"/>
            <a:ext cx="335348" cy="276999"/>
          </a:xfrm>
          <a:prstGeom prst="rect">
            <a:avLst/>
          </a:prstGeom>
          <a:noFill/>
        </p:spPr>
        <p:txBody>
          <a:bodyPr wrap="none" rtlCol="0">
            <a:spAutoFit/>
          </a:bodyPr>
          <a:lstStyle/>
          <a:p>
            <a:r>
              <a:rPr lang="fa-IR" sz="1200" dirty="0" smtClean="0">
                <a:solidFill>
                  <a:schemeClr val="bg1"/>
                </a:solidFill>
                <a:cs typeface="B Nazanin" pitchFamily="2" charset="-78"/>
              </a:rPr>
              <a:t>یزد</a:t>
            </a:r>
            <a:endParaRPr lang="en-US" sz="1200" dirty="0">
              <a:solidFill>
                <a:schemeClr val="bg1"/>
              </a:solidFill>
              <a:cs typeface="B Nazanin" pitchFamily="2" charset="-78"/>
            </a:endParaRPr>
          </a:p>
        </p:txBody>
      </p:sp>
      <p:sp>
        <p:nvSpPr>
          <p:cNvPr id="1034" name="TextBox 1033"/>
          <p:cNvSpPr txBox="1"/>
          <p:nvPr/>
        </p:nvSpPr>
        <p:spPr>
          <a:xfrm>
            <a:off x="4818403" y="4657337"/>
            <a:ext cx="470000" cy="276999"/>
          </a:xfrm>
          <a:prstGeom prst="rect">
            <a:avLst/>
          </a:prstGeom>
          <a:noFill/>
        </p:spPr>
        <p:txBody>
          <a:bodyPr wrap="none" rtlCol="0">
            <a:spAutoFit/>
          </a:bodyPr>
          <a:lstStyle/>
          <a:p>
            <a:r>
              <a:rPr lang="fa-IR" sz="1200" dirty="0" smtClean="0">
                <a:solidFill>
                  <a:schemeClr val="bg1"/>
                </a:solidFill>
                <a:cs typeface="B Nazanin" pitchFamily="2" charset="-78"/>
              </a:rPr>
              <a:t>کرمان</a:t>
            </a:r>
            <a:endParaRPr lang="en-US" sz="1200" dirty="0">
              <a:solidFill>
                <a:schemeClr val="bg1"/>
              </a:solidFill>
              <a:cs typeface="B Nazanin" pitchFamily="2" charset="-78"/>
            </a:endParaRPr>
          </a:p>
        </p:txBody>
      </p:sp>
      <p:sp>
        <p:nvSpPr>
          <p:cNvPr id="1035" name="TextBox 1034"/>
          <p:cNvSpPr txBox="1"/>
          <p:nvPr/>
        </p:nvSpPr>
        <p:spPr>
          <a:xfrm>
            <a:off x="2587480" y="2721566"/>
            <a:ext cx="458780" cy="276999"/>
          </a:xfrm>
          <a:prstGeom prst="rect">
            <a:avLst/>
          </a:prstGeom>
          <a:noFill/>
        </p:spPr>
        <p:txBody>
          <a:bodyPr wrap="none" rtlCol="0">
            <a:spAutoFit/>
          </a:bodyPr>
          <a:lstStyle/>
          <a:p>
            <a:r>
              <a:rPr lang="fa-IR" sz="1200" dirty="0" smtClean="0">
                <a:solidFill>
                  <a:schemeClr val="bg1"/>
                </a:solidFill>
                <a:cs typeface="B Nazanin" pitchFamily="2" charset="-78"/>
              </a:rPr>
              <a:t>قزوین</a:t>
            </a:r>
            <a:endParaRPr lang="en-US" sz="1200" dirty="0">
              <a:solidFill>
                <a:schemeClr val="bg1"/>
              </a:solidFill>
              <a:cs typeface="B Nazanin" pitchFamily="2" charset="-78"/>
            </a:endParaRPr>
          </a:p>
        </p:txBody>
      </p:sp>
      <p:sp>
        <p:nvSpPr>
          <p:cNvPr id="1036" name="TextBox 1035"/>
          <p:cNvSpPr txBox="1"/>
          <p:nvPr/>
        </p:nvSpPr>
        <p:spPr>
          <a:xfrm>
            <a:off x="2864447" y="1873524"/>
            <a:ext cx="766557" cy="307777"/>
          </a:xfrm>
          <a:prstGeom prst="rect">
            <a:avLst/>
          </a:prstGeom>
          <a:noFill/>
        </p:spPr>
        <p:txBody>
          <a:bodyPr wrap="none" rtlCol="0">
            <a:spAutoFit/>
          </a:bodyPr>
          <a:lstStyle/>
          <a:p>
            <a:r>
              <a:rPr lang="fa-IR" sz="1400" dirty="0" smtClean="0">
                <a:solidFill>
                  <a:schemeClr val="bg1"/>
                </a:solidFill>
                <a:cs typeface="B Nazanin" pitchFamily="2" charset="-78"/>
              </a:rPr>
              <a:t>دریای خزر</a:t>
            </a:r>
            <a:endParaRPr lang="en-US" sz="1400" dirty="0">
              <a:solidFill>
                <a:schemeClr val="bg1"/>
              </a:solidFill>
              <a:cs typeface="B Nazanin" pitchFamily="2" charset="-78"/>
            </a:endParaRPr>
          </a:p>
        </p:txBody>
      </p:sp>
      <p:sp>
        <p:nvSpPr>
          <p:cNvPr id="1037" name="TextBox 1036"/>
          <p:cNvSpPr txBox="1"/>
          <p:nvPr/>
        </p:nvSpPr>
        <p:spPr>
          <a:xfrm>
            <a:off x="3328013" y="5996937"/>
            <a:ext cx="814647" cy="307777"/>
          </a:xfrm>
          <a:prstGeom prst="rect">
            <a:avLst/>
          </a:prstGeom>
          <a:noFill/>
        </p:spPr>
        <p:txBody>
          <a:bodyPr wrap="none" rtlCol="0">
            <a:spAutoFit/>
          </a:bodyPr>
          <a:lstStyle/>
          <a:p>
            <a:r>
              <a:rPr lang="fa-IR" sz="1400" dirty="0" smtClean="0">
                <a:solidFill>
                  <a:schemeClr val="bg1"/>
                </a:solidFill>
                <a:cs typeface="B Nazanin" pitchFamily="2" charset="-78"/>
              </a:rPr>
              <a:t>خلیج فارس</a:t>
            </a:r>
            <a:endParaRPr lang="en-US" sz="1400" dirty="0">
              <a:solidFill>
                <a:schemeClr val="bg1"/>
              </a:solidFill>
              <a:cs typeface="B Nazanin" pitchFamily="2" charset="-78"/>
            </a:endParaRPr>
          </a:p>
        </p:txBody>
      </p:sp>
      <p:sp>
        <p:nvSpPr>
          <p:cNvPr id="1038" name="TextBox 1037"/>
          <p:cNvSpPr txBox="1"/>
          <p:nvPr/>
        </p:nvSpPr>
        <p:spPr>
          <a:xfrm>
            <a:off x="5196442" y="6249212"/>
            <a:ext cx="833883" cy="307777"/>
          </a:xfrm>
          <a:prstGeom prst="rect">
            <a:avLst/>
          </a:prstGeom>
          <a:noFill/>
        </p:spPr>
        <p:txBody>
          <a:bodyPr wrap="none" rtlCol="0">
            <a:spAutoFit/>
          </a:bodyPr>
          <a:lstStyle/>
          <a:p>
            <a:r>
              <a:rPr lang="fa-IR" sz="1400" dirty="0" smtClean="0">
                <a:solidFill>
                  <a:schemeClr val="bg1"/>
                </a:solidFill>
                <a:cs typeface="B Nazanin" pitchFamily="2" charset="-78"/>
              </a:rPr>
              <a:t>دریای عمان</a:t>
            </a:r>
            <a:endParaRPr lang="en-US" sz="1400" dirty="0">
              <a:solidFill>
                <a:schemeClr val="bg1"/>
              </a:solidFill>
              <a:cs typeface="B Nazanin" pitchFamily="2" charset="-78"/>
            </a:endParaRPr>
          </a:p>
        </p:txBody>
      </p:sp>
      <p:sp>
        <p:nvSpPr>
          <p:cNvPr id="46" name="Slide Number Placeholder 45"/>
          <p:cNvSpPr>
            <a:spLocks noGrp="1"/>
          </p:cNvSpPr>
          <p:nvPr>
            <p:ph type="sldNum" sz="quarter" idx="12"/>
          </p:nvPr>
        </p:nvSpPr>
        <p:spPr/>
        <p:txBody>
          <a:bodyPr/>
          <a:lstStyle/>
          <a:p>
            <a:r>
              <a:rPr lang="fa-IR" dirty="0" smtClean="0"/>
              <a:t>61</a:t>
            </a:r>
            <a:endParaRPr lang="en-US" dirty="0"/>
          </a:p>
        </p:txBody>
      </p:sp>
      <p:sp>
        <p:nvSpPr>
          <p:cNvPr id="12" name="Rectangle 11"/>
          <p:cNvSpPr/>
          <p:nvPr/>
        </p:nvSpPr>
        <p:spPr>
          <a:xfrm>
            <a:off x="6460318" y="2259076"/>
            <a:ext cx="2539333" cy="3170099"/>
          </a:xfrm>
          <a:prstGeom prst="rect">
            <a:avLst/>
          </a:prstGeom>
        </p:spPr>
        <p:txBody>
          <a:bodyPr wrap="square">
            <a:spAutoFit/>
          </a:bodyPr>
          <a:lstStyle/>
          <a:p>
            <a:pPr marL="342900" indent="-342900" algn="r" rtl="1">
              <a:buFont typeface="Arial" pitchFamily="34" charset="0"/>
              <a:buChar char="•"/>
            </a:pPr>
            <a:r>
              <a:rPr lang="fa-IR" sz="3000" dirty="0"/>
              <a:t>تراکم نامتوازن جمعیت در ایران </a:t>
            </a:r>
            <a:endParaRPr lang="fa-IR" sz="3000" dirty="0" smtClean="0"/>
          </a:p>
          <a:p>
            <a:pPr marL="342900" indent="-342900" algn="r" rtl="1">
              <a:buFont typeface="Arial" pitchFamily="34" charset="0"/>
              <a:buChar char="•"/>
            </a:pPr>
            <a:r>
              <a:rPr lang="fa-IR" sz="3000" dirty="0" smtClean="0"/>
              <a:t>تمركز </a:t>
            </a:r>
            <a:r>
              <a:rPr lang="fa-IR" sz="3000" dirty="0"/>
              <a:t>حدود20 درصد جمعيت ايران در كلان‌شهر </a:t>
            </a:r>
            <a:r>
              <a:rPr lang="fa-IR" sz="3000" dirty="0" smtClean="0"/>
              <a:t>تهران</a:t>
            </a:r>
          </a:p>
          <a:p>
            <a:pPr marL="342900" indent="-342900" algn="r" rtl="1">
              <a:buFont typeface="Arial" pitchFamily="34" charset="0"/>
              <a:buChar char="•"/>
            </a:pPr>
            <a:endParaRPr lang="en-US" sz="2000" dirty="0"/>
          </a:p>
        </p:txBody>
      </p:sp>
      <p:pic>
        <p:nvPicPr>
          <p:cNvPr id="4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69125" y="1835074"/>
            <a:ext cx="5619586" cy="46286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9924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24712"/>
          </a:xfrm>
        </p:spPr>
        <p:txBody>
          <a:bodyPr>
            <a:normAutofit/>
          </a:bodyPr>
          <a:lstStyle/>
          <a:p>
            <a:r>
              <a:rPr lang="fa-IR" sz="4000" dirty="0"/>
              <a:t> افزایش جمعیت از نگاه منتقدین</a:t>
            </a:r>
            <a:endParaRPr lang="en-US" sz="4000" dirty="0"/>
          </a:p>
        </p:txBody>
      </p:sp>
      <p:sp>
        <p:nvSpPr>
          <p:cNvPr id="4" name="Slide Number Placeholder 3"/>
          <p:cNvSpPr>
            <a:spLocks noGrp="1"/>
          </p:cNvSpPr>
          <p:nvPr>
            <p:ph type="sldNum" sz="quarter" idx="12"/>
          </p:nvPr>
        </p:nvSpPr>
        <p:spPr/>
        <p:txBody>
          <a:bodyPr/>
          <a:lstStyle/>
          <a:p>
            <a:r>
              <a:rPr lang="fa-IR" dirty="0" smtClean="0"/>
              <a:t>62</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772816"/>
            <a:ext cx="4394200" cy="4394200"/>
          </a:xfrm>
          <a:prstGeom prst="rect">
            <a:avLst/>
          </a:prstGeom>
          <a:ln>
            <a:noFill/>
          </a:ln>
          <a:effectLst>
            <a:softEdge rad="112500"/>
          </a:effectLst>
        </p:spPr>
      </p:pic>
      <p:sp>
        <p:nvSpPr>
          <p:cNvPr id="6" name="Right Arrow 5"/>
          <p:cNvSpPr/>
          <p:nvPr/>
        </p:nvSpPr>
        <p:spPr>
          <a:xfrm>
            <a:off x="4357688" y="3501008"/>
            <a:ext cx="1008112" cy="585905"/>
          </a:xfrm>
          <a:prstGeom prs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6"/>
          <p:cNvSpPr>
            <a:spLocks noGrp="1"/>
          </p:cNvSpPr>
          <p:nvPr>
            <p:ph idx="1"/>
          </p:nvPr>
        </p:nvSpPr>
        <p:spPr/>
        <p:txBody>
          <a:bodyPr/>
          <a:lstStyle/>
          <a:p>
            <a:pPr marL="0" indent="0">
              <a:buNone/>
            </a:pPr>
            <a:r>
              <a:rPr lang="fa-IR" dirty="0" smtClean="0"/>
              <a:t> </a:t>
            </a:r>
            <a:endParaRPr lang="en-US" dirty="0"/>
          </a:p>
        </p:txBody>
      </p:sp>
      <p:sp>
        <p:nvSpPr>
          <p:cNvPr id="8" name="Content Placeholder 2"/>
          <p:cNvSpPr txBox="1">
            <a:spLocks/>
          </p:cNvSpPr>
          <p:nvPr/>
        </p:nvSpPr>
        <p:spPr>
          <a:xfrm>
            <a:off x="609600" y="2087880"/>
            <a:ext cx="8229600" cy="4389120"/>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fa-IR" sz="4000" b="1" dirty="0" smtClean="0"/>
              <a:t>مشکلات اقتصادی</a:t>
            </a:r>
          </a:p>
          <a:p>
            <a:pPr marL="0" indent="0">
              <a:buFont typeface="Wingdings 2"/>
              <a:buNone/>
            </a:pPr>
            <a:r>
              <a:rPr lang="fa-IR" b="1" dirty="0" smtClean="0"/>
              <a:t>  - کمبود منابع طبیعی</a:t>
            </a:r>
          </a:p>
          <a:p>
            <a:pPr marL="0" indent="0">
              <a:buFont typeface="Wingdings 2"/>
              <a:buNone/>
            </a:pPr>
            <a:r>
              <a:rPr lang="fa-IR" b="1" dirty="0" smtClean="0"/>
              <a:t>  - جلوگیری از رشد اقتصادی</a:t>
            </a:r>
          </a:p>
          <a:p>
            <a:pPr marL="0" indent="0">
              <a:buFont typeface="Wingdings 2"/>
              <a:buNone/>
            </a:pPr>
            <a:r>
              <a:rPr lang="fa-IR" b="1" dirty="0" smtClean="0"/>
              <a:t>    و کاهش سطح رفاه فردی</a:t>
            </a:r>
          </a:p>
          <a:p>
            <a:pPr marL="0" indent="0">
              <a:buFont typeface="Wingdings 2"/>
              <a:buNone/>
            </a:pPr>
            <a:r>
              <a:rPr lang="fa-IR" b="1" dirty="0" smtClean="0"/>
              <a:t>و ...</a:t>
            </a:r>
          </a:p>
          <a:p>
            <a:pPr marL="0" indent="0">
              <a:buFont typeface="Wingdings 2"/>
              <a:buNone/>
            </a:pPr>
            <a:endParaRPr lang="en-US" sz="4000" b="1" dirty="0"/>
          </a:p>
        </p:txBody>
      </p:sp>
    </p:spTree>
    <p:extLst>
      <p:ext uri="{BB962C8B-B14F-4D97-AF65-F5344CB8AC3E}">
        <p14:creationId xmlns:p14="http://schemas.microsoft.com/office/powerpoint/2010/main" val="32644367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 calcmode="lin" valueType="num">
                                      <p:cBhvr>
                                        <p:cTn id="12"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8">
                                            <p:txEl>
                                              <p:pRg st="1" end="1"/>
                                            </p:txEl>
                                          </p:spTgt>
                                        </p:tgtEl>
                                      </p:cBhvr>
                                    </p:animEffect>
                                  </p:childTnLst>
                                </p:cTn>
                              </p:par>
                            </p:childTnLst>
                          </p:cTn>
                        </p:par>
                        <p:par>
                          <p:cTn id="15" fill="hold">
                            <p:stCondLst>
                              <p:cond delay="500"/>
                            </p:stCondLst>
                            <p:childTnLst>
                              <p:par>
                                <p:cTn id="16" presetID="31" presetClass="entr" presetSubtype="0" fill="hold" grpId="0" nodeType="afterEffect">
                                  <p:stCondLst>
                                    <p:cond delay="75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par>
                                <p:cTn id="22" presetID="53" presetClass="entr" presetSubtype="16" fill="hold" nodeType="with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 calcmode="lin" valueType="num">
                                      <p:cBhvr>
                                        <p:cTn id="24" dur="500" fill="hold"/>
                                        <p:tgtEl>
                                          <p:spTgt spid="8">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8">
                                            <p:txEl>
                                              <p:pRg st="4" end="4"/>
                                            </p:txEl>
                                          </p:spTgt>
                                        </p:tgtEl>
                                        <p:attrNameLst>
                                          <p:attrName>ppt_h</p:attrName>
                                        </p:attrNameLst>
                                      </p:cBhvr>
                                      <p:tavLst>
                                        <p:tav tm="0">
                                          <p:val>
                                            <p:fltVal val="0"/>
                                          </p:val>
                                        </p:tav>
                                        <p:tav tm="100000">
                                          <p:val>
                                            <p:strVal val="#ppt_h"/>
                                          </p:val>
                                        </p:tav>
                                      </p:tavLst>
                                    </p:anim>
                                    <p:animEffect transition="in" filter="fade">
                                      <p:cBhvr>
                                        <p:cTn id="26" dur="500"/>
                                        <p:tgtEl>
                                          <p:spTgt spid="8">
                                            <p:txEl>
                                              <p:pRg st="4" end="4"/>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 calcmode="lin" valueType="num">
                                      <p:cBhvr>
                                        <p:cTn id="29"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8">
                                            <p:txEl>
                                              <p:pRg st="2" end="2"/>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xEl>
                                              <p:pRg st="3" end="3"/>
                                            </p:txEl>
                                          </p:spTgt>
                                        </p:tgtEl>
                                        <p:attrNameLst>
                                          <p:attrName>style.visibility</p:attrName>
                                        </p:attrNameLst>
                                      </p:cBhvr>
                                      <p:to>
                                        <p:strVal val="visible"/>
                                      </p:to>
                                    </p:set>
                                    <p:anim calcmode="lin" valueType="num">
                                      <p:cBhvr>
                                        <p:cTn id="34" dur="500" fill="hold"/>
                                        <p:tgtEl>
                                          <p:spTgt spid="8">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8">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52704"/>
          </a:xfrm>
        </p:spPr>
        <p:txBody>
          <a:bodyPr>
            <a:normAutofit/>
          </a:bodyPr>
          <a:lstStyle/>
          <a:p>
            <a:r>
              <a:rPr lang="fa-IR" sz="4000" dirty="0" smtClean="0"/>
              <a:t>سرانه افراد از تولید ناخالص داخلی کشورها</a:t>
            </a:r>
            <a:endParaRPr lang="en-US" sz="4000" dirty="0"/>
          </a:p>
        </p:txBody>
      </p:sp>
      <p:sp>
        <p:nvSpPr>
          <p:cNvPr id="3" name="Content Placeholder 2"/>
          <p:cNvSpPr>
            <a:spLocks noGrp="1"/>
          </p:cNvSpPr>
          <p:nvPr>
            <p:ph idx="1"/>
          </p:nvPr>
        </p:nvSpPr>
        <p:spPr>
          <a:xfrm>
            <a:off x="457200" y="1700808"/>
            <a:ext cx="8229600" cy="4623792"/>
          </a:xfrm>
        </p:spPr>
        <p:txBody>
          <a:bodyPr>
            <a:normAutofit/>
          </a:bodyPr>
          <a:lstStyle/>
          <a:p>
            <a:pPr marL="0" indent="0" algn="ctr">
              <a:buNone/>
            </a:pPr>
            <a:r>
              <a:rPr lang="fa-IR" sz="3000" dirty="0" smtClean="0"/>
              <a:t>در تمام کشور ها همسو با </a:t>
            </a:r>
            <a:r>
              <a:rPr lang="fa-IR" sz="3000" dirty="0" smtClean="0">
                <a:solidFill>
                  <a:srgbClr val="C00000"/>
                </a:solidFill>
              </a:rPr>
              <a:t>افزایش جمعیت </a:t>
            </a:r>
            <a:r>
              <a:rPr lang="fa-IR" sz="3000" dirty="0" smtClean="0"/>
              <a:t>، سرانه تولید ناخالص داخلی روندی </a:t>
            </a:r>
            <a:r>
              <a:rPr lang="fa-IR" sz="3000" dirty="0" smtClean="0">
                <a:solidFill>
                  <a:srgbClr val="C00000"/>
                </a:solidFill>
              </a:rPr>
              <a:t>صعودی</a:t>
            </a:r>
            <a:r>
              <a:rPr lang="fa-IR" sz="3000" dirty="0" smtClean="0"/>
              <a:t> داشته است</a:t>
            </a:r>
          </a:p>
          <a:p>
            <a:pPr marL="0" indent="0" algn="ctr">
              <a:buNone/>
            </a:pPr>
            <a:endParaRPr lang="en-US" sz="3000" dirty="0"/>
          </a:p>
        </p:txBody>
      </p:sp>
      <p:sp>
        <p:nvSpPr>
          <p:cNvPr id="4" name="Slide Number Placeholder 3"/>
          <p:cNvSpPr>
            <a:spLocks noGrp="1"/>
          </p:cNvSpPr>
          <p:nvPr>
            <p:ph type="sldNum" sz="quarter" idx="12"/>
          </p:nvPr>
        </p:nvSpPr>
        <p:spPr>
          <a:xfrm>
            <a:off x="7956376" y="6381328"/>
            <a:ext cx="762000" cy="365125"/>
          </a:xfrm>
        </p:spPr>
        <p:txBody>
          <a:bodyPr/>
          <a:lstStyle/>
          <a:p>
            <a:r>
              <a:rPr lang="fa-IR" dirty="0" smtClean="0"/>
              <a:t>63</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88" y="2737696"/>
            <a:ext cx="9144000" cy="4077072"/>
          </a:xfrm>
          <a:prstGeom prst="rect">
            <a:avLst/>
          </a:prstGeom>
        </p:spPr>
      </p:pic>
      <p:sp>
        <p:nvSpPr>
          <p:cNvPr id="6" name="Rounded Rectangle 5"/>
          <p:cNvSpPr/>
          <p:nvPr/>
        </p:nvSpPr>
        <p:spPr>
          <a:xfrm>
            <a:off x="1475656" y="3140968"/>
            <a:ext cx="2016224"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solidFill>
                  <a:schemeClr val="tx1"/>
                </a:solidFill>
              </a:rPr>
              <a:t>ایالات متحده امریکا</a:t>
            </a:r>
            <a:endParaRPr lang="en-US" sz="2200" b="1" dirty="0">
              <a:solidFill>
                <a:schemeClr val="tx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88" y="2664498"/>
            <a:ext cx="9144000" cy="4077072"/>
          </a:xfrm>
          <a:prstGeom prst="rect">
            <a:avLst/>
          </a:prstGeom>
        </p:spPr>
      </p:pic>
      <p:sp>
        <p:nvSpPr>
          <p:cNvPr id="8" name="Rounded Rectangle 7"/>
          <p:cNvSpPr/>
          <p:nvPr/>
        </p:nvSpPr>
        <p:spPr>
          <a:xfrm>
            <a:off x="1115616" y="3186082"/>
            <a:ext cx="2016224"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solidFill>
                  <a:schemeClr val="tx1"/>
                </a:solidFill>
              </a:rPr>
              <a:t>ایتالیا</a:t>
            </a:r>
            <a:endParaRPr lang="en-US" sz="2200" b="1" dirty="0">
              <a:solidFill>
                <a:schemeClr val="tx1"/>
              </a:solidFill>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03" y="2640932"/>
            <a:ext cx="9144000" cy="4045191"/>
          </a:xfrm>
          <a:prstGeom prst="rect">
            <a:avLst/>
          </a:prstGeom>
        </p:spPr>
      </p:pic>
      <p:sp>
        <p:nvSpPr>
          <p:cNvPr id="10" name="Rounded Rectangle 9"/>
          <p:cNvSpPr/>
          <p:nvPr/>
        </p:nvSpPr>
        <p:spPr>
          <a:xfrm>
            <a:off x="1979712" y="3068960"/>
            <a:ext cx="1656184" cy="83720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smtClean="0">
                <a:solidFill>
                  <a:schemeClr val="tx1">
                    <a:lumMod val="95000"/>
                    <a:lumOff val="5000"/>
                  </a:schemeClr>
                </a:solidFill>
              </a:rPr>
              <a:t>ویتنام</a:t>
            </a:r>
            <a:endParaRPr lang="en-US" sz="2600" b="1" dirty="0">
              <a:solidFill>
                <a:schemeClr val="tx1">
                  <a:lumMod val="95000"/>
                  <a:lumOff val="5000"/>
                </a:schemeClr>
              </a:solidFill>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88" y="2662563"/>
            <a:ext cx="9144000" cy="4023560"/>
          </a:xfrm>
          <a:prstGeom prst="rect">
            <a:avLst/>
          </a:prstGeom>
        </p:spPr>
      </p:pic>
      <p:sp>
        <p:nvSpPr>
          <p:cNvPr id="12" name="Rounded Rectangle 11"/>
          <p:cNvSpPr/>
          <p:nvPr/>
        </p:nvSpPr>
        <p:spPr>
          <a:xfrm>
            <a:off x="2627784" y="3186082"/>
            <a:ext cx="1512168" cy="8189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smtClean="0">
                <a:solidFill>
                  <a:schemeClr val="tx1">
                    <a:lumMod val="95000"/>
                    <a:lumOff val="5000"/>
                  </a:schemeClr>
                </a:solidFill>
              </a:rPr>
              <a:t>هند</a:t>
            </a:r>
            <a:endParaRPr lang="en-US" sz="2600" b="1" dirty="0">
              <a:solidFill>
                <a:schemeClr val="tx1">
                  <a:lumMod val="95000"/>
                  <a:lumOff val="5000"/>
                </a:schemeClr>
              </a:solidFill>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88" y="2674513"/>
            <a:ext cx="9144000" cy="3999660"/>
          </a:xfrm>
          <a:prstGeom prst="rect">
            <a:avLst/>
          </a:prstGeom>
        </p:spPr>
      </p:pic>
      <p:sp>
        <p:nvSpPr>
          <p:cNvPr id="14" name="Rounded Rectangle 13"/>
          <p:cNvSpPr/>
          <p:nvPr/>
        </p:nvSpPr>
        <p:spPr>
          <a:xfrm>
            <a:off x="2339752" y="3068960"/>
            <a:ext cx="1440160" cy="93610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smtClean="0">
                <a:solidFill>
                  <a:schemeClr val="tx1">
                    <a:lumMod val="95000"/>
                    <a:lumOff val="5000"/>
                  </a:schemeClr>
                </a:solidFill>
              </a:rPr>
              <a:t>چین</a:t>
            </a:r>
            <a:endParaRPr lang="en-US" sz="2600" b="1" dirty="0">
              <a:solidFill>
                <a:schemeClr val="tx1">
                  <a:lumMod val="95000"/>
                  <a:lumOff val="5000"/>
                </a:schemeClr>
              </a:solidFill>
            </a:endParaRPr>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749" y="2694464"/>
            <a:ext cx="9144000" cy="4163536"/>
          </a:xfrm>
          <a:prstGeom prst="rect">
            <a:avLst/>
          </a:prstGeom>
        </p:spPr>
      </p:pic>
      <p:sp>
        <p:nvSpPr>
          <p:cNvPr id="16" name="Rounded Rectangle 15"/>
          <p:cNvSpPr/>
          <p:nvPr/>
        </p:nvSpPr>
        <p:spPr>
          <a:xfrm>
            <a:off x="2807804" y="3140968"/>
            <a:ext cx="1332148" cy="720080"/>
          </a:xfrm>
          <a:prstGeom prst="roundRect">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smtClean="0">
                <a:solidFill>
                  <a:schemeClr val="tx1"/>
                </a:solidFill>
              </a:rPr>
              <a:t>ایران</a:t>
            </a:r>
            <a:endParaRPr lang="en-US" sz="2600" b="1" dirty="0">
              <a:solidFill>
                <a:schemeClr val="tx1"/>
              </a:solidFill>
            </a:endParaRPr>
          </a:p>
        </p:txBody>
      </p:sp>
    </p:spTree>
    <p:extLst>
      <p:ext uri="{BB962C8B-B14F-4D97-AF65-F5344CB8AC3E}">
        <p14:creationId xmlns:p14="http://schemas.microsoft.com/office/powerpoint/2010/main" val="368542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500"/>
                            </p:stCondLst>
                            <p:childTnLst>
                              <p:par>
                                <p:cTn id="23" presetID="14" presetClass="exit" presetSubtype="10" fill="hold" nodeType="afterEffect">
                                  <p:stCondLst>
                                    <p:cond delay="750"/>
                                  </p:stCondLst>
                                  <p:childTnLst>
                                    <p:animEffect transition="out" filter="randombar(horizontal)">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4" presetClass="exit" presetSubtype="10" fill="hold" grpId="1" nodeType="withEffect">
                                  <p:stCondLst>
                                    <p:cond delay="750"/>
                                  </p:stCondLst>
                                  <p:childTnLst>
                                    <p:animEffect transition="out" filter="randombar(horizontal)">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par>
                          <p:cTn id="29" fill="hold">
                            <p:stCondLst>
                              <p:cond delay="1750"/>
                            </p:stCondLst>
                            <p:childTnLst>
                              <p:par>
                                <p:cTn id="30" presetID="53" presetClass="entr" presetSubtype="16" fill="hold" nodeType="after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2750"/>
                            </p:stCondLst>
                            <p:childTnLst>
                              <p:par>
                                <p:cTn id="41" presetID="14" presetClass="exit" presetSubtype="10" fill="hold" nodeType="afterEffect">
                                  <p:stCondLst>
                                    <p:cond delay="750"/>
                                  </p:stCondLst>
                                  <p:childTnLst>
                                    <p:animEffect transition="out" filter="randombar(horizontal)">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4" presetClass="exit" presetSubtype="10" fill="hold" grpId="1" nodeType="withEffect">
                                  <p:stCondLst>
                                    <p:cond delay="750"/>
                                  </p:stCondLst>
                                  <p:childTnLst>
                                    <p:animEffect transition="out" filter="randombar(horizontal)">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par>
                          <p:cTn id="47" fill="hold">
                            <p:stCondLst>
                              <p:cond delay="4000"/>
                            </p:stCondLst>
                            <p:childTnLst>
                              <p:par>
                                <p:cTn id="48" presetID="53" presetClass="entr" presetSubtype="16" fill="hold" nodeType="afterEffect">
                                  <p:stCondLst>
                                    <p:cond delay="5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000"/>
                            </p:stCondLst>
                            <p:childTnLst>
                              <p:par>
                                <p:cTn id="59" presetID="14" presetClass="exit" presetSubtype="10" fill="hold" nodeType="afterEffect">
                                  <p:stCondLst>
                                    <p:cond delay="750"/>
                                  </p:stCondLst>
                                  <p:childTnLst>
                                    <p:animEffect transition="out" filter="randombar(horizontal)">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par>
                                <p:cTn id="62" presetID="14" presetClass="exit" presetSubtype="10" fill="hold" grpId="1" nodeType="withEffect">
                                  <p:stCondLst>
                                    <p:cond delay="750"/>
                                  </p:stCondLst>
                                  <p:childTnLst>
                                    <p:animEffect transition="out" filter="randombar(horizontal)">
                                      <p:cBhvr>
                                        <p:cTn id="63" dur="500"/>
                                        <p:tgtEl>
                                          <p:spTgt spid="10"/>
                                        </p:tgtEl>
                                      </p:cBhvr>
                                    </p:animEffect>
                                    <p:set>
                                      <p:cBhvr>
                                        <p:cTn id="64" dur="1" fill="hold">
                                          <p:stCondLst>
                                            <p:cond delay="499"/>
                                          </p:stCondLst>
                                        </p:cTn>
                                        <p:tgtEl>
                                          <p:spTgt spid="10"/>
                                        </p:tgtEl>
                                        <p:attrNameLst>
                                          <p:attrName>style.visibility</p:attrName>
                                        </p:attrNameLst>
                                      </p:cBhvr>
                                      <p:to>
                                        <p:strVal val="hidden"/>
                                      </p:to>
                                    </p:set>
                                  </p:childTnLst>
                                </p:cTn>
                              </p:par>
                            </p:childTnLst>
                          </p:cTn>
                        </p:par>
                        <p:par>
                          <p:cTn id="65" fill="hold">
                            <p:stCondLst>
                              <p:cond delay="6250"/>
                            </p:stCondLst>
                            <p:childTnLst>
                              <p:par>
                                <p:cTn id="66" presetID="53" presetClass="entr" presetSubtype="16" fill="hold" nodeType="afterEffect">
                                  <p:stCondLst>
                                    <p:cond delay="500"/>
                                  </p:stCondLst>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ppt_w</p:attrName>
                                        </p:attrNameLst>
                                      </p:cBhvr>
                                      <p:tavLst>
                                        <p:tav tm="0">
                                          <p:val>
                                            <p:fltVal val="0"/>
                                          </p:val>
                                        </p:tav>
                                        <p:tav tm="100000">
                                          <p:val>
                                            <p:strVal val="#ppt_w"/>
                                          </p:val>
                                        </p:tav>
                                      </p:tavLst>
                                    </p:anim>
                                    <p:anim calcmode="lin" valueType="num">
                                      <p:cBhvr>
                                        <p:cTn id="69" dur="500" fill="hold"/>
                                        <p:tgtEl>
                                          <p:spTgt spid="11"/>
                                        </p:tgtEl>
                                        <p:attrNameLst>
                                          <p:attrName>ppt_h</p:attrName>
                                        </p:attrNameLst>
                                      </p:cBhvr>
                                      <p:tavLst>
                                        <p:tav tm="0">
                                          <p:val>
                                            <p:fltVal val="0"/>
                                          </p:val>
                                        </p:tav>
                                        <p:tav tm="100000">
                                          <p:val>
                                            <p:strVal val="#ppt_h"/>
                                          </p:val>
                                        </p:tav>
                                      </p:tavLst>
                                    </p:anim>
                                    <p:animEffect transition="in" filter="fade">
                                      <p:cBhvr>
                                        <p:cTn id="70" dur="500"/>
                                        <p:tgtEl>
                                          <p:spTgt spid="11"/>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animEffect transition="in" filter="fade">
                                      <p:cBhvr>
                                        <p:cTn id="75" dur="500"/>
                                        <p:tgtEl>
                                          <p:spTgt spid="12"/>
                                        </p:tgtEl>
                                      </p:cBhvr>
                                    </p:animEffect>
                                  </p:childTnLst>
                                </p:cTn>
                              </p:par>
                            </p:childTnLst>
                          </p:cTn>
                        </p:par>
                        <p:par>
                          <p:cTn id="76" fill="hold">
                            <p:stCondLst>
                              <p:cond delay="7250"/>
                            </p:stCondLst>
                            <p:childTnLst>
                              <p:par>
                                <p:cTn id="77" presetID="14" presetClass="exit" presetSubtype="10" fill="hold" nodeType="afterEffect">
                                  <p:stCondLst>
                                    <p:cond delay="750"/>
                                  </p:stCondLst>
                                  <p:childTnLst>
                                    <p:animEffect transition="out" filter="randombar(horizontal)">
                                      <p:cBhvr>
                                        <p:cTn id="78" dur="500"/>
                                        <p:tgtEl>
                                          <p:spTgt spid="11"/>
                                        </p:tgtEl>
                                      </p:cBhvr>
                                    </p:animEffect>
                                    <p:set>
                                      <p:cBhvr>
                                        <p:cTn id="79" dur="1" fill="hold">
                                          <p:stCondLst>
                                            <p:cond delay="499"/>
                                          </p:stCondLst>
                                        </p:cTn>
                                        <p:tgtEl>
                                          <p:spTgt spid="11"/>
                                        </p:tgtEl>
                                        <p:attrNameLst>
                                          <p:attrName>style.visibility</p:attrName>
                                        </p:attrNameLst>
                                      </p:cBhvr>
                                      <p:to>
                                        <p:strVal val="hidden"/>
                                      </p:to>
                                    </p:set>
                                  </p:childTnLst>
                                </p:cTn>
                              </p:par>
                              <p:par>
                                <p:cTn id="80" presetID="14" presetClass="exit" presetSubtype="10" fill="hold" grpId="1" nodeType="withEffect">
                                  <p:stCondLst>
                                    <p:cond delay="750"/>
                                  </p:stCondLst>
                                  <p:childTnLst>
                                    <p:animEffect transition="out" filter="randombar(horizontal)">
                                      <p:cBhvr>
                                        <p:cTn id="81" dur="500"/>
                                        <p:tgtEl>
                                          <p:spTgt spid="12"/>
                                        </p:tgtEl>
                                      </p:cBhvr>
                                    </p:animEffect>
                                    <p:set>
                                      <p:cBhvr>
                                        <p:cTn id="82" dur="1" fill="hold">
                                          <p:stCondLst>
                                            <p:cond delay="499"/>
                                          </p:stCondLst>
                                        </p:cTn>
                                        <p:tgtEl>
                                          <p:spTgt spid="12"/>
                                        </p:tgtEl>
                                        <p:attrNameLst>
                                          <p:attrName>style.visibility</p:attrName>
                                        </p:attrNameLst>
                                      </p:cBhvr>
                                      <p:to>
                                        <p:strVal val="hidden"/>
                                      </p:to>
                                    </p:set>
                                  </p:childTnLst>
                                </p:cTn>
                              </p:par>
                            </p:childTnLst>
                          </p:cTn>
                        </p:par>
                        <p:par>
                          <p:cTn id="83" fill="hold">
                            <p:stCondLst>
                              <p:cond delay="8500"/>
                            </p:stCondLst>
                            <p:childTnLst>
                              <p:par>
                                <p:cTn id="84" presetID="53" presetClass="entr" presetSubtype="16" fill="hold" nodeType="afterEffect">
                                  <p:stCondLst>
                                    <p:cond delay="500"/>
                                  </p:stCondLst>
                                  <p:childTnLst>
                                    <p:set>
                                      <p:cBhvr>
                                        <p:cTn id="85" dur="1" fill="hold">
                                          <p:stCondLst>
                                            <p:cond delay="0"/>
                                          </p:stCondLst>
                                        </p:cTn>
                                        <p:tgtEl>
                                          <p:spTgt spid="13"/>
                                        </p:tgtEl>
                                        <p:attrNameLst>
                                          <p:attrName>style.visibility</p:attrName>
                                        </p:attrNameLst>
                                      </p:cBhvr>
                                      <p:to>
                                        <p:strVal val="visible"/>
                                      </p:to>
                                    </p:set>
                                    <p:anim calcmode="lin" valueType="num">
                                      <p:cBhvr>
                                        <p:cTn id="86" dur="500" fill="hold"/>
                                        <p:tgtEl>
                                          <p:spTgt spid="13"/>
                                        </p:tgtEl>
                                        <p:attrNameLst>
                                          <p:attrName>ppt_w</p:attrName>
                                        </p:attrNameLst>
                                      </p:cBhvr>
                                      <p:tavLst>
                                        <p:tav tm="0">
                                          <p:val>
                                            <p:fltVal val="0"/>
                                          </p:val>
                                        </p:tav>
                                        <p:tav tm="100000">
                                          <p:val>
                                            <p:strVal val="#ppt_w"/>
                                          </p:val>
                                        </p:tav>
                                      </p:tavLst>
                                    </p:anim>
                                    <p:anim calcmode="lin" valueType="num">
                                      <p:cBhvr>
                                        <p:cTn id="87" dur="500" fill="hold"/>
                                        <p:tgtEl>
                                          <p:spTgt spid="13"/>
                                        </p:tgtEl>
                                        <p:attrNameLst>
                                          <p:attrName>ppt_h</p:attrName>
                                        </p:attrNameLst>
                                      </p:cBhvr>
                                      <p:tavLst>
                                        <p:tav tm="0">
                                          <p:val>
                                            <p:fltVal val="0"/>
                                          </p:val>
                                        </p:tav>
                                        <p:tav tm="100000">
                                          <p:val>
                                            <p:strVal val="#ppt_h"/>
                                          </p:val>
                                        </p:tav>
                                      </p:tavLst>
                                    </p:anim>
                                    <p:animEffect transition="in" filter="fade">
                                      <p:cBhvr>
                                        <p:cTn id="88" dur="500"/>
                                        <p:tgtEl>
                                          <p:spTgt spid="13"/>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Effect transition="in" filter="fade">
                                      <p:cBhvr>
                                        <p:cTn id="93" dur="500"/>
                                        <p:tgtEl>
                                          <p:spTgt spid="14"/>
                                        </p:tgtEl>
                                      </p:cBhvr>
                                    </p:animEffect>
                                  </p:childTnLst>
                                </p:cTn>
                              </p:par>
                            </p:childTnLst>
                          </p:cTn>
                        </p:par>
                        <p:par>
                          <p:cTn id="94" fill="hold">
                            <p:stCondLst>
                              <p:cond delay="9500"/>
                            </p:stCondLst>
                            <p:childTnLst>
                              <p:par>
                                <p:cTn id="95" presetID="14" presetClass="exit" presetSubtype="10" fill="hold" nodeType="afterEffect">
                                  <p:stCondLst>
                                    <p:cond delay="750"/>
                                  </p:stCondLst>
                                  <p:childTnLst>
                                    <p:animEffect transition="out" filter="randombar(horizontal)">
                                      <p:cBhvr>
                                        <p:cTn id="96" dur="500"/>
                                        <p:tgtEl>
                                          <p:spTgt spid="13"/>
                                        </p:tgtEl>
                                      </p:cBhvr>
                                    </p:animEffect>
                                    <p:set>
                                      <p:cBhvr>
                                        <p:cTn id="97" dur="1" fill="hold">
                                          <p:stCondLst>
                                            <p:cond delay="499"/>
                                          </p:stCondLst>
                                        </p:cTn>
                                        <p:tgtEl>
                                          <p:spTgt spid="13"/>
                                        </p:tgtEl>
                                        <p:attrNameLst>
                                          <p:attrName>style.visibility</p:attrName>
                                        </p:attrNameLst>
                                      </p:cBhvr>
                                      <p:to>
                                        <p:strVal val="hidden"/>
                                      </p:to>
                                    </p:set>
                                  </p:childTnLst>
                                </p:cTn>
                              </p:par>
                              <p:par>
                                <p:cTn id="98" presetID="14" presetClass="exit" presetSubtype="10" fill="hold" grpId="1" nodeType="withEffect">
                                  <p:stCondLst>
                                    <p:cond delay="750"/>
                                  </p:stCondLst>
                                  <p:childTnLst>
                                    <p:animEffect transition="out" filter="randombar(horizontal)">
                                      <p:cBhvr>
                                        <p:cTn id="99" dur="500"/>
                                        <p:tgtEl>
                                          <p:spTgt spid="14"/>
                                        </p:tgtEl>
                                      </p:cBhvr>
                                    </p:animEffect>
                                    <p:set>
                                      <p:cBhvr>
                                        <p:cTn id="100" dur="1" fill="hold">
                                          <p:stCondLst>
                                            <p:cond delay="499"/>
                                          </p:stCondLst>
                                        </p:cTn>
                                        <p:tgtEl>
                                          <p:spTgt spid="14"/>
                                        </p:tgtEl>
                                        <p:attrNameLst>
                                          <p:attrName>style.visibility</p:attrName>
                                        </p:attrNameLst>
                                      </p:cBhvr>
                                      <p:to>
                                        <p:strVal val="hidden"/>
                                      </p:to>
                                    </p:set>
                                  </p:childTnLst>
                                </p:cTn>
                              </p:par>
                            </p:childTnLst>
                          </p:cTn>
                        </p:par>
                        <p:par>
                          <p:cTn id="101" fill="hold">
                            <p:stCondLst>
                              <p:cond delay="10750"/>
                            </p:stCondLst>
                            <p:childTnLst>
                              <p:par>
                                <p:cTn id="102" presetID="53" presetClass="entr" presetSubtype="16" fill="hold" nodeType="afterEffect">
                                  <p:stCondLst>
                                    <p:cond delay="50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fill="hold"/>
                                        <p:tgtEl>
                                          <p:spTgt spid="15"/>
                                        </p:tgtEl>
                                        <p:attrNameLst>
                                          <p:attrName>ppt_w</p:attrName>
                                        </p:attrNameLst>
                                      </p:cBhvr>
                                      <p:tavLst>
                                        <p:tav tm="0">
                                          <p:val>
                                            <p:fltVal val="0"/>
                                          </p:val>
                                        </p:tav>
                                        <p:tav tm="100000">
                                          <p:val>
                                            <p:strVal val="#ppt_w"/>
                                          </p:val>
                                        </p:tav>
                                      </p:tavLst>
                                    </p:anim>
                                    <p:anim calcmode="lin" valueType="num">
                                      <p:cBhvr>
                                        <p:cTn id="105" dur="500" fill="hold"/>
                                        <p:tgtEl>
                                          <p:spTgt spid="15"/>
                                        </p:tgtEl>
                                        <p:attrNameLst>
                                          <p:attrName>ppt_h</p:attrName>
                                        </p:attrNameLst>
                                      </p:cBhvr>
                                      <p:tavLst>
                                        <p:tav tm="0">
                                          <p:val>
                                            <p:fltVal val="0"/>
                                          </p:val>
                                        </p:tav>
                                        <p:tav tm="100000">
                                          <p:val>
                                            <p:strVal val="#ppt_h"/>
                                          </p:val>
                                        </p:tav>
                                      </p:tavLst>
                                    </p:anim>
                                    <p:animEffect transition="in" filter="fade">
                                      <p:cBhvr>
                                        <p:cTn id="106" dur="500"/>
                                        <p:tgtEl>
                                          <p:spTgt spid="15"/>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500" fill="hold"/>
                                        <p:tgtEl>
                                          <p:spTgt spid="16"/>
                                        </p:tgtEl>
                                        <p:attrNameLst>
                                          <p:attrName>ppt_w</p:attrName>
                                        </p:attrNameLst>
                                      </p:cBhvr>
                                      <p:tavLst>
                                        <p:tav tm="0">
                                          <p:val>
                                            <p:fltVal val="0"/>
                                          </p:val>
                                        </p:tav>
                                        <p:tav tm="100000">
                                          <p:val>
                                            <p:strVal val="#ppt_w"/>
                                          </p:val>
                                        </p:tav>
                                      </p:tavLst>
                                    </p:anim>
                                    <p:anim calcmode="lin" valueType="num">
                                      <p:cBhvr>
                                        <p:cTn id="110" dur="500" fill="hold"/>
                                        <p:tgtEl>
                                          <p:spTgt spid="16"/>
                                        </p:tgtEl>
                                        <p:attrNameLst>
                                          <p:attrName>ppt_h</p:attrName>
                                        </p:attrNameLst>
                                      </p:cBhvr>
                                      <p:tavLst>
                                        <p:tav tm="0">
                                          <p:val>
                                            <p:fltVal val="0"/>
                                          </p:val>
                                        </p:tav>
                                        <p:tav tm="100000">
                                          <p:val>
                                            <p:strVal val="#ppt_h"/>
                                          </p:val>
                                        </p:tav>
                                      </p:tavLst>
                                    </p:anim>
                                    <p:animEffect transition="in" filter="fade">
                                      <p:cBhvr>
                                        <p:cTn id="1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0" grpId="0" animBg="1"/>
      <p:bldP spid="10" grpId="1" animBg="1"/>
      <p:bldP spid="12" grpId="0" animBg="1"/>
      <p:bldP spid="12" grpId="1" animBg="1"/>
      <p:bldP spid="14" grpId="0" animBg="1"/>
      <p:bldP spid="14" grpId="1"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2.png"/>
          <p:cNvPicPr>
            <a:picLocks noChangeAspect="1"/>
          </p:cNvPicPr>
          <p:nvPr/>
        </p:nvPicPr>
        <p:blipFill>
          <a:blip r:embed="rId3" cstate="print"/>
          <a:stretch>
            <a:fillRect/>
          </a:stretch>
        </p:blipFill>
        <p:spPr>
          <a:xfrm>
            <a:off x="367238" y="1340768"/>
            <a:ext cx="8453234" cy="4680520"/>
          </a:xfrm>
          <a:prstGeom prst="rect">
            <a:avLst/>
          </a:prstGeom>
          <a:ln>
            <a:solidFill>
              <a:schemeClr val="bg2"/>
            </a:solidFill>
          </a:ln>
        </p:spPr>
      </p:pic>
      <p:sp>
        <p:nvSpPr>
          <p:cNvPr id="2" name="Slide Number Placeholder 1"/>
          <p:cNvSpPr>
            <a:spLocks noGrp="1"/>
          </p:cNvSpPr>
          <p:nvPr>
            <p:ph type="sldNum" sz="quarter" idx="12"/>
          </p:nvPr>
        </p:nvSpPr>
        <p:spPr/>
        <p:txBody>
          <a:bodyPr/>
          <a:lstStyle/>
          <a:p>
            <a:r>
              <a:rPr lang="fa-IR" dirty="0" smtClean="0"/>
              <a:t>5</a:t>
            </a:r>
            <a:endParaRPr lang="en-US" dirty="0"/>
          </a:p>
        </p:txBody>
      </p:sp>
      <p:sp>
        <p:nvSpPr>
          <p:cNvPr id="28" name="Title 27"/>
          <p:cNvSpPr>
            <a:spLocks noGrp="1"/>
          </p:cNvSpPr>
          <p:nvPr>
            <p:ph type="title"/>
          </p:nvPr>
        </p:nvSpPr>
        <p:spPr/>
        <p:txBody>
          <a:bodyPr>
            <a:normAutofit/>
          </a:bodyPr>
          <a:lstStyle/>
          <a:p>
            <a:pPr algn="ctr"/>
            <a:r>
              <a:rPr lang="fa-IR" sz="4000" dirty="0" smtClean="0"/>
              <a:t>تاریخچه برنامه های جمعیتی در ایران</a:t>
            </a:r>
            <a:endParaRPr lang="fa-IR" sz="4000" dirty="0"/>
          </a:p>
        </p:txBody>
      </p:sp>
      <p:sp>
        <p:nvSpPr>
          <p:cNvPr id="27" name="Flowchart: Alternate Process 26"/>
          <p:cNvSpPr/>
          <p:nvPr/>
        </p:nvSpPr>
        <p:spPr>
          <a:xfrm flipH="1">
            <a:off x="755576" y="2204864"/>
            <a:ext cx="3888432" cy="338437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Low" rtl="1">
              <a:lnSpc>
                <a:spcPct val="80000"/>
              </a:lnSpc>
              <a:buFont typeface="Arial" pitchFamily="34" charset="0"/>
              <a:buChar char="•"/>
            </a:pPr>
            <a:endParaRPr lang="ar-SA" sz="1600" dirty="0" smtClean="0"/>
          </a:p>
          <a:p>
            <a:pPr algn="justLow" rtl="1">
              <a:lnSpc>
                <a:spcPct val="80000"/>
              </a:lnSpc>
            </a:pPr>
            <a:r>
              <a:rPr lang="fa-IR" sz="1600" dirty="0" smtClean="0"/>
              <a:t>1381: </a:t>
            </a:r>
            <a:r>
              <a:rPr lang="ar-SA" sz="1600" dirty="0" smtClean="0"/>
              <a:t>اجراي طرح آموزش بهداشت باروري،</a:t>
            </a:r>
            <a:r>
              <a:rPr lang="fa-IR" sz="1600" dirty="0" smtClean="0"/>
              <a:t> </a:t>
            </a:r>
            <a:r>
              <a:rPr lang="ar-SA" sz="1600" dirty="0" smtClean="0"/>
              <a:t>توسط </a:t>
            </a:r>
            <a:r>
              <a:rPr lang="ar-SA" sz="1600" b="1" dirty="0" smtClean="0"/>
              <a:t>صندوق جمعيت ملل متحد</a:t>
            </a:r>
            <a:r>
              <a:rPr lang="ar-SA" sz="1600" dirty="0" smtClean="0"/>
              <a:t>، آموزش و پرورش و نهضت سوادآموزي</a:t>
            </a:r>
            <a:endParaRPr lang="fa-IR" sz="1600" dirty="0" smtClean="0"/>
          </a:p>
          <a:p>
            <a:pPr algn="justLow" rtl="1">
              <a:lnSpc>
                <a:spcPct val="80000"/>
              </a:lnSpc>
              <a:buNone/>
            </a:pPr>
            <a:r>
              <a:rPr lang="fa-IR" sz="1600" dirty="0" smtClean="0"/>
              <a:t>تخصیص بودجه جهت اجرای طرح:</a:t>
            </a:r>
          </a:p>
          <a:p>
            <a:pPr algn="justLow" rtl="1">
              <a:lnSpc>
                <a:spcPct val="80000"/>
              </a:lnSpc>
              <a:buNone/>
            </a:pPr>
            <a:r>
              <a:rPr lang="ar-SA" sz="1600" dirty="0" smtClean="0"/>
              <a:t>1.   وزارتخانه‌هاي آموزش و پرورش، علوم و بهداشت، درمان و آموزش پزشکي، بخشي از اعتبار سه ميليارد توماني</a:t>
            </a:r>
            <a:r>
              <a:rPr lang="fa-IR" sz="1600" dirty="0" smtClean="0"/>
              <a:t> </a:t>
            </a:r>
            <a:r>
              <a:rPr lang="ar-SA" sz="1600" dirty="0" smtClean="0"/>
              <a:t>دانش‌آموزي</a:t>
            </a:r>
          </a:p>
          <a:p>
            <a:pPr algn="justLow" rtl="1">
              <a:lnSpc>
                <a:spcPct val="80000"/>
              </a:lnSpc>
              <a:buNone/>
            </a:pPr>
            <a:r>
              <a:rPr lang="ar-SA" sz="1600" dirty="0" smtClean="0"/>
              <a:t>2.   بودجه يک ميليارد و هشتصد ميليون توماني مربوط به زنان در آموزش و پرورش (0/25درصد بودجه وزارتخانه‌ها)</a:t>
            </a:r>
          </a:p>
          <a:p>
            <a:pPr algn="justLow" rtl="1">
              <a:lnSpc>
                <a:spcPct val="80000"/>
              </a:lnSpc>
              <a:buNone/>
            </a:pPr>
            <a:r>
              <a:rPr lang="ar-SA" sz="1600" dirty="0" smtClean="0"/>
              <a:t>3.    بودجه 44 ميليون توماني زنان در وزارت علوم (0/25درصد بودجه وزارتخانه‌ها)</a:t>
            </a:r>
          </a:p>
          <a:p>
            <a:pPr algn="justLow" rtl="1">
              <a:lnSpc>
                <a:spcPct val="80000"/>
              </a:lnSpc>
              <a:buNone/>
            </a:pPr>
            <a:r>
              <a:rPr lang="ar-SA" sz="1600" dirty="0" smtClean="0"/>
              <a:t>4.    پيشنهاد بودجه 100 ميليون توماني وزارت بهداشت با عنوان بودجه مورد نياز براي اجراي اين طرح </a:t>
            </a:r>
            <a:endParaRPr lang="fa-IR" sz="1600" b="1" dirty="0"/>
          </a:p>
        </p:txBody>
      </p:sp>
      <p:sp>
        <p:nvSpPr>
          <p:cNvPr id="31" name="Flowchart: Alternate Process 30"/>
          <p:cNvSpPr/>
          <p:nvPr/>
        </p:nvSpPr>
        <p:spPr>
          <a:xfrm flipH="1">
            <a:off x="5724128" y="1052736"/>
            <a:ext cx="3240360" cy="266429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Low" rtl="1">
              <a:lnSpc>
                <a:spcPct val="150000"/>
              </a:lnSpc>
              <a:buNone/>
            </a:pPr>
            <a:r>
              <a:rPr lang="fa-IR" dirty="0" smtClean="0"/>
              <a:t>1382: </a:t>
            </a:r>
            <a:r>
              <a:rPr lang="ar-SA" dirty="0" smtClean="0"/>
              <a:t>کارگاه </a:t>
            </a:r>
            <a:r>
              <a:rPr lang="ar-SA" dirty="0"/>
              <a:t>آموزشي «تحليل موضوعات جنسي، بهداشت باروري و </a:t>
            </a:r>
            <a:r>
              <a:rPr lang="ar-SA" dirty="0" smtClean="0"/>
              <a:t>توانمندسازي </a:t>
            </a:r>
            <a:r>
              <a:rPr lang="ar-SA" dirty="0"/>
              <a:t>زنان» </a:t>
            </a:r>
            <a:r>
              <a:rPr lang="fa-IR" dirty="0" smtClean="0"/>
              <a:t>به </a:t>
            </a:r>
            <a:r>
              <a:rPr lang="fa-IR" dirty="0"/>
              <a:t>عنوان پروژه </a:t>
            </a:r>
            <a:r>
              <a:rPr lang="ar-SA" dirty="0"/>
              <a:t>مشترک مرکز امور مشارکت زنان و </a:t>
            </a:r>
            <a:r>
              <a:rPr lang="ar-SA" b="1" dirty="0"/>
              <a:t>صندوق جمعيت ملل متحد</a:t>
            </a:r>
            <a:r>
              <a:rPr lang="ar-SA" dirty="0"/>
              <a:t> با هماهنگي </a:t>
            </a:r>
            <a:r>
              <a:rPr lang="ar-SA" dirty="0" smtClean="0"/>
              <a:t>سازمان </a:t>
            </a:r>
            <a:r>
              <a:rPr lang="ar-SA" dirty="0"/>
              <a:t>مديريت برنامه</a:t>
            </a:r>
            <a:r>
              <a:rPr lang="fa-IR" dirty="0"/>
              <a:t>‌</a:t>
            </a:r>
            <a:r>
              <a:rPr lang="ar-SA" dirty="0"/>
              <a:t>ريزي</a:t>
            </a:r>
            <a:endParaRPr lang="fa-IR" dirty="0"/>
          </a:p>
        </p:txBody>
      </p:sp>
      <p:sp>
        <p:nvSpPr>
          <p:cNvPr id="26" name="Flowchart: Alternate Process 25"/>
          <p:cNvSpPr/>
          <p:nvPr/>
        </p:nvSpPr>
        <p:spPr>
          <a:xfrm flipH="1">
            <a:off x="5724128" y="1052736"/>
            <a:ext cx="2693650" cy="2120646"/>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 rtl="1"/>
            <a:r>
              <a:rPr lang="fa-IR" sz="1600" dirty="0" smtClean="0"/>
              <a:t>1380: آموزش </a:t>
            </a:r>
            <a:r>
              <a:rPr lang="fa-IR" sz="1600" dirty="0"/>
              <a:t>بهداشت باروري يا جنسي در مقطع </a:t>
            </a:r>
            <a:r>
              <a:rPr lang="fa-IR" sz="1600" dirty="0" smtClean="0"/>
              <a:t>راهنمايي و ابتدايي </a:t>
            </a:r>
            <a:r>
              <a:rPr lang="fa-IR" sz="1600" dirty="0"/>
              <a:t>با نام «سلامت بلوغ</a:t>
            </a:r>
            <a:r>
              <a:rPr lang="fa-IR" sz="1600" dirty="0" smtClean="0"/>
              <a:t>» توسط </a:t>
            </a:r>
            <a:r>
              <a:rPr lang="fa-IR" sz="1600" dirty="0"/>
              <a:t>وزارت بهداشت</a:t>
            </a:r>
          </a:p>
          <a:p>
            <a:pPr algn="just" rtl="1"/>
            <a:r>
              <a:rPr lang="fa-IR" sz="1600" dirty="0" smtClean="0"/>
              <a:t> - اهدای </a:t>
            </a:r>
            <a:r>
              <a:rPr lang="fa-IR" sz="1600" dirty="0"/>
              <a:t>11 ميليون دلار براي تنظيم خانواده به ايران توسط </a:t>
            </a:r>
            <a:r>
              <a:rPr lang="fa-IR" sz="1600" b="1" dirty="0"/>
              <a:t>صندوق جمعيت ملل متحد</a:t>
            </a:r>
          </a:p>
        </p:txBody>
      </p:sp>
      <p:pic>
        <p:nvPicPr>
          <p:cNvPr id="9" name="Picture 8" descr="1.png"/>
          <p:cNvPicPr>
            <a:picLocks noChangeAspect="1"/>
          </p:cNvPicPr>
          <p:nvPr/>
        </p:nvPicPr>
        <p:blipFill>
          <a:blip r:embed="rId4" cstate="print"/>
          <a:stretch>
            <a:fillRect/>
          </a:stretch>
        </p:blipFill>
        <p:spPr>
          <a:xfrm>
            <a:off x="395536" y="1340768"/>
            <a:ext cx="8424936" cy="4680520"/>
          </a:xfrm>
          <a:prstGeom prst="rect">
            <a:avLst/>
          </a:prstGeom>
          <a:ln>
            <a:solidFill>
              <a:schemeClr val="bg2"/>
            </a:solidFill>
          </a:ln>
        </p:spPr>
      </p:pic>
      <p:sp>
        <p:nvSpPr>
          <p:cNvPr id="10" name="Flowchart: Alternate Process 9"/>
          <p:cNvSpPr/>
          <p:nvPr/>
        </p:nvSpPr>
        <p:spPr>
          <a:xfrm flipH="1">
            <a:off x="755576" y="3356992"/>
            <a:ext cx="4771966" cy="1448430"/>
          </a:xfrm>
          <a:prstGeom prst="flowChartAlternateProcess">
            <a:avLst/>
          </a:prstGeom>
        </p:spPr>
        <p:style>
          <a:lnRef idx="2">
            <a:schemeClr val="accent1"/>
          </a:lnRef>
          <a:fillRef idx="1">
            <a:schemeClr val="lt1"/>
          </a:fillRef>
          <a:effectRef idx="0">
            <a:schemeClr val="accent1"/>
          </a:effectRef>
          <a:fontRef idx="minor">
            <a:schemeClr val="dk1"/>
          </a:fontRef>
        </p:style>
        <p:txBody>
          <a:bodyPr rtlCol="0" anchor="t"/>
          <a:lstStyle/>
          <a:p>
            <a:pPr algn="justLow" rtl="1">
              <a:lnSpc>
                <a:spcPct val="150000"/>
              </a:lnSpc>
              <a:buNone/>
            </a:pPr>
            <a:r>
              <a:rPr lang="fa-IR" dirty="0" smtClean="0"/>
              <a:t>1386: مصوبه </a:t>
            </a:r>
            <a:r>
              <a:rPr lang="fa-IR" dirty="0"/>
              <a:t>شوراي عالي انقلاب فرهنگي مبنی بر اجباري شدن درس «دانش خانواده» با هدف توجه بيشتر به جنبه‌هاي اخلاقي، اجتماعي و حقوقي «دانش خانواده» </a:t>
            </a:r>
            <a:r>
              <a:rPr lang="fa-IR" dirty="0" smtClean="0"/>
              <a:t> </a:t>
            </a:r>
          </a:p>
          <a:p>
            <a:pPr algn="justLow" rtl="1">
              <a:lnSpc>
                <a:spcPct val="150000"/>
              </a:lnSpc>
              <a:buNone/>
            </a:pPr>
            <a:endParaRPr lang="fa-IR" dirty="0"/>
          </a:p>
        </p:txBody>
      </p:sp>
      <p:sp>
        <p:nvSpPr>
          <p:cNvPr id="11" name="Rectangle 10"/>
          <p:cNvSpPr/>
          <p:nvPr/>
        </p:nvSpPr>
        <p:spPr>
          <a:xfrm rot="16200000">
            <a:off x="-2568528" y="3504494"/>
            <a:ext cx="5436096" cy="388568"/>
          </a:xfrm>
          <a:prstGeom prst="rect">
            <a:avLst/>
          </a:prstGeom>
        </p:spPr>
        <p:txBody>
          <a:bodyPr wrap="square">
            <a:spAutoFit/>
          </a:bodyPr>
          <a:lstStyle/>
          <a:p>
            <a:pPr lvl="0" algn="ctr" rtl="1">
              <a:lnSpc>
                <a:spcPct val="150000"/>
              </a:lnSpc>
            </a:pPr>
            <a:r>
              <a:rPr lang="fa-IR" sz="1400" b="1" dirty="0" smtClean="0">
                <a:cs typeface="B Nazanin" pitchFamily="2" charset="-78"/>
              </a:rPr>
              <a:t>نرخ باروری کل</a:t>
            </a:r>
            <a:r>
              <a:rPr lang="en-US" sz="1400" dirty="0" smtClean="0">
                <a:cs typeface="B Nazanin" pitchFamily="2" charset="-78"/>
              </a:rPr>
              <a:t>:</a:t>
            </a:r>
            <a:r>
              <a:rPr lang="fa-IR" sz="1400" dirty="0" smtClean="0">
                <a:cs typeface="B Nazanin" pitchFamily="2" charset="-78"/>
              </a:rPr>
              <a:t> متوسط فرزندان زنده متولد شده به</a:t>
            </a:r>
            <a:r>
              <a:rPr lang="en-US" sz="1400" dirty="0" smtClean="0"/>
              <a:t> </a:t>
            </a:r>
            <a:r>
              <a:rPr lang="fa-IR" sz="1400" dirty="0" smtClean="0">
                <a:cs typeface="B Nazanin" pitchFamily="2" charset="-78"/>
              </a:rPr>
              <a:t>ازای</a:t>
            </a:r>
            <a:r>
              <a:rPr lang="en-US" sz="1400" dirty="0" smtClean="0">
                <a:cs typeface="B Nazanin" pitchFamily="2" charset="-78"/>
              </a:rPr>
              <a:t> </a:t>
            </a:r>
            <a:r>
              <a:rPr lang="fa-IR" sz="1400" dirty="0" smtClean="0">
                <a:cs typeface="B Nazanin" pitchFamily="2" charset="-78"/>
              </a:rPr>
              <a:t>یک زن</a:t>
            </a:r>
            <a:endParaRPr lang="en-US" sz="1400" dirty="0" smtClean="0">
              <a:cs typeface="B Nazani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ox(i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ox(i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2000"/>
                                        <p:tgtEl>
                                          <p:spTgt spid="26"/>
                                        </p:tgtEl>
                                      </p:cBhvr>
                                    </p:animEffect>
                                    <p:set>
                                      <p:cBhvr>
                                        <p:cTn id="17" dur="1" fill="hold">
                                          <p:stCondLst>
                                            <p:cond delay="1999"/>
                                          </p:stCondLst>
                                        </p:cTn>
                                        <p:tgtEl>
                                          <p:spTgt spid="2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2000"/>
                                        <p:tgtEl>
                                          <p:spTgt spid="27"/>
                                        </p:tgtEl>
                                      </p:cBhvr>
                                    </p:animEffect>
                                    <p:set>
                                      <p:cBhvr>
                                        <p:cTn id="20" dur="1" fill="hold">
                                          <p:stCondLst>
                                            <p:cond delay="1999"/>
                                          </p:stCondLst>
                                        </p:cTn>
                                        <p:tgtEl>
                                          <p:spTgt spid="2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ox(in)">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2000"/>
                                        <p:tgtEl>
                                          <p:spTgt spid="31"/>
                                        </p:tgtEl>
                                      </p:cBhvr>
                                    </p:animEffect>
                                    <p:set>
                                      <p:cBhvr>
                                        <p:cTn id="30" dur="1" fill="hold">
                                          <p:stCondLst>
                                            <p:cond delay="1999"/>
                                          </p:stCondLst>
                                        </p:cTn>
                                        <p:tgtEl>
                                          <p:spTgt spid="3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ox(in)">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2000"/>
                                        <p:tgtEl>
                                          <p:spTgt spid="10"/>
                                        </p:tgtEl>
                                      </p:cBhvr>
                                    </p:animEffect>
                                    <p:set>
                                      <p:cBhvr>
                                        <p:cTn id="45"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31" grpId="0" animBg="1"/>
      <p:bldP spid="31" grpId="1" animBg="1"/>
      <p:bldP spid="26" grpId="0" animBg="1"/>
      <p:bldP spid="26" grpId="1" animBg="1"/>
      <p:bldP spid="10" grpId="0" animBg="1"/>
      <p:bldP spid="10"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rmAutofit/>
          </a:bodyPr>
          <a:lstStyle/>
          <a:p>
            <a:r>
              <a:rPr lang="fa-IR" sz="4000" dirty="0" smtClean="0"/>
              <a:t>جمعیت 32 میلیونی</a:t>
            </a:r>
            <a:endParaRPr lang="en-US" sz="4000" dirty="0"/>
          </a:p>
        </p:txBody>
      </p:sp>
      <p:sp>
        <p:nvSpPr>
          <p:cNvPr id="3" name="Content Placeholder 2"/>
          <p:cNvSpPr>
            <a:spLocks noGrp="1"/>
          </p:cNvSpPr>
          <p:nvPr>
            <p:ph idx="1"/>
          </p:nvPr>
        </p:nvSpPr>
        <p:spPr/>
        <p:txBody>
          <a:bodyPr>
            <a:normAutofit/>
          </a:bodyPr>
          <a:lstStyle/>
          <a:p>
            <a:pPr>
              <a:lnSpc>
                <a:spcPct val="150000"/>
              </a:lnSpc>
            </a:pPr>
            <a:r>
              <a:rPr lang="fa-IR" sz="2000" dirty="0" smtClean="0"/>
              <a:t>در صورتی که روند کنونی ادامه پیدا کند،  </a:t>
            </a:r>
            <a:r>
              <a:rPr lang="fa-IR" sz="2000" dirty="0"/>
              <a:t>جمعیت ایران تا سال 1480 به </a:t>
            </a:r>
            <a:r>
              <a:rPr lang="fa-IR" sz="2000" dirty="0" smtClean="0"/>
              <a:t>کمتر از 32میلیون نفر خواهد‌رسید</a:t>
            </a:r>
            <a:r>
              <a:rPr lang="fa-IR" sz="2000" dirty="0"/>
              <a:t>. که بیش از </a:t>
            </a:r>
            <a:r>
              <a:rPr lang="fa-IR" sz="2000" dirty="0" smtClean="0"/>
              <a:t>25 </a:t>
            </a:r>
            <a:r>
              <a:rPr lang="fa-IR" sz="2000" dirty="0"/>
              <a:t>درصد آن افراد سالخورده هستند</a:t>
            </a:r>
            <a:r>
              <a:rPr lang="fa-IR" sz="2000" dirty="0" smtClean="0"/>
              <a:t>.</a:t>
            </a:r>
            <a:r>
              <a:rPr lang="en-US" sz="2000" dirty="0" smtClean="0"/>
              <a:t> </a:t>
            </a:r>
            <a:endParaRPr lang="en-US" sz="2000" dirty="0">
              <a:cs typeface="B Nazanin" pitchFamily="2" charset="-78"/>
            </a:endParaRPr>
          </a:p>
          <a:p>
            <a:pPr>
              <a:lnSpc>
                <a:spcPct val="150000"/>
              </a:lnSpc>
            </a:pPr>
            <a:endParaRPr lang="en-US" sz="2000" dirty="0">
              <a:cs typeface="B Nazanin" pitchFamily="2" charset="-78"/>
            </a:endParaRPr>
          </a:p>
          <a:p>
            <a:pPr>
              <a:lnSpc>
                <a:spcPct val="150000"/>
              </a:lnSpc>
            </a:pPr>
            <a:endParaRPr lang="en-US" sz="2000" dirty="0">
              <a:cs typeface="B Nazanin" pitchFamily="2" charset="-78"/>
            </a:endParaRPr>
          </a:p>
          <a:p>
            <a:endParaRPr lang="en-US" sz="2000" dirty="0"/>
          </a:p>
        </p:txBody>
      </p:sp>
      <p:sp>
        <p:nvSpPr>
          <p:cNvPr id="4" name="Slide Number Placeholder 3"/>
          <p:cNvSpPr>
            <a:spLocks noGrp="1"/>
          </p:cNvSpPr>
          <p:nvPr>
            <p:ph type="sldNum" sz="quarter" idx="12"/>
          </p:nvPr>
        </p:nvSpPr>
        <p:spPr/>
        <p:txBody>
          <a:bodyPr/>
          <a:lstStyle/>
          <a:p>
            <a:r>
              <a:rPr lang="fa-IR" dirty="0" smtClean="0"/>
              <a:t>64</a:t>
            </a:r>
          </a:p>
        </p:txBody>
      </p:sp>
      <p:graphicFrame>
        <p:nvGraphicFramePr>
          <p:cNvPr id="5" name="Chart 4"/>
          <p:cNvGraphicFramePr>
            <a:graphicFrameLocks/>
          </p:cNvGraphicFramePr>
          <p:nvPr>
            <p:extLst>
              <p:ext uri="{D42A27DB-BD31-4B8C-83A1-F6EECF244321}">
                <p14:modId xmlns:p14="http://schemas.microsoft.com/office/powerpoint/2010/main" val="1026249616"/>
              </p:ext>
            </p:extLst>
          </p:nvPr>
        </p:nvGraphicFramePr>
        <p:xfrm>
          <a:off x="323528" y="3068960"/>
          <a:ext cx="8486774" cy="3362325"/>
        </p:xfrm>
        <a:graphic>
          <a:graphicData uri="http://schemas.openxmlformats.org/drawingml/2006/chart">
            <c:chart xmlns:c="http://schemas.openxmlformats.org/drawingml/2006/chart" xmlns:r="http://schemas.openxmlformats.org/officeDocument/2006/relationships" r:id="rId5"/>
          </a:graphicData>
        </a:graphic>
      </p:graphicFrame>
      <p:pic>
        <p:nvPicPr>
          <p:cNvPr id="6" name="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35497" y="6525344"/>
            <a:ext cx="304222" cy="304222"/>
          </a:xfrm>
          <a:prstGeom prst="rect">
            <a:avLst/>
          </a:prstGeom>
        </p:spPr>
      </p:pic>
      <p:pic>
        <p:nvPicPr>
          <p:cNvPr id="9" name="2.mp3">
            <a:hlinkClick r:id="" action="ppaction://media"/>
          </p:cNvPr>
          <p:cNvPicPr>
            <a:picLocks noRot="1" noChangeAspect="1"/>
          </p:cNvPicPr>
          <p:nvPr>
            <a:audioFile r:link="rId3"/>
          </p:nvPr>
        </p:nvPicPr>
        <p:blipFill>
          <a:blip r:embed="rId7"/>
          <a:stretch>
            <a:fillRect/>
          </a:stretch>
        </p:blipFill>
        <p:spPr>
          <a:xfrm>
            <a:off x="3000364" y="2571744"/>
            <a:ext cx="438152" cy="438152"/>
          </a:xfrm>
          <a:prstGeom prst="rect">
            <a:avLst/>
          </a:prstGeom>
        </p:spPr>
      </p:pic>
    </p:spTree>
    <p:extLst>
      <p:ext uri="{BB962C8B-B14F-4D97-AF65-F5344CB8AC3E}">
        <p14:creationId xmlns:p14="http://schemas.microsoft.com/office/powerpoint/2010/main" val="41903876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7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6226">
                <p:cTn id="7" fill="hold" display="0">
                  <p:stCondLst>
                    <p:cond delay="indefinite"/>
                  </p:stCondLst>
                  <p:endCondLst>
                    <p:cond evt="onStopAudio" delay="0">
                      <p:tgtEl>
                        <p:sldTgt/>
                      </p:tgtEl>
                    </p:cond>
                  </p:endCondLst>
                </p:cTn>
                <p:tgtEl>
                  <p:spTgt spid="6"/>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0348" fill="hold"/>
                                        <p:tgtEl>
                                          <p:spTgt spid="9"/>
                                        </p:tgtEl>
                                      </p:cBhvr>
                                    </p:cmd>
                                  </p:childTnLst>
                                </p:cTn>
                              </p:par>
                            </p:childTnLst>
                          </p:cTn>
                        </p:par>
                      </p:childTnLst>
                    </p:cTn>
                  </p:par>
                </p:childTnLst>
              </p:cTn>
              <p:nextCondLst>
                <p:cond evt="onClick" delay="0">
                  <p:tgtEl>
                    <p:spTgt spid="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6712"/>
            <a:ext cx="8305800" cy="1143000"/>
          </a:xfrm>
        </p:spPr>
        <p:txBody>
          <a:bodyPr>
            <a:noAutofit/>
          </a:bodyPr>
          <a:lstStyle/>
          <a:p>
            <a:pPr algn="ctr" rtl="1"/>
            <a:r>
              <a:rPr lang="fa-IR" sz="4000" dirty="0">
                <a:cs typeface="B Titr" pitchFamily="2" charset="-78"/>
              </a:rPr>
              <a:t>تغییرات ساختمان سنی </a:t>
            </a:r>
            <a:r>
              <a:rPr lang="fa-IR" sz="4000" dirty="0" smtClean="0">
                <a:cs typeface="B Titr" pitchFamily="2" charset="-78"/>
              </a:rPr>
              <a:t/>
            </a:r>
            <a:br>
              <a:rPr lang="fa-IR" sz="4000" dirty="0" smtClean="0">
                <a:cs typeface="B Titr" pitchFamily="2" charset="-78"/>
              </a:rPr>
            </a:br>
            <a:r>
              <a:rPr lang="fa-IR" sz="4000" dirty="0" smtClean="0">
                <a:cs typeface="B Titr" pitchFamily="2" charset="-78"/>
              </a:rPr>
              <a:t>جمعیت ایران پیش بینی سازمان ملل</a:t>
            </a:r>
            <a:endParaRPr lang="en-US" sz="4000" dirty="0"/>
          </a:p>
        </p:txBody>
      </p:sp>
      <p:sp>
        <p:nvSpPr>
          <p:cNvPr id="3" name="Slide Number Placeholder 2"/>
          <p:cNvSpPr>
            <a:spLocks noGrp="1"/>
          </p:cNvSpPr>
          <p:nvPr>
            <p:ph type="sldNum" sz="quarter" idx="12"/>
          </p:nvPr>
        </p:nvSpPr>
        <p:spPr/>
        <p:txBody>
          <a:bodyPr/>
          <a:lstStyle/>
          <a:p>
            <a:r>
              <a:rPr lang="fa-IR" dirty="0" smtClean="0"/>
              <a:t>65</a:t>
            </a:r>
            <a:endParaRPr lang="en-US" dirty="0"/>
          </a:p>
        </p:txBody>
      </p:sp>
      <p:pic>
        <p:nvPicPr>
          <p:cNvPr id="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48" t="2239" r="49092" b="2493"/>
          <a:stretch/>
        </p:blipFill>
        <p:spPr bwMode="auto">
          <a:xfrm>
            <a:off x="3995149" y="2132856"/>
            <a:ext cx="2593075" cy="45856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2002755" y="2431966"/>
            <a:ext cx="1394075" cy="84194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r>
              <a:rPr lang="fa-IR" b="1" dirty="0" smtClean="0">
                <a:solidFill>
                  <a:schemeClr val="tx1"/>
                </a:solidFill>
              </a:rPr>
              <a:t>سال 1380</a:t>
            </a:r>
            <a:endParaRPr lang="en-US" b="1" dirty="0">
              <a:solidFill>
                <a:schemeClr val="tx1"/>
              </a:solidFill>
            </a:endParaRPr>
          </a:p>
        </p:txBody>
      </p:sp>
      <p:sp>
        <p:nvSpPr>
          <p:cNvPr id="8" name="Right Arrow 7"/>
          <p:cNvSpPr/>
          <p:nvPr/>
        </p:nvSpPr>
        <p:spPr>
          <a:xfrm>
            <a:off x="2025797" y="3883204"/>
            <a:ext cx="1394075" cy="841940"/>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r>
              <a:rPr lang="fa-IR" b="1" dirty="0" smtClean="0">
                <a:solidFill>
                  <a:schemeClr val="tx1"/>
                </a:solidFill>
              </a:rPr>
              <a:t>سال 1405</a:t>
            </a:r>
            <a:endParaRPr lang="en-US" b="1" dirty="0">
              <a:solidFill>
                <a:schemeClr val="tx1"/>
              </a:solidFill>
            </a:endParaRPr>
          </a:p>
        </p:txBody>
      </p:sp>
      <p:sp>
        <p:nvSpPr>
          <p:cNvPr id="9" name="Right Arrow 8"/>
          <p:cNvSpPr/>
          <p:nvPr/>
        </p:nvSpPr>
        <p:spPr>
          <a:xfrm>
            <a:off x="1979712" y="5395372"/>
            <a:ext cx="1394075" cy="841940"/>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r>
              <a:rPr lang="fa-IR" b="1" dirty="0" smtClean="0">
                <a:solidFill>
                  <a:schemeClr val="tx1"/>
                </a:solidFill>
              </a:rPr>
              <a:t>سال 1430</a:t>
            </a:r>
            <a:endParaRPr lang="en-US" b="1" dirty="0">
              <a:solidFill>
                <a:schemeClr val="tx1"/>
              </a:solidFill>
            </a:endParaRPr>
          </a:p>
        </p:txBody>
      </p:sp>
      <p:pic>
        <p:nvPicPr>
          <p:cNvPr id="4" name="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0736" y="6508576"/>
            <a:ext cx="304800" cy="304800"/>
          </a:xfrm>
          <a:prstGeom prst="rect">
            <a:avLst/>
          </a:prstGeom>
        </p:spPr>
      </p:pic>
      <p:pic>
        <p:nvPicPr>
          <p:cNvPr id="10" name="3.mp3">
            <a:hlinkClick r:id="" action="ppaction://media"/>
          </p:cNvPr>
          <p:cNvPicPr>
            <a:picLocks noRot="1" noChangeAspect="1"/>
          </p:cNvPicPr>
          <p:nvPr>
            <a:audioFile r:link="rId3"/>
          </p:nvPr>
        </p:nvPicPr>
        <p:blipFill>
          <a:blip r:embed="rId7" cstate="print"/>
          <a:stretch>
            <a:fillRect/>
          </a:stretch>
        </p:blipFill>
        <p:spPr>
          <a:xfrm>
            <a:off x="7429520" y="2357430"/>
            <a:ext cx="500066" cy="500066"/>
          </a:xfrm>
          <a:prstGeom prst="rect">
            <a:avLst/>
          </a:prstGeom>
        </p:spPr>
      </p:pic>
    </p:spTree>
    <p:extLst>
      <p:ext uri="{BB962C8B-B14F-4D97-AF65-F5344CB8AC3E}">
        <p14:creationId xmlns:p14="http://schemas.microsoft.com/office/powerpoint/2010/main" val="19352974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5080" fill="hold"/>
                                        <p:tgtEl>
                                          <p:spTgt spid="10"/>
                                        </p:tgtEl>
                                      </p:cBhvr>
                                    </p:cmd>
                                  </p:childTnLst>
                                </p:cTn>
                              </p:par>
                            </p:childTnLst>
                          </p:cTn>
                        </p:par>
                      </p:childTnLst>
                    </p:cTn>
                  </p:par>
                </p:childTnLst>
              </p:cTn>
              <p:nextCondLst>
                <p:cond evt="onClick" delay="0">
                  <p:tgtEl>
                    <p:spTgt spid="10"/>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K:\Jamiat\obama-offshore-drilli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9" y="1412776"/>
            <a:ext cx="2771799" cy="2078849"/>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7544" y="620688"/>
            <a:ext cx="8229600" cy="722344"/>
          </a:xfrm>
        </p:spPr>
        <p:txBody>
          <a:bodyPr>
            <a:noAutofit/>
          </a:bodyPr>
          <a:lstStyle/>
          <a:p>
            <a:r>
              <a:rPr lang="fa-IR" sz="4000" dirty="0" smtClean="0"/>
              <a:t>منابع کشور پاسخگوی جمعیت در حال رشد؟</a:t>
            </a:r>
            <a:endParaRPr lang="en-US" sz="4000" dirty="0"/>
          </a:p>
        </p:txBody>
      </p:sp>
      <p:sp>
        <p:nvSpPr>
          <p:cNvPr id="3" name="Content Placeholder 2"/>
          <p:cNvSpPr>
            <a:spLocks noGrp="1"/>
          </p:cNvSpPr>
          <p:nvPr>
            <p:ph idx="1"/>
          </p:nvPr>
        </p:nvSpPr>
        <p:spPr/>
        <p:txBody>
          <a:bodyPr>
            <a:normAutofit lnSpcReduction="10000"/>
          </a:bodyPr>
          <a:lstStyle/>
          <a:p>
            <a:pPr algn="r" rtl="1">
              <a:lnSpc>
                <a:spcPct val="150000"/>
              </a:lnSpc>
              <a:buNone/>
            </a:pPr>
            <a:r>
              <a:rPr lang="fa-IR" b="1" dirty="0" smtClean="0"/>
              <a:t>ایران</a:t>
            </a:r>
          </a:p>
          <a:p>
            <a:pPr algn="r" rtl="1">
              <a:lnSpc>
                <a:spcPct val="150000"/>
              </a:lnSpc>
            </a:pPr>
            <a:r>
              <a:rPr lang="fa-IR" dirty="0" smtClean="0"/>
              <a:t>اولین دارنده منبع گاز (18% ذخایر گاز جهان) </a:t>
            </a:r>
          </a:p>
          <a:p>
            <a:pPr algn="r" rtl="1">
              <a:lnSpc>
                <a:spcPct val="150000"/>
              </a:lnSpc>
            </a:pPr>
            <a:r>
              <a:rPr lang="fa-IR" smtClean="0"/>
              <a:t>سومین </a:t>
            </a:r>
            <a:r>
              <a:rPr lang="fa-IR" dirty="0" smtClean="0"/>
              <a:t>دارنده منابع نفت جهان (11% ذخایر نفت جهان) </a:t>
            </a:r>
          </a:p>
          <a:p>
            <a:pPr algn="r" rtl="1">
              <a:lnSpc>
                <a:spcPct val="150000"/>
              </a:lnSpc>
            </a:pPr>
            <a:r>
              <a:rPr lang="fa-IR" dirty="0" smtClean="0"/>
              <a:t>در اختیار داشتن حدود 2درصد از منابع معدنی </a:t>
            </a:r>
          </a:p>
          <a:p>
            <a:pPr algn="r" rtl="1">
              <a:lnSpc>
                <a:spcPct val="150000"/>
              </a:lnSpc>
            </a:pPr>
            <a:r>
              <a:rPr lang="fa-IR" dirty="0" smtClean="0"/>
              <a:t>جمعیت ایران تنها یک درصد از جمعیت جهان!</a:t>
            </a:r>
          </a:p>
          <a:p>
            <a:pPr marL="0" indent="0" algn="ctr" rtl="1">
              <a:lnSpc>
                <a:spcPct val="150000"/>
              </a:lnSpc>
              <a:buNone/>
            </a:pPr>
            <a:r>
              <a:rPr lang="fa-IR" b="1" dirty="0" smtClean="0"/>
              <a:t>جمعیت در کشورهایی که از منابع زیرزمینی و رو زمینی و موقعیت استراتژیک برخوردارند جزو ارکان اصلی و راهبردی محسوب می‌شود.</a:t>
            </a:r>
            <a:endParaRPr lang="en-US" b="1" dirty="0" smtClean="0"/>
          </a:p>
          <a:p>
            <a:pPr algn="ctr" rtl="1">
              <a:lnSpc>
                <a:spcPct val="150000"/>
              </a:lnSpc>
            </a:pPr>
            <a:endParaRPr lang="en-US" b="1" dirty="0"/>
          </a:p>
        </p:txBody>
      </p:sp>
      <p:sp>
        <p:nvSpPr>
          <p:cNvPr id="4" name="Slide Number Placeholder 3"/>
          <p:cNvSpPr>
            <a:spLocks noGrp="1"/>
          </p:cNvSpPr>
          <p:nvPr>
            <p:ph type="sldNum" sz="quarter" idx="12"/>
          </p:nvPr>
        </p:nvSpPr>
        <p:spPr/>
        <p:txBody>
          <a:bodyPr/>
          <a:lstStyle/>
          <a:p>
            <a:r>
              <a:rPr lang="fa-IR" dirty="0" smtClean="0"/>
              <a:t>66</a:t>
            </a:r>
            <a:endParaRPr lang="en-US" dirty="0"/>
          </a:p>
        </p:txBody>
      </p:sp>
    </p:spTree>
    <p:extLst>
      <p:ext uri="{BB962C8B-B14F-4D97-AF65-F5344CB8AC3E}">
        <p14:creationId xmlns:p14="http://schemas.microsoft.com/office/powerpoint/2010/main" val="681996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29816"/>
            <a:ext cx="8229600" cy="1143000"/>
          </a:xfrm>
        </p:spPr>
        <p:txBody>
          <a:bodyPr>
            <a:normAutofit fontScale="90000"/>
          </a:bodyPr>
          <a:lstStyle/>
          <a:p>
            <a:r>
              <a:rPr lang="fa-IR" sz="4000" dirty="0" smtClean="0"/>
              <a:t>سرانه مصرف آب در ایران،</a:t>
            </a:r>
            <a:br>
              <a:rPr lang="fa-IR" sz="4000" dirty="0" smtClean="0"/>
            </a:br>
            <a:r>
              <a:rPr lang="fa-IR" sz="4000" dirty="0" smtClean="0"/>
              <a:t> بیش از 2 برابر استاندارد جهانی</a:t>
            </a:r>
            <a:endParaRPr lang="en-US" sz="4000" dirty="0"/>
          </a:p>
        </p:txBody>
      </p:sp>
      <p:sp>
        <p:nvSpPr>
          <p:cNvPr id="3" name="Content Placeholder 2"/>
          <p:cNvSpPr>
            <a:spLocks noGrp="1"/>
          </p:cNvSpPr>
          <p:nvPr>
            <p:ph idx="1"/>
          </p:nvPr>
        </p:nvSpPr>
        <p:spPr>
          <a:xfrm>
            <a:off x="467544" y="1776184"/>
            <a:ext cx="8229600" cy="4389120"/>
          </a:xfrm>
        </p:spPr>
        <p:txBody>
          <a:bodyPr/>
          <a:lstStyle/>
          <a:p>
            <a:pPr marL="0" indent="0">
              <a:buNone/>
            </a:pPr>
            <a:r>
              <a:rPr lang="fa-IR" dirty="0"/>
              <a:t>میانگین آب مصرفی سرانه جهان حدود 580 مترمکعب برای هر نفر در سال </a:t>
            </a:r>
            <a:r>
              <a:rPr lang="fa-IR" dirty="0" smtClean="0"/>
              <a:t>است </a:t>
            </a:r>
            <a:r>
              <a:rPr lang="fa-IR" dirty="0"/>
              <a:t>که این رقم در ایران حدود 1300 مترمکعب </a:t>
            </a:r>
            <a:r>
              <a:rPr lang="fa-IR" dirty="0" smtClean="0"/>
              <a:t>است.</a:t>
            </a:r>
            <a:endParaRPr lang="en-US" dirty="0"/>
          </a:p>
        </p:txBody>
      </p:sp>
      <p:sp>
        <p:nvSpPr>
          <p:cNvPr id="4" name="Slide Number Placeholder 3"/>
          <p:cNvSpPr>
            <a:spLocks noGrp="1"/>
          </p:cNvSpPr>
          <p:nvPr>
            <p:ph type="sldNum" sz="quarter" idx="12"/>
          </p:nvPr>
        </p:nvSpPr>
        <p:spPr/>
        <p:txBody>
          <a:bodyPr/>
          <a:lstStyle/>
          <a:p>
            <a:r>
              <a:rPr lang="fa-IR" smtClean="0"/>
              <a:t>1</a:t>
            </a:r>
            <a:endParaRPr lang="fa-IR" dirty="0" smtClean="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2" y="2642429"/>
            <a:ext cx="8113568" cy="4242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Sheida\Desktop\water-consumption-top-countries_927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69"/>
          <a:stretch/>
        </p:blipFill>
        <p:spPr bwMode="auto">
          <a:xfrm>
            <a:off x="6716938" y="3794269"/>
            <a:ext cx="2427062" cy="3037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899063"/>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normAutofit/>
          </a:bodyPr>
          <a:lstStyle/>
          <a:p>
            <a:r>
              <a:rPr lang="fa-IR" sz="4000" dirty="0" smtClean="0"/>
              <a:t>پنجره جمعیتی</a:t>
            </a:r>
            <a:endParaRPr lang="en-US" sz="4000" dirty="0"/>
          </a:p>
        </p:txBody>
      </p:sp>
      <p:sp>
        <p:nvSpPr>
          <p:cNvPr id="3" name="Content Placeholder 2"/>
          <p:cNvSpPr>
            <a:spLocks noGrp="1"/>
          </p:cNvSpPr>
          <p:nvPr>
            <p:ph idx="1"/>
          </p:nvPr>
        </p:nvSpPr>
        <p:spPr/>
        <p:txBody>
          <a:bodyPr>
            <a:normAutofit/>
          </a:bodyPr>
          <a:lstStyle/>
          <a:p>
            <a:pPr marL="0" indent="0">
              <a:buNone/>
            </a:pPr>
            <a:r>
              <a:rPr lang="fa-IR" sz="2400" b="1" dirty="0" smtClean="0"/>
              <a:t>پنجره جمعیتی</a:t>
            </a:r>
            <a:r>
              <a:rPr lang="fa-IR" sz="2400" dirty="0" smtClean="0"/>
              <a:t>: دوره‌ای که بیش از 2/3 جمعیت در سنین فعالیت باشند(15-65 سال)</a:t>
            </a:r>
          </a:p>
          <a:p>
            <a:pPr lvl="0"/>
            <a:r>
              <a:rPr lang="fa-IR" sz="2400" dirty="0">
                <a:solidFill>
                  <a:schemeClr val="bg1"/>
                </a:solidFill>
              </a:rPr>
              <a:t>افزایش جمعیت در سنین فعالیت</a:t>
            </a:r>
            <a:endParaRPr lang="en-US" sz="2400" dirty="0">
              <a:solidFill>
                <a:schemeClr val="bg1"/>
              </a:solidFill>
            </a:endParaRPr>
          </a:p>
          <a:p>
            <a:endParaRPr lang="en-US" sz="2400" dirty="0"/>
          </a:p>
        </p:txBody>
      </p:sp>
      <p:sp>
        <p:nvSpPr>
          <p:cNvPr id="4" name="Slide Number Placeholder 3"/>
          <p:cNvSpPr>
            <a:spLocks noGrp="1"/>
          </p:cNvSpPr>
          <p:nvPr>
            <p:ph type="sldNum" sz="quarter" idx="12"/>
          </p:nvPr>
        </p:nvSpPr>
        <p:spPr/>
        <p:txBody>
          <a:bodyPr/>
          <a:lstStyle/>
          <a:p>
            <a:r>
              <a:rPr lang="fa-IR" dirty="0" smtClean="0"/>
              <a:t>68</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2780928"/>
            <a:ext cx="3677605" cy="229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p:nvPr>
            <p:extLst>
              <p:ext uri="{D42A27DB-BD31-4B8C-83A1-F6EECF244321}">
                <p14:modId xmlns:p14="http://schemas.microsoft.com/office/powerpoint/2010/main" val="139131876"/>
              </p:ext>
            </p:extLst>
          </p:nvPr>
        </p:nvGraphicFramePr>
        <p:xfrm>
          <a:off x="-252536" y="3389536"/>
          <a:ext cx="6705600" cy="2775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4917699"/>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normAutofit/>
          </a:bodyPr>
          <a:lstStyle/>
          <a:p>
            <a:r>
              <a:rPr lang="fa-IR" sz="4000" dirty="0" smtClean="0"/>
              <a:t>فرصت طلایی برای ایران</a:t>
            </a:r>
            <a:endParaRPr lang="en-US" sz="4000" dirty="0"/>
          </a:p>
        </p:txBody>
      </p:sp>
      <p:sp>
        <p:nvSpPr>
          <p:cNvPr id="3" name="Content Placeholder 2"/>
          <p:cNvSpPr>
            <a:spLocks noGrp="1"/>
          </p:cNvSpPr>
          <p:nvPr>
            <p:ph idx="1"/>
          </p:nvPr>
        </p:nvSpPr>
        <p:spPr/>
        <p:txBody>
          <a:bodyPr/>
          <a:lstStyle/>
          <a:p>
            <a:r>
              <a:rPr lang="fa-IR" dirty="0"/>
              <a:t>ایران از سال 1385 وارد پنجره جمعیتی شده و حدود 4 دهه ادامه دارد.</a:t>
            </a:r>
          </a:p>
        </p:txBody>
      </p:sp>
      <p:sp>
        <p:nvSpPr>
          <p:cNvPr id="4" name="Slide Number Placeholder 3"/>
          <p:cNvSpPr>
            <a:spLocks noGrp="1"/>
          </p:cNvSpPr>
          <p:nvPr>
            <p:ph type="sldNum" sz="quarter" idx="12"/>
          </p:nvPr>
        </p:nvSpPr>
        <p:spPr/>
        <p:txBody>
          <a:bodyPr/>
          <a:lstStyle/>
          <a:p>
            <a:r>
              <a:rPr lang="fa-IR" dirty="0" smtClean="0"/>
              <a:t>57</a:t>
            </a: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2852936"/>
            <a:ext cx="5911797" cy="3747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2933782"/>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dirty="0" smtClean="0"/>
              <a:t>69</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3983210"/>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a:xfrm>
            <a:off x="533400" y="3356992"/>
            <a:ext cx="7854696" cy="1752600"/>
          </a:xfrm>
          <a:prstGeom prst="rect">
            <a:avLst/>
          </a:prstGeom>
        </p:spPr>
        <p:txBody>
          <a:bodyPr vert="horz">
            <a:normAutofit lnSpcReduction="10000"/>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نگاه مخالفین و موافقین</a:t>
            </a:r>
            <a:endParaRPr lang="en-US"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دیدگاه اسلام</a:t>
            </a:r>
          </a:p>
          <a:p>
            <a:pPr marL="393192" lvl="1" indent="0">
              <a:lnSpc>
                <a:spcPct val="120000"/>
              </a:lnSpc>
              <a:buNone/>
            </a:pPr>
            <a:r>
              <a:rPr lang="fa-IR"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تدوین راهکارها</a:t>
            </a:r>
          </a:p>
          <a:p>
            <a:pPr marL="0" indent="0">
              <a:lnSpc>
                <a:spcPct val="120000"/>
              </a:lnSpc>
              <a:buNone/>
            </a:pP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p:txBody>
      </p:sp>
      <p:sp>
        <p:nvSpPr>
          <p:cNvPr id="8" name="Title 5"/>
          <p:cNvSpPr txBox="1">
            <a:spLocks/>
          </p:cNvSpPr>
          <p:nvPr/>
        </p:nvSpPr>
        <p:spPr>
          <a:xfrm>
            <a:off x="107504" y="980728"/>
            <a:ext cx="7851648" cy="1828800"/>
          </a:xfrm>
          <a:prstGeom prst="rect">
            <a:avLst/>
          </a:prstGeom>
        </p:spPr>
        <p:txBody>
          <a:bodyPr vert="horz" lIns="0" rIns="0" bIns="0" anchor="b">
            <a:normAutofit/>
            <a:scene3d>
              <a:camera prst="orthographicFront"/>
              <a:lightRig rig="freezing" dir="t">
                <a:rot lat="0" lon="0" rev="5640000"/>
              </a:lightRig>
            </a:scene3d>
            <a:sp3d extrusionH="57150" prstMaterial="flat">
              <a:bevelT w="38100" h="38100"/>
              <a:contourClr>
                <a:schemeClr val="tx2"/>
              </a:contourClr>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effectLst>
                  <a:outerShdw blurRad="38100" dist="25400" dir="5400000" algn="tl" rotWithShape="0">
                    <a:srgbClr val="000000">
                      <a:alpha val="43000"/>
                    </a:srgbClr>
                  </a:outerShdw>
                </a:effectLst>
              </a:rPr>
              <a:t>افزایش جمعیت</a:t>
            </a:r>
            <a:endParaRPr lang="en-US" dirty="0">
              <a:effectLst>
                <a:outerShdw blurRad="38100" dist="25400" dir="5400000" algn="tl" rotWithShape="0">
                  <a:srgbClr val="000000">
                    <a:alpha val="43000"/>
                  </a:srgbClr>
                </a:outerShdw>
              </a:effectLst>
            </a:endParaRPr>
          </a:p>
        </p:txBody>
      </p:sp>
    </p:spTree>
    <p:extLst>
      <p:ext uri="{BB962C8B-B14F-4D97-AF65-F5344CB8AC3E}">
        <p14:creationId xmlns:p14="http://schemas.microsoft.com/office/powerpoint/2010/main" val="20276547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1" name="asra31.mp3">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cstate="print">
            <a:extLst>
              <a:ext uri="{28A0092B-C50C-407E-A947-70E740481C1C}">
                <a14:useLocalDpi xmlns:a14="http://schemas.microsoft.com/office/drawing/2010/main" val="0"/>
              </a:ext>
            </a:extLst>
          </a:blip>
          <a:stretch>
            <a:fillRect/>
          </a:stretch>
        </p:blipFill>
        <p:spPr>
          <a:xfrm>
            <a:off x="4267200" y="3824288"/>
            <a:ext cx="609600" cy="609600"/>
          </a:xfrm>
          <a:prstGeom prst="rect">
            <a:avLst/>
          </a:prstGeom>
          <a:noFill/>
          <a:ln>
            <a:noFill/>
          </a:ln>
        </p:spPr>
      </p:pic>
      <p:sp>
        <p:nvSpPr>
          <p:cNvPr id="4" name="Slide Number Placeholder 3"/>
          <p:cNvSpPr>
            <a:spLocks noGrp="1"/>
          </p:cNvSpPr>
          <p:nvPr>
            <p:ph type="sldNum" sz="quarter" idx="12"/>
          </p:nvPr>
        </p:nvSpPr>
        <p:spPr/>
        <p:txBody>
          <a:bodyPr/>
          <a:lstStyle/>
          <a:p>
            <a:fld id="{4403A72F-1100-4E64-BAB1-D85BD15939DA}" type="slidenum">
              <a:rPr lang="en-US" smtClean="0"/>
              <a:pPr/>
              <a:t>77</a:t>
            </a:fld>
            <a:endParaRPr lang="en-US" dirty="0"/>
          </a:p>
        </p:txBody>
      </p:sp>
      <p:pic>
        <p:nvPicPr>
          <p:cNvPr id="5" name="Picture 4"/>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3645" y="116632"/>
            <a:ext cx="9110870" cy="6705600"/>
          </a:xfrm>
          <a:prstGeom prst="rect">
            <a:avLst/>
          </a:prstGeom>
        </p:spPr>
      </p:pic>
      <p:pic>
        <p:nvPicPr>
          <p:cNvPr id="7" name="Picture 3" descr="C:\Users\Dell\Desktop\Jamiat\ولا تقتلو.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504" y="1052736"/>
            <a:ext cx="8839200" cy="1619250"/>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Lst>
        </p:spPr>
      </p:pic>
      <p:sp>
        <p:nvSpPr>
          <p:cNvPr id="8" name="Subtitle 2"/>
          <p:cNvSpPr txBox="1">
            <a:spLocks/>
          </p:cNvSpPr>
          <p:nvPr/>
        </p:nvSpPr>
        <p:spPr>
          <a:xfrm>
            <a:off x="457200" y="3212976"/>
            <a:ext cx="8229600" cy="2620963"/>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lnSpc>
                <a:spcPct val="200000"/>
              </a:lnSpc>
              <a:buFont typeface="Wingdings 2"/>
              <a:buNone/>
            </a:pPr>
            <a:r>
              <a:rPr lang="ar-SA" sz="3200" dirty="0" smtClean="0">
                <a:latin typeface="IranNastaliq" pitchFamily="18" charset="0"/>
                <a:cs typeface="IranNastaliq" pitchFamily="18" charset="0"/>
              </a:rPr>
              <a:t>فرزندانتان را از بيم تنگدستى نكشيد ؛ ما به آنان و شما روزى مى‏دهيم ، يقيناً كشتن آنان گناهى بزرگ است</a:t>
            </a:r>
            <a:r>
              <a:rPr lang="fa-IR" sz="3200" dirty="0" smtClean="0">
                <a:latin typeface="IranNastaliq" pitchFamily="18" charset="0"/>
                <a:cs typeface="IranNastaliq" pitchFamily="18" charset="0"/>
              </a:rPr>
              <a:t>. {</a:t>
            </a:r>
            <a:r>
              <a:rPr lang="fa-IR" sz="3200" b="1" dirty="0" smtClean="0">
                <a:latin typeface="IranNastaliq" pitchFamily="18" charset="0"/>
                <a:cs typeface="B Nazanin" pitchFamily="2" charset="-78"/>
              </a:rPr>
              <a:t>31</a:t>
            </a:r>
            <a:r>
              <a:rPr lang="fa-IR" sz="3200" dirty="0" smtClean="0">
                <a:latin typeface="IranNastaliq" pitchFamily="18" charset="0"/>
                <a:cs typeface="IranNastaliq" pitchFamily="18" charset="0"/>
              </a:rPr>
              <a:t> اسرا}</a:t>
            </a:r>
            <a:endParaRPr lang="en-US" sz="3200" dirty="0" smtClean="0">
              <a:latin typeface="IranNastaliq" pitchFamily="18" charset="0"/>
              <a:cs typeface="IranNastaliq" pitchFamily="18" charset="0"/>
            </a:endParaRPr>
          </a:p>
          <a:p>
            <a:pPr algn="ctr">
              <a:lnSpc>
                <a:spcPct val="200000"/>
              </a:lnSpc>
            </a:pPr>
            <a:endParaRPr lang="en-US" sz="3200" dirty="0" smtClean="0">
              <a:latin typeface="IranNastaliq" pitchFamily="18" charset="0"/>
              <a:cs typeface="IranNastaliq" pitchFamily="18" charset="0"/>
            </a:endParaRPr>
          </a:p>
          <a:p>
            <a:pPr algn="ctr">
              <a:lnSpc>
                <a:spcPct val="200000"/>
              </a:lnSpc>
            </a:pPr>
            <a:endParaRPr lang="en-US" sz="3200" dirty="0">
              <a:latin typeface="IranNastaliq" pitchFamily="18" charset="0"/>
              <a:cs typeface="IranNastaliq" pitchFamily="18" charset="0"/>
            </a:endParaRPr>
          </a:p>
        </p:txBody>
      </p:sp>
      <p:pic>
        <p:nvPicPr>
          <p:cNvPr id="12" name="asra3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35496" y="6525344"/>
            <a:ext cx="312822" cy="312822"/>
          </a:xfrm>
          <a:prstGeom prst="rect">
            <a:avLst/>
          </a:prstGeom>
        </p:spPr>
      </p:pic>
    </p:spTree>
    <p:extLst>
      <p:ext uri="{BB962C8B-B14F-4D97-AF65-F5344CB8AC3E}">
        <p14:creationId xmlns:p14="http://schemas.microsoft.com/office/powerpoint/2010/main" val="966381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89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audio>
              <p:cMediaNode vol="80000">
                <p:cTn id="8" fill="hold" display="0">
                  <p:stCondLst>
                    <p:cond delay="indefinite"/>
                  </p:stCondLst>
                  <p:endCondLst>
                    <p:cond evt="onStopAudio" delay="0">
                      <p:tgtEl>
                        <p:sldTgt/>
                      </p:tgtEl>
                    </p:cond>
                  </p:endCondLst>
                </p:cTn>
                <p:tgtEl>
                  <p:spTgt spid="12"/>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444_1.jpg"/>
          <p:cNvPicPr>
            <a:picLocks noChangeAspect="1"/>
          </p:cNvPicPr>
          <p:nvPr/>
        </p:nvPicPr>
        <p:blipFill>
          <a:blip r:embed="rId2">
            <a:duotone>
              <a:schemeClr val="accent2">
                <a:shade val="45000"/>
                <a:satMod val="135000"/>
              </a:schemeClr>
              <a:prstClr val="white"/>
            </a:duotone>
          </a:blip>
          <a:stretch>
            <a:fillRect/>
          </a:stretch>
        </p:blipFill>
        <p:spPr>
          <a:xfrm>
            <a:off x="428596" y="1000108"/>
            <a:ext cx="8286808" cy="5429288"/>
          </a:xfrm>
          <a:prstGeom prst="rect">
            <a:avLst/>
          </a:prstGeom>
        </p:spPr>
      </p:pic>
      <p:sp>
        <p:nvSpPr>
          <p:cNvPr id="3" name="Content Placeholder 2"/>
          <p:cNvSpPr>
            <a:spLocks noGrp="1"/>
          </p:cNvSpPr>
          <p:nvPr>
            <p:ph idx="1"/>
          </p:nvPr>
        </p:nvSpPr>
        <p:spPr>
          <a:xfrm>
            <a:off x="457200" y="980728"/>
            <a:ext cx="8229600" cy="5343872"/>
          </a:xfrm>
        </p:spPr>
        <p:txBody>
          <a:bodyPr/>
          <a:lstStyle/>
          <a:p>
            <a:pPr>
              <a:buNone/>
            </a:pPr>
            <a:r>
              <a:rPr lang="fa-IR" sz="3200" dirty="0" smtClean="0"/>
              <a:t>وَيَرْزُقْهُ مِنْ حَيْثُ لَا يَحْتَسِبُ وَمَنْ يَتَوَكَّلْ عَلَى اللَّهِ فَهُوَ حَسْبُهُ إِنَّ اللَّهَ بَالِغُ أَمْرِهِ قَدْ جَعَلَ اللَّهُ لِكُلِّ شَيْءٍ قَدْرًا </a:t>
            </a:r>
          </a:p>
          <a:p>
            <a:pPr>
              <a:buNone/>
            </a:pPr>
            <a:r>
              <a:rPr lang="fa-IR" dirty="0" smtClean="0"/>
              <a:t>و او را از جايى كه گمان نمى‏كند روزى مى‏دهد ، و كسى كه بر خدا توكل كند ، خدا برايش بس است ، يقيناً خدا فرمان و خواسته‏اش را [به هر كس كه بخواهد] مى‏رساند ؛ قطعاً براى هر چيزى اندازه‏اى قرار داده است .«3»</a:t>
            </a:r>
          </a:p>
          <a:p>
            <a:pPr algn="ctr">
              <a:buNone/>
            </a:pPr>
            <a:r>
              <a:rPr lang="fa-IR" dirty="0" smtClean="0"/>
              <a:t>طلاق آیه 3</a:t>
            </a:r>
          </a:p>
          <a:p>
            <a:pPr>
              <a:buNone/>
            </a:pPr>
            <a:r>
              <a:rPr lang="fa-IR" sz="3200" dirty="0" smtClean="0"/>
              <a:t>اللَّهُ لَطِيفٌ بِعِبَادِهِ يَرْزُقُ مَنْ يَشَاءُ وَهُوَ الْقَوِيُّ الْعَزِيزُ </a:t>
            </a:r>
          </a:p>
          <a:p>
            <a:pPr>
              <a:buNone/>
            </a:pPr>
            <a:r>
              <a:rPr lang="fa-IR" dirty="0" smtClean="0"/>
              <a:t>خدا نسبت به بندگانش بسيار مهربان و نيكوكار است، هر كه را بخواهد روزى مى‏بخشد و او نيرومند و تواناى شكست‏ناپذير است .«19»</a:t>
            </a:r>
          </a:p>
          <a:p>
            <a:pPr algn="ctr">
              <a:buNone/>
            </a:pPr>
            <a:r>
              <a:rPr lang="fa-IR" dirty="0" smtClean="0"/>
              <a:t>شوری آیه19</a:t>
            </a:r>
            <a:endParaRPr lang="en-US" dirty="0"/>
          </a:p>
        </p:txBody>
      </p:sp>
      <p:sp>
        <p:nvSpPr>
          <p:cNvPr id="4" name="Slide Number Placeholder 3"/>
          <p:cNvSpPr>
            <a:spLocks noGrp="1"/>
          </p:cNvSpPr>
          <p:nvPr>
            <p:ph type="sldNum" sz="quarter" idx="12"/>
          </p:nvPr>
        </p:nvSpPr>
        <p:spPr/>
        <p:txBody>
          <a:bodyPr/>
          <a:lstStyle/>
          <a:p>
            <a:r>
              <a:rPr lang="fa-IR" dirty="0" smtClean="0"/>
              <a:t>71</a:t>
            </a:r>
          </a:p>
        </p:txBody>
      </p:sp>
      <p:pic>
        <p:nvPicPr>
          <p:cNvPr id="5" name="Picture 4"/>
          <p:cNvPicPr/>
          <p:nvPr/>
        </p:nvPicPr>
        <p:blipFill>
          <a:blip r:embed="rId3" cstate="print"/>
          <a:srcRect/>
          <a:stretch>
            <a:fillRect/>
          </a:stretch>
        </p:blipFill>
        <p:spPr bwMode="auto">
          <a:xfrm>
            <a:off x="2627784" y="1484784"/>
            <a:ext cx="648072" cy="576064"/>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2123728" y="3789040"/>
            <a:ext cx="576833" cy="57581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0451" y="1484784"/>
            <a:ext cx="1565765" cy="13789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p:txBody>
          <a:bodyPr/>
          <a:lstStyle/>
          <a:p>
            <a:endParaRPr lang="en-US" dirty="0" smtClean="0"/>
          </a:p>
          <a:p>
            <a:endParaRPr lang="en-US" dirty="0"/>
          </a:p>
          <a:p>
            <a:endParaRPr lang="en-US" dirty="0" smtClean="0"/>
          </a:p>
          <a:p>
            <a:pPr marL="0" indent="0">
              <a:lnSpc>
                <a:spcPct val="150000"/>
              </a:lnSpc>
              <a:buNone/>
            </a:pPr>
            <a:r>
              <a:rPr lang="fa-IR" sz="2600" dirty="0" smtClean="0">
                <a:latin typeface="IranNastaliq" pitchFamily="18" charset="0"/>
                <a:cs typeface="IranNastaliq" pitchFamily="18" charset="0"/>
              </a:rPr>
              <a:t>قطعاً كسانى كه فرزندان خود را از روى سبك مغزى و جهالت كشته‏اند ، و آنچه را خدا روزى آنان كرده بود بر پايه دروغ بستن به خدا حرام شمرده‏اند ، زيان كردند ؛ به راستى كه گمراه شدند و هدايت يافته نبودند .{</a:t>
            </a:r>
            <a:r>
              <a:rPr lang="fa-IR" sz="2600" b="1" dirty="0" smtClean="0">
                <a:latin typeface="IranNastaliq" pitchFamily="18" charset="0"/>
              </a:rPr>
              <a:t>140</a:t>
            </a:r>
            <a:r>
              <a:rPr lang="fa-IR" sz="2600" dirty="0" smtClean="0">
                <a:latin typeface="IranNastaliq" pitchFamily="18" charset="0"/>
                <a:cs typeface="IranNastaliq" pitchFamily="18" charset="0"/>
              </a:rPr>
              <a:t>انعام}</a:t>
            </a:r>
            <a:endParaRPr lang="en-US" sz="2600" dirty="0">
              <a:latin typeface="IranNastaliq" pitchFamily="18" charset="0"/>
              <a:cs typeface="IranNastaliq" pitchFamily="18" charset="0"/>
            </a:endParaRPr>
          </a:p>
        </p:txBody>
      </p:sp>
      <p:sp>
        <p:nvSpPr>
          <p:cNvPr id="4" name="Slide Number Placeholder 3"/>
          <p:cNvSpPr>
            <a:spLocks noGrp="1"/>
          </p:cNvSpPr>
          <p:nvPr>
            <p:ph type="sldNum" sz="quarter" idx="12"/>
          </p:nvPr>
        </p:nvSpPr>
        <p:spPr>
          <a:xfrm>
            <a:off x="7984224" y="6379376"/>
            <a:ext cx="762000" cy="365125"/>
          </a:xfrm>
        </p:spPr>
        <p:txBody>
          <a:bodyPr/>
          <a:lstStyle/>
          <a:p>
            <a:r>
              <a:rPr lang="fa-IR" dirty="0" smtClean="0"/>
              <a:t>72</a:t>
            </a:r>
            <a:endParaRPr lang="en-US" dirty="0"/>
          </a:p>
        </p:txBody>
      </p:sp>
      <p:pic>
        <p:nvPicPr>
          <p:cNvPr id="1026" name="Picture 2" descr="C:\Users\Sheida\Downloads\6_14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 y="1690045"/>
            <a:ext cx="8441424" cy="14932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cstate="print">
            <a:grayscl/>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115616" y="4633255"/>
            <a:ext cx="3528392" cy="2324137"/>
          </a:xfrm>
          <a:prstGeom prst="rect">
            <a:avLst/>
          </a:prstGeom>
          <a:ln>
            <a:noFill/>
          </a:ln>
          <a:effectLst>
            <a:softEdge rad="127000"/>
          </a:effectLst>
        </p:spPr>
      </p:pic>
      <p:pic>
        <p:nvPicPr>
          <p:cNvPr id="6" name="anaam1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extLst>
              <a:ext uri="{28A0092B-C50C-407E-A947-70E740481C1C}">
                <a14:useLocalDpi xmlns:a14="http://schemas.microsoft.com/office/drawing/2010/main" val="0"/>
              </a:ext>
            </a:extLst>
          </a:blip>
          <a:stretch>
            <a:fillRect/>
          </a:stretch>
        </p:blipFill>
        <p:spPr>
          <a:xfrm>
            <a:off x="10706" y="6525344"/>
            <a:ext cx="312822" cy="312822"/>
          </a:xfrm>
          <a:prstGeom prst="rect">
            <a:avLst/>
          </a:prstGeom>
        </p:spPr>
      </p:pic>
    </p:spTree>
    <p:extLst>
      <p:ext uri="{BB962C8B-B14F-4D97-AF65-F5344CB8AC3E}">
        <p14:creationId xmlns:p14="http://schemas.microsoft.com/office/powerpoint/2010/main" val="1070430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897" fill="hold"/>
                                        <p:tgtEl>
                                          <p:spTgt spid="6"/>
                                        </p:tgtEl>
                                      </p:cBhvr>
                                    </p:cmd>
                                  </p:childTnLst>
                                </p:cTn>
                              </p:par>
                              <p:par>
                                <p:cTn id="7" presetID="4"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box(in)">
                                      <p:cBhvr>
                                        <p:cTn id="9" dur="2000"/>
                                        <p:tgtEl>
                                          <p:spTgt spid="2"/>
                                        </p:tgtEl>
                                      </p:cBhvr>
                                    </p:animEffect>
                                  </p:childTnLst>
                                </p:cTn>
                              </p:par>
                              <p:par>
                                <p:cTn id="10" presetID="10"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305800" cy="1100012"/>
          </a:xfrm>
        </p:spPr>
        <p:txBody>
          <a:bodyPr>
            <a:noAutofit/>
          </a:bodyPr>
          <a:lstStyle/>
          <a:p>
            <a:pPr algn="ctr" rtl="1"/>
            <a:r>
              <a:rPr lang="fa-IR" sz="4000" dirty="0" smtClean="0">
                <a:cs typeface="B Titr" pitchFamily="2" charset="-78"/>
              </a:rPr>
              <a:t>میزان بودجه</a:t>
            </a:r>
            <a:r>
              <a:rPr lang="fa-IR" sz="4000" dirty="0">
                <a:cs typeface="B Titr" pitchFamily="2" charset="-78"/>
              </a:rPr>
              <a:t> </a:t>
            </a:r>
            <a:r>
              <a:rPr lang="fa-IR" sz="4000" dirty="0" smtClean="0">
                <a:cs typeface="B Titr" pitchFamily="2" charset="-78"/>
              </a:rPr>
              <a:t>برای برنامه </a:t>
            </a:r>
            <a:br>
              <a:rPr lang="fa-IR" sz="4000" dirty="0" smtClean="0">
                <a:cs typeface="B Titr" pitchFamily="2" charset="-78"/>
              </a:rPr>
            </a:br>
            <a:r>
              <a:rPr lang="fa-IR" sz="4000" dirty="0" smtClean="0">
                <a:cs typeface="B Titr" pitchFamily="2" charset="-78"/>
              </a:rPr>
              <a:t>تنظیم خانواده از سال 1370 تا 1391</a:t>
            </a:r>
            <a:endParaRPr lang="en-US" sz="4000" dirty="0">
              <a:cs typeface="B Titr" pitchFamily="2" charset="-78"/>
            </a:endParaRPr>
          </a:p>
        </p:txBody>
      </p:sp>
      <p:sp>
        <p:nvSpPr>
          <p:cNvPr id="3" name="Slide Number Placeholder 2"/>
          <p:cNvSpPr>
            <a:spLocks noGrp="1"/>
          </p:cNvSpPr>
          <p:nvPr>
            <p:ph type="sldNum" sz="quarter" idx="12"/>
          </p:nvPr>
        </p:nvSpPr>
        <p:spPr>
          <a:xfrm>
            <a:off x="7924800" y="6381328"/>
            <a:ext cx="762000" cy="365125"/>
          </a:xfrm>
        </p:spPr>
        <p:txBody>
          <a:bodyPr/>
          <a:lstStyle/>
          <a:p>
            <a:r>
              <a:rPr lang="fa-IR" dirty="0" smtClean="0"/>
              <a:t>6</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37254947"/>
              </p:ext>
            </p:extLst>
          </p:nvPr>
        </p:nvGraphicFramePr>
        <p:xfrm>
          <a:off x="4860032" y="2276872"/>
          <a:ext cx="3696072" cy="4023360"/>
        </p:xfrm>
        <a:graphic>
          <a:graphicData uri="http://schemas.openxmlformats.org/drawingml/2006/table">
            <a:tbl>
              <a:tblPr firstRow="1" bandRow="1">
                <a:tableStyleId>{284E427A-3D55-4303-BF80-6455036E1DE7}</a:tableStyleId>
              </a:tblPr>
              <a:tblGrid>
                <a:gridCol w="1848036"/>
                <a:gridCol w="1848036"/>
              </a:tblGrid>
              <a:tr h="212893">
                <a:tc>
                  <a:txBody>
                    <a:bodyPr/>
                    <a:lstStyle/>
                    <a:p>
                      <a:pPr algn="ctr"/>
                      <a:r>
                        <a:rPr lang="fa-IR" sz="1600" dirty="0" smtClean="0"/>
                        <a:t>میزان بودجه</a:t>
                      </a:r>
                      <a:r>
                        <a:rPr lang="fa-IR" sz="1600" baseline="0" dirty="0" smtClean="0"/>
                        <a:t> به ریال</a:t>
                      </a:r>
                      <a:endParaRPr lang="en-US" sz="1600" b="1" dirty="0"/>
                    </a:p>
                  </a:txBody>
                  <a:tcPr/>
                </a:tc>
                <a:tc>
                  <a:txBody>
                    <a:bodyPr/>
                    <a:lstStyle/>
                    <a:p>
                      <a:pPr algn="ctr"/>
                      <a:r>
                        <a:rPr lang="fa-IR" sz="1600" dirty="0" smtClean="0"/>
                        <a:t>سال</a:t>
                      </a:r>
                      <a:endParaRPr lang="en-US" sz="1600" b="1" dirty="0"/>
                    </a:p>
                  </a:txBody>
                  <a:tcPr/>
                </a:tc>
              </a:tr>
              <a:tr h="212893">
                <a:tc>
                  <a:txBody>
                    <a:bodyPr/>
                    <a:lstStyle/>
                    <a:p>
                      <a:pPr algn="ctr"/>
                      <a:r>
                        <a:rPr lang="fa-IR" sz="1600" dirty="0" smtClean="0"/>
                        <a:t>2.000.000.000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1370</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13.000.000.000</a:t>
                      </a:r>
                      <a:endParaRPr lang="en-US" sz="1600" b="1" dirty="0" smtClean="0"/>
                    </a:p>
                  </a:txBody>
                  <a:tcPr/>
                </a:tc>
                <a:tc>
                  <a:txBody>
                    <a:bodyPr/>
                    <a:lstStyle/>
                    <a:p>
                      <a:pPr algn="ctr" rtl="1"/>
                      <a:r>
                        <a:rPr lang="fa-IR" sz="1600" dirty="0" smtClean="0"/>
                        <a:t>قانون</a:t>
                      </a:r>
                      <a:r>
                        <a:rPr lang="fa-IR" sz="1600" baseline="0" dirty="0" smtClean="0"/>
                        <a:t> سال </a:t>
                      </a:r>
                      <a:r>
                        <a:rPr lang="fa-IR" sz="1600" dirty="0" smtClean="0"/>
                        <a:t>1371</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20.000.000.000</a:t>
                      </a:r>
                      <a:endParaRPr lang="en-US" sz="1600" b="1" dirty="0" smtClean="0"/>
                    </a:p>
                  </a:txBody>
                  <a:tcPr/>
                </a:tc>
                <a:tc>
                  <a:txBody>
                    <a:bodyPr/>
                    <a:lstStyle/>
                    <a:p>
                      <a:pPr algn="ctr"/>
                      <a:r>
                        <a:rPr lang="fa-IR" sz="1600" dirty="0" smtClean="0"/>
                        <a:t>قانون</a:t>
                      </a:r>
                      <a:r>
                        <a:rPr lang="fa-IR" sz="1600" baseline="0" dirty="0" smtClean="0"/>
                        <a:t> سال </a:t>
                      </a:r>
                      <a:r>
                        <a:rPr lang="fa-IR" sz="1600" dirty="0" smtClean="0"/>
                        <a:t>1372</a:t>
                      </a:r>
                      <a:endParaRPr lang="en-US" sz="1600" b="1" dirty="0"/>
                    </a:p>
                  </a:txBody>
                  <a:tcPr/>
                </a:tc>
              </a:tr>
              <a:tr h="212893">
                <a:tc>
                  <a:txBody>
                    <a:bodyPr/>
                    <a:lstStyle/>
                    <a:p>
                      <a:pPr algn="ctr"/>
                      <a:r>
                        <a:rPr lang="fa-IR" sz="1600" dirty="0" smtClean="0"/>
                        <a:t>20.460.000.000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1373</a:t>
                      </a:r>
                      <a:endParaRPr lang="en-US" sz="1600" b="1" dirty="0"/>
                    </a:p>
                  </a:txBody>
                  <a:tcPr/>
                </a:tc>
              </a:tr>
              <a:tr h="212893">
                <a:tc>
                  <a:txBody>
                    <a:bodyPr/>
                    <a:lstStyle/>
                    <a:p>
                      <a:pPr algn="ctr"/>
                      <a:r>
                        <a:rPr lang="fa-IR" sz="1600" dirty="0" smtClean="0"/>
                        <a:t>26.991.728.000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1374</a:t>
                      </a:r>
                      <a:endParaRPr lang="en-US" sz="1600" b="1" dirty="0"/>
                    </a:p>
                  </a:txBody>
                  <a:tcPr/>
                </a:tc>
              </a:tr>
              <a:tr h="212893">
                <a:tc>
                  <a:txBody>
                    <a:bodyPr/>
                    <a:lstStyle/>
                    <a:p>
                      <a:pPr algn="ctr"/>
                      <a:r>
                        <a:rPr lang="fa-IR" sz="1600" dirty="0" smtClean="0"/>
                        <a:t>32.070.000.000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1375</a:t>
                      </a:r>
                      <a:endParaRPr lang="en-US" sz="1600" b="1" dirty="0"/>
                    </a:p>
                  </a:txBody>
                  <a:tcPr/>
                </a:tc>
              </a:tr>
              <a:tr h="212893">
                <a:tc>
                  <a:txBody>
                    <a:bodyPr/>
                    <a:lstStyle/>
                    <a:p>
                      <a:pPr algn="ctr"/>
                      <a:r>
                        <a:rPr lang="fa-IR" sz="1600" dirty="0" smtClean="0"/>
                        <a:t>39.000.000.000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1376</a:t>
                      </a:r>
                      <a:endParaRPr lang="en-US" sz="1600" b="1" dirty="0"/>
                    </a:p>
                  </a:txBody>
                  <a:tcPr/>
                </a:tc>
              </a:tr>
              <a:tr h="212893">
                <a:tc>
                  <a:txBody>
                    <a:bodyPr/>
                    <a:lstStyle/>
                    <a:p>
                      <a:pPr algn="ctr"/>
                      <a:r>
                        <a:rPr lang="fa-IR" sz="1600" dirty="0" smtClean="0"/>
                        <a:t>50.000.000.000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1377</a:t>
                      </a:r>
                      <a:endParaRPr lang="en-US" sz="1600" b="1" dirty="0"/>
                    </a:p>
                  </a:txBody>
                  <a:tcPr/>
                </a:tc>
              </a:tr>
              <a:tr h="212893">
                <a:tc>
                  <a:txBody>
                    <a:bodyPr/>
                    <a:lstStyle/>
                    <a:p>
                      <a:pPr algn="ctr"/>
                      <a:r>
                        <a:rPr lang="fa-IR" sz="1600" dirty="0" smtClean="0"/>
                        <a:t>50.000.000.000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1378</a:t>
                      </a:r>
                      <a:endParaRPr lang="en-US" sz="1600" b="1" dirty="0"/>
                    </a:p>
                  </a:txBody>
                  <a:tcPr/>
                </a:tc>
              </a:tr>
              <a:tr h="212893">
                <a:tc>
                  <a:txBody>
                    <a:bodyPr/>
                    <a:lstStyle/>
                    <a:p>
                      <a:pPr algn="ctr"/>
                      <a:r>
                        <a:rPr lang="fa-IR" sz="1600" dirty="0" smtClean="0"/>
                        <a:t>63.180.000.000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1379</a:t>
                      </a:r>
                      <a:endParaRPr lang="en-US" sz="1600" b="1" dirty="0"/>
                    </a:p>
                  </a:txBody>
                  <a:tcPr/>
                </a:tc>
              </a:tr>
              <a:tr h="212893">
                <a:tc>
                  <a:txBody>
                    <a:bodyPr/>
                    <a:lstStyle/>
                    <a:p>
                      <a:pPr algn="ctr"/>
                      <a:r>
                        <a:rPr lang="fa-IR" sz="1600" dirty="0" smtClean="0"/>
                        <a:t>64.500.000.000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1380</a:t>
                      </a:r>
                      <a:endParaRPr lang="en-US" sz="1600" b="1"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450456788"/>
              </p:ext>
            </p:extLst>
          </p:nvPr>
        </p:nvGraphicFramePr>
        <p:xfrm>
          <a:off x="515888" y="2276872"/>
          <a:ext cx="3696072" cy="4023360"/>
        </p:xfrm>
        <a:graphic>
          <a:graphicData uri="http://schemas.openxmlformats.org/drawingml/2006/table">
            <a:tbl>
              <a:tblPr firstRow="1" bandRow="1">
                <a:tableStyleId>{284E427A-3D55-4303-BF80-6455036E1DE7}</a:tableStyleId>
              </a:tblPr>
              <a:tblGrid>
                <a:gridCol w="1848036"/>
                <a:gridCol w="1848036"/>
              </a:tblGrid>
              <a:tr h="212893">
                <a:tc>
                  <a:txBody>
                    <a:bodyPr/>
                    <a:lstStyle/>
                    <a:p>
                      <a:pPr algn="ctr"/>
                      <a:r>
                        <a:rPr lang="fa-IR" sz="1600" dirty="0" smtClean="0"/>
                        <a:t>میزان بودجه</a:t>
                      </a:r>
                      <a:r>
                        <a:rPr lang="fa-IR" sz="1600" baseline="0" dirty="0" smtClean="0"/>
                        <a:t> به ریال</a:t>
                      </a:r>
                      <a:endParaRPr lang="en-US" sz="1600" b="1" dirty="0"/>
                    </a:p>
                  </a:txBody>
                  <a:tcPr/>
                </a:tc>
                <a:tc>
                  <a:txBody>
                    <a:bodyPr/>
                    <a:lstStyle/>
                    <a:p>
                      <a:pPr algn="ctr"/>
                      <a:r>
                        <a:rPr lang="fa-IR" sz="1600" dirty="0" smtClean="0"/>
                        <a:t>سال</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1381</a:t>
                      </a:r>
                      <a:endParaRPr lang="en-US" sz="1600" b="1" dirty="0"/>
                    </a:p>
                  </a:txBody>
                  <a:tcPr/>
                </a:tc>
              </a:tr>
              <a:tr h="212893">
                <a:tc>
                  <a:txBody>
                    <a:bodyPr/>
                    <a:lstStyle/>
                    <a:p>
                      <a:pPr algn="ctr"/>
                      <a:r>
                        <a:rPr lang="fa-IR" sz="1600" dirty="0" smtClean="0"/>
                        <a:t>89.635.000.000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1382</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1383</a:t>
                      </a:r>
                      <a:endParaRPr lang="en-US" sz="1600" b="1" dirty="0"/>
                    </a:p>
                  </a:txBody>
                  <a:tcPr/>
                </a:tc>
              </a:tr>
              <a:tr h="212893">
                <a:tc>
                  <a:txBody>
                    <a:bodyPr/>
                    <a:lstStyle/>
                    <a:p>
                      <a:pPr algn="ctr"/>
                      <a:r>
                        <a:rPr lang="fa-IR" sz="1600" dirty="0" smtClean="0"/>
                        <a:t>100.000.000.000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1384</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1385</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1386</a:t>
                      </a:r>
                      <a:endParaRPr lang="en-US" sz="1600" b="1" dirty="0"/>
                    </a:p>
                  </a:txBody>
                  <a:tcPr/>
                </a:tc>
              </a:tr>
              <a:tr h="212893">
                <a:tc>
                  <a:txBody>
                    <a:bodyPr/>
                    <a:lstStyle/>
                    <a:p>
                      <a:pPr algn="ctr"/>
                      <a:r>
                        <a:rPr lang="fa-IR" sz="1600" dirty="0" smtClean="0"/>
                        <a:t>140.000.000.000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1387</a:t>
                      </a:r>
                      <a:endParaRPr lang="en-US" sz="1600" b="1" dirty="0"/>
                    </a:p>
                  </a:txBody>
                  <a:tcPr/>
                </a:tc>
              </a:tr>
              <a:tr h="212893">
                <a:tc>
                  <a:txBody>
                    <a:bodyPr/>
                    <a:lstStyle/>
                    <a:p>
                      <a:pPr algn="ctr"/>
                      <a:r>
                        <a:rPr lang="fa-IR" sz="1600" dirty="0" smtClean="0"/>
                        <a:t>160.000.000.000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1388</a:t>
                      </a:r>
                      <a:endParaRPr lang="en-US" sz="1600" b="1" dirty="0"/>
                    </a:p>
                  </a:txBody>
                  <a:tcPr/>
                </a:tc>
              </a:tr>
              <a:tr h="212893">
                <a:tc>
                  <a:txBody>
                    <a:bodyPr/>
                    <a:lstStyle/>
                    <a:p>
                      <a:pPr algn="ctr"/>
                      <a:r>
                        <a:rPr lang="fa-IR" sz="1600" dirty="0" smtClean="0"/>
                        <a:t>190.000.000.000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1389</a:t>
                      </a:r>
                      <a:endParaRPr lang="en-US" sz="1600" b="1" dirty="0"/>
                    </a:p>
                  </a:txBody>
                  <a:tcPr/>
                </a:tc>
              </a:tr>
              <a:tr h="212893">
                <a:tc>
                  <a:txBody>
                    <a:bodyPr/>
                    <a:lstStyle/>
                    <a:p>
                      <a:pPr algn="ctr"/>
                      <a:r>
                        <a:rPr lang="fa-IR" sz="1600" dirty="0" smtClean="0"/>
                        <a:t>193.846.000.000</a:t>
                      </a:r>
                      <a:endParaRPr lang="en-US" sz="1600" b="1" dirty="0"/>
                    </a:p>
                  </a:txBody>
                  <a:tcPr/>
                </a:tc>
                <a:tc>
                  <a:txBody>
                    <a:bodyPr/>
                    <a:lstStyle/>
                    <a:p>
                      <a:pPr algn="ctr"/>
                      <a:r>
                        <a:rPr lang="fa-IR" sz="1600" dirty="0" smtClean="0"/>
                        <a:t>قانون</a:t>
                      </a:r>
                      <a:r>
                        <a:rPr lang="fa-IR" sz="1600" baseline="0" dirty="0" smtClean="0"/>
                        <a:t> سال </a:t>
                      </a:r>
                      <a:r>
                        <a:rPr lang="fa-IR" sz="1600" dirty="0" smtClean="0"/>
                        <a:t>1390</a:t>
                      </a:r>
                      <a:endParaRPr lang="en-US" sz="1600" b="1" dirty="0"/>
                    </a:p>
                  </a:txBody>
                  <a:tcPr/>
                </a:tc>
              </a:tr>
              <a:tr h="21289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t>203.538.000.000</a:t>
                      </a:r>
                      <a:endParaRPr lang="en-US" sz="1600" b="1" dirty="0" smtClean="0"/>
                    </a:p>
                  </a:txBody>
                  <a:tcPr/>
                </a:tc>
                <a:tc>
                  <a:txBody>
                    <a:bodyPr/>
                    <a:lstStyle/>
                    <a:p>
                      <a:pPr algn="ctr"/>
                      <a:r>
                        <a:rPr lang="fa-IR" sz="1600" baseline="0" dirty="0" smtClean="0"/>
                        <a:t>لایحه سال </a:t>
                      </a:r>
                      <a:r>
                        <a:rPr lang="fa-IR" sz="1600" dirty="0" smtClean="0"/>
                        <a:t>1391</a:t>
                      </a:r>
                      <a:endParaRPr lang="en-US" sz="1600" b="1" dirty="0"/>
                    </a:p>
                  </a:txBody>
                  <a:tcPr/>
                </a:tc>
              </a:tr>
            </a:tbl>
          </a:graphicData>
        </a:graphic>
      </p:graphicFrame>
    </p:spTree>
    <p:extLst>
      <p:ext uri="{BB962C8B-B14F-4D97-AF65-F5344CB8AC3E}">
        <p14:creationId xmlns:p14="http://schemas.microsoft.com/office/powerpoint/2010/main" val="3714527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467544" y="836712"/>
            <a:ext cx="2339752" cy="1754814"/>
          </a:xfrm>
          <a:prstGeom prst="rect">
            <a:avLst/>
          </a:prstGeom>
          <a:effectLst>
            <a:softEdge rad="317500"/>
          </a:effectLst>
        </p:spPr>
      </p:pic>
      <p:sp>
        <p:nvSpPr>
          <p:cNvPr id="3" name="Content Placeholder 2"/>
          <p:cNvSpPr>
            <a:spLocks noGrp="1"/>
          </p:cNvSpPr>
          <p:nvPr>
            <p:ph idx="1"/>
          </p:nvPr>
        </p:nvSpPr>
        <p:spPr/>
        <p:txBody>
          <a:bodyPr>
            <a:noAutofit/>
          </a:bodyPr>
          <a:lstStyle/>
          <a:p>
            <a:pPr algn="just" rtl="1"/>
            <a:r>
              <a:rPr lang="fa-IR" sz="2500" dirty="0" smtClean="0">
                <a:latin typeface="Andalus" pitchFamily="18" charset="-78"/>
                <a:cs typeface="Andalus" pitchFamily="18" charset="-78"/>
              </a:rPr>
              <a:t>تزوجوا فانی مکاثر بکم الامم غدا فی القیامۀ</a:t>
            </a:r>
            <a:endParaRPr lang="en-US" sz="2500" dirty="0" smtClean="0">
              <a:latin typeface="Andalus" pitchFamily="18" charset="-78"/>
              <a:cs typeface="Andalus" pitchFamily="18" charset="-78"/>
            </a:endParaRPr>
          </a:p>
          <a:p>
            <a:pPr marL="0" indent="0" algn="just">
              <a:buNone/>
            </a:pPr>
            <a:r>
              <a:rPr lang="fa-IR" sz="2000" dirty="0" smtClean="0">
                <a:cs typeface="B Nazanin" pitchFamily="2" charset="-78"/>
              </a:rPr>
              <a:t>ازدواج کنید! چون من در فردای قیامت با کثرت افراد شما بر امت‌های پیشین مباهات می‌کنم. (</a:t>
            </a:r>
            <a:r>
              <a:rPr lang="fa-IR" sz="2000" dirty="0"/>
              <a:t>میرزا آقا نوری طبرسی،مستدرک </a:t>
            </a:r>
            <a:r>
              <a:rPr lang="fa-IR" sz="2000" dirty="0" smtClean="0"/>
              <a:t>الوسائل)</a:t>
            </a:r>
            <a:endParaRPr lang="fa-IR" sz="2000" dirty="0" smtClean="0">
              <a:cs typeface="B Nazanin" pitchFamily="2" charset="-78"/>
            </a:endParaRPr>
          </a:p>
          <a:p>
            <a:pPr marL="0" indent="0" algn="just" rtl="1">
              <a:buNone/>
            </a:pPr>
            <a:endParaRPr lang="en-US" sz="2500" dirty="0" smtClean="0">
              <a:cs typeface="B Nazanin" pitchFamily="2" charset="-78"/>
            </a:endParaRPr>
          </a:p>
          <a:p>
            <a:pPr algn="just" rtl="1"/>
            <a:r>
              <a:rPr lang="fa-IR" sz="2500" dirty="0" smtClean="0">
                <a:latin typeface="Andalus" pitchFamily="18" charset="-78"/>
                <a:cs typeface="Andalus" pitchFamily="18" charset="-78"/>
              </a:rPr>
              <a:t>ما یمنع المومن ان یتخذ اهلا لعل الله یرزقه نسمة تثقل الارض بلا اله الا الله؟!</a:t>
            </a:r>
            <a:endParaRPr lang="en-US" sz="2500" dirty="0" smtClean="0">
              <a:latin typeface="Andalus" pitchFamily="18" charset="-78"/>
              <a:cs typeface="Andalus" pitchFamily="18" charset="-78"/>
            </a:endParaRPr>
          </a:p>
          <a:p>
            <a:pPr marL="0" indent="0" algn="just">
              <a:buNone/>
            </a:pPr>
            <a:r>
              <a:rPr lang="fa-IR" sz="2000" dirty="0" smtClean="0">
                <a:cs typeface="B Nazanin" pitchFamily="2" charset="-78"/>
              </a:rPr>
              <a:t>چه باز می‌دارد مرد مومن را که زنی بگیرد به امید آنکه خداوند به او ذی‌روحی را نصیب کند تا زمین را به لا اله الا الله سنگین گرداند؟!</a:t>
            </a:r>
            <a:r>
              <a:rPr lang="fa-IR" sz="2000" dirty="0"/>
              <a:t> </a:t>
            </a:r>
            <a:r>
              <a:rPr lang="fa-IR" sz="2000" dirty="0" smtClean="0"/>
              <a:t>(شیخ </a:t>
            </a:r>
            <a:r>
              <a:rPr lang="fa-IR" sz="2000" dirty="0"/>
              <a:t>حر عاملی، وسائل </a:t>
            </a:r>
            <a:r>
              <a:rPr lang="fa-IR" sz="2000" dirty="0" smtClean="0"/>
              <a:t>الشیعه)</a:t>
            </a:r>
            <a:endParaRPr lang="fa-IR" sz="2000" dirty="0" smtClean="0">
              <a:cs typeface="B Nazanin" pitchFamily="2" charset="-78"/>
            </a:endParaRPr>
          </a:p>
          <a:p>
            <a:pPr marL="0" indent="0" algn="just" rtl="1">
              <a:buNone/>
            </a:pPr>
            <a:endParaRPr lang="fa-IR" sz="2000" dirty="0">
              <a:cs typeface="B Nazanin" pitchFamily="2" charset="-78"/>
            </a:endParaRPr>
          </a:p>
          <a:p>
            <a:pPr algn="just"/>
            <a:r>
              <a:rPr lang="ar-SA" sz="2500" dirty="0" smtClean="0">
                <a:cs typeface="Andalus" pitchFamily="2" charset="-78"/>
              </a:rPr>
              <a:t>لَا </a:t>
            </a:r>
            <a:r>
              <a:rPr lang="ar-SA" sz="2500" dirty="0">
                <a:cs typeface="Andalus" pitchFamily="2" charset="-78"/>
              </a:rPr>
              <a:t>رَهْبَانِيَّةَ فِي الْإِسْلَامِ تَزَوَّجُوا فَإِنِّي مُكَاثِرٌ بِكُمُ </a:t>
            </a:r>
            <a:r>
              <a:rPr lang="ar-SA" sz="2500" dirty="0" smtClean="0">
                <a:cs typeface="Andalus" pitchFamily="2" charset="-78"/>
              </a:rPr>
              <a:t>الْأُمَمَ</a:t>
            </a:r>
            <a:endParaRPr lang="fa-IR" sz="2500" dirty="0" smtClean="0">
              <a:cs typeface="Andalus" pitchFamily="2" charset="-78"/>
            </a:endParaRPr>
          </a:p>
          <a:p>
            <a:pPr marL="0" indent="0" algn="just">
              <a:buNone/>
            </a:pPr>
            <a:r>
              <a:rPr lang="fa-IR" sz="2000" dirty="0" smtClean="0"/>
              <a:t>رهبانیّت </a:t>
            </a:r>
            <a:r>
              <a:rPr lang="fa-IR" sz="2000" dirty="0"/>
              <a:t>در اسلام نیست. </a:t>
            </a:r>
            <a:r>
              <a:rPr lang="fa-IR" sz="2000" dirty="0" smtClean="0"/>
              <a:t>ازدواج کنید! من </a:t>
            </a:r>
            <a:r>
              <a:rPr lang="fa-IR" sz="2000" dirty="0"/>
              <a:t>به فزونی عدد شما بر ملتهای دیگر مباهات می کنم.</a:t>
            </a:r>
            <a:r>
              <a:rPr lang="fa-IR" sz="2000" dirty="0" smtClean="0">
                <a:cs typeface="+mj-cs"/>
              </a:rPr>
              <a:t>(دعائم الاسلام، نعمان </a:t>
            </a:r>
            <a:r>
              <a:rPr lang="fa-IR" sz="2000" dirty="0">
                <a:cs typeface="+mj-cs"/>
              </a:rPr>
              <a:t>بن محمد </a:t>
            </a:r>
            <a:r>
              <a:rPr lang="fa-IR" sz="2000" dirty="0" smtClean="0">
                <a:cs typeface="+mj-cs"/>
              </a:rPr>
              <a:t>تميمى)</a:t>
            </a:r>
            <a:endParaRPr lang="fa-IR" sz="2000" dirty="0">
              <a:cs typeface="+mj-cs"/>
            </a:endParaRPr>
          </a:p>
          <a:p>
            <a:pPr marL="0" indent="0" algn="just" rtl="1">
              <a:buNone/>
            </a:pPr>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r>
              <a:rPr lang="fa-IR" dirty="0" smtClean="0"/>
              <a:t>73</a:t>
            </a:r>
            <a:endParaRPr lang="en-US" dirty="0"/>
          </a:p>
        </p:txBody>
      </p:sp>
      <p:sp>
        <p:nvSpPr>
          <p:cNvPr id="6" name="Title 1"/>
          <p:cNvSpPr txBox="1">
            <a:spLocks/>
          </p:cNvSpPr>
          <p:nvPr/>
        </p:nvSpPr>
        <p:spPr>
          <a:xfrm>
            <a:off x="467544" y="404664"/>
            <a:ext cx="8229600" cy="1143000"/>
          </a:xfrm>
          <a:prstGeom prst="rect">
            <a:avLst/>
          </a:prstGeom>
        </p:spPr>
        <p:txBody>
          <a:bodyPr vert="horz" lIns="0" rIns="0" bIns="0" anchor="b">
            <a:normAutofit/>
          </a:bodyPr>
          <a:lstStyle/>
          <a:p>
            <a:pPr lvl="0" algn="ctr" rtl="1">
              <a:spcBef>
                <a:spcPct val="0"/>
              </a:spcBef>
              <a:defRPr/>
            </a:pPr>
            <a:r>
              <a:rPr kumimoji="0" lang="fa-IR" sz="4000" b="0" i="0" u="none" strike="noStrike" kern="1200" cap="none" spc="0" normalizeH="0" baseline="0" noProof="0" dirty="0" smtClean="0">
                <a:ln>
                  <a:noFill/>
                </a:ln>
                <a:solidFill>
                  <a:schemeClr val="tx2"/>
                </a:solidFill>
                <a:effectLst/>
                <a:uLnTx/>
                <a:uFillTx/>
                <a:latin typeface="+mj-lt"/>
                <a:ea typeface="+mj-ea"/>
                <a:cs typeface="B Titr" pitchFamily="2" charset="-78"/>
              </a:rPr>
              <a:t>روایات پیامبر</a:t>
            </a:r>
            <a:r>
              <a:rPr lang="fa-IR" sz="4000" dirty="0">
                <a:cs typeface="EntezareZohoor B4" pitchFamily="2" charset="-78"/>
              </a:rPr>
              <a:t> </a:t>
            </a:r>
            <a:r>
              <a:rPr lang="fa-IR" sz="4000" dirty="0">
                <a:solidFill>
                  <a:schemeClr val="accent2">
                    <a:lumMod val="50000"/>
                  </a:schemeClr>
                </a:solidFill>
                <a:cs typeface="EntezareZohoor B4" pitchFamily="2" charset="-78"/>
              </a:rPr>
              <a:t>,</a:t>
            </a:r>
            <a:endParaRPr kumimoji="0" lang="en-US" sz="4000" b="0" i="0" u="none" strike="noStrike" kern="1200" cap="none" spc="0" normalizeH="0" baseline="0" noProof="0" dirty="0">
              <a:ln>
                <a:noFill/>
              </a:ln>
              <a:solidFill>
                <a:schemeClr val="accent2">
                  <a:lumMod val="50000"/>
                </a:schemeClr>
              </a:solidFill>
              <a:effectLst/>
              <a:uLnTx/>
              <a:uFillTx/>
              <a:latin typeface="+mj-lt"/>
              <a:ea typeface="+mj-ea"/>
              <a:cs typeface="B Titr" pitchFamily="2" charset="-78"/>
            </a:endParaRPr>
          </a:p>
        </p:txBody>
      </p:sp>
    </p:spTree>
    <p:extLst>
      <p:ext uri="{BB962C8B-B14F-4D97-AF65-F5344CB8AC3E}">
        <p14:creationId xmlns:p14="http://schemas.microsoft.com/office/powerpoint/2010/main" val="2862114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79512" y="908720"/>
            <a:ext cx="3024336" cy="4032448"/>
          </a:xfrm>
          <a:prstGeom prst="rect">
            <a:avLst/>
          </a:prstGeom>
          <a:effectLst>
            <a:softEdge rad="635000"/>
          </a:effectLst>
        </p:spPr>
      </p:pic>
      <p:sp>
        <p:nvSpPr>
          <p:cNvPr id="2" name="Title 1"/>
          <p:cNvSpPr>
            <a:spLocks noGrp="1"/>
          </p:cNvSpPr>
          <p:nvPr>
            <p:ph type="title"/>
          </p:nvPr>
        </p:nvSpPr>
        <p:spPr>
          <a:xfrm>
            <a:off x="467544" y="332656"/>
            <a:ext cx="8229600" cy="1143000"/>
          </a:xfrm>
        </p:spPr>
        <p:txBody>
          <a:bodyPr>
            <a:normAutofit/>
          </a:bodyPr>
          <a:lstStyle/>
          <a:p>
            <a:r>
              <a:rPr lang="fa-IR" sz="4000" dirty="0" smtClean="0"/>
              <a:t>روایتی از امام کاظم</a:t>
            </a:r>
            <a:r>
              <a:rPr lang="fa-IR" sz="4000" dirty="0">
                <a:cs typeface="EntezareZohoor B4" pitchFamily="2" charset="-78"/>
              </a:rPr>
              <a:t> </a:t>
            </a:r>
            <a:endParaRPr lang="en-US" sz="4000" dirty="0"/>
          </a:p>
        </p:txBody>
      </p:sp>
      <p:sp>
        <p:nvSpPr>
          <p:cNvPr id="3" name="Content Placeholder 2"/>
          <p:cNvSpPr>
            <a:spLocks noGrp="1"/>
          </p:cNvSpPr>
          <p:nvPr>
            <p:ph idx="1"/>
          </p:nvPr>
        </p:nvSpPr>
        <p:spPr/>
        <p:txBody>
          <a:bodyPr>
            <a:normAutofit fontScale="77500" lnSpcReduction="20000"/>
          </a:bodyPr>
          <a:lstStyle/>
          <a:p>
            <a:pPr algn="just" rtl="1">
              <a:lnSpc>
                <a:spcPct val="160000"/>
              </a:lnSpc>
            </a:pPr>
            <a:r>
              <a:rPr lang="fa-IR" dirty="0" smtClean="0">
                <a:cs typeface="B Nazanin" pitchFamily="2" charset="-78"/>
              </a:rPr>
              <a:t> </a:t>
            </a:r>
            <a:r>
              <a:rPr lang="ar-SA" sz="3600" dirty="0" smtClean="0">
                <a:latin typeface="Andalus" pitchFamily="18" charset="-78"/>
                <a:cs typeface="Andalus" pitchFamily="18" charset="-78"/>
              </a:rPr>
              <a:t>« كتبت إلى أبي الحسن (ع): إنّي اجتنبت طلب الولد منذ خمس سنين، و ذلك أنّ أهلي كرهت ذلك، و قالت: إنّه يشتدّ علَيَّ تربيتهم لقلّة الشي‌ء، فما ترى؟ فكتب (ع) إلَيَّ: «اطلب الولد، فإنّ اللّه يرزقهم»»</a:t>
            </a:r>
            <a:endParaRPr lang="fa-IR" sz="3600" dirty="0" smtClean="0">
              <a:latin typeface="Andalus" pitchFamily="18" charset="-78"/>
              <a:cs typeface="Andalus" pitchFamily="18" charset="-78"/>
            </a:endParaRPr>
          </a:p>
          <a:p>
            <a:pPr marL="0" indent="0" algn="just" rtl="1">
              <a:lnSpc>
                <a:spcPct val="160000"/>
              </a:lnSpc>
              <a:buNone/>
            </a:pPr>
            <a:endParaRPr lang="en-US" dirty="0" smtClean="0">
              <a:latin typeface="Andalus" pitchFamily="18" charset="-78"/>
              <a:cs typeface="Andalus" pitchFamily="18" charset="-78"/>
            </a:endParaRPr>
          </a:p>
          <a:p>
            <a:pPr marL="0" indent="0" algn="just" rtl="1">
              <a:lnSpc>
                <a:spcPct val="160000"/>
              </a:lnSpc>
              <a:buNone/>
            </a:pPr>
            <a:r>
              <a:rPr lang="ar-SA" sz="2900" dirty="0"/>
              <a:t>از امام کاظم(ع) درنامه ای پرسیدم</a:t>
            </a:r>
            <a:r>
              <a:rPr lang="ar-SA" sz="2900" dirty="0" smtClean="0"/>
              <a:t>:</a:t>
            </a:r>
            <a:r>
              <a:rPr lang="fa-IR" sz="2900" dirty="0" smtClean="0"/>
              <a:t> </a:t>
            </a:r>
            <a:r>
              <a:rPr lang="ar-SA" sz="2900" dirty="0" smtClean="0"/>
              <a:t>پنج </a:t>
            </a:r>
            <a:r>
              <a:rPr lang="ar-SA" sz="2900" dirty="0"/>
              <a:t>سال است که از بچه دار شدن اجتناب </a:t>
            </a:r>
            <a:r>
              <a:rPr lang="ar-SA" sz="2900" dirty="0" smtClean="0"/>
              <a:t>می</a:t>
            </a:r>
            <a:r>
              <a:rPr lang="fa-IR" sz="2900" dirty="0" smtClean="0"/>
              <a:t>‌</a:t>
            </a:r>
            <a:r>
              <a:rPr lang="ar-SA" sz="2900" dirty="0" smtClean="0"/>
              <a:t>کنم </a:t>
            </a:r>
            <a:r>
              <a:rPr lang="ar-SA" sz="2900" dirty="0"/>
              <a:t>زیرا همسرم از این کار ناخشنود است و </a:t>
            </a:r>
            <a:r>
              <a:rPr lang="ar-SA" sz="2900" dirty="0" smtClean="0"/>
              <a:t>می</a:t>
            </a:r>
            <a:r>
              <a:rPr lang="fa-IR" sz="2900" dirty="0" smtClean="0"/>
              <a:t>‌</a:t>
            </a:r>
            <a:r>
              <a:rPr lang="ar-SA" sz="2900" dirty="0" smtClean="0"/>
              <a:t>گوید</a:t>
            </a:r>
            <a:r>
              <a:rPr lang="ar-SA" sz="2900" dirty="0"/>
              <a:t>: برای من تربیت و نگه داری فرزند با کمبود مالی مشکل است. شما چه </a:t>
            </a:r>
            <a:r>
              <a:rPr lang="ar-SA" sz="2900" dirty="0" smtClean="0"/>
              <a:t>می</a:t>
            </a:r>
            <a:r>
              <a:rPr lang="fa-IR" sz="2900" dirty="0" smtClean="0"/>
              <a:t>‌</a:t>
            </a:r>
            <a:r>
              <a:rPr lang="ar-SA" sz="2900" dirty="0" smtClean="0"/>
              <a:t>فرمایید</a:t>
            </a:r>
            <a:r>
              <a:rPr lang="ar-SA" sz="2900" dirty="0"/>
              <a:t>؟ امام در پاسخ نوشت: </a:t>
            </a:r>
            <a:r>
              <a:rPr lang="ar-SA" sz="2900" b="1" dirty="0"/>
              <a:t>در پی فرزنددار شدن باش زیرا روزی او را خدا </a:t>
            </a:r>
            <a:r>
              <a:rPr lang="ar-SA" sz="2900" b="1" dirty="0" smtClean="0"/>
              <a:t>می</a:t>
            </a:r>
            <a:r>
              <a:rPr lang="fa-IR" sz="2900" b="1" dirty="0" smtClean="0"/>
              <a:t>‌</a:t>
            </a:r>
            <a:r>
              <a:rPr lang="ar-SA" sz="2900" b="1" dirty="0" smtClean="0"/>
              <a:t>دهد</a:t>
            </a:r>
            <a:r>
              <a:rPr lang="fa-IR" sz="2900" b="1" dirty="0" smtClean="0"/>
              <a:t>.</a:t>
            </a:r>
            <a:r>
              <a:rPr lang="fa-IR" sz="2900" dirty="0" smtClean="0"/>
              <a:t>(الکافی،کلینی)</a:t>
            </a:r>
            <a:endParaRPr lang="en-US" sz="2900" dirty="0"/>
          </a:p>
          <a:p>
            <a:pPr marL="0" indent="0" algn="just" rtl="1">
              <a:lnSpc>
                <a:spcPct val="160000"/>
              </a:lnSpc>
              <a:buNone/>
            </a:pPr>
            <a:endParaRPr lang="fa-IR" dirty="0" smtClean="0">
              <a:cs typeface="B Nazanin" pitchFamily="2" charset="-78"/>
            </a:endParaRPr>
          </a:p>
          <a:p>
            <a:pPr algn="just" rtl="1">
              <a:lnSpc>
                <a:spcPct val="160000"/>
              </a:lnSpc>
            </a:pPr>
            <a:endParaRPr lang="en-US" dirty="0" smtClean="0">
              <a:cs typeface="B Nazanin" pitchFamily="2" charset="-78"/>
            </a:endParaRPr>
          </a:p>
          <a:p>
            <a:pPr algn="just" rtl="1">
              <a:lnSpc>
                <a:spcPct val="160000"/>
              </a:lnSpc>
            </a:pPr>
            <a:endParaRPr lang="en-US" dirty="0" smtClean="0">
              <a:cs typeface="B Nazanin" pitchFamily="2" charset="-78"/>
            </a:endParaRPr>
          </a:p>
          <a:p>
            <a:pPr algn="just" rtl="1">
              <a:lnSpc>
                <a:spcPct val="160000"/>
              </a:lnSpc>
            </a:pPr>
            <a:endParaRPr lang="en-US" dirty="0" smtClean="0">
              <a:cs typeface="B Nazanin" pitchFamily="2" charset="-78"/>
            </a:endParaRPr>
          </a:p>
          <a:p>
            <a:pPr algn="just">
              <a:lnSpc>
                <a:spcPct val="160000"/>
              </a:lnSpc>
            </a:pPr>
            <a:endParaRPr lang="en-US" dirty="0"/>
          </a:p>
        </p:txBody>
      </p:sp>
      <p:sp>
        <p:nvSpPr>
          <p:cNvPr id="4" name="Slide Number Placeholder 3"/>
          <p:cNvSpPr>
            <a:spLocks noGrp="1"/>
          </p:cNvSpPr>
          <p:nvPr>
            <p:ph type="sldNum" sz="quarter" idx="12"/>
          </p:nvPr>
        </p:nvSpPr>
        <p:spPr/>
        <p:txBody>
          <a:bodyPr/>
          <a:lstStyle/>
          <a:p>
            <a:r>
              <a:rPr lang="fa-IR" dirty="0" smtClean="0"/>
              <a:t>74</a:t>
            </a:r>
            <a:endParaRPr lang="en-US" dirty="0"/>
          </a:p>
        </p:txBody>
      </p:sp>
    </p:spTree>
    <p:extLst>
      <p:ext uri="{BB962C8B-B14F-4D97-AF65-F5344CB8AC3E}">
        <p14:creationId xmlns:p14="http://schemas.microsoft.com/office/powerpoint/2010/main" val="3047883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txBody>
          <a:bodyPr>
            <a:normAutofit/>
          </a:bodyPr>
          <a:lstStyle/>
          <a:p>
            <a:r>
              <a:rPr lang="fa-IR" sz="5400" b="1" dirty="0" smtClean="0">
                <a:latin typeface="IranNastaliq" pitchFamily="18" charset="0"/>
                <a:cs typeface="IranNastaliq" pitchFamily="18" charset="0"/>
              </a:rPr>
              <a:t>انّ الله هو الرّزّاق</a:t>
            </a:r>
            <a:endParaRPr lang="en-US" b="1" dirty="0">
              <a:latin typeface="IranNastaliq" pitchFamily="18" charset="0"/>
              <a:cs typeface="IranNastaliq" pitchFamily="18" charset="0"/>
            </a:endParaRPr>
          </a:p>
        </p:txBody>
      </p:sp>
      <p:sp>
        <p:nvSpPr>
          <p:cNvPr id="3" name="Content Placeholder 2"/>
          <p:cNvSpPr>
            <a:spLocks noGrp="1"/>
          </p:cNvSpPr>
          <p:nvPr>
            <p:ph idx="1"/>
          </p:nvPr>
        </p:nvSpPr>
        <p:spPr>
          <a:xfrm>
            <a:off x="523941" y="1340768"/>
            <a:ext cx="8368539" cy="5517232"/>
          </a:xfrm>
        </p:spPr>
        <p:txBody>
          <a:bodyPr>
            <a:noAutofit/>
          </a:bodyPr>
          <a:lstStyle/>
          <a:p>
            <a:pPr marL="0" indent="0">
              <a:buNone/>
            </a:pPr>
            <a:r>
              <a:rPr lang="fa-IR" sz="2000" dirty="0">
                <a:cs typeface="EntezareZohoor B4" pitchFamily="2" charset="-78"/>
              </a:rPr>
              <a:t>پیغمبر اكرم </a:t>
            </a:r>
            <a:r>
              <a:rPr lang="fa-IR" sz="2000" dirty="0" smtClean="0">
                <a:cs typeface="EntezareZohoor B4" pitchFamily="2" charset="-78"/>
              </a:rPr>
              <a:t>(ص):</a:t>
            </a:r>
            <a:r>
              <a:rPr lang="fa-IR" sz="2000" dirty="0">
                <a:cs typeface="EntezareZohoor B4" pitchFamily="2" charset="-78"/>
              </a:rPr>
              <a:t> </a:t>
            </a:r>
            <a:endParaRPr lang="fa-IR" sz="2000" dirty="0"/>
          </a:p>
          <a:p>
            <a:pPr marL="0" indent="0">
              <a:buNone/>
            </a:pPr>
            <a:r>
              <a:rPr lang="fa-IR" sz="2000" dirty="0">
                <a:latin typeface="Andalus" pitchFamily="2" charset="-78"/>
                <a:cs typeface="Andalus" pitchFamily="2" charset="-78"/>
              </a:rPr>
              <a:t>من تَرَكَ التَّزْوِیجَ مَخَافَةَ الْعَیلَةِ فَقَدْ أَسَاءَ ظَنَّهُ بِاللَّهِ عَزَّ وَ جَلَّ إِنَّ اللَّهَ عَزَّ وَ جَلَّ یقُولُ «إِنْ یكُونُوا فُقَراءَ یغْنِهِمُ اللَّهُ مِنْ فَضْلِهِ»</a:t>
            </a:r>
          </a:p>
          <a:p>
            <a:pPr marL="0" indent="0">
              <a:buNone/>
            </a:pPr>
            <a:r>
              <a:rPr lang="fa-IR" sz="2000" dirty="0"/>
              <a:t>كسی كه ازدواج را از ترس فقر و مخارج عائله مندی ترك كند، گمان بد به خدا برده است؛ چرا كه خداوند متعال می‌فرماید: «اگر آنها فقیر باشند، خداوند آنها را از فضل خود بی نیاز می سازد.»(کافی،کلینی</a:t>
            </a:r>
            <a:r>
              <a:rPr lang="fa-IR" sz="2000" dirty="0" smtClean="0"/>
              <a:t>)</a:t>
            </a:r>
          </a:p>
          <a:p>
            <a:pPr marL="0" indent="0">
              <a:buNone/>
            </a:pPr>
            <a:r>
              <a:rPr lang="fa-IR" sz="2000" dirty="0" smtClean="0"/>
              <a:t>إ</a:t>
            </a:r>
            <a:r>
              <a:rPr lang="fa-IR" sz="2000" dirty="0" smtClean="0">
                <a:latin typeface="Andalus" pitchFamily="2" charset="-78"/>
                <a:cs typeface="Andalus" pitchFamily="2" charset="-78"/>
              </a:rPr>
              <a:t>نَّ </a:t>
            </a:r>
            <a:r>
              <a:rPr lang="fa-IR" sz="2000" dirty="0">
                <a:latin typeface="Andalus" pitchFamily="2" charset="-78"/>
                <a:cs typeface="Andalus" pitchFamily="2" charset="-78"/>
              </a:rPr>
              <a:t>اللَّهَ هُوَ الرَّزَّاقُ ذُو الْقُوَّةِ الْمَتینُ</a:t>
            </a:r>
          </a:p>
          <a:p>
            <a:pPr marL="0" indent="0">
              <a:buNone/>
            </a:pPr>
            <a:r>
              <a:rPr lang="fa-IR" sz="2000" dirty="0"/>
              <a:t>خداوند روزی دهنده و صاحب قوت و قدرت است</a:t>
            </a:r>
            <a:r>
              <a:rPr lang="fa-IR" sz="2000" dirty="0" smtClean="0"/>
              <a:t>. </a:t>
            </a:r>
            <a:r>
              <a:rPr lang="fa-IR" sz="2000" dirty="0"/>
              <a:t>(سوره ذاریات،آیه 58</a:t>
            </a:r>
            <a:r>
              <a:rPr lang="fa-IR" sz="2000" dirty="0" smtClean="0"/>
              <a:t>)</a:t>
            </a:r>
          </a:p>
          <a:p>
            <a:pPr marL="0" indent="0">
              <a:buNone/>
            </a:pPr>
            <a:endParaRPr lang="fa-IR" sz="2000" dirty="0" smtClean="0">
              <a:cs typeface="EntezareZohoor B4" pitchFamily="2" charset="-78"/>
            </a:endParaRPr>
          </a:p>
          <a:p>
            <a:pPr marL="0" indent="0">
              <a:buNone/>
            </a:pPr>
            <a:r>
              <a:rPr lang="fa-IR" sz="2000" dirty="0" smtClean="0">
                <a:cs typeface="EntezareZohoor B4" pitchFamily="2" charset="-78"/>
              </a:rPr>
              <a:t>امام صادق(ع) :</a:t>
            </a:r>
            <a:endParaRPr lang="fa-IR" sz="2000" dirty="0">
              <a:cs typeface="EntezareZohoor B4" pitchFamily="2" charset="-78"/>
            </a:endParaRPr>
          </a:p>
          <a:p>
            <a:pPr marL="0" indent="0">
              <a:buNone/>
            </a:pPr>
            <a:r>
              <a:rPr lang="fa-IR" sz="2000" dirty="0">
                <a:latin typeface="Andalus" pitchFamily="2" charset="-78"/>
                <a:cs typeface="Andalus" pitchFamily="2" charset="-78"/>
              </a:rPr>
              <a:t>الرِّزْقُ مَعَ النِّسَاءِ وَ الْعِیال</a:t>
            </a:r>
            <a:r>
              <a:rPr lang="fa-IR" sz="2000" dirty="0"/>
              <a:t>ِ</a:t>
            </a:r>
            <a:endParaRPr lang="en-US" sz="2000" dirty="0"/>
          </a:p>
          <a:p>
            <a:pPr marL="0" indent="0">
              <a:buNone/>
            </a:pPr>
            <a:r>
              <a:rPr lang="fa-IR" sz="2000" dirty="0"/>
              <a:t>رزق و روزی با همسر و فرزندان </a:t>
            </a:r>
            <a:r>
              <a:rPr lang="fa-IR" sz="2000" dirty="0" smtClean="0"/>
              <a:t>می‌باشد</a:t>
            </a:r>
            <a:r>
              <a:rPr lang="fa-IR" sz="2000" dirty="0"/>
              <a:t>. (الكافی، كلینی)</a:t>
            </a:r>
            <a:endParaRPr lang="en-US" sz="2000" dirty="0"/>
          </a:p>
          <a:p>
            <a:pPr marL="0" indent="0">
              <a:buNone/>
            </a:pPr>
            <a:r>
              <a:rPr lang="fa-IR" sz="2000" dirty="0">
                <a:cs typeface="EntezareZohoor B4" pitchFamily="2" charset="-78"/>
              </a:rPr>
              <a:t/>
            </a:r>
            <a:br>
              <a:rPr lang="fa-IR" sz="2000" dirty="0">
                <a:cs typeface="EntezareZohoor B4" pitchFamily="2" charset="-78"/>
              </a:rPr>
            </a:br>
            <a:r>
              <a:rPr lang="fa-IR" sz="2000" dirty="0" smtClean="0">
                <a:latin typeface="Andalus" pitchFamily="2" charset="-78"/>
                <a:cs typeface="Andalus" pitchFamily="2" charset="-78"/>
              </a:rPr>
              <a:t>ُلَّمَا </a:t>
            </a:r>
            <a:r>
              <a:rPr lang="fa-IR" sz="2000" dirty="0">
                <a:latin typeface="Andalus" pitchFamily="2" charset="-78"/>
                <a:cs typeface="Andalus" pitchFamily="2" charset="-78"/>
              </a:rPr>
              <a:t>كَثَّرَ الْعَیالُ كَثَّرَ </a:t>
            </a:r>
            <a:r>
              <a:rPr lang="fa-IR" sz="2000" dirty="0" smtClean="0">
                <a:latin typeface="Andalus" pitchFamily="2" charset="-78"/>
                <a:cs typeface="Andalus" pitchFamily="2" charset="-78"/>
              </a:rPr>
              <a:t>الرِّزْقُ</a:t>
            </a:r>
          </a:p>
          <a:p>
            <a:pPr marL="0" indent="0">
              <a:buNone/>
            </a:pPr>
            <a:r>
              <a:rPr lang="fa-IR" sz="2000" dirty="0"/>
              <a:t> هر چه [تعداد] افراد خانواده بیشتر شود، رزق هم بیشتر </a:t>
            </a:r>
            <a:r>
              <a:rPr lang="fa-IR" sz="2000" dirty="0" smtClean="0"/>
              <a:t>می‌شود</a:t>
            </a:r>
            <a:r>
              <a:rPr lang="fa-IR" sz="2000" dirty="0"/>
              <a:t>.(شرح نهج البلاغة، ابن ابی الحدید)</a:t>
            </a:r>
            <a:endParaRPr lang="en-US" sz="2000" dirty="0"/>
          </a:p>
        </p:txBody>
      </p:sp>
      <p:sp>
        <p:nvSpPr>
          <p:cNvPr id="4" name="Slide Number Placeholder 3"/>
          <p:cNvSpPr>
            <a:spLocks noGrp="1"/>
          </p:cNvSpPr>
          <p:nvPr>
            <p:ph type="sldNum" sz="quarter" idx="12"/>
          </p:nvPr>
        </p:nvSpPr>
        <p:spPr/>
        <p:txBody>
          <a:bodyPr/>
          <a:lstStyle/>
          <a:p>
            <a:r>
              <a:rPr lang="fa-IR" dirty="0" smtClean="0"/>
              <a:t>75</a:t>
            </a:r>
            <a:endParaRPr lang="en-US" dirty="0"/>
          </a:p>
        </p:txBody>
      </p:sp>
      <p:pic>
        <p:nvPicPr>
          <p:cNvPr id="1026" name="Picture 2" descr="H:\کنترل جمعیت\Muslim_Bab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3941" y="3429000"/>
            <a:ext cx="2119189" cy="2825585"/>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643146"/>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fa-IR" dirty="0" smtClean="0"/>
              <a:t>76</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4703290"/>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a:xfrm>
            <a:off x="533400" y="3356992"/>
            <a:ext cx="7854696" cy="2016224"/>
          </a:xfrm>
          <a:prstGeom prst="rect">
            <a:avLst/>
          </a:prstGeom>
        </p:spPr>
        <p:txBody>
          <a:bodyPr vert="horz">
            <a:norm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نگاه مخالفین و موافقین</a:t>
            </a:r>
            <a:endParaRPr lang="en-US"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دیدگاه اسلام</a:t>
            </a:r>
          </a:p>
          <a:p>
            <a:pPr marL="393192" lvl="1" indent="0">
              <a:lnSpc>
                <a:spcPct val="120000"/>
              </a:lnSpc>
              <a:buNone/>
            </a:pPr>
            <a:r>
              <a:rPr lang="fa-IR" sz="3000"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تدوین راهکارها</a:t>
            </a:r>
          </a:p>
          <a:p>
            <a:pPr marL="0" indent="0">
              <a:lnSpc>
                <a:spcPct val="120000"/>
              </a:lnSpc>
              <a:buNone/>
            </a:pP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p:txBody>
      </p:sp>
      <p:sp>
        <p:nvSpPr>
          <p:cNvPr id="8" name="Title 5"/>
          <p:cNvSpPr txBox="1">
            <a:spLocks/>
          </p:cNvSpPr>
          <p:nvPr/>
        </p:nvSpPr>
        <p:spPr>
          <a:xfrm>
            <a:off x="107504" y="980728"/>
            <a:ext cx="7851648" cy="1828800"/>
          </a:xfrm>
          <a:prstGeom prst="rect">
            <a:avLst/>
          </a:prstGeom>
        </p:spPr>
        <p:txBody>
          <a:bodyPr vert="horz" lIns="0" rIns="0" bIns="0" anchor="b">
            <a:normAutofit/>
            <a:scene3d>
              <a:camera prst="orthographicFront"/>
              <a:lightRig rig="freezing" dir="t">
                <a:rot lat="0" lon="0" rev="5640000"/>
              </a:lightRig>
            </a:scene3d>
            <a:sp3d extrusionH="57150" prstMaterial="flat">
              <a:bevelT w="38100" h="38100"/>
              <a:contourClr>
                <a:schemeClr val="tx2"/>
              </a:contourClr>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effectLst>
                  <a:outerShdw blurRad="38100" dist="25400" dir="5400000" algn="tl" rotWithShape="0">
                    <a:srgbClr val="000000">
                      <a:alpha val="43000"/>
                    </a:srgbClr>
                  </a:outerShdw>
                </a:effectLst>
              </a:rPr>
              <a:t>افزایش جمعیت</a:t>
            </a:r>
            <a:endParaRPr lang="en-US" dirty="0">
              <a:effectLst>
                <a:outerShdw blurRad="38100" dist="25400" dir="5400000" algn="tl" rotWithShape="0">
                  <a:srgbClr val="000000">
                    <a:alpha val="43000"/>
                  </a:srgbClr>
                </a:outerShdw>
              </a:effectLst>
            </a:endParaRPr>
          </a:p>
        </p:txBody>
      </p:sp>
    </p:spTree>
    <p:extLst>
      <p:ext uri="{BB962C8B-B14F-4D97-AF65-F5344CB8AC3E}">
        <p14:creationId xmlns:p14="http://schemas.microsoft.com/office/powerpoint/2010/main" val="20276547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r>
              <a:rPr lang="fa-IR" sz="4000" dirty="0" smtClean="0"/>
              <a:t>تعادل پویای ساختار جمعیت</a:t>
            </a:r>
            <a:endParaRPr lang="en-US" sz="4000" dirty="0"/>
          </a:p>
        </p:txBody>
      </p:sp>
      <p:sp>
        <p:nvSpPr>
          <p:cNvPr id="3" name="Content Placeholder 2"/>
          <p:cNvSpPr>
            <a:spLocks noGrp="1"/>
          </p:cNvSpPr>
          <p:nvPr>
            <p:ph idx="1"/>
          </p:nvPr>
        </p:nvSpPr>
        <p:spPr>
          <a:xfrm>
            <a:off x="467544" y="1700808"/>
            <a:ext cx="8533612" cy="5286388"/>
          </a:xfrm>
        </p:spPr>
        <p:txBody>
          <a:bodyPr>
            <a:normAutofit/>
          </a:bodyPr>
          <a:lstStyle/>
          <a:p>
            <a:pPr lvl="0" algn="justLow" rtl="1">
              <a:lnSpc>
                <a:spcPct val="150000"/>
              </a:lnSpc>
              <a:buNone/>
            </a:pPr>
            <a:r>
              <a:rPr lang="fa-IR" sz="2200" dirty="0" smtClean="0"/>
              <a:t>	</a:t>
            </a:r>
            <a:r>
              <a:rPr lang="ar-SA" sz="2200" dirty="0" smtClean="0"/>
              <a:t>ساختارکلی </a:t>
            </a:r>
            <a:r>
              <a:rPr lang="ar-SA" sz="2200" dirty="0"/>
              <a:t>جمعیت همانند یک اندام‌واره است که باید بین تمام بخش‌های آن نوعی تعادل پویا و تجدید شونده برقرار </a:t>
            </a:r>
            <a:r>
              <a:rPr lang="ar-SA" sz="2200" dirty="0" smtClean="0"/>
              <a:t>باشد</a:t>
            </a:r>
            <a:r>
              <a:rPr lang="fa-IR" sz="2200" dirty="0" smtClean="0"/>
              <a:t>،</a:t>
            </a:r>
          </a:p>
          <a:p>
            <a:pPr lvl="0" algn="justLow" rtl="1">
              <a:lnSpc>
                <a:spcPct val="150000"/>
              </a:lnSpc>
              <a:buNone/>
            </a:pPr>
            <a:r>
              <a:rPr lang="fa-IR" sz="2200" dirty="0" smtClean="0"/>
              <a:t>    لذا بایستی </a:t>
            </a:r>
            <a:r>
              <a:rPr lang="ar-SA" sz="2200" dirty="0" smtClean="0"/>
              <a:t>ب</a:t>
            </a:r>
            <a:r>
              <a:rPr lang="fa-IR" sz="2200" dirty="0" smtClean="0"/>
              <a:t>ه‌</a:t>
            </a:r>
            <a:r>
              <a:rPr lang="ar-SA" sz="2200" dirty="0" smtClean="0"/>
              <a:t>طور </a:t>
            </a:r>
            <a:r>
              <a:rPr lang="ar-SA" sz="2200" dirty="0"/>
              <a:t>مداوم تغییرات جمعیت مطالعه و دورنمای تحولات جمعیتی ترسیم </a:t>
            </a:r>
            <a:r>
              <a:rPr lang="fa-IR" sz="2200" dirty="0" smtClean="0"/>
              <a:t>گردد</a:t>
            </a:r>
            <a:r>
              <a:rPr lang="ar-SA" sz="2200" dirty="0" smtClean="0"/>
              <a:t>،</a:t>
            </a:r>
            <a:endParaRPr lang="fa-IR" sz="2200" dirty="0"/>
          </a:p>
          <a:p>
            <a:pPr lvl="0" algn="justLow" rtl="1">
              <a:lnSpc>
                <a:spcPct val="150000"/>
              </a:lnSpc>
              <a:buNone/>
            </a:pPr>
            <a:r>
              <a:rPr lang="fa-IR" sz="2200" dirty="0" smtClean="0"/>
              <a:t>    </a:t>
            </a:r>
            <a:r>
              <a:rPr lang="ar-SA" sz="2200" dirty="0" smtClean="0"/>
              <a:t>در </a:t>
            </a:r>
            <a:r>
              <a:rPr lang="ar-SA" sz="2200" dirty="0"/>
              <a:t>صورتی که مطالعات‌، احتمال خارج شدن جمعیت ازحالت تعادلی خود را نشان دهد، سیاست‌های جمعیتی لازم باید اعمال شود. </a:t>
            </a:r>
            <a:endParaRPr lang="en-US" sz="2200" dirty="0"/>
          </a:p>
          <a:p>
            <a:pPr algn="justLow" rtl="1">
              <a:lnSpc>
                <a:spcPct val="150000"/>
              </a:lnSpc>
            </a:pPr>
            <a:endParaRPr lang="en-US" sz="2200" dirty="0"/>
          </a:p>
        </p:txBody>
      </p:sp>
      <p:sp>
        <p:nvSpPr>
          <p:cNvPr id="4" name="Slide Number Placeholder 3"/>
          <p:cNvSpPr>
            <a:spLocks noGrp="1"/>
          </p:cNvSpPr>
          <p:nvPr>
            <p:ph type="sldNum" sz="quarter" idx="12"/>
          </p:nvPr>
        </p:nvSpPr>
        <p:spPr/>
        <p:txBody>
          <a:bodyPr/>
          <a:lstStyle/>
          <a:p>
            <a:r>
              <a:rPr lang="fa-IR" dirty="0" smtClean="0"/>
              <a:t>77</a:t>
            </a:r>
            <a:endParaRPr lang="en-US" dirty="0"/>
          </a:p>
        </p:txBody>
      </p:sp>
      <p:pic>
        <p:nvPicPr>
          <p:cNvPr id="7" name="Picture 2" descr="C:\Users\Dell\Desktop\Jamiat\Hajar_P.P\CFB000.gif"/>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636" b="100000" l="0" r="99247"/>
                    </a14:imgEffect>
                  </a14:imgLayer>
                </a14:imgProps>
              </a:ext>
              <a:ext uri="{28A0092B-C50C-407E-A947-70E740481C1C}">
                <a14:useLocalDpi xmlns:a14="http://schemas.microsoft.com/office/drawing/2010/main" val="0"/>
              </a:ext>
            </a:extLst>
          </a:blip>
          <a:srcRect/>
          <a:stretch>
            <a:fillRect/>
          </a:stretch>
        </p:blipFill>
        <p:spPr bwMode="auto">
          <a:xfrm>
            <a:off x="539552" y="4133078"/>
            <a:ext cx="3096344" cy="2752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161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bg>
      <p:bgPr>
        <a:gradFill rotWithShape="1">
          <a:gsLst>
            <a:gs pos="4000">
              <a:schemeClr val="bg2">
                <a:lumMod val="20000"/>
                <a:lumOff val="80000"/>
              </a:schemeClr>
            </a:gs>
            <a:gs pos="52000">
              <a:schemeClr val="bg2">
                <a:tint val="80000"/>
                <a:satMod val="400000"/>
              </a:schemeClr>
            </a:gs>
            <a:gs pos="73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999" y="359100"/>
            <a:ext cx="7624010" cy="22644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3"/>
          <p:cNvSpPr>
            <a:spLocks noGrp="1"/>
          </p:cNvSpPr>
          <p:nvPr>
            <p:ph type="ctrTitle"/>
          </p:nvPr>
        </p:nvSpPr>
        <p:spPr>
          <a:xfrm>
            <a:off x="685800" y="2132856"/>
            <a:ext cx="7772400" cy="1470025"/>
          </a:xfrm>
        </p:spPr>
        <p:txBody>
          <a:bodyPr>
            <a:normAutofit fontScale="90000"/>
          </a:bodyPr>
          <a:lstStyle/>
          <a:p>
            <a:pPr algn="ctr" rtl="1"/>
            <a:r>
              <a:rPr lang="fa-IR" dirty="0"/>
              <a:t>تدوین راهکارهای افزایش </a:t>
            </a:r>
            <a:r>
              <a:rPr lang="fa-IR" dirty="0" smtClean="0"/>
              <a:t>جمعیت</a:t>
            </a:r>
            <a:endParaRPr lang="en-US" dirty="0">
              <a:latin typeface="B Titr"/>
            </a:endParaRPr>
          </a:p>
        </p:txBody>
      </p:sp>
      <p:sp>
        <p:nvSpPr>
          <p:cNvPr id="5" name="Subtitle 4"/>
          <p:cNvSpPr>
            <a:spLocks noGrp="1"/>
          </p:cNvSpPr>
          <p:nvPr>
            <p:ph type="subTitle" idx="1"/>
          </p:nvPr>
        </p:nvSpPr>
        <p:spPr>
          <a:xfrm>
            <a:off x="539552" y="3573016"/>
            <a:ext cx="8208912" cy="1752600"/>
          </a:xfrm>
        </p:spPr>
        <p:txBody>
          <a:bodyPr>
            <a:noAutofit/>
          </a:bodyPr>
          <a:lstStyle/>
          <a:p>
            <a:pPr algn="just" rtl="1"/>
            <a:r>
              <a:rPr lang="fa-IR" sz="2600" i="1" dirty="0" smtClean="0">
                <a:cs typeface="B Nazanin" pitchFamily="2" charset="-78"/>
              </a:rPr>
              <a:t>راهبرد كلان</a:t>
            </a:r>
          </a:p>
          <a:p>
            <a:pPr algn="just"/>
            <a:r>
              <a:rPr lang="fa-IR" sz="2600" dirty="0" smtClean="0">
                <a:cs typeface="B Nazanin" pitchFamily="2" charset="-78"/>
              </a:rPr>
              <a:t>جلوگيري از كاهش نرخ باروري كل و ارتقاي رشد باروري متناسب با آموزه‌هاي اسلامي و اقتضائات راهبردي كشور و مطالعات جمعيت‌شناختي و آمايش و پايش مستمر جمعيتي</a:t>
            </a:r>
            <a:endParaRPr lang="en-US" sz="2600" dirty="0">
              <a:cs typeface="B Nazanin" pitchFamily="2" charset="-78"/>
            </a:endParaRPr>
          </a:p>
        </p:txBody>
      </p:sp>
      <p:sp>
        <p:nvSpPr>
          <p:cNvPr id="2" name="Slide Number Placeholder 1"/>
          <p:cNvSpPr>
            <a:spLocks noGrp="1"/>
          </p:cNvSpPr>
          <p:nvPr>
            <p:ph type="sldNum" sz="quarter" idx="12"/>
          </p:nvPr>
        </p:nvSpPr>
        <p:spPr/>
        <p:txBody>
          <a:bodyPr/>
          <a:lstStyle/>
          <a:p>
            <a:r>
              <a:rPr lang="fa-IR" dirty="0" smtClean="0">
                <a:solidFill>
                  <a:schemeClr val="bg2">
                    <a:lumMod val="75000"/>
                  </a:schemeClr>
                </a:solidFill>
              </a:rPr>
              <a:t>78</a:t>
            </a:r>
            <a:endParaRPr lang="en-US" dirty="0">
              <a:solidFill>
                <a:schemeClr val="bg2">
                  <a:lumMod val="75000"/>
                </a:schemeClr>
              </a:solidFill>
            </a:endParaRPr>
          </a:p>
        </p:txBody>
      </p:sp>
    </p:spTree>
    <p:extLst>
      <p:ext uri="{BB962C8B-B14F-4D97-AF65-F5344CB8AC3E}">
        <p14:creationId xmlns:p14="http://schemas.microsoft.com/office/powerpoint/2010/main" val="3060129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800" y="1628800"/>
            <a:ext cx="3312368" cy="22060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itle 1"/>
          <p:cNvSpPr>
            <a:spLocks noGrp="1"/>
          </p:cNvSpPr>
          <p:nvPr>
            <p:ph type="title"/>
          </p:nvPr>
        </p:nvSpPr>
        <p:spPr>
          <a:xfrm>
            <a:off x="539552" y="260648"/>
            <a:ext cx="8229600" cy="1143000"/>
          </a:xfrm>
        </p:spPr>
        <p:txBody>
          <a:bodyPr>
            <a:normAutofit/>
          </a:bodyPr>
          <a:lstStyle/>
          <a:p>
            <a:r>
              <a:rPr lang="fa-IR" sz="4000" dirty="0" smtClean="0">
                <a:latin typeface="B Titr"/>
              </a:rPr>
              <a:t>راهبردهاي ملي</a:t>
            </a:r>
            <a:endParaRPr lang="en-US" sz="4000" dirty="0">
              <a:latin typeface="B Titr"/>
            </a:endParaRPr>
          </a:p>
        </p:txBody>
      </p:sp>
      <p:sp>
        <p:nvSpPr>
          <p:cNvPr id="3" name="Content Placeholder 2"/>
          <p:cNvSpPr>
            <a:spLocks noGrp="1"/>
          </p:cNvSpPr>
          <p:nvPr>
            <p:ph idx="1"/>
          </p:nvPr>
        </p:nvSpPr>
        <p:spPr>
          <a:xfrm>
            <a:off x="457200" y="3933056"/>
            <a:ext cx="8229600" cy="2193107"/>
          </a:xfrm>
        </p:spPr>
        <p:txBody>
          <a:bodyPr>
            <a:noAutofit/>
          </a:bodyPr>
          <a:lstStyle/>
          <a:p>
            <a:pPr lvl="0" algn="just" rtl="1">
              <a:lnSpc>
                <a:spcPct val="150000"/>
              </a:lnSpc>
            </a:pPr>
            <a:r>
              <a:rPr lang="fa-IR" sz="2000" dirty="0" smtClean="0">
                <a:cs typeface="B Nazanin" pitchFamily="2" charset="-78"/>
              </a:rPr>
              <a:t> فرهنگ‌سازي </a:t>
            </a:r>
            <a:r>
              <a:rPr lang="fa-IR" sz="2000" dirty="0">
                <a:cs typeface="B Nazanin" pitchFamily="2" charset="-78"/>
              </a:rPr>
              <a:t>نسبت به پيامدهاي منفي كاهش باروري </a:t>
            </a:r>
            <a:endParaRPr lang="fa-IR" sz="2000" dirty="0" smtClean="0">
              <a:cs typeface="B Nazanin" pitchFamily="2" charset="-78"/>
            </a:endParaRPr>
          </a:p>
          <a:p>
            <a:pPr lvl="0" algn="just">
              <a:lnSpc>
                <a:spcPct val="150000"/>
              </a:lnSpc>
            </a:pPr>
            <a:r>
              <a:rPr lang="fa-IR" sz="2000" dirty="0">
                <a:cs typeface="B Nazanin" pitchFamily="2" charset="-78"/>
              </a:rPr>
              <a:t>اصلاح نگرش مسئولان و مردم برای دستیابی به جمعيت مطلوب </a:t>
            </a:r>
            <a:endParaRPr lang="en-US" sz="2000" dirty="0">
              <a:cs typeface="B Nazanin" pitchFamily="2" charset="-78"/>
            </a:endParaRPr>
          </a:p>
          <a:p>
            <a:pPr lvl="0" algn="just" rtl="1">
              <a:lnSpc>
                <a:spcPct val="150000"/>
              </a:lnSpc>
            </a:pPr>
            <a:r>
              <a:rPr lang="fa-IR" sz="2000" dirty="0" smtClean="0">
                <a:cs typeface="B Nazanin" pitchFamily="2" charset="-78"/>
              </a:rPr>
              <a:t> </a:t>
            </a:r>
            <a:r>
              <a:rPr lang="fa-IR" sz="2000" dirty="0">
                <a:cs typeface="B Nazanin" pitchFamily="2" charset="-78"/>
              </a:rPr>
              <a:t>تدوين راهبردها، </a:t>
            </a:r>
            <a:r>
              <a:rPr lang="fa-IR" sz="2000" dirty="0" smtClean="0">
                <a:cs typeface="B Nazanin" pitchFamily="2" charset="-78"/>
              </a:rPr>
              <a:t>برنامه‌ها </a:t>
            </a:r>
            <a:r>
              <a:rPr lang="fa-IR" sz="2000" dirty="0">
                <a:cs typeface="B Nazanin" pitchFamily="2" charset="-78"/>
              </a:rPr>
              <a:t>و قوانين و مقررات حمايتي و تشويقي براي دستيابي به نرخ باروري مناسب و جمعيت مطلوب و لغو </a:t>
            </a:r>
            <a:r>
              <a:rPr lang="fa-IR" sz="2000" dirty="0" smtClean="0">
                <a:cs typeface="B Nazanin" pitchFamily="2" charset="-78"/>
              </a:rPr>
              <a:t>سياست‌ها</a:t>
            </a:r>
            <a:r>
              <a:rPr lang="fa-IR" sz="2000" dirty="0">
                <a:cs typeface="B Nazanin" pitchFamily="2" charset="-78"/>
              </a:rPr>
              <a:t>، </a:t>
            </a:r>
            <a:r>
              <a:rPr lang="fa-IR" sz="2000" dirty="0" smtClean="0">
                <a:cs typeface="B Nazanin" pitchFamily="2" charset="-78"/>
              </a:rPr>
              <a:t>برنامه‌ها </a:t>
            </a:r>
            <a:r>
              <a:rPr lang="fa-IR" sz="2000" dirty="0">
                <a:cs typeface="B Nazanin" pitchFamily="2" charset="-78"/>
              </a:rPr>
              <a:t>و قوانين مشوق كاهش باروري</a:t>
            </a:r>
            <a:endParaRPr lang="en-US" sz="2000" dirty="0">
              <a:cs typeface="B Nazanin" pitchFamily="2" charset="-78"/>
            </a:endParaRPr>
          </a:p>
          <a:p>
            <a:pPr marL="0" lvl="0" indent="0" algn="just" rtl="1">
              <a:lnSpc>
                <a:spcPct val="150000"/>
              </a:lnSpc>
              <a:buNone/>
            </a:pPr>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r>
              <a:rPr lang="fa-IR" dirty="0" smtClean="0"/>
              <a:t>79</a:t>
            </a:r>
            <a:endParaRPr lang="en-US" dirty="0"/>
          </a:p>
        </p:txBody>
      </p:sp>
    </p:spTree>
    <p:extLst>
      <p:ext uri="{BB962C8B-B14F-4D97-AF65-F5344CB8AC3E}">
        <p14:creationId xmlns:p14="http://schemas.microsoft.com/office/powerpoint/2010/main" val="385737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gn="just" rtl="1">
              <a:lnSpc>
                <a:spcPct val="150000"/>
              </a:lnSpc>
            </a:pPr>
            <a:r>
              <a:rPr lang="fa-IR" sz="2000" dirty="0"/>
              <a:t>ايجاد و استقرار نظام مديريت فرابخشي و جامع جمعيتي كشور </a:t>
            </a:r>
            <a:endParaRPr lang="en-US" sz="2000" dirty="0"/>
          </a:p>
          <a:p>
            <a:pPr lvl="0" algn="just" rtl="1">
              <a:lnSpc>
                <a:spcPct val="150000"/>
              </a:lnSpc>
            </a:pPr>
            <a:r>
              <a:rPr lang="fa-IR" sz="2000" dirty="0"/>
              <a:t> تدوين الگوي سبك </a:t>
            </a:r>
            <a:r>
              <a:rPr lang="fa-IR" sz="2000" dirty="0" smtClean="0"/>
              <a:t>زندگي</a:t>
            </a:r>
          </a:p>
          <a:p>
            <a:pPr lvl="0" algn="just">
              <a:lnSpc>
                <a:spcPct val="150000"/>
              </a:lnSpc>
            </a:pPr>
            <a:r>
              <a:rPr lang="fa-IR" sz="2000" dirty="0"/>
              <a:t>ترويج الگوی مناسب اسلامی در فعاليت‌هاي اجتماعي،‌ آموزشي و اشتغال زنان</a:t>
            </a:r>
          </a:p>
          <a:p>
            <a:pPr algn="just" rtl="1">
              <a:lnSpc>
                <a:spcPct val="150000"/>
              </a:lnSpc>
            </a:pPr>
            <a:r>
              <a:rPr lang="fa-IR" sz="2000" dirty="0" smtClean="0"/>
              <a:t> </a:t>
            </a:r>
            <a:r>
              <a:rPr lang="fa-IR" sz="2000" dirty="0"/>
              <a:t>آمايش مستمر جمعيتي كشور </a:t>
            </a:r>
            <a:r>
              <a:rPr lang="fa-IR" sz="2000" dirty="0" smtClean="0"/>
              <a:t>(مديريت </a:t>
            </a:r>
            <a:r>
              <a:rPr lang="fa-IR" sz="2000" dirty="0"/>
              <a:t>مهاجرت در سطوح </a:t>
            </a:r>
            <a:r>
              <a:rPr lang="fa-IR" sz="2000" dirty="0" smtClean="0"/>
              <a:t>ملي،‌ منطقه‌اي </a:t>
            </a:r>
            <a:r>
              <a:rPr lang="fa-IR" sz="2000" dirty="0"/>
              <a:t>و </a:t>
            </a:r>
            <a:r>
              <a:rPr lang="fa-IR" sz="2000" dirty="0" smtClean="0"/>
              <a:t>بين‌المللي)</a:t>
            </a:r>
            <a:r>
              <a:rPr lang="fa-IR" sz="2000" dirty="0"/>
              <a:t> </a:t>
            </a:r>
            <a:endParaRPr lang="en-US" sz="2000" dirty="0"/>
          </a:p>
          <a:p>
            <a:pPr algn="just" rtl="1">
              <a:lnSpc>
                <a:spcPct val="150000"/>
              </a:lnSpc>
            </a:pPr>
            <a:endParaRPr lang="en-US" sz="2000" dirty="0"/>
          </a:p>
          <a:p>
            <a:pPr algn="just" rtl="1"/>
            <a:endParaRPr lang="en-US" sz="2000" dirty="0"/>
          </a:p>
        </p:txBody>
      </p:sp>
      <p:sp>
        <p:nvSpPr>
          <p:cNvPr id="4" name="Slide Number Placeholder 3"/>
          <p:cNvSpPr>
            <a:spLocks noGrp="1"/>
          </p:cNvSpPr>
          <p:nvPr>
            <p:ph type="sldNum" sz="quarter" idx="12"/>
          </p:nvPr>
        </p:nvSpPr>
        <p:spPr/>
        <p:txBody>
          <a:bodyPr/>
          <a:lstStyle/>
          <a:p>
            <a:r>
              <a:rPr lang="fa-IR" dirty="0" smtClean="0"/>
              <a:t>80</a:t>
            </a:r>
            <a:endParaRPr lang="en-US" dirty="0"/>
          </a:p>
        </p:txBody>
      </p:sp>
      <p:sp>
        <p:nvSpPr>
          <p:cNvPr id="5" name="Title 1"/>
          <p:cNvSpPr>
            <a:spLocks noGrp="1"/>
          </p:cNvSpPr>
          <p:nvPr>
            <p:ph type="title"/>
          </p:nvPr>
        </p:nvSpPr>
        <p:spPr>
          <a:xfrm>
            <a:off x="539552" y="260648"/>
            <a:ext cx="8229600" cy="1143000"/>
          </a:xfrm>
        </p:spPr>
        <p:txBody>
          <a:bodyPr>
            <a:normAutofit/>
          </a:bodyPr>
          <a:lstStyle/>
          <a:p>
            <a:r>
              <a:rPr lang="fa-IR" sz="4000" dirty="0" smtClean="0">
                <a:latin typeface="B Titr"/>
              </a:rPr>
              <a:t>راهبردهاي ملي</a:t>
            </a:r>
            <a:endParaRPr lang="en-US" sz="4000" dirty="0">
              <a:latin typeface="B Titr"/>
            </a:endParaRPr>
          </a:p>
        </p:txBody>
      </p:sp>
      <p:pic>
        <p:nvPicPr>
          <p:cNvPr id="6" name="Picture 5"/>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3841" b="86755" l="2326" r="99419"/>
                    </a14:imgEffect>
                  </a14:imgLayer>
                </a14:imgProps>
              </a:ext>
              <a:ext uri="{28A0092B-C50C-407E-A947-70E740481C1C}">
                <a14:useLocalDpi xmlns:a14="http://schemas.microsoft.com/office/drawing/2010/main" val="0"/>
              </a:ext>
            </a:extLst>
          </a:blip>
          <a:srcRect l="7474" t="17282" r="3571" b="4731"/>
          <a:stretch/>
        </p:blipFill>
        <p:spPr>
          <a:xfrm>
            <a:off x="3419872" y="4653136"/>
            <a:ext cx="2301547" cy="1771415"/>
          </a:xfrm>
          <a:prstGeom prst="rect">
            <a:avLst/>
          </a:prstGeom>
          <a:effectLst>
            <a:softEdge rad="12700"/>
          </a:effectLst>
        </p:spPr>
      </p:pic>
    </p:spTree>
    <p:extLst>
      <p:ext uri="{BB962C8B-B14F-4D97-AF65-F5344CB8AC3E}">
        <p14:creationId xmlns:p14="http://schemas.microsoft.com/office/powerpoint/2010/main" val="6937766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2"/>
          <p:cNvPicPr>
            <a:picLocks noChangeAspect="1" noChangeArrowheads="1"/>
          </p:cNvPicPr>
          <p:nvPr/>
        </p:nvPicPr>
        <p:blipFill>
          <a:blip r:embed="rId2" cstate="print"/>
          <a:srcRect/>
          <a:stretch>
            <a:fillRect/>
          </a:stretch>
        </p:blipFill>
        <p:spPr bwMode="auto">
          <a:xfrm>
            <a:off x="357158" y="928670"/>
            <a:ext cx="8501090" cy="5321710"/>
          </a:xfrm>
          <a:prstGeom prst="rect">
            <a:avLst/>
          </a:prstGeom>
          <a:noFill/>
          <a:ln w="9525">
            <a:noFill/>
            <a:miter lim="800000"/>
            <a:headEnd/>
            <a:tailEnd/>
          </a:ln>
        </p:spPr>
      </p:pic>
      <p:sp>
        <p:nvSpPr>
          <p:cNvPr id="3" name="Slide Number Placeholder 3"/>
          <p:cNvSpPr>
            <a:spLocks noGrp="1"/>
          </p:cNvSpPr>
          <p:nvPr>
            <p:ph type="sldNum" sz="quarter" idx="12"/>
          </p:nvPr>
        </p:nvSpPr>
        <p:spPr>
          <a:xfrm>
            <a:off x="7924800" y="6356350"/>
            <a:ext cx="762000" cy="365125"/>
          </a:xfrm>
        </p:spPr>
        <p:txBody>
          <a:bodyPr/>
          <a:lstStyle/>
          <a:p>
            <a:r>
              <a:rPr lang="fa-IR" dirty="0" smtClean="0"/>
              <a:t>81</a:t>
            </a:r>
            <a:endParaRPr lang="en-US" dirty="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fa-IR" dirty="0" smtClean="0"/>
              <a:t>اقدامات ملی  </a:t>
            </a:r>
            <a:endParaRPr lang="en-US"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a:xfrm>
            <a:off x="7895472" y="6362709"/>
            <a:ext cx="762000" cy="365125"/>
          </a:xfrm>
        </p:spPr>
        <p:txBody>
          <a:bodyPr/>
          <a:lstStyle/>
          <a:p>
            <a:r>
              <a:rPr lang="fa-IR" dirty="0" smtClean="0"/>
              <a:t>82</a:t>
            </a:r>
          </a:p>
        </p:txBody>
      </p:sp>
      <p:graphicFrame>
        <p:nvGraphicFramePr>
          <p:cNvPr id="5" name="Content Placeholder 4"/>
          <p:cNvGraphicFramePr>
            <a:graphicFrameLocks/>
          </p:cNvGraphicFramePr>
          <p:nvPr>
            <p:extLst>
              <p:ext uri="{D42A27DB-BD31-4B8C-83A1-F6EECF244321}">
                <p14:modId xmlns:p14="http://schemas.microsoft.com/office/powerpoint/2010/main" val="871021876"/>
              </p:ext>
            </p:extLst>
          </p:nvPr>
        </p:nvGraphicFramePr>
        <p:xfrm>
          <a:off x="217748" y="2231292"/>
          <a:ext cx="3490156" cy="399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8" name="Group 17"/>
          <p:cNvGrpSpPr/>
          <p:nvPr/>
        </p:nvGrpSpPr>
        <p:grpSpPr>
          <a:xfrm>
            <a:off x="4205064" y="877691"/>
            <a:ext cx="4464496" cy="5184576"/>
            <a:chOff x="4205064" y="877691"/>
            <a:chExt cx="4464496" cy="5184576"/>
          </a:xfrm>
        </p:grpSpPr>
        <p:sp>
          <p:nvSpPr>
            <p:cNvPr id="9" name="Rectangular Callout 8"/>
            <p:cNvSpPr/>
            <p:nvPr/>
          </p:nvSpPr>
          <p:spPr>
            <a:xfrm>
              <a:off x="4205064" y="877691"/>
              <a:ext cx="4464496" cy="5184576"/>
            </a:xfrm>
            <a:prstGeom prst="wedgeRectCallout">
              <a:avLst>
                <a:gd name="adj1" fmla="val -74945"/>
                <a:gd name="adj2" fmla="val 14916"/>
              </a:avLst>
            </a:prstGeom>
          </p:spPr>
          <p:style>
            <a:lnRef idx="0">
              <a:schemeClr val="accent3"/>
            </a:lnRef>
            <a:fillRef idx="3">
              <a:schemeClr val="accent3"/>
            </a:fillRef>
            <a:effectRef idx="3">
              <a:schemeClr val="accent3"/>
            </a:effectRef>
            <a:fontRef idx="minor">
              <a:schemeClr val="lt1"/>
            </a:fontRef>
          </p:style>
          <p:txBody>
            <a:bodyPr rtlCol="0" anchor="ctr"/>
            <a:lstStyle/>
            <a:p>
              <a:pPr marL="285750" lvl="0" indent="-285750" algn="just" rtl="1">
                <a:buFont typeface="Arial" pitchFamily="34" charset="0"/>
                <a:buChar char="•"/>
              </a:pPr>
              <a:endParaRPr lang="en-US" dirty="0">
                <a:solidFill>
                  <a:schemeClr val="tx1"/>
                </a:solidFill>
              </a:endParaRPr>
            </a:p>
          </p:txBody>
        </p:sp>
        <p:pic>
          <p:nvPicPr>
            <p:cNvPr id="11" name="Picture 10"/>
            <p:cNvPicPr>
              <a:picLocks noChangeAspect="1"/>
            </p:cNvPicPr>
            <p:nvPr/>
          </p:nvPicPr>
          <p:blipFill>
            <a:blip r:embed="rId7" cstate="print">
              <a:extLst>
                <a:ext uri="{BEBA8EAE-BF5A-486C-A8C5-ECC9F3942E4B}">
                  <a14:imgProps xmlns:a14="http://schemas.microsoft.com/office/drawing/2010/main">
                    <a14:imgLayer r:embed="rId8">
                      <a14:imgEffect>
                        <a14:artisticCrisscrossEtching/>
                      </a14:imgEffect>
                    </a14:imgLayer>
                  </a14:imgProps>
                </a:ext>
                <a:ext uri="{28A0092B-C50C-407E-A947-70E740481C1C}">
                  <a14:useLocalDpi xmlns:a14="http://schemas.microsoft.com/office/drawing/2010/main" val="0"/>
                </a:ext>
              </a:extLst>
            </a:blip>
            <a:stretch>
              <a:fillRect/>
            </a:stretch>
          </p:blipFill>
          <p:spPr>
            <a:xfrm>
              <a:off x="4205064" y="3254051"/>
              <a:ext cx="2409304" cy="2715063"/>
            </a:xfrm>
            <a:prstGeom prst="rect">
              <a:avLst/>
            </a:prstGeom>
            <a:effectLst>
              <a:softEdge rad="317500"/>
            </a:effectLst>
          </p:spPr>
        </p:pic>
        <p:sp>
          <p:nvSpPr>
            <p:cNvPr id="13" name="TextBox 12"/>
            <p:cNvSpPr txBox="1"/>
            <p:nvPr/>
          </p:nvSpPr>
          <p:spPr>
            <a:xfrm>
              <a:off x="4373240" y="1268760"/>
              <a:ext cx="4296320" cy="4247317"/>
            </a:xfrm>
            <a:prstGeom prst="rect">
              <a:avLst/>
            </a:prstGeom>
            <a:noFill/>
          </p:spPr>
          <p:txBody>
            <a:bodyPr wrap="square" rtlCol="0">
              <a:spAutoFit/>
            </a:bodyPr>
            <a:lstStyle/>
            <a:p>
              <a:pPr marL="285750" indent="-285750" algn="justLow" rtl="1">
                <a:buFont typeface="Arial" pitchFamily="34" charset="0"/>
                <a:buChar char="•"/>
              </a:pPr>
              <a:r>
                <a:rPr lang="ar-SA" b="1" dirty="0"/>
                <a:t>ايجاد سازمان</a:t>
              </a:r>
              <a:r>
                <a:rPr lang="fa-IR" b="1" dirty="0"/>
                <a:t>‌</a:t>
              </a:r>
              <a:r>
                <a:rPr lang="ar-SA" b="1" dirty="0"/>
                <a:t>هاي حامي ازدواج جوانان براي توسعه ازدواج آگاهانه و افزايش فرزندآوري</a:t>
              </a:r>
              <a:r>
                <a:rPr lang="fa-IR" b="1" dirty="0"/>
                <a:t> (</a:t>
              </a:r>
              <a:r>
                <a:rPr lang="ar-SA" b="1" dirty="0"/>
                <a:t>دولتي و غير دولتي داخلي و بين</a:t>
              </a:r>
              <a:r>
                <a:rPr lang="fa-IR" b="1" dirty="0"/>
                <a:t>‌</a:t>
              </a:r>
              <a:r>
                <a:rPr lang="ar-SA" b="1" dirty="0"/>
                <a:t>المللي</a:t>
              </a:r>
              <a:r>
                <a:rPr lang="fa-IR" b="1" dirty="0"/>
                <a:t>)</a:t>
              </a:r>
            </a:p>
            <a:p>
              <a:pPr marL="285750" indent="-285750" algn="justLow" rtl="1">
                <a:buFont typeface="Arial" pitchFamily="34" charset="0"/>
                <a:buChar char="•"/>
              </a:pPr>
              <a:r>
                <a:rPr lang="ar-SA" b="1" dirty="0"/>
                <a:t> ايجاد سازمان</a:t>
              </a:r>
              <a:r>
                <a:rPr lang="fa-IR" b="1" dirty="0"/>
                <a:t>‌</a:t>
              </a:r>
              <a:r>
                <a:rPr lang="ar-SA" b="1" dirty="0"/>
                <a:t>هاي اسلامي بين</a:t>
              </a:r>
              <a:r>
                <a:rPr lang="fa-IR" b="1" dirty="0"/>
                <a:t>‌</a:t>
              </a:r>
              <a:r>
                <a:rPr lang="ar-SA" b="1" dirty="0"/>
                <a:t>المللي براي حمايت از </a:t>
              </a:r>
              <a:r>
                <a:rPr lang="fa-IR" b="1" dirty="0"/>
                <a:t>ج</a:t>
              </a:r>
              <a:r>
                <a:rPr lang="ar-SA" b="1" dirty="0"/>
                <a:t>معيت</a:t>
              </a:r>
              <a:endParaRPr lang="fa-IR" b="1" dirty="0"/>
            </a:p>
            <a:p>
              <a:pPr marL="285750" indent="-285750" algn="justLow" rtl="1">
                <a:buFont typeface="Arial" pitchFamily="34" charset="0"/>
                <a:buChar char="•"/>
              </a:pPr>
              <a:r>
                <a:rPr lang="ar-SA" b="1" dirty="0"/>
                <a:t>منطبق با نيازهاي بومي، منطقه</a:t>
              </a:r>
              <a:r>
                <a:rPr lang="fa-IR" b="1" dirty="0"/>
                <a:t>‌</a:t>
              </a:r>
              <a:r>
                <a:rPr lang="ar-SA" b="1" dirty="0"/>
                <a:t>اي و جهاني</a:t>
              </a:r>
              <a:endParaRPr lang="en-US" b="1" dirty="0">
                <a:cs typeface="B Nazanin" pitchFamily="2" charset="-78"/>
              </a:endParaRPr>
            </a:p>
            <a:p>
              <a:pPr marL="285750" indent="-285750" algn="justLow" rtl="1">
                <a:buFont typeface="Arial" pitchFamily="34" charset="0"/>
                <a:buChar char="•"/>
              </a:pPr>
              <a:r>
                <a:rPr lang="ar-SA" b="1" dirty="0">
                  <a:cs typeface="B Nazanin" pitchFamily="2" charset="-78"/>
                </a:rPr>
                <a:t>مقابله </a:t>
              </a:r>
              <a:r>
                <a:rPr lang="fa-IR" b="1" dirty="0">
                  <a:cs typeface="B Nazanin" pitchFamily="2" charset="-78"/>
                </a:rPr>
                <a:t>با </a:t>
              </a:r>
              <a:r>
                <a:rPr lang="ar-SA" b="1" dirty="0">
                  <a:cs typeface="B Nazanin" pitchFamily="2" charset="-78"/>
                </a:rPr>
                <a:t>کانون</a:t>
              </a:r>
              <a:r>
                <a:rPr lang="fa-IR" b="1" dirty="0">
                  <a:cs typeface="B Nazanin" pitchFamily="2" charset="-78"/>
                </a:rPr>
                <a:t>‌</a:t>
              </a:r>
              <a:r>
                <a:rPr lang="ar-SA" b="1" dirty="0">
                  <a:cs typeface="B Nazanin" pitchFamily="2" charset="-78"/>
                </a:rPr>
                <a:t>هاي مخرب کيا</a:t>
              </a:r>
              <a:r>
                <a:rPr lang="fa-IR" b="1" dirty="0">
                  <a:cs typeface="B Nazanin" pitchFamily="2" charset="-78"/>
                </a:rPr>
                <a:t>ن</a:t>
              </a:r>
              <a:r>
                <a:rPr lang="ar-SA" b="1" dirty="0">
                  <a:cs typeface="B Nazanin" pitchFamily="2" charset="-78"/>
                </a:rPr>
                <a:t> خانواده</a:t>
              </a:r>
              <a:endParaRPr lang="fa-IR" b="1" dirty="0">
                <a:cs typeface="B Nazanin" pitchFamily="2" charset="-78"/>
              </a:endParaRPr>
            </a:p>
            <a:p>
              <a:pPr marL="285750" indent="-285750" algn="justLow" rtl="1">
                <a:buFont typeface="Arial" pitchFamily="34" charset="0"/>
                <a:buChar char="•"/>
              </a:pPr>
              <a:r>
                <a:rPr lang="ar-SA" b="1" dirty="0">
                  <a:cs typeface="B Nazanin" pitchFamily="2" charset="-78"/>
                </a:rPr>
                <a:t>بکارگيري نيروي متخصص و اطلاع</a:t>
              </a:r>
              <a:r>
                <a:rPr lang="fa-IR" b="1" dirty="0">
                  <a:cs typeface="B Nazanin" pitchFamily="2" charset="-78"/>
                </a:rPr>
                <a:t>‌</a:t>
              </a:r>
              <a:r>
                <a:rPr lang="ar-SA" b="1" dirty="0">
                  <a:cs typeface="B Nazanin" pitchFamily="2" charset="-78"/>
                </a:rPr>
                <a:t>رساني</a:t>
              </a:r>
              <a:r>
                <a:rPr lang="fa-IR" b="1" dirty="0">
                  <a:cs typeface="B Nazanin" pitchFamily="2" charset="-78"/>
                </a:rPr>
                <a:t> </a:t>
              </a:r>
              <a:r>
                <a:rPr lang="ar-SA" b="1" dirty="0">
                  <a:cs typeface="B Nazanin" pitchFamily="2" charset="-78"/>
                </a:rPr>
                <a:t>در خصوص آسيب</a:t>
              </a:r>
              <a:r>
                <a:rPr lang="fa-IR" b="1" dirty="0">
                  <a:cs typeface="B Nazanin" pitchFamily="2" charset="-78"/>
                </a:rPr>
                <a:t>‌</a:t>
              </a:r>
              <a:r>
                <a:rPr lang="ar-SA" b="1" dirty="0">
                  <a:cs typeface="B Nazanin" pitchFamily="2" charset="-78"/>
                </a:rPr>
                <a:t>هاي</a:t>
              </a:r>
              <a:endParaRPr lang="fa-IR" b="1" dirty="0">
                <a:cs typeface="B Nazanin" pitchFamily="2" charset="-78"/>
              </a:endParaRPr>
            </a:p>
            <a:p>
              <a:pPr marL="285750" indent="-285750" algn="justLow" rtl="1">
                <a:buFont typeface="Arial" pitchFamily="34" charset="0"/>
                <a:buChar char="•"/>
              </a:pPr>
              <a:r>
                <a:rPr lang="ar-SA" b="1" dirty="0">
                  <a:cs typeface="B Nazanin" pitchFamily="2" charset="-78"/>
                </a:rPr>
                <a:t> اجتماعي</a:t>
              </a:r>
              <a:r>
                <a:rPr lang="fa-IR" b="1" dirty="0">
                  <a:cs typeface="B Nazanin" pitchFamily="2" charset="-78"/>
                </a:rPr>
                <a:t> </a:t>
              </a:r>
              <a:r>
                <a:rPr lang="ar-SA" b="1" dirty="0">
                  <a:cs typeface="B Nazanin" pitchFamily="2" charset="-78"/>
                </a:rPr>
                <a:t>تهديدکننده نهاد </a:t>
              </a:r>
              <a:r>
                <a:rPr lang="ar-SA" b="1" dirty="0" smtClean="0">
                  <a:cs typeface="B Nazanin" pitchFamily="2" charset="-78"/>
                </a:rPr>
                <a:t>خانواده</a:t>
              </a:r>
              <a:r>
                <a:rPr lang="fa-IR" b="1" dirty="0" smtClean="0">
                  <a:cs typeface="B Nazanin" pitchFamily="2" charset="-78"/>
                </a:rPr>
                <a:t>(از</a:t>
              </a:r>
              <a:r>
                <a:rPr lang="en-US" b="1" dirty="0" smtClean="0">
                  <a:cs typeface="B Nazanin" pitchFamily="2" charset="-78"/>
                </a:rPr>
                <a:t> </a:t>
              </a:r>
              <a:r>
                <a:rPr lang="ar-SA" b="1" dirty="0" smtClean="0">
                  <a:cs typeface="B Nazanin" pitchFamily="2" charset="-78"/>
                </a:rPr>
                <a:t>طريق </a:t>
              </a:r>
              <a:r>
                <a:rPr lang="ar-SA" b="1" dirty="0">
                  <a:cs typeface="B Nazanin" pitchFamily="2" charset="-78"/>
                </a:rPr>
                <a:t>رسانه</a:t>
              </a:r>
              <a:r>
                <a:rPr lang="fa-IR" b="1" dirty="0">
                  <a:cs typeface="B Nazanin" pitchFamily="2" charset="-78"/>
                </a:rPr>
                <a:t>‌</a:t>
              </a:r>
              <a:r>
                <a:rPr lang="ar-SA" b="1" dirty="0">
                  <a:cs typeface="B Nazanin" pitchFamily="2" charset="-78"/>
                </a:rPr>
                <a:t>هاي عمومي</a:t>
              </a:r>
              <a:r>
                <a:rPr lang="fa-IR" b="1" dirty="0">
                  <a:cs typeface="B Nazanin" pitchFamily="2" charset="-78"/>
                </a:rPr>
                <a:t>)</a:t>
              </a:r>
            </a:p>
            <a:p>
              <a:pPr marL="285750" indent="-285750" algn="justLow" rtl="1">
                <a:buFont typeface="Arial" pitchFamily="34" charset="0"/>
                <a:buChar char="•"/>
              </a:pPr>
              <a:r>
                <a:rPr lang="ar-SA" b="1" dirty="0"/>
                <a:t>تأسيس مهدکودک در </a:t>
              </a:r>
              <a:r>
                <a:rPr lang="ar-SA" b="1" dirty="0" smtClean="0"/>
                <a:t>کنار</a:t>
              </a:r>
              <a:endParaRPr lang="en-US" b="1" dirty="0" smtClean="0"/>
            </a:p>
            <a:p>
              <a:pPr algn="justLow" rtl="1"/>
              <a:r>
                <a:rPr lang="en-US" b="1" dirty="0" smtClean="0"/>
                <a:t>   </a:t>
              </a:r>
              <a:r>
                <a:rPr lang="ar-SA" b="1" dirty="0" smtClean="0"/>
                <a:t> ادارات، کارخانجات</a:t>
              </a:r>
              <a:r>
                <a:rPr lang="en-US" b="1" dirty="0" smtClean="0"/>
                <a:t> </a:t>
              </a:r>
              <a:r>
                <a:rPr lang="ar-SA" b="1" dirty="0" smtClean="0"/>
                <a:t>و</a:t>
              </a:r>
              <a:endParaRPr lang="fa-IR" b="1" dirty="0" smtClean="0"/>
            </a:p>
            <a:p>
              <a:pPr algn="justLow" rtl="1"/>
              <a:r>
                <a:rPr lang="en-US" b="1" dirty="0"/>
                <a:t> </a:t>
              </a:r>
              <a:r>
                <a:rPr lang="en-US" b="1" dirty="0" smtClean="0"/>
                <a:t>   </a:t>
              </a:r>
              <a:r>
                <a:rPr lang="ar-SA" b="1" dirty="0" smtClean="0"/>
                <a:t>مراکز </a:t>
              </a:r>
              <a:r>
                <a:rPr lang="ar-SA" b="1" dirty="0"/>
                <a:t>آموزش عالي </a:t>
              </a:r>
              <a:endParaRPr lang="en-US" b="1" dirty="0"/>
            </a:p>
            <a:p>
              <a:pPr marL="285750" indent="-285750" algn="justLow" rtl="1">
                <a:buFont typeface="Arial" pitchFamily="34" charset="0"/>
                <a:buChar char="•"/>
              </a:pPr>
              <a:endParaRPr lang="en-US" b="1" dirty="0"/>
            </a:p>
          </p:txBody>
        </p:sp>
      </p:grpSp>
      <p:grpSp>
        <p:nvGrpSpPr>
          <p:cNvPr id="19" name="Group 18"/>
          <p:cNvGrpSpPr/>
          <p:nvPr/>
        </p:nvGrpSpPr>
        <p:grpSpPr>
          <a:xfrm>
            <a:off x="3994348" y="1988840"/>
            <a:ext cx="4682108" cy="4608512"/>
            <a:chOff x="3994348" y="1988840"/>
            <a:chExt cx="4682108" cy="4608512"/>
          </a:xfrm>
        </p:grpSpPr>
        <p:sp>
          <p:nvSpPr>
            <p:cNvPr id="20" name="Rectangular Callout 19"/>
            <p:cNvSpPr/>
            <p:nvPr/>
          </p:nvSpPr>
          <p:spPr>
            <a:xfrm>
              <a:off x="4211960" y="1988840"/>
              <a:ext cx="4464496" cy="4608512"/>
            </a:xfrm>
            <a:prstGeom prst="wedgeRectCallout">
              <a:avLst>
                <a:gd name="adj1" fmla="val -86867"/>
                <a:gd name="adj2" fmla="val 28308"/>
              </a:avLst>
            </a:prstGeom>
          </p:spPr>
          <p:style>
            <a:lnRef idx="0">
              <a:schemeClr val="accent5"/>
            </a:lnRef>
            <a:fillRef idx="3">
              <a:schemeClr val="accent5"/>
            </a:fillRef>
            <a:effectRef idx="3">
              <a:schemeClr val="accent5"/>
            </a:effectRef>
            <a:fontRef idx="minor">
              <a:schemeClr val="lt1"/>
            </a:fontRef>
          </p:style>
          <p:txBody>
            <a:bodyPr rtlCol="0" anchor="ctr"/>
            <a:lstStyle/>
            <a:p>
              <a:pPr marL="285750" lvl="0" indent="-285750" algn="just" rtl="1">
                <a:buFont typeface="Arial" pitchFamily="34" charset="0"/>
                <a:buChar char="•"/>
              </a:pPr>
              <a:endParaRPr lang="en-US" dirty="0">
                <a:solidFill>
                  <a:schemeClr val="tx1"/>
                </a:solidFill>
              </a:endParaRPr>
            </a:p>
          </p:txBody>
        </p:sp>
        <p:pic>
          <p:nvPicPr>
            <p:cNvPr id="21" name="Picture 20"/>
            <p:cNvPicPr>
              <a:picLocks noChangeAspect="1"/>
            </p:cNvPicPr>
            <p:nvPr/>
          </p:nvPicPr>
          <p:blipFill>
            <a:blip r:embed="rId9" cstate="print">
              <a:duotone>
                <a:schemeClr val="accent6">
                  <a:shade val="45000"/>
                  <a:satMod val="135000"/>
                </a:schemeClr>
                <a:prstClr val="white"/>
              </a:duotone>
              <a:extLst>
                <a:ext uri="{BEBA8EAE-BF5A-486C-A8C5-ECC9F3942E4B}">
                  <a14:imgProps xmlns:a14="http://schemas.microsoft.com/office/drawing/2010/main">
                    <a14:imgLayer r:embed="rId10">
                      <a14:imgEffect>
                        <a14:artisticPlasticWrap/>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994348" y="1988840"/>
              <a:ext cx="4642393" cy="4608512"/>
            </a:xfrm>
            <a:prstGeom prst="rect">
              <a:avLst/>
            </a:prstGeom>
          </p:spPr>
        </p:pic>
        <p:sp>
          <p:nvSpPr>
            <p:cNvPr id="22" name="TextBox 21"/>
            <p:cNvSpPr txBox="1"/>
            <p:nvPr/>
          </p:nvSpPr>
          <p:spPr>
            <a:xfrm>
              <a:off x="4211959" y="2204864"/>
              <a:ext cx="4424781" cy="3970318"/>
            </a:xfrm>
            <a:prstGeom prst="rect">
              <a:avLst/>
            </a:prstGeom>
            <a:noFill/>
          </p:spPr>
          <p:txBody>
            <a:bodyPr wrap="square" rtlCol="0">
              <a:spAutoFit/>
            </a:bodyPr>
            <a:lstStyle/>
            <a:p>
              <a:pPr marL="285750" lvl="0" indent="-285750" algn="just" rtl="1">
                <a:buFont typeface="Arial" pitchFamily="34" charset="0"/>
                <a:buChar char="•"/>
              </a:pPr>
              <a:r>
                <a:rPr lang="fa-IR" b="1" dirty="0"/>
                <a:t>تدوین برنامه نظام جامع حمایتی مادران (بهداشتی و پزشکی)</a:t>
              </a:r>
            </a:p>
            <a:p>
              <a:pPr marL="285750" lvl="0" indent="-285750" algn="just" rtl="1">
                <a:buFont typeface="Arial" pitchFamily="34" charset="0"/>
                <a:buChar char="•"/>
              </a:pPr>
              <a:r>
                <a:rPr lang="ar-SA" b="1" dirty="0"/>
                <a:t>تعيين شاخص­هاي ارزيابي نرخ رشد جمعيت</a:t>
              </a:r>
              <a:r>
                <a:rPr lang="fa-IR" b="1" dirty="0"/>
                <a:t> (</a:t>
              </a:r>
              <a:r>
                <a:rPr lang="ar-SA" b="1" dirty="0"/>
                <a:t>با رويكرد سياست</a:t>
              </a:r>
              <a:r>
                <a:rPr lang="fa-IR" b="1" dirty="0"/>
                <a:t>‌</a:t>
              </a:r>
              <a:r>
                <a:rPr lang="ar-SA" b="1" dirty="0"/>
                <a:t>هاي افزايش كيفي و كمي جمعيت مصوب شوراي عالي انقلاب فرهنگي</a:t>
              </a:r>
              <a:r>
                <a:rPr lang="fa-IR" b="1" dirty="0"/>
                <a:t>)</a:t>
              </a:r>
              <a:endParaRPr lang="en-US" b="1" dirty="0"/>
            </a:p>
            <a:p>
              <a:pPr marL="285750" indent="-285750" algn="just" rtl="1">
                <a:buFont typeface="Arial" pitchFamily="34" charset="0"/>
                <a:buChar char="•"/>
              </a:pPr>
              <a:r>
                <a:rPr lang="ar-SA" b="1" dirty="0"/>
                <a:t>تشكيل ستاد</a:t>
              </a:r>
              <a:r>
                <a:rPr lang="fa-IR" b="1" dirty="0"/>
                <a:t> </a:t>
              </a:r>
              <a:r>
                <a:rPr lang="ar-SA" b="1" dirty="0"/>
                <a:t>راهبري مديريت جامع جمعيت كشور </a:t>
              </a:r>
              <a:endParaRPr lang="fa-IR" b="1" dirty="0"/>
            </a:p>
            <a:p>
              <a:pPr marL="285750" indent="-285750" algn="just" rtl="1">
                <a:buFont typeface="Arial" pitchFamily="34" charset="0"/>
                <a:buChar char="•"/>
              </a:pPr>
              <a:r>
                <a:rPr lang="ar-SA" b="1" dirty="0"/>
                <a:t>تهيه نقشه راه و برنامه جامع جمعيتي كشور براساس نقشه مهندسي فرهنگي</a:t>
              </a:r>
              <a:endParaRPr lang="fa-IR" b="1" dirty="0"/>
            </a:p>
            <a:p>
              <a:pPr marL="285750" indent="-285750" algn="just" rtl="1">
                <a:buFont typeface="Arial" pitchFamily="34" charset="0"/>
                <a:buChar char="•"/>
              </a:pPr>
              <a:r>
                <a:rPr lang="fa-IR" b="1" dirty="0"/>
                <a:t>حذف </a:t>
              </a:r>
              <a:r>
                <a:rPr lang="ar-SA" b="1" dirty="0"/>
                <a:t>برنامه</a:t>
              </a:r>
              <a:r>
                <a:rPr lang="fa-IR" b="1" dirty="0"/>
                <a:t>‌</a:t>
              </a:r>
              <a:r>
                <a:rPr lang="ar-SA" b="1" dirty="0"/>
                <a:t>ها</a:t>
              </a:r>
              <a:r>
                <a:rPr lang="fa-IR" b="1" dirty="0"/>
                <a:t> و اقدامات کنترل مواليد (مانند بستن لوله‌ها، استقرار آي،يو،دي و …) و حذف محدوديت‌هاي مواليد </a:t>
              </a:r>
              <a:r>
                <a:rPr lang="ar-SA" b="1" dirty="0"/>
                <a:t>بيشتر</a:t>
              </a:r>
              <a:r>
                <a:rPr lang="fa-IR" b="1" dirty="0"/>
                <a:t> </a:t>
              </a:r>
            </a:p>
            <a:p>
              <a:pPr marL="285750" indent="-285750" algn="just" rtl="1">
                <a:buFont typeface="Arial" pitchFamily="34" charset="0"/>
                <a:buChar char="•"/>
              </a:pPr>
              <a:r>
                <a:rPr lang="fa-IR" b="1" dirty="0"/>
                <a:t>سیاست‌گذاری مناسب نظام آموزشی برای دانشجویان متاهل دارای فرزند</a:t>
              </a:r>
              <a:endParaRPr lang="en-US" b="1" dirty="0"/>
            </a:p>
            <a:p>
              <a:endParaRPr lang="en-US" b="1" dirty="0"/>
            </a:p>
          </p:txBody>
        </p:sp>
      </p:grpSp>
      <p:grpSp>
        <p:nvGrpSpPr>
          <p:cNvPr id="33" name="Group 32"/>
          <p:cNvGrpSpPr/>
          <p:nvPr/>
        </p:nvGrpSpPr>
        <p:grpSpPr>
          <a:xfrm>
            <a:off x="4192721" y="877691"/>
            <a:ext cx="4476839" cy="5284463"/>
            <a:chOff x="4192721" y="877691"/>
            <a:chExt cx="4476839" cy="5284463"/>
          </a:xfrm>
        </p:grpSpPr>
        <p:sp>
          <p:nvSpPr>
            <p:cNvPr id="34" name="Rectangular Callout 33"/>
            <p:cNvSpPr/>
            <p:nvPr/>
          </p:nvSpPr>
          <p:spPr>
            <a:xfrm>
              <a:off x="4205064" y="877691"/>
              <a:ext cx="4464496" cy="5184576"/>
            </a:xfrm>
            <a:prstGeom prst="wedgeRectCallout">
              <a:avLst>
                <a:gd name="adj1" fmla="val -64551"/>
                <a:gd name="adj2" fmla="val 11757"/>
              </a:avLst>
            </a:prstGeom>
          </p:spPr>
          <p:style>
            <a:lnRef idx="0">
              <a:schemeClr val="accent2"/>
            </a:lnRef>
            <a:fillRef idx="3">
              <a:schemeClr val="accent2"/>
            </a:fillRef>
            <a:effectRef idx="3">
              <a:schemeClr val="accent2"/>
            </a:effectRef>
            <a:fontRef idx="minor">
              <a:schemeClr val="lt1"/>
            </a:fontRef>
          </p:style>
          <p:txBody>
            <a:bodyPr rtlCol="0" anchor="ctr"/>
            <a:lstStyle/>
            <a:p>
              <a:pPr marL="285750" lvl="0" indent="-285750" algn="just" rtl="1">
                <a:buFont typeface="Arial" pitchFamily="34" charset="0"/>
                <a:buChar char="•"/>
              </a:pPr>
              <a:endParaRPr lang="en-US" dirty="0">
                <a:solidFill>
                  <a:schemeClr val="tx1"/>
                </a:solidFill>
              </a:endParaRPr>
            </a:p>
          </p:txBody>
        </p:sp>
        <p:grpSp>
          <p:nvGrpSpPr>
            <p:cNvPr id="35" name="Group 34"/>
            <p:cNvGrpSpPr/>
            <p:nvPr/>
          </p:nvGrpSpPr>
          <p:grpSpPr>
            <a:xfrm>
              <a:off x="4192721" y="1340768"/>
              <a:ext cx="4339719" cy="4821386"/>
              <a:chOff x="4192721" y="1340768"/>
              <a:chExt cx="4339719" cy="4821386"/>
            </a:xfrm>
          </p:grpSpPr>
          <p:pic>
            <p:nvPicPr>
              <p:cNvPr id="36" name="Picture 35"/>
              <p:cNvPicPr>
                <a:picLocks noChangeAspect="1"/>
              </p:cNvPicPr>
              <p:nvPr/>
            </p:nvPicPr>
            <p:blipFill>
              <a:blip r:embed="rId11" cstate="print">
                <a:extLst>
                  <a:ext uri="{BEBA8EAE-BF5A-486C-A8C5-ECC9F3942E4B}">
                    <a14:imgProps xmlns:a14="http://schemas.microsoft.com/office/drawing/2010/main">
                      <a14:imgLayer r:embed="rId12">
                        <a14:imgEffect>
                          <a14:backgroundRemoval t="0" b="89753" l="2123" r="100000">
                            <a14:foregroundMark x1="74528" y1="55124" x2="74528" y2="55124"/>
                            <a14:foregroundMark x1="71698" y1="60424" x2="71698" y2="60424"/>
                            <a14:foregroundMark x1="87736" y1="65018" x2="87736" y2="65018"/>
                            <a14:foregroundMark x1="92925" y1="66431" x2="92925" y2="66431"/>
                            <a14:foregroundMark x1="78774" y1="59717" x2="78774" y2="59717"/>
                            <a14:foregroundMark x1="53774" y1="49823" x2="53774" y2="49823"/>
                            <a14:foregroundMark x1="38208" y1="55830" x2="38208" y2="55830"/>
                            <a14:foregroundMark x1="25472" y1="57951" x2="25472" y2="57951"/>
                            <a14:foregroundMark x1="28538" y1="54417" x2="28538" y2="54417"/>
                            <a14:foregroundMark x1="42217" y1="55124" x2="42217" y2="55124"/>
                            <a14:foregroundMark x1="46698" y1="54417" x2="46698" y2="54417"/>
                            <a14:foregroundMark x1="65094" y1="55124" x2="65094" y2="55124"/>
                            <a14:foregroundMark x1="65566" y1="54417" x2="65566" y2="54417"/>
                          </a14:backgroundRemoval>
                        </a14:imgEffect>
                      </a14:imgLayer>
                    </a14:imgProps>
                  </a:ext>
                  <a:ext uri="{28A0092B-C50C-407E-A947-70E740481C1C}">
                    <a14:useLocalDpi xmlns:a14="http://schemas.microsoft.com/office/drawing/2010/main" val="0"/>
                  </a:ext>
                </a:extLst>
              </a:blip>
              <a:stretch>
                <a:fillRect/>
              </a:stretch>
            </p:blipFill>
            <p:spPr>
              <a:xfrm>
                <a:off x="4192721" y="4365104"/>
                <a:ext cx="2692400" cy="1797050"/>
              </a:xfrm>
              <a:prstGeom prst="rect">
                <a:avLst/>
              </a:prstGeom>
            </p:spPr>
          </p:pic>
          <p:sp>
            <p:nvSpPr>
              <p:cNvPr id="37" name="TextBox 36"/>
              <p:cNvSpPr txBox="1"/>
              <p:nvPr/>
            </p:nvSpPr>
            <p:spPr>
              <a:xfrm>
                <a:off x="4355976" y="1340768"/>
                <a:ext cx="4176464" cy="3139321"/>
              </a:xfrm>
              <a:prstGeom prst="rect">
                <a:avLst/>
              </a:prstGeom>
              <a:noFill/>
            </p:spPr>
            <p:txBody>
              <a:bodyPr wrap="square" rtlCol="0">
                <a:spAutoFit/>
              </a:bodyPr>
              <a:lstStyle/>
              <a:p>
                <a:pPr marL="285750" lvl="0" indent="-285750" algn="just" rtl="1">
                  <a:buFont typeface="Arial" pitchFamily="34" charset="0"/>
                  <a:buChar char="•"/>
                </a:pPr>
                <a:r>
                  <a:rPr lang="ar-SA" b="1" dirty="0">
                    <a:cs typeface="B Nazanin" pitchFamily="2" charset="-78"/>
                  </a:rPr>
                  <a:t>حمایت مالی</a:t>
                </a:r>
                <a:r>
                  <a:rPr lang="fa-IR" b="1" dirty="0">
                    <a:cs typeface="B Nazanin" pitchFamily="2" charset="-78"/>
                  </a:rPr>
                  <a:t> از </a:t>
                </a:r>
                <a:r>
                  <a:rPr lang="ar-SA" b="1" dirty="0">
                    <a:cs typeface="B Nazanin" pitchFamily="2" charset="-78"/>
                  </a:rPr>
                  <a:t>خانواده</a:t>
                </a:r>
                <a:r>
                  <a:rPr lang="fa-IR" b="1" dirty="0">
                    <a:cs typeface="B Nazanin" pitchFamily="2" charset="-78"/>
                  </a:rPr>
                  <a:t>‌</a:t>
                </a:r>
                <a:r>
                  <a:rPr lang="ar-SA" b="1" dirty="0">
                    <a:cs typeface="B Nazanin" pitchFamily="2" charset="-78"/>
                  </a:rPr>
                  <a:t>های دارای بیش از سه فرزند</a:t>
                </a:r>
                <a:r>
                  <a:rPr lang="fa-IR" b="1" dirty="0">
                    <a:cs typeface="B Nazanin" pitchFamily="2" charset="-78"/>
                  </a:rPr>
                  <a:t> </a:t>
                </a:r>
                <a:r>
                  <a:rPr lang="ar-SA" b="1" dirty="0">
                    <a:cs typeface="B Nazanin" pitchFamily="2" charset="-78"/>
                  </a:rPr>
                  <a:t>(اعم از بیمه، درمان، کمک مالی در دوران بارداری و شیر دهی مادر و</a:t>
                </a:r>
                <a:r>
                  <a:rPr lang="en-US" b="1" dirty="0">
                    <a:cs typeface="B Nazanin" pitchFamily="2" charset="-78"/>
                  </a:rPr>
                  <a:t> </a:t>
                </a:r>
                <a:r>
                  <a:rPr lang="fa-IR" b="1" dirty="0">
                    <a:cs typeface="B Nazanin" pitchFamily="2" charset="-78"/>
                  </a:rPr>
                  <a:t>اختصاص سبد تغذیه رایگان و </a:t>
                </a:r>
                <a:r>
                  <a:rPr lang="ar-SA" b="1" dirty="0">
                    <a:cs typeface="B Nazanin" pitchFamily="2" charset="-78"/>
                  </a:rPr>
                  <a:t> ...)</a:t>
                </a:r>
                <a:endParaRPr lang="fa-IR" b="1" dirty="0">
                  <a:cs typeface="B Nazanin" pitchFamily="2" charset="-78"/>
                </a:endParaRPr>
              </a:p>
              <a:p>
                <a:pPr marL="285750" lvl="0" indent="-285750" algn="just" rtl="1">
                  <a:buFont typeface="Arial" pitchFamily="34" charset="0"/>
                  <a:buChar char="•"/>
                </a:pPr>
                <a:r>
                  <a:rPr lang="fa-IR" b="1" dirty="0"/>
                  <a:t>افزایش مدت مرخصی استعلاجی زایمان و استحقاقی پدر</a:t>
                </a:r>
                <a:endParaRPr lang="fa-IR" b="1" dirty="0">
                  <a:cs typeface="B Nazanin" pitchFamily="2" charset="-78"/>
                </a:endParaRPr>
              </a:p>
              <a:p>
                <a:pPr marL="285750" lvl="0" indent="-285750" algn="just" rtl="1">
                  <a:buFont typeface="Arial" pitchFamily="34" charset="0"/>
                  <a:buChar char="•"/>
                </a:pPr>
                <a:r>
                  <a:rPr lang="ar-SA" b="1" dirty="0">
                    <a:cs typeface="B Nazanin" pitchFamily="2" charset="-78"/>
                  </a:rPr>
                  <a:t> ايجاد مراکز </a:t>
                </a:r>
                <a:r>
                  <a:rPr lang="fa-IR" b="1" dirty="0">
                    <a:cs typeface="B Nazanin" pitchFamily="2" charset="-78"/>
                  </a:rPr>
                  <a:t>کارآفريني</a:t>
                </a:r>
                <a:r>
                  <a:rPr lang="ar-SA" b="1" dirty="0">
                    <a:cs typeface="B Nazanin" pitchFamily="2" charset="-78"/>
                  </a:rPr>
                  <a:t> و توسعه تعاوني</a:t>
                </a:r>
                <a:r>
                  <a:rPr lang="fa-IR" b="1" dirty="0">
                    <a:cs typeface="B Nazanin" pitchFamily="2" charset="-78"/>
                  </a:rPr>
                  <a:t>‌</a:t>
                </a:r>
                <a:r>
                  <a:rPr lang="ar-SA" b="1" dirty="0">
                    <a:cs typeface="B Nazanin" pitchFamily="2" charset="-78"/>
                  </a:rPr>
                  <a:t>هاي ويژه بانوان </a:t>
                </a:r>
                <a:r>
                  <a:rPr lang="fa-IR" b="1" dirty="0">
                    <a:cs typeface="B Nazanin" pitchFamily="2" charset="-78"/>
                  </a:rPr>
                  <a:t>(</a:t>
                </a:r>
                <a:r>
                  <a:rPr lang="ar-SA" b="1" dirty="0">
                    <a:cs typeface="B Nazanin" pitchFamily="2" charset="-78"/>
                  </a:rPr>
                  <a:t>به ويژه در مشاغل خانگي در راستاي تقويت بنيه اقتصادي خانواده و تسهيل فرزندآوري مادران</a:t>
                </a:r>
                <a:r>
                  <a:rPr lang="fa-IR" b="1" dirty="0">
                    <a:cs typeface="B Nazanin" pitchFamily="2" charset="-78"/>
                  </a:rPr>
                  <a:t>)</a:t>
                </a:r>
                <a:endParaRPr lang="en-US" b="1" dirty="0">
                  <a:cs typeface="B Nazanin" pitchFamily="2" charset="-78"/>
                </a:endParaRPr>
              </a:p>
              <a:p>
                <a:pPr marL="285750" indent="-285750" algn="r" rtl="1">
                  <a:buFont typeface="Arial" pitchFamily="34" charset="0"/>
                  <a:buChar char="•"/>
                </a:pPr>
                <a:endParaRPr lang="en-US" b="1" dirty="0"/>
              </a:p>
            </p:txBody>
          </p:sp>
        </p:grpSp>
      </p:grpSp>
      <p:grpSp>
        <p:nvGrpSpPr>
          <p:cNvPr id="38" name="Group 37"/>
          <p:cNvGrpSpPr/>
          <p:nvPr/>
        </p:nvGrpSpPr>
        <p:grpSpPr>
          <a:xfrm>
            <a:off x="4139951" y="877691"/>
            <a:ext cx="4536505" cy="6017043"/>
            <a:chOff x="4139951" y="877691"/>
            <a:chExt cx="4536505" cy="6017043"/>
          </a:xfrm>
        </p:grpSpPr>
        <p:sp>
          <p:nvSpPr>
            <p:cNvPr id="27" name="Rectangular Callout 26"/>
            <p:cNvSpPr/>
            <p:nvPr/>
          </p:nvSpPr>
          <p:spPr>
            <a:xfrm>
              <a:off x="4211960" y="877691"/>
              <a:ext cx="4464496" cy="5863677"/>
            </a:xfrm>
            <a:prstGeom prst="wedgeRectCallout">
              <a:avLst>
                <a:gd name="adj1" fmla="val -82893"/>
                <a:gd name="adj2" fmla="val 13336"/>
              </a:avLst>
            </a:prstGeom>
          </p:spPr>
          <p:style>
            <a:lnRef idx="0">
              <a:schemeClr val="accent4"/>
            </a:lnRef>
            <a:fillRef idx="3">
              <a:schemeClr val="accent4"/>
            </a:fillRef>
            <a:effectRef idx="3">
              <a:schemeClr val="accent4"/>
            </a:effectRef>
            <a:fontRef idx="minor">
              <a:schemeClr val="lt1"/>
            </a:fontRef>
          </p:style>
          <p:txBody>
            <a:bodyPr rtlCol="0" anchor="ctr"/>
            <a:lstStyle/>
            <a:p>
              <a:pPr marL="285750" lvl="0" indent="-285750" algn="just" rtl="1">
                <a:buFont typeface="Arial" pitchFamily="34" charset="0"/>
                <a:buChar char="•"/>
              </a:pPr>
              <a:endParaRPr lang="en-US" dirty="0">
                <a:solidFill>
                  <a:schemeClr val="tx1"/>
                </a:solidFill>
              </a:endParaRPr>
            </a:p>
          </p:txBody>
        </p:sp>
        <p:pic>
          <p:nvPicPr>
            <p:cNvPr id="28" name="Picture 27"/>
            <p:cNvPicPr>
              <a:picLocks noChangeAspect="1"/>
            </p:cNvPicPr>
            <p:nvPr/>
          </p:nvPicPr>
          <p:blipFill>
            <a:blip r:embed="rId13" cstate="print">
              <a:lum bright="70000" contrast="-70000"/>
              <a:extLst>
                <a:ext uri="{BEBA8EAE-BF5A-486C-A8C5-ECC9F3942E4B}">
                  <a14:imgProps xmlns:a14="http://schemas.microsoft.com/office/drawing/2010/main">
                    <a14:imgLayer r:embed="rId14">
                      <a14:imgEffect>
                        <a14:artisticPastelsSmooth/>
                      </a14:imgEffect>
                    </a14:imgLayer>
                  </a14:imgProps>
                </a:ext>
                <a:ext uri="{28A0092B-C50C-407E-A947-70E740481C1C}">
                  <a14:useLocalDpi xmlns:a14="http://schemas.microsoft.com/office/drawing/2010/main" val="0"/>
                </a:ext>
              </a:extLst>
            </a:blip>
            <a:stretch>
              <a:fillRect/>
            </a:stretch>
          </p:blipFill>
          <p:spPr>
            <a:xfrm>
              <a:off x="4139951" y="4402664"/>
              <a:ext cx="2284397" cy="2492070"/>
            </a:xfrm>
            <a:prstGeom prst="rect">
              <a:avLst/>
            </a:prstGeom>
            <a:effectLst>
              <a:softEdge rad="317500"/>
            </a:effectLst>
          </p:spPr>
        </p:pic>
        <p:sp>
          <p:nvSpPr>
            <p:cNvPr id="26" name="TextBox 25"/>
            <p:cNvSpPr txBox="1"/>
            <p:nvPr/>
          </p:nvSpPr>
          <p:spPr>
            <a:xfrm>
              <a:off x="4303341" y="1052736"/>
              <a:ext cx="4320480" cy="5355312"/>
            </a:xfrm>
            <a:prstGeom prst="rect">
              <a:avLst/>
            </a:prstGeom>
            <a:noFill/>
          </p:spPr>
          <p:txBody>
            <a:bodyPr wrap="square" rtlCol="0">
              <a:spAutoFit/>
            </a:bodyPr>
            <a:lstStyle/>
            <a:p>
              <a:pPr marL="285750" lvl="0" indent="-285750" algn="just" rtl="1">
                <a:buFont typeface="Arial" pitchFamily="34" charset="0"/>
                <a:buChar char="•"/>
              </a:pPr>
              <a:r>
                <a:rPr lang="ar-SA" b="1" dirty="0"/>
                <a:t>ايجاد فرهنگ </a:t>
              </a:r>
              <a:r>
                <a:rPr lang="fa-IR" b="1" dirty="0"/>
                <a:t>و فضای امن </a:t>
              </a:r>
              <a:r>
                <a:rPr lang="ar-SA" b="1" dirty="0"/>
                <a:t>در زمينه فرزندآوري</a:t>
              </a:r>
              <a:endParaRPr lang="fa-IR" b="1" dirty="0"/>
            </a:p>
            <a:p>
              <a:pPr marL="285750" lvl="0" indent="-285750" algn="just" rtl="1">
                <a:buFont typeface="Arial" pitchFamily="34" charset="0"/>
                <a:buChar char="•"/>
              </a:pPr>
              <a:r>
                <a:rPr lang="ar-SA" b="1" dirty="0"/>
                <a:t>حمايت از والدين در تربيت، آموزش و رشد كودك</a:t>
              </a:r>
              <a:endParaRPr lang="fa-IR" b="1" dirty="0"/>
            </a:p>
            <a:p>
              <a:pPr marL="285750" lvl="0" indent="-285750" algn="just" rtl="1">
                <a:buFont typeface="Arial" pitchFamily="34" charset="0"/>
                <a:buChar char="•"/>
              </a:pPr>
              <a:r>
                <a:rPr lang="ar-SA" b="1" dirty="0"/>
                <a:t>تبيين ديدگاه</a:t>
              </a:r>
              <a:r>
                <a:rPr lang="fa-IR" b="1" dirty="0"/>
                <a:t>‌</a:t>
              </a:r>
              <a:r>
                <a:rPr lang="ar-SA" b="1" dirty="0"/>
                <a:t>هاي اسلامي و آيات و روايات</a:t>
              </a:r>
              <a:endParaRPr lang="fa-IR" b="1" dirty="0"/>
            </a:p>
            <a:p>
              <a:pPr marL="285750" lvl="0" indent="-285750" algn="just" rtl="1">
                <a:buFont typeface="Arial" pitchFamily="34" charset="0"/>
                <a:buChar char="•"/>
              </a:pPr>
              <a:r>
                <a:rPr lang="ar-SA" b="1" dirty="0"/>
                <a:t>ترويج توصيه</a:t>
              </a:r>
              <a:r>
                <a:rPr lang="fa-IR" b="1" dirty="0"/>
                <a:t>‌</a:t>
              </a:r>
              <a:r>
                <a:rPr lang="ar-SA" b="1" dirty="0"/>
                <a:t>هاي علمي روانشناسي در زمينه تعدد فرزند </a:t>
              </a:r>
              <a:endParaRPr lang="fa-IR" b="1" dirty="0"/>
            </a:p>
            <a:p>
              <a:pPr marL="285750" lvl="0" indent="-285750" algn="just" rtl="1">
                <a:buFont typeface="Arial" pitchFamily="34" charset="0"/>
                <a:buChar char="•"/>
              </a:pPr>
              <a:r>
                <a:rPr lang="fa-IR" b="1" dirty="0"/>
                <a:t> </a:t>
              </a:r>
              <a:r>
                <a:rPr lang="ar-SA" b="1" dirty="0"/>
                <a:t>تقويت نگرش</a:t>
              </a:r>
              <a:r>
                <a:rPr lang="fa-IR" b="1" dirty="0"/>
                <a:t>‌</a:t>
              </a:r>
              <a:r>
                <a:rPr lang="ar-SA" b="1" dirty="0"/>
                <a:t>هاي ديني در زمينه رزاقيت، و اجتناب ترس از فقر به واسطه داشتن فرزند بيشتر</a:t>
              </a:r>
              <a:endParaRPr lang="fa-IR" b="1" dirty="0"/>
            </a:p>
            <a:p>
              <a:pPr marL="285750" indent="-285750" algn="just" rtl="1">
                <a:buFont typeface="Arial" pitchFamily="34" charset="0"/>
                <a:buChar char="•"/>
              </a:pPr>
              <a:r>
                <a:rPr lang="fa-IR" b="1" dirty="0"/>
                <a:t>تهيه و تدوين </a:t>
              </a:r>
              <a:r>
                <a:rPr lang="ar-SA" b="1" dirty="0"/>
                <a:t>بسته</a:t>
              </a:r>
              <a:r>
                <a:rPr lang="fa-IR" b="1" dirty="0"/>
                <a:t> فرهنگي ـ آموزشي «اصول و شيوه‌هاي مشاوره جهت افزايش جمعيت»</a:t>
              </a:r>
            </a:p>
            <a:p>
              <a:pPr marL="285750" lvl="0" indent="-285750" algn="just" rtl="1">
                <a:buFont typeface="Arial" pitchFamily="34" charset="0"/>
                <a:buChar char="•"/>
              </a:pPr>
              <a:r>
                <a:rPr lang="ar-SA" b="1" dirty="0"/>
                <a:t>حذف تبليغات موجود</a:t>
              </a:r>
              <a:r>
                <a:rPr lang="fa-IR" b="1" dirty="0"/>
                <a:t> و </a:t>
              </a:r>
              <a:r>
                <a:rPr lang="ar-SA" b="1" dirty="0"/>
                <a:t>توليد برنامه</a:t>
              </a:r>
              <a:r>
                <a:rPr lang="fa-IR" b="1" dirty="0"/>
                <a:t>‌</a:t>
              </a:r>
              <a:r>
                <a:rPr lang="ar-SA" b="1" dirty="0"/>
                <a:t>هاي تبليغي اثر گذار</a:t>
              </a:r>
              <a:r>
                <a:rPr lang="fa-IR" b="1" dirty="0"/>
                <a:t> </a:t>
              </a:r>
            </a:p>
            <a:p>
              <a:pPr marL="285750" lvl="0" indent="-285750" algn="just" rtl="1">
                <a:buFont typeface="Arial" pitchFamily="34" charset="0"/>
                <a:buChar char="•"/>
              </a:pPr>
              <a:r>
                <a:rPr lang="fa-IR" b="1" dirty="0"/>
                <a:t>ممنوعيت شعار فرزند كمتر، رفاه بيشتر و تبليغ شعارهايي در زمينه افزايش جمعيت</a:t>
              </a:r>
            </a:p>
            <a:p>
              <a:pPr marL="285750" indent="-285750" algn="just" rtl="1">
                <a:buFont typeface="Arial" pitchFamily="34" charset="0"/>
                <a:buChar char="•"/>
              </a:pPr>
              <a:r>
                <a:rPr lang="fa-IR" b="1" dirty="0"/>
                <a:t>تبیین </a:t>
              </a:r>
              <a:r>
                <a:rPr lang="ar-SA" b="1" dirty="0"/>
                <a:t>آثار کاهش جمعيت در زوال تمدن</a:t>
              </a:r>
              <a:r>
                <a:rPr lang="fa-IR" b="1" dirty="0"/>
                <a:t>‌</a:t>
              </a:r>
              <a:r>
                <a:rPr lang="ar-SA" b="1" dirty="0"/>
                <a:t>ها </a:t>
              </a:r>
              <a:endParaRPr lang="fa-IR" b="1" dirty="0"/>
            </a:p>
            <a:p>
              <a:pPr marL="285750" lvl="0" indent="-285750" algn="just" rtl="1">
                <a:buFont typeface="Arial" pitchFamily="34" charset="0"/>
                <a:buChar char="•"/>
              </a:pPr>
              <a:r>
                <a:rPr lang="ar-SA" b="1" dirty="0"/>
                <a:t>ارتقاء آگاهي مادران</a:t>
              </a:r>
              <a:r>
                <a:rPr lang="fa-IR" b="1" dirty="0"/>
                <a:t> و </a:t>
              </a:r>
              <a:r>
                <a:rPr lang="ar-SA" b="1" dirty="0"/>
                <a:t>تبيين عوارض داروهاي ضدبارداري بر سلامت جسمي و روحي زنان</a:t>
              </a:r>
              <a:endParaRPr lang="fa-IR" b="1" dirty="0"/>
            </a:p>
            <a:p>
              <a:pPr marL="285750" lvl="0" indent="-285750" algn="just" rtl="1">
                <a:buFont typeface="Arial" pitchFamily="34" charset="0"/>
                <a:buChar char="•"/>
              </a:pPr>
              <a:r>
                <a:rPr lang="fa-IR" b="1" dirty="0"/>
                <a:t>ایجاد رشته‌های تحصیلی متناسب با جایگاه خانواده و زن بر اساس فرهنگ اسلامی</a:t>
              </a:r>
            </a:p>
            <a:p>
              <a:pPr marL="285750" indent="-285750" algn="r" rtl="1">
                <a:buFont typeface="Arial" pitchFamily="34" charset="0"/>
                <a:buChar char="•"/>
              </a:pPr>
              <a:endParaRPr lang="en-US" b="1" dirty="0"/>
            </a:p>
          </p:txBody>
        </p:sp>
      </p:grpSp>
    </p:spTree>
    <p:extLst>
      <p:ext uri="{BB962C8B-B14F-4D97-AF65-F5344CB8AC3E}">
        <p14:creationId xmlns:p14="http://schemas.microsoft.com/office/powerpoint/2010/main" val="1788466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
                                            <p:graphicEl>
                                              <a:dgm id="{D6366C5E-C7B9-45C3-A2EA-D11168D17D06}"/>
                                            </p:graphicEl>
                                          </p:spTgt>
                                        </p:tgtEl>
                                        <p:attrNameLst>
                                          <p:attrName>style.visibility</p:attrName>
                                        </p:attrNameLst>
                                      </p:cBhvr>
                                      <p:to>
                                        <p:strVal val="visible"/>
                                      </p:to>
                                    </p:set>
                                    <p:anim calcmode="lin" valueType="num">
                                      <p:cBhvr additive="base">
                                        <p:cTn id="7" dur="1000" fill="hold"/>
                                        <p:tgtEl>
                                          <p:spTgt spid="5">
                                            <p:graphicEl>
                                              <a:dgm id="{D6366C5E-C7B9-45C3-A2EA-D11168D17D06}"/>
                                            </p:graphic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5">
                                            <p:graphicEl>
                                              <a:dgm id="{D6366C5E-C7B9-45C3-A2EA-D11168D17D06}"/>
                                            </p:graphicEl>
                                          </p:spTgt>
                                        </p:tgtEl>
                                        <p:attrNameLst>
                                          <p:attrName>ppt_y</p:attrName>
                                        </p:attrNameLst>
                                      </p:cBhvr>
                                      <p:tavLst>
                                        <p:tav tm="0">
                                          <p:val>
                                            <p:strVal val="1+#ppt_h/2"/>
                                          </p:val>
                                        </p:tav>
                                        <p:tav tm="100000">
                                          <p:val>
                                            <p:strVal val="#ppt_y"/>
                                          </p:val>
                                        </p:tav>
                                      </p:tavLst>
                                    </p:anim>
                                  </p:childTnLst>
                                </p:cTn>
                              </p:par>
                              <p:par>
                                <p:cTn id="9" presetID="53" presetClass="entr" presetSubtype="0" fill="hold" grpId="1" nodeType="withEffect">
                                  <p:stCondLst>
                                    <p:cond delay="0"/>
                                  </p:stCondLst>
                                  <p:childTnLst>
                                    <p:set>
                                      <p:cBhvr>
                                        <p:cTn id="10" dur="1" fill="hold">
                                          <p:stCondLst>
                                            <p:cond delay="0"/>
                                          </p:stCondLst>
                                        </p:cTn>
                                        <p:tgtEl>
                                          <p:spTgt spid="5">
                                            <p:graphicEl>
                                              <a:dgm id="{D6366C5E-C7B9-45C3-A2EA-D11168D17D06}"/>
                                            </p:graphicEl>
                                          </p:spTgt>
                                        </p:tgtEl>
                                        <p:attrNameLst>
                                          <p:attrName>style.visibility</p:attrName>
                                        </p:attrNameLst>
                                      </p:cBhvr>
                                      <p:to>
                                        <p:strVal val="visible"/>
                                      </p:to>
                                    </p:set>
                                    <p:anim calcmode="lin" valueType="num">
                                      <p:cBhvr>
                                        <p:cTn id="11" dur="1000" fill="hold"/>
                                        <p:tgtEl>
                                          <p:spTgt spid="5">
                                            <p:graphicEl>
                                              <a:dgm id="{D6366C5E-C7B9-45C3-A2EA-D11168D17D06}"/>
                                            </p:graphicEl>
                                          </p:spTgt>
                                        </p:tgtEl>
                                        <p:attrNameLst>
                                          <p:attrName>ppt_w</p:attrName>
                                        </p:attrNameLst>
                                      </p:cBhvr>
                                      <p:tavLst>
                                        <p:tav tm="0">
                                          <p:val>
                                            <p:fltVal val="0"/>
                                          </p:val>
                                        </p:tav>
                                        <p:tav tm="100000">
                                          <p:val>
                                            <p:strVal val="#ppt_w"/>
                                          </p:val>
                                        </p:tav>
                                      </p:tavLst>
                                    </p:anim>
                                    <p:anim calcmode="lin" valueType="num">
                                      <p:cBhvr>
                                        <p:cTn id="12" dur="1000" fill="hold"/>
                                        <p:tgtEl>
                                          <p:spTgt spid="5">
                                            <p:graphicEl>
                                              <a:dgm id="{D6366C5E-C7B9-45C3-A2EA-D11168D17D06}"/>
                                            </p:graphicEl>
                                          </p:spTgt>
                                        </p:tgtEl>
                                        <p:attrNameLst>
                                          <p:attrName>ppt_h</p:attrName>
                                        </p:attrNameLst>
                                      </p:cBhvr>
                                      <p:tavLst>
                                        <p:tav tm="0">
                                          <p:val>
                                            <p:fltVal val="0"/>
                                          </p:val>
                                        </p:tav>
                                        <p:tav tm="100000">
                                          <p:val>
                                            <p:strVal val="#ppt_h"/>
                                          </p:val>
                                        </p:tav>
                                      </p:tavLst>
                                    </p:anim>
                                    <p:animEffect transition="in" filter="fade">
                                      <p:cBhvr>
                                        <p:cTn id="13" dur="1000"/>
                                        <p:tgtEl>
                                          <p:spTgt spid="5">
                                            <p:graphicEl>
                                              <a:dgm id="{D6366C5E-C7B9-45C3-A2EA-D11168D17D06}"/>
                                            </p:graphicEl>
                                          </p:spTgt>
                                        </p:tgtEl>
                                      </p:cBhvr>
                                    </p:animEffect>
                                  </p:childTnLst>
                                </p:cTn>
                              </p:par>
                              <p:par>
                                <p:cTn id="14" presetID="6" presetClass="emph" presetSubtype="0" autoRev="1" fill="hold" grpId="2" nodeType="withEffect">
                                  <p:stCondLst>
                                    <p:cond delay="0"/>
                                  </p:stCondLst>
                                  <p:childTnLst>
                                    <p:animScale>
                                      <p:cBhvr>
                                        <p:cTn id="15" dur="500" fill="hold"/>
                                        <p:tgtEl>
                                          <p:spTgt spid="5">
                                            <p:graphicEl>
                                              <a:dgm id="{D6366C5E-C7B9-45C3-A2EA-D11168D17D06}"/>
                                            </p:graphicEl>
                                          </p:spTgt>
                                        </p:tgtEl>
                                      </p:cBhvr>
                                      <p:by x="100000" y="30000"/>
                                    </p:animScale>
                                  </p:childTnLst>
                                </p:cTn>
                              </p:par>
                              <p:par>
                                <p:cTn id="16" presetID="2" presetClass="entr" presetSubtype="6" fill="hold" grpId="0" nodeType="withEffect">
                                  <p:stCondLst>
                                    <p:cond delay="0"/>
                                  </p:stCondLst>
                                  <p:childTnLst>
                                    <p:set>
                                      <p:cBhvr>
                                        <p:cTn id="17" dur="1" fill="hold">
                                          <p:stCondLst>
                                            <p:cond delay="0"/>
                                          </p:stCondLst>
                                        </p:cTn>
                                        <p:tgtEl>
                                          <p:spTgt spid="5">
                                            <p:graphicEl>
                                              <a:dgm id="{E5755DDE-101F-4060-BB59-483CA7098683}"/>
                                            </p:graphicEl>
                                          </p:spTgt>
                                        </p:tgtEl>
                                        <p:attrNameLst>
                                          <p:attrName>style.visibility</p:attrName>
                                        </p:attrNameLst>
                                      </p:cBhvr>
                                      <p:to>
                                        <p:strVal val="visible"/>
                                      </p:to>
                                    </p:set>
                                    <p:anim calcmode="lin" valueType="num">
                                      <p:cBhvr additive="base">
                                        <p:cTn id="18" dur="1000" fill="hold"/>
                                        <p:tgtEl>
                                          <p:spTgt spid="5">
                                            <p:graphicEl>
                                              <a:dgm id="{E5755DDE-101F-4060-BB59-483CA7098683}"/>
                                            </p:graphicEl>
                                          </p:spTgt>
                                        </p:tgtEl>
                                        <p:attrNameLst>
                                          <p:attrName>ppt_x</p:attrName>
                                        </p:attrNameLst>
                                      </p:cBhvr>
                                      <p:tavLst>
                                        <p:tav tm="0">
                                          <p:val>
                                            <p:strVal val="1+#ppt_w/2"/>
                                          </p:val>
                                        </p:tav>
                                        <p:tav tm="100000">
                                          <p:val>
                                            <p:strVal val="#ppt_x"/>
                                          </p:val>
                                        </p:tav>
                                      </p:tavLst>
                                    </p:anim>
                                    <p:anim calcmode="lin" valueType="num">
                                      <p:cBhvr additive="base">
                                        <p:cTn id="19" dur="1000" fill="hold"/>
                                        <p:tgtEl>
                                          <p:spTgt spid="5">
                                            <p:graphicEl>
                                              <a:dgm id="{E5755DDE-101F-4060-BB59-483CA7098683}"/>
                                            </p:graphicEl>
                                          </p:spTgt>
                                        </p:tgtEl>
                                        <p:attrNameLst>
                                          <p:attrName>ppt_y</p:attrName>
                                        </p:attrNameLst>
                                      </p:cBhvr>
                                      <p:tavLst>
                                        <p:tav tm="0">
                                          <p:val>
                                            <p:strVal val="1+#ppt_h/2"/>
                                          </p:val>
                                        </p:tav>
                                        <p:tav tm="100000">
                                          <p:val>
                                            <p:strVal val="#ppt_y"/>
                                          </p:val>
                                        </p:tav>
                                      </p:tavLst>
                                    </p:anim>
                                  </p:childTnLst>
                                </p:cTn>
                              </p:par>
                              <p:par>
                                <p:cTn id="20" presetID="53" presetClass="entr" presetSubtype="0" fill="hold" grpId="1" nodeType="withEffect">
                                  <p:stCondLst>
                                    <p:cond delay="0"/>
                                  </p:stCondLst>
                                  <p:childTnLst>
                                    <p:set>
                                      <p:cBhvr>
                                        <p:cTn id="21" dur="1" fill="hold">
                                          <p:stCondLst>
                                            <p:cond delay="0"/>
                                          </p:stCondLst>
                                        </p:cTn>
                                        <p:tgtEl>
                                          <p:spTgt spid="5">
                                            <p:graphicEl>
                                              <a:dgm id="{E5755DDE-101F-4060-BB59-483CA7098683}"/>
                                            </p:graphicEl>
                                          </p:spTgt>
                                        </p:tgtEl>
                                        <p:attrNameLst>
                                          <p:attrName>style.visibility</p:attrName>
                                        </p:attrNameLst>
                                      </p:cBhvr>
                                      <p:to>
                                        <p:strVal val="visible"/>
                                      </p:to>
                                    </p:set>
                                    <p:anim calcmode="lin" valueType="num">
                                      <p:cBhvr>
                                        <p:cTn id="22" dur="1000" fill="hold"/>
                                        <p:tgtEl>
                                          <p:spTgt spid="5">
                                            <p:graphicEl>
                                              <a:dgm id="{E5755DDE-101F-4060-BB59-483CA7098683}"/>
                                            </p:graphicEl>
                                          </p:spTgt>
                                        </p:tgtEl>
                                        <p:attrNameLst>
                                          <p:attrName>ppt_w</p:attrName>
                                        </p:attrNameLst>
                                      </p:cBhvr>
                                      <p:tavLst>
                                        <p:tav tm="0">
                                          <p:val>
                                            <p:fltVal val="0"/>
                                          </p:val>
                                        </p:tav>
                                        <p:tav tm="100000">
                                          <p:val>
                                            <p:strVal val="#ppt_w"/>
                                          </p:val>
                                        </p:tav>
                                      </p:tavLst>
                                    </p:anim>
                                    <p:anim calcmode="lin" valueType="num">
                                      <p:cBhvr>
                                        <p:cTn id="23" dur="1000" fill="hold"/>
                                        <p:tgtEl>
                                          <p:spTgt spid="5">
                                            <p:graphicEl>
                                              <a:dgm id="{E5755DDE-101F-4060-BB59-483CA7098683}"/>
                                            </p:graphicEl>
                                          </p:spTgt>
                                        </p:tgtEl>
                                        <p:attrNameLst>
                                          <p:attrName>ppt_h</p:attrName>
                                        </p:attrNameLst>
                                      </p:cBhvr>
                                      <p:tavLst>
                                        <p:tav tm="0">
                                          <p:val>
                                            <p:fltVal val="0"/>
                                          </p:val>
                                        </p:tav>
                                        <p:tav tm="100000">
                                          <p:val>
                                            <p:strVal val="#ppt_h"/>
                                          </p:val>
                                        </p:tav>
                                      </p:tavLst>
                                    </p:anim>
                                    <p:animEffect transition="in" filter="fade">
                                      <p:cBhvr>
                                        <p:cTn id="24" dur="1000"/>
                                        <p:tgtEl>
                                          <p:spTgt spid="5">
                                            <p:graphicEl>
                                              <a:dgm id="{E5755DDE-101F-4060-BB59-483CA7098683}"/>
                                            </p:graphicEl>
                                          </p:spTgt>
                                        </p:tgtEl>
                                      </p:cBhvr>
                                    </p:animEffect>
                                  </p:childTnLst>
                                </p:cTn>
                              </p:par>
                              <p:par>
                                <p:cTn id="25" presetID="6" presetClass="emph" presetSubtype="0" autoRev="1" fill="hold" grpId="2" nodeType="withEffect">
                                  <p:stCondLst>
                                    <p:cond delay="0"/>
                                  </p:stCondLst>
                                  <p:childTnLst>
                                    <p:animScale>
                                      <p:cBhvr>
                                        <p:cTn id="26" dur="500" fill="hold"/>
                                        <p:tgtEl>
                                          <p:spTgt spid="5">
                                            <p:graphicEl>
                                              <a:dgm id="{E5755DDE-101F-4060-BB59-483CA7098683}"/>
                                            </p:graphicEl>
                                          </p:spTgt>
                                        </p:tgtEl>
                                      </p:cBhvr>
                                      <p:by x="100000" y="30000"/>
                                    </p:animScale>
                                  </p:childTnLst>
                                </p:cTn>
                              </p:par>
                              <p:par>
                                <p:cTn id="27" presetID="2" presetClass="entr" presetSubtype="12" fill="hold" grpId="0" nodeType="withEffect">
                                  <p:stCondLst>
                                    <p:cond delay="0"/>
                                  </p:stCondLst>
                                  <p:childTnLst>
                                    <p:set>
                                      <p:cBhvr>
                                        <p:cTn id="28" dur="1" fill="hold">
                                          <p:stCondLst>
                                            <p:cond delay="0"/>
                                          </p:stCondLst>
                                        </p:cTn>
                                        <p:tgtEl>
                                          <p:spTgt spid="5">
                                            <p:graphicEl>
                                              <a:dgm id="{CD0E4A16-4D03-4286-B746-1DFC109DF77B}"/>
                                            </p:graphicEl>
                                          </p:spTgt>
                                        </p:tgtEl>
                                        <p:attrNameLst>
                                          <p:attrName>style.visibility</p:attrName>
                                        </p:attrNameLst>
                                      </p:cBhvr>
                                      <p:to>
                                        <p:strVal val="visible"/>
                                      </p:to>
                                    </p:set>
                                    <p:anim calcmode="lin" valueType="num">
                                      <p:cBhvr additive="base">
                                        <p:cTn id="29" dur="1000" fill="hold"/>
                                        <p:tgtEl>
                                          <p:spTgt spid="5">
                                            <p:graphicEl>
                                              <a:dgm id="{CD0E4A16-4D03-4286-B746-1DFC109DF77B}"/>
                                            </p:graphicEl>
                                          </p:spTgt>
                                        </p:tgtEl>
                                        <p:attrNameLst>
                                          <p:attrName>ppt_x</p:attrName>
                                        </p:attrNameLst>
                                      </p:cBhvr>
                                      <p:tavLst>
                                        <p:tav tm="0">
                                          <p:val>
                                            <p:strVal val="0-#ppt_w/2"/>
                                          </p:val>
                                        </p:tav>
                                        <p:tav tm="100000">
                                          <p:val>
                                            <p:strVal val="#ppt_x"/>
                                          </p:val>
                                        </p:tav>
                                      </p:tavLst>
                                    </p:anim>
                                    <p:anim calcmode="lin" valueType="num">
                                      <p:cBhvr additive="base">
                                        <p:cTn id="30" dur="1000" fill="hold"/>
                                        <p:tgtEl>
                                          <p:spTgt spid="5">
                                            <p:graphicEl>
                                              <a:dgm id="{CD0E4A16-4D03-4286-B746-1DFC109DF77B}"/>
                                            </p:graphicEl>
                                          </p:spTgt>
                                        </p:tgtEl>
                                        <p:attrNameLst>
                                          <p:attrName>ppt_y</p:attrName>
                                        </p:attrNameLst>
                                      </p:cBhvr>
                                      <p:tavLst>
                                        <p:tav tm="0">
                                          <p:val>
                                            <p:strVal val="1+#ppt_h/2"/>
                                          </p:val>
                                        </p:tav>
                                        <p:tav tm="100000">
                                          <p:val>
                                            <p:strVal val="#ppt_y"/>
                                          </p:val>
                                        </p:tav>
                                      </p:tavLst>
                                    </p:anim>
                                  </p:childTnLst>
                                </p:cTn>
                              </p:par>
                              <p:par>
                                <p:cTn id="31" presetID="53" presetClass="entr" presetSubtype="0" fill="hold" grpId="1" nodeType="withEffect">
                                  <p:stCondLst>
                                    <p:cond delay="0"/>
                                  </p:stCondLst>
                                  <p:childTnLst>
                                    <p:set>
                                      <p:cBhvr>
                                        <p:cTn id="32" dur="1" fill="hold">
                                          <p:stCondLst>
                                            <p:cond delay="0"/>
                                          </p:stCondLst>
                                        </p:cTn>
                                        <p:tgtEl>
                                          <p:spTgt spid="5">
                                            <p:graphicEl>
                                              <a:dgm id="{CD0E4A16-4D03-4286-B746-1DFC109DF77B}"/>
                                            </p:graphicEl>
                                          </p:spTgt>
                                        </p:tgtEl>
                                        <p:attrNameLst>
                                          <p:attrName>style.visibility</p:attrName>
                                        </p:attrNameLst>
                                      </p:cBhvr>
                                      <p:to>
                                        <p:strVal val="visible"/>
                                      </p:to>
                                    </p:set>
                                    <p:anim calcmode="lin" valueType="num">
                                      <p:cBhvr>
                                        <p:cTn id="33" dur="1000" fill="hold"/>
                                        <p:tgtEl>
                                          <p:spTgt spid="5">
                                            <p:graphicEl>
                                              <a:dgm id="{CD0E4A16-4D03-4286-B746-1DFC109DF77B}"/>
                                            </p:graphicEl>
                                          </p:spTgt>
                                        </p:tgtEl>
                                        <p:attrNameLst>
                                          <p:attrName>ppt_w</p:attrName>
                                        </p:attrNameLst>
                                      </p:cBhvr>
                                      <p:tavLst>
                                        <p:tav tm="0">
                                          <p:val>
                                            <p:fltVal val="0"/>
                                          </p:val>
                                        </p:tav>
                                        <p:tav tm="100000">
                                          <p:val>
                                            <p:strVal val="#ppt_w"/>
                                          </p:val>
                                        </p:tav>
                                      </p:tavLst>
                                    </p:anim>
                                    <p:anim calcmode="lin" valueType="num">
                                      <p:cBhvr>
                                        <p:cTn id="34" dur="1000" fill="hold"/>
                                        <p:tgtEl>
                                          <p:spTgt spid="5">
                                            <p:graphicEl>
                                              <a:dgm id="{CD0E4A16-4D03-4286-B746-1DFC109DF77B}"/>
                                            </p:graphicEl>
                                          </p:spTgt>
                                        </p:tgtEl>
                                        <p:attrNameLst>
                                          <p:attrName>ppt_h</p:attrName>
                                        </p:attrNameLst>
                                      </p:cBhvr>
                                      <p:tavLst>
                                        <p:tav tm="0">
                                          <p:val>
                                            <p:fltVal val="0"/>
                                          </p:val>
                                        </p:tav>
                                        <p:tav tm="100000">
                                          <p:val>
                                            <p:strVal val="#ppt_h"/>
                                          </p:val>
                                        </p:tav>
                                      </p:tavLst>
                                    </p:anim>
                                    <p:animEffect transition="in" filter="fade">
                                      <p:cBhvr>
                                        <p:cTn id="35" dur="1000"/>
                                        <p:tgtEl>
                                          <p:spTgt spid="5">
                                            <p:graphicEl>
                                              <a:dgm id="{CD0E4A16-4D03-4286-B746-1DFC109DF77B}"/>
                                            </p:graphicEl>
                                          </p:spTgt>
                                        </p:tgtEl>
                                      </p:cBhvr>
                                    </p:animEffect>
                                  </p:childTnLst>
                                </p:cTn>
                              </p:par>
                              <p:par>
                                <p:cTn id="36" presetID="6" presetClass="emph" presetSubtype="0" autoRev="1" fill="hold" grpId="2" nodeType="withEffect">
                                  <p:stCondLst>
                                    <p:cond delay="0"/>
                                  </p:stCondLst>
                                  <p:childTnLst>
                                    <p:animScale>
                                      <p:cBhvr>
                                        <p:cTn id="37" dur="500" fill="hold"/>
                                        <p:tgtEl>
                                          <p:spTgt spid="5">
                                            <p:graphicEl>
                                              <a:dgm id="{CD0E4A16-4D03-4286-B746-1DFC109DF77B}"/>
                                            </p:graphicEl>
                                          </p:spTgt>
                                        </p:tgtEl>
                                      </p:cBhvr>
                                      <p:by x="100000" y="30000"/>
                                    </p:animScale>
                                  </p:childTnLst>
                                </p:cTn>
                              </p:par>
                              <p:par>
                                <p:cTn id="38" presetID="2" presetClass="entr" presetSubtype="6" fill="hold" grpId="0" nodeType="withEffect">
                                  <p:stCondLst>
                                    <p:cond delay="0"/>
                                  </p:stCondLst>
                                  <p:childTnLst>
                                    <p:set>
                                      <p:cBhvr>
                                        <p:cTn id="39" dur="1" fill="hold">
                                          <p:stCondLst>
                                            <p:cond delay="0"/>
                                          </p:stCondLst>
                                        </p:cTn>
                                        <p:tgtEl>
                                          <p:spTgt spid="5">
                                            <p:graphicEl>
                                              <a:dgm id="{04EA5054-6F38-4392-9FC8-45EA51C81A2C}"/>
                                            </p:graphicEl>
                                          </p:spTgt>
                                        </p:tgtEl>
                                        <p:attrNameLst>
                                          <p:attrName>style.visibility</p:attrName>
                                        </p:attrNameLst>
                                      </p:cBhvr>
                                      <p:to>
                                        <p:strVal val="visible"/>
                                      </p:to>
                                    </p:set>
                                    <p:anim calcmode="lin" valueType="num">
                                      <p:cBhvr additive="base">
                                        <p:cTn id="40" dur="1000" fill="hold"/>
                                        <p:tgtEl>
                                          <p:spTgt spid="5">
                                            <p:graphicEl>
                                              <a:dgm id="{04EA5054-6F38-4392-9FC8-45EA51C81A2C}"/>
                                            </p:graphicEl>
                                          </p:spTgt>
                                        </p:tgtEl>
                                        <p:attrNameLst>
                                          <p:attrName>ppt_x</p:attrName>
                                        </p:attrNameLst>
                                      </p:cBhvr>
                                      <p:tavLst>
                                        <p:tav tm="0">
                                          <p:val>
                                            <p:strVal val="1+#ppt_w/2"/>
                                          </p:val>
                                        </p:tav>
                                        <p:tav tm="100000">
                                          <p:val>
                                            <p:strVal val="#ppt_x"/>
                                          </p:val>
                                        </p:tav>
                                      </p:tavLst>
                                    </p:anim>
                                    <p:anim calcmode="lin" valueType="num">
                                      <p:cBhvr additive="base">
                                        <p:cTn id="41" dur="1000" fill="hold"/>
                                        <p:tgtEl>
                                          <p:spTgt spid="5">
                                            <p:graphicEl>
                                              <a:dgm id="{04EA5054-6F38-4392-9FC8-45EA51C81A2C}"/>
                                            </p:graphicEl>
                                          </p:spTgt>
                                        </p:tgtEl>
                                        <p:attrNameLst>
                                          <p:attrName>ppt_y</p:attrName>
                                        </p:attrNameLst>
                                      </p:cBhvr>
                                      <p:tavLst>
                                        <p:tav tm="0">
                                          <p:val>
                                            <p:strVal val="1+#ppt_h/2"/>
                                          </p:val>
                                        </p:tav>
                                        <p:tav tm="100000">
                                          <p:val>
                                            <p:strVal val="#ppt_y"/>
                                          </p:val>
                                        </p:tav>
                                      </p:tavLst>
                                    </p:anim>
                                  </p:childTnLst>
                                </p:cTn>
                              </p:par>
                              <p:par>
                                <p:cTn id="42" presetID="53" presetClass="entr" presetSubtype="0" fill="hold" grpId="1" nodeType="withEffect">
                                  <p:stCondLst>
                                    <p:cond delay="0"/>
                                  </p:stCondLst>
                                  <p:childTnLst>
                                    <p:set>
                                      <p:cBhvr>
                                        <p:cTn id="43" dur="1" fill="hold">
                                          <p:stCondLst>
                                            <p:cond delay="0"/>
                                          </p:stCondLst>
                                        </p:cTn>
                                        <p:tgtEl>
                                          <p:spTgt spid="5">
                                            <p:graphicEl>
                                              <a:dgm id="{04EA5054-6F38-4392-9FC8-45EA51C81A2C}"/>
                                            </p:graphicEl>
                                          </p:spTgt>
                                        </p:tgtEl>
                                        <p:attrNameLst>
                                          <p:attrName>style.visibility</p:attrName>
                                        </p:attrNameLst>
                                      </p:cBhvr>
                                      <p:to>
                                        <p:strVal val="visible"/>
                                      </p:to>
                                    </p:set>
                                    <p:anim calcmode="lin" valueType="num">
                                      <p:cBhvr>
                                        <p:cTn id="44" dur="1000" fill="hold"/>
                                        <p:tgtEl>
                                          <p:spTgt spid="5">
                                            <p:graphicEl>
                                              <a:dgm id="{04EA5054-6F38-4392-9FC8-45EA51C81A2C}"/>
                                            </p:graphicEl>
                                          </p:spTgt>
                                        </p:tgtEl>
                                        <p:attrNameLst>
                                          <p:attrName>ppt_w</p:attrName>
                                        </p:attrNameLst>
                                      </p:cBhvr>
                                      <p:tavLst>
                                        <p:tav tm="0">
                                          <p:val>
                                            <p:fltVal val="0"/>
                                          </p:val>
                                        </p:tav>
                                        <p:tav tm="100000">
                                          <p:val>
                                            <p:strVal val="#ppt_w"/>
                                          </p:val>
                                        </p:tav>
                                      </p:tavLst>
                                    </p:anim>
                                    <p:anim calcmode="lin" valueType="num">
                                      <p:cBhvr>
                                        <p:cTn id="45" dur="1000" fill="hold"/>
                                        <p:tgtEl>
                                          <p:spTgt spid="5">
                                            <p:graphicEl>
                                              <a:dgm id="{04EA5054-6F38-4392-9FC8-45EA51C81A2C}"/>
                                            </p:graphicEl>
                                          </p:spTgt>
                                        </p:tgtEl>
                                        <p:attrNameLst>
                                          <p:attrName>ppt_h</p:attrName>
                                        </p:attrNameLst>
                                      </p:cBhvr>
                                      <p:tavLst>
                                        <p:tav tm="0">
                                          <p:val>
                                            <p:fltVal val="0"/>
                                          </p:val>
                                        </p:tav>
                                        <p:tav tm="100000">
                                          <p:val>
                                            <p:strVal val="#ppt_h"/>
                                          </p:val>
                                        </p:tav>
                                      </p:tavLst>
                                    </p:anim>
                                    <p:animEffect transition="in" filter="fade">
                                      <p:cBhvr>
                                        <p:cTn id="46" dur="1000"/>
                                        <p:tgtEl>
                                          <p:spTgt spid="5">
                                            <p:graphicEl>
                                              <a:dgm id="{04EA5054-6F38-4392-9FC8-45EA51C81A2C}"/>
                                            </p:graphicEl>
                                          </p:spTgt>
                                        </p:tgtEl>
                                      </p:cBhvr>
                                    </p:animEffect>
                                  </p:childTnLst>
                                </p:cTn>
                              </p:par>
                              <p:par>
                                <p:cTn id="47" presetID="6" presetClass="emph" presetSubtype="0" autoRev="1" fill="hold" grpId="2" nodeType="withEffect">
                                  <p:stCondLst>
                                    <p:cond delay="0"/>
                                  </p:stCondLst>
                                  <p:childTnLst>
                                    <p:animScale>
                                      <p:cBhvr>
                                        <p:cTn id="48" dur="500" fill="hold"/>
                                        <p:tgtEl>
                                          <p:spTgt spid="5">
                                            <p:graphicEl>
                                              <a:dgm id="{04EA5054-6F38-4392-9FC8-45EA51C81A2C}"/>
                                            </p:graphicEl>
                                          </p:spTgt>
                                        </p:tgtEl>
                                      </p:cBhvr>
                                      <p:by x="100000" y="30000"/>
                                    </p:animScale>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19"/>
                                        </p:tgtEl>
                                      </p:cBhvr>
                                    </p:animEffect>
                                    <p:set>
                                      <p:cBhvr>
                                        <p:cTn id="58" dur="1" fill="hold">
                                          <p:stCondLst>
                                            <p:cond delay="499"/>
                                          </p:stCondLst>
                                        </p:cTn>
                                        <p:tgtEl>
                                          <p:spTgt spid="19"/>
                                        </p:tgtEl>
                                        <p:attrNameLst>
                                          <p:attrName>style.visibility</p:attrName>
                                        </p:attrNameLst>
                                      </p:cBhvr>
                                      <p:to>
                                        <p:strVal val="hidden"/>
                                      </p:to>
                                    </p:se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38"/>
                                        </p:tgtEl>
                                      </p:cBhvr>
                                    </p:animEffect>
                                    <p:set>
                                      <p:cBhvr>
                                        <p:cTn id="67" dur="1" fill="hold">
                                          <p:stCondLst>
                                            <p:cond delay="499"/>
                                          </p:stCondLst>
                                        </p:cTn>
                                        <p:tgtEl>
                                          <p:spTgt spid="38"/>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nodeType="clickEffect">
                                  <p:stCondLst>
                                    <p:cond delay="0"/>
                                  </p:stCondLst>
                                  <p:childTnLst>
                                    <p:animEffect transition="out" filter="fade">
                                      <p:cBhvr>
                                        <p:cTn id="75" dur="500"/>
                                        <p:tgtEl>
                                          <p:spTgt spid="18"/>
                                        </p:tgtEl>
                                      </p:cBhvr>
                                    </p:animEffect>
                                    <p:set>
                                      <p:cBhvr>
                                        <p:cTn id="76" dur="1" fill="hold">
                                          <p:stCondLst>
                                            <p:cond delay="499"/>
                                          </p:stCondLst>
                                        </p:cTn>
                                        <p:tgtEl>
                                          <p:spTgt spid="18"/>
                                        </p:tgtEl>
                                        <p:attrNameLst>
                                          <p:attrName>style.visibility</p:attrName>
                                        </p:attrNameLst>
                                      </p:cBhvr>
                                      <p:to>
                                        <p:strVal val="hidden"/>
                                      </p:to>
                                    </p:set>
                                  </p:childTnLst>
                                </p:cTn>
                              </p:par>
                            </p:childTnLst>
                          </p:cTn>
                        </p:par>
                        <p:par>
                          <p:cTn id="77" fill="hold">
                            <p:stCondLst>
                              <p:cond delay="500"/>
                            </p:stCondLst>
                            <p:childTnLst>
                              <p:par>
                                <p:cTn id="78" presetID="10" presetClass="entr" presetSubtype="0"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Graphic spid="5" grpId="1" uiExpand="1">
        <p:bldSub>
          <a:bldDgm bld="one"/>
        </p:bldSub>
      </p:bldGraphic>
      <p:bldGraphic spid="5" grpId="2" uiExpand="1">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endParaRPr lang="en-US" dirty="0"/>
          </a:p>
        </p:txBody>
      </p:sp>
      <p:sp>
        <p:nvSpPr>
          <p:cNvPr id="4" name="Slide Number Placeholder 3"/>
          <p:cNvSpPr>
            <a:spLocks noGrp="1"/>
          </p:cNvSpPr>
          <p:nvPr>
            <p:ph type="sldNum" sz="quarter" idx="12"/>
          </p:nvPr>
        </p:nvSpPr>
        <p:spPr/>
        <p:txBody>
          <a:bodyPr/>
          <a:lstStyle/>
          <a:p>
            <a:r>
              <a:rPr lang="fa-IR" dirty="0" smtClean="0"/>
              <a:t>7</a:t>
            </a:r>
          </a:p>
        </p:txBody>
      </p:sp>
      <p:pic>
        <p:nvPicPr>
          <p:cNvPr id="33" name="图片 73"/>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8710"/>
                    </a14:imgEffect>
                  </a14:imgLayer>
                </a14:imgProps>
              </a:ext>
              <a:ext uri="{28A0092B-C50C-407E-A947-70E740481C1C}">
                <a14:useLocalDpi xmlns:a14="http://schemas.microsoft.com/office/drawing/2010/main" val="0"/>
              </a:ext>
            </a:extLst>
          </a:blip>
          <a:srcRect/>
          <a:stretch>
            <a:fillRect/>
          </a:stretch>
        </p:blipFill>
        <p:spPr bwMode="auto">
          <a:xfrm rot="10800000">
            <a:off x="8028384" y="3911203"/>
            <a:ext cx="9667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6454" l="312" r="10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251520" y="1844824"/>
            <a:ext cx="7851648" cy="1828800"/>
          </a:xfrm>
          <a:prstGeom prst="rect">
            <a:avLst/>
          </a:prstGeom>
        </p:spPr>
        <p:txBody>
          <a:bodyPr vert="horz" lIns="0" rIns="0" bIns="0" anchor="b">
            <a:normAutofit/>
            <a:scene3d>
              <a:camera prst="orthographicFront"/>
              <a:lightRig rig="threePt" dir="t"/>
            </a:scene3d>
            <a:sp3d extrusionH="57150">
              <a:bevelT w="38100" h="38100"/>
            </a:sp3d>
          </a:bodyPr>
          <a:lstStyle>
            <a:lvl1pPr algn="ctr" rtl="1" eaLnBrk="1" latinLnBrk="0" hangingPunct="1">
              <a:spcBef>
                <a:spcPct val="0"/>
              </a:spcBef>
              <a:buNone/>
              <a:defRPr kumimoji="0" sz="5000" b="0" kern="1200">
                <a:ln>
                  <a:noFill/>
                </a:ln>
                <a:solidFill>
                  <a:schemeClr val="tx2"/>
                </a:solidFill>
                <a:effectLst/>
                <a:latin typeface="+mj-lt"/>
                <a:ea typeface="+mj-ea"/>
                <a:cs typeface="B Titr" pitchFamily="2" charset="-78"/>
              </a:defRPr>
            </a:lvl1pPr>
          </a:lstStyle>
          <a:p>
            <a:pPr algn="r"/>
            <a:r>
              <a:rPr lang="fa-IR" dirty="0" smtClean="0"/>
              <a:t>نگاهی به سیاست‌های جمعیتی</a:t>
            </a:r>
            <a:r>
              <a:rPr lang="en-US" dirty="0" smtClean="0"/>
              <a:t/>
            </a:r>
            <a:br>
              <a:rPr lang="en-US" dirty="0" smtClean="0"/>
            </a:br>
            <a:endParaRPr lang="en-US" dirty="0"/>
          </a:p>
        </p:txBody>
      </p:sp>
      <p:sp>
        <p:nvSpPr>
          <p:cNvPr id="8" name="Subtitle 2"/>
          <p:cNvSpPr txBox="1">
            <a:spLocks/>
          </p:cNvSpPr>
          <p:nvPr/>
        </p:nvSpPr>
        <p:spPr>
          <a:xfrm>
            <a:off x="533400" y="3228536"/>
            <a:ext cx="7854696" cy="2504720"/>
          </a:xfrm>
          <a:prstGeom prst="rect">
            <a:avLst/>
          </a:prstGeom>
        </p:spPr>
        <p:txBody>
          <a:bodyPr vert="horz">
            <a:noAutofit/>
          </a:bodyPr>
          <a:lst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آمار رشد جمعیت و نرخ باروری در ایران</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سیاست‌های جمعیتی در کشورهای غربی</a:t>
            </a:r>
            <a:endParaRPr lang="en-US"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endParaRPr>
          </a:p>
          <a:p>
            <a:pPr marL="393192" lvl="1" indent="0">
              <a:lnSpc>
                <a:spcPct val="120000"/>
              </a:lnSpc>
              <a:buNone/>
            </a:pPr>
            <a:r>
              <a:rPr lang="fa-IR" sz="3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Titr" pitchFamily="2" charset="-78"/>
              </a:rPr>
              <a:t>مقایسه نرخ باروری کشورهای مختلف</a:t>
            </a:r>
          </a:p>
          <a:p>
            <a:pPr marL="0" indent="0">
              <a:buNone/>
            </a:pPr>
            <a:endParaRPr lang="en-US" sz="3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endParaRPr>
          </a:p>
        </p:txBody>
      </p:sp>
    </p:spTree>
    <p:extLst>
      <p:ext uri="{BB962C8B-B14F-4D97-AF65-F5344CB8AC3E}">
        <p14:creationId xmlns:p14="http://schemas.microsoft.com/office/powerpoint/2010/main" val="245299627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27384"/>
            <a:ext cx="9180512"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059832" y="1124744"/>
            <a:ext cx="2664296" cy="1015663"/>
          </a:xfrm>
          <a:prstGeom prst="rect">
            <a:avLst/>
          </a:prstGeom>
          <a:noFill/>
          <a:effectLst>
            <a:glow rad="101600">
              <a:schemeClr val="accent3">
                <a:satMod val="175000"/>
                <a:alpha val="40000"/>
              </a:schemeClr>
            </a:glow>
          </a:effectLst>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algn="r" rtl="1"/>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با سپاس</a:t>
            </a:r>
            <a:endParaRPr lang="en-US" sz="6000" b="1" dirty="0">
              <a:ln w="50800"/>
              <a:solidFill>
                <a:schemeClr val="bg1">
                  <a:shade val="50000"/>
                </a:schemeClr>
              </a:solidFill>
              <a:effectLst>
                <a:outerShdw blurRad="63500" dir="3600000" algn="tl" rotWithShape="0">
                  <a:srgbClr val="000000">
                    <a:alpha val="70000"/>
                  </a:srgbClr>
                </a:outerShdw>
              </a:effectLst>
              <a:cs typeface="B Titr" pitchFamily="2" charset="-78"/>
            </a:endParaRPr>
          </a:p>
        </p:txBody>
      </p:sp>
      <p:pic>
        <p:nvPicPr>
          <p:cNvPr id="102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backgroundMark x1="50125" y1="18421" x2="50125" y2="18421"/>
                        <a14:backgroundMark x1="23810" y1="50000" x2="23810" y2="50000"/>
                        <a14:backgroundMark x1="30075" y1="76645" x2="30075" y2="76645"/>
                        <a14:backgroundMark x1="47870" y1="11184" x2="47870" y2="11184"/>
                      </a14:backgroundRemoval>
                    </a14:imgEffect>
                  </a14:imgLayer>
                </a14:imgProps>
              </a:ext>
              <a:ext uri="{28A0092B-C50C-407E-A947-70E740481C1C}">
                <a14:useLocalDpi xmlns:a14="http://schemas.microsoft.com/office/drawing/2010/main" val="0"/>
              </a:ext>
            </a:extLst>
          </a:blip>
          <a:srcRect/>
          <a:stretch>
            <a:fillRect/>
          </a:stretch>
        </p:blipFill>
        <p:spPr bwMode="auto">
          <a:xfrm>
            <a:off x="3001556" y="2708920"/>
            <a:ext cx="3140888" cy="239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4403A72F-1100-4E64-BAB1-D85BD15939DA}" type="slidenum">
              <a:rPr lang="en-US" smtClean="0"/>
              <a:pPr/>
              <a:t>90</a:t>
            </a:fld>
            <a:endParaRPr lang="en-US" dirty="0"/>
          </a:p>
        </p:txBody>
      </p:sp>
    </p:spTree>
    <p:extLst>
      <p:ext uri="{BB962C8B-B14F-4D97-AF65-F5344CB8AC3E}">
        <p14:creationId xmlns:p14="http://schemas.microsoft.com/office/powerpoint/2010/main" val="787446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db7c980bc7b55a847f530a2733cae8371c190a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ustom 1">
      <a:majorFont>
        <a:latin typeface="Times New Roman"/>
        <a:ea typeface=""/>
        <a:cs typeface="B Nazanin"/>
      </a:majorFont>
      <a:minorFont>
        <a:latin typeface="Times New Roman"/>
        <a:ea typeface=""/>
        <a:cs typeface="B Nazani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9179</TotalTime>
  <Words>5606</Words>
  <Application>Microsoft Office PowerPoint</Application>
  <PresentationFormat>On-screen Show (4:3)</PresentationFormat>
  <Paragraphs>1043</Paragraphs>
  <Slides>90</Slides>
  <Notes>50</Notes>
  <HiddenSlides>0</HiddenSlides>
  <MMClips>12</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Flow</vt:lpstr>
      <vt:lpstr>PowerPoint Presentation</vt:lpstr>
      <vt:lpstr>فهرست</vt:lpstr>
      <vt:lpstr>PowerPoint Presentation</vt:lpstr>
      <vt:lpstr>تاریخچه برنامه های جمعیتی در ایران</vt:lpstr>
      <vt:lpstr>تاریخچه برنامه های جمعیتی در ایران</vt:lpstr>
      <vt:lpstr>تاریخچه برنامه های جمعیتی در ایران</vt:lpstr>
      <vt:lpstr>تاریخچه برنامه های جمعیتی در ایران</vt:lpstr>
      <vt:lpstr>میزان بودجه برای برنامه  تنظیم خانواده از سال 1370 تا 1391</vt:lpstr>
      <vt:lpstr>PowerPoint Presentation</vt:lpstr>
      <vt:lpstr>متوسط رشد جمعیت کشور</vt:lpstr>
      <vt:lpstr>روند رو به کاهش نرخ باروری در ایران</vt:lpstr>
      <vt:lpstr>تحدید نسل</vt:lpstr>
      <vt:lpstr>مصوبات به موقع!</vt:lpstr>
      <vt:lpstr>تعداد جمعیت درسناریوهای مختلف در یک نگاه</vt:lpstr>
      <vt:lpstr>باروری کل در سناریوهای مختلف در یک نگاه</vt:lpstr>
      <vt:lpstr>شاخص سالخوردگی در سناریوهای مختلف در یک نگاه </vt:lpstr>
      <vt:lpstr>PowerPoint Presentation</vt:lpstr>
      <vt:lpstr>سیاست‌های جمعیتی در کشورهای غربی</vt:lpstr>
      <vt:lpstr>راهکارهای غرب در حل بحران جمعیتی</vt:lpstr>
      <vt:lpstr>سياست‌هاي  جمعيتي كشور نروژ</vt:lpstr>
      <vt:lpstr>سياست‌هاي  جمعيتي كشور فرانسه</vt:lpstr>
      <vt:lpstr>سياست‌هاي  جمعيتي كشور سوئد</vt:lpstr>
      <vt:lpstr>سیاست های جمعیتی کشور ترکیه </vt:lpstr>
      <vt:lpstr>سياست‌هاي  جمعيتي كشور روسیه</vt:lpstr>
      <vt:lpstr>عقیده دین یهود برای تولید نسل</vt:lpstr>
      <vt:lpstr>سياست‌هاي  جمعيتي رژیم صهیونیستی</vt:lpstr>
      <vt:lpstr>PowerPoint Presentation</vt:lpstr>
      <vt:lpstr>مقایسه نرخ باروری</vt:lpstr>
      <vt:lpstr>آمار نرخ باروری در کشورهای مختلف جهان در سال 2010</vt:lpstr>
      <vt:lpstr>PowerPoint Presentation</vt:lpstr>
      <vt:lpstr>یک سوال!</vt:lpstr>
      <vt:lpstr> تناقض فعالیت‌های غرب! </vt:lpstr>
      <vt:lpstr> اعمال سیاست های دوگانه!  محققان آمریکایی: افزایش جمعیت در کشورهای در حال توسعه نه تنها موقعیت سیاسی برتر آمریکا را به خطر می اندازد بلکه مانع اصلی در راه توسعه جهانی است.</vt:lpstr>
      <vt:lpstr>عملیات نظامی بدون اسلحه</vt:lpstr>
      <vt:lpstr>PowerPoint Presentation</vt:lpstr>
      <vt:lpstr>جنگ جمعیتی در جهان</vt:lpstr>
      <vt:lpstr>ایدز:گلوله بیولوژیک آرپا</vt:lpstr>
      <vt:lpstr>بنیاد خانواده راکفلر و گیتز</vt:lpstr>
      <vt:lpstr>کاهش جمعیت جهانی،  از طرح‌های شورای امنیت ملی آمریکا</vt:lpstr>
      <vt:lpstr>استراتژی ایجاد تعادل!</vt:lpstr>
      <vt:lpstr>تغییر ارزش‌ها</vt:lpstr>
      <vt:lpstr>ایران الگوی نمونه !</vt:lpstr>
      <vt:lpstr>تأثیرات اجرای برنامه تنظیم خانواده در ایران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نرخ باروری در استان های مختلف در سال 88</vt:lpstr>
      <vt:lpstr>تراکم ادیان در ایران</vt:lpstr>
      <vt:lpstr>PowerPoint Presentation</vt:lpstr>
      <vt:lpstr>PowerPoint Presentation</vt:lpstr>
      <vt:lpstr>PowerPoint Presentation</vt:lpstr>
      <vt:lpstr> افزایش جمعیت از نگاه منتقدین</vt:lpstr>
      <vt:lpstr>توزیع منابع گازی در جهان</vt:lpstr>
      <vt:lpstr>توزیع منابع نفتی در جهان</vt:lpstr>
      <vt:lpstr>توزیع منابع فسیلی به تفکیک کشور ها</vt:lpstr>
      <vt:lpstr>تراکم جمعیت در کیلومتر مربع</vt:lpstr>
      <vt:lpstr>تراکم جمعیت در ایران</vt:lpstr>
      <vt:lpstr> افزایش جمعیت از نگاه منتقدین</vt:lpstr>
      <vt:lpstr>سرانه افراد از تولید ناخالص داخلی کشورها</vt:lpstr>
      <vt:lpstr>جمعیت 32 میلیونی</vt:lpstr>
      <vt:lpstr>تغییرات ساختمان سنی  جمعیت ایران پیش بینی سازمان ملل</vt:lpstr>
      <vt:lpstr>منابع کشور پاسخگوی جمعیت در حال رشد؟</vt:lpstr>
      <vt:lpstr>سرانه مصرف آب در ایران،  بیش از 2 برابر استاندارد جهانی</vt:lpstr>
      <vt:lpstr>پنجره جمعیتی</vt:lpstr>
      <vt:lpstr>فرصت طلایی برای ایران</vt:lpstr>
      <vt:lpstr>PowerPoint Presentation</vt:lpstr>
      <vt:lpstr>PowerPoint Presentation</vt:lpstr>
      <vt:lpstr>PowerPoint Presentation</vt:lpstr>
      <vt:lpstr>PowerPoint Presentation</vt:lpstr>
      <vt:lpstr>PowerPoint Presentation</vt:lpstr>
      <vt:lpstr>روایتی از امام کاظم </vt:lpstr>
      <vt:lpstr>انّ الله هو الرّزّاق</vt:lpstr>
      <vt:lpstr>PowerPoint Presentation</vt:lpstr>
      <vt:lpstr>تعادل پویای ساختار جمعیت</vt:lpstr>
      <vt:lpstr>تدوین راهکارهای افزایش جمعیت</vt:lpstr>
      <vt:lpstr>راهبردهاي ملي</vt:lpstr>
      <vt:lpstr>راهبردهاي ملي</vt:lpstr>
      <vt:lpstr>PowerPoint Presentation</vt:lpstr>
      <vt:lpstr>اقدامات ملی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Sheida</dc:creator>
  <cp:lastModifiedBy>aliasghar imani</cp:lastModifiedBy>
  <cp:revision>924</cp:revision>
  <dcterms:created xsi:type="dcterms:W3CDTF">2012-07-22T19:14:04Z</dcterms:created>
  <dcterms:modified xsi:type="dcterms:W3CDTF">2014-07-07T10:58:57Z</dcterms:modified>
</cp:coreProperties>
</file>