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68" r:id="rId5"/>
    <p:sldId id="259" r:id="rId6"/>
    <p:sldId id="269" r:id="rId7"/>
    <p:sldId id="260" r:id="rId8"/>
    <p:sldId id="262" r:id="rId9"/>
    <p:sldId id="261" r:id="rId10"/>
    <p:sldId id="263" r:id="rId11"/>
    <p:sldId id="264" r:id="rId12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8985B-3975-41C5-832B-2C253D16CD09}" type="datetimeFigureOut">
              <a:rPr lang="fa-IR" smtClean="0"/>
              <a:t>05/13/1436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BE51-E762-4A47-BCC2-B56DC1B5FB6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86287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8985B-3975-41C5-832B-2C253D16CD09}" type="datetimeFigureOut">
              <a:rPr lang="fa-IR" smtClean="0"/>
              <a:t>05/13/1436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BE51-E762-4A47-BCC2-B56DC1B5FB6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27024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8985B-3975-41C5-832B-2C253D16CD09}" type="datetimeFigureOut">
              <a:rPr lang="fa-IR" smtClean="0"/>
              <a:t>05/13/1436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BE51-E762-4A47-BCC2-B56DC1B5FB6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9701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8985B-3975-41C5-832B-2C253D16CD09}" type="datetimeFigureOut">
              <a:rPr lang="fa-IR" smtClean="0"/>
              <a:t>05/13/1436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BE51-E762-4A47-BCC2-B56DC1B5FB63}" type="slidenum">
              <a:rPr lang="fa-IR" smtClean="0"/>
              <a:t>‹#›</a:t>
            </a:fld>
            <a:endParaRPr lang="fa-I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26346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8985B-3975-41C5-832B-2C253D16CD09}" type="datetimeFigureOut">
              <a:rPr lang="fa-IR" smtClean="0"/>
              <a:t>05/13/1436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BE51-E762-4A47-BCC2-B56DC1B5FB6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140594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8985B-3975-41C5-832B-2C253D16CD09}" type="datetimeFigureOut">
              <a:rPr lang="fa-IR" smtClean="0"/>
              <a:t>05/13/1436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BE51-E762-4A47-BCC2-B56DC1B5FB6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46682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8985B-3975-41C5-832B-2C253D16CD09}" type="datetimeFigureOut">
              <a:rPr lang="fa-IR" smtClean="0"/>
              <a:t>05/13/1436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BE51-E762-4A47-BCC2-B56DC1B5FB6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054250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8985B-3975-41C5-832B-2C253D16CD09}" type="datetimeFigureOut">
              <a:rPr lang="fa-IR" smtClean="0"/>
              <a:t>05/13/1436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BE51-E762-4A47-BCC2-B56DC1B5FB6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828706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8985B-3975-41C5-832B-2C253D16CD09}" type="datetimeFigureOut">
              <a:rPr lang="fa-IR" smtClean="0"/>
              <a:t>05/13/1436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BE51-E762-4A47-BCC2-B56DC1B5FB6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66002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8985B-3975-41C5-832B-2C253D16CD09}" type="datetimeFigureOut">
              <a:rPr lang="fa-IR" smtClean="0"/>
              <a:t>05/13/1436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BE51-E762-4A47-BCC2-B56DC1B5FB6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89580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8985B-3975-41C5-832B-2C253D16CD09}" type="datetimeFigureOut">
              <a:rPr lang="fa-IR" smtClean="0"/>
              <a:t>05/13/1436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BE51-E762-4A47-BCC2-B56DC1B5FB6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87148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8985B-3975-41C5-832B-2C253D16CD09}" type="datetimeFigureOut">
              <a:rPr lang="fa-IR" smtClean="0"/>
              <a:t>05/13/1436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BE51-E762-4A47-BCC2-B56DC1B5FB6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88480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8985B-3975-41C5-832B-2C253D16CD09}" type="datetimeFigureOut">
              <a:rPr lang="fa-IR" smtClean="0"/>
              <a:t>05/13/1436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BE51-E762-4A47-BCC2-B56DC1B5FB6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54103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8985B-3975-41C5-832B-2C253D16CD09}" type="datetimeFigureOut">
              <a:rPr lang="fa-IR" smtClean="0"/>
              <a:t>05/13/1436</a:t>
            </a:fld>
            <a:endParaRPr lang="fa-I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BE51-E762-4A47-BCC2-B56DC1B5FB6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5386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8985B-3975-41C5-832B-2C253D16CD09}" type="datetimeFigureOut">
              <a:rPr lang="fa-IR" smtClean="0"/>
              <a:t>05/13/1436</a:t>
            </a:fld>
            <a:endParaRPr lang="fa-I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BE51-E762-4A47-BCC2-B56DC1B5FB6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33757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8985B-3975-41C5-832B-2C253D16CD09}" type="datetimeFigureOut">
              <a:rPr lang="fa-IR" smtClean="0"/>
              <a:t>05/13/1436</a:t>
            </a:fld>
            <a:endParaRPr lang="fa-I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BE51-E762-4A47-BCC2-B56DC1B5FB6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39549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8985B-3975-41C5-832B-2C253D16CD09}" type="datetimeFigureOut">
              <a:rPr lang="fa-IR" smtClean="0"/>
              <a:t>05/13/1436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EBE51-E762-4A47-BCC2-B56DC1B5FB6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53110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468985B-3975-41C5-832B-2C253D16CD09}" type="datetimeFigureOut">
              <a:rPr lang="fa-IR" smtClean="0"/>
              <a:t>05/13/1436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EBE51-E762-4A47-BCC2-B56DC1B5FB6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10890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media.mehrnews.com/old/Original/1392/10/02/IMG12484613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hrnews.com/news/2419144/%DB%B7%DB%B1-%D8%AF%D8%B1%D8%B5%D8%AF-%D8%AC%D9%85%D8%B9%DB%8C%D8%AA-%D9%84%D8%B1%D8%B3%D8%AA%D8%A7%D9%86-%D9%85%DB%8C%D8%A7%D9%86%D8%B3%D8%A7%D9%84-%D8%A7%D8%B3%D8%A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media.mehrnews.com/old/Original/1393/06/24/IMG18592552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2072" y="1883391"/>
            <a:ext cx="9092820" cy="2183642"/>
          </a:xfrm>
        </p:spPr>
        <p:txBody>
          <a:bodyPr>
            <a:normAutofit/>
          </a:bodyPr>
          <a:lstStyle/>
          <a:p>
            <a:r>
              <a:rPr lang="fa-IR" sz="4800" b="1" dirty="0"/>
              <a:t>۷۱ درصد جمعیت لرستان میانسال است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6704" y="5035053"/>
            <a:ext cx="9144000" cy="1655762"/>
          </a:xfrm>
        </p:spPr>
        <p:txBody>
          <a:bodyPr/>
          <a:lstStyle/>
          <a:p>
            <a:endParaRPr lang="fa-IR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35456" y="373418"/>
            <a:ext cx="9005248" cy="1123879"/>
          </a:xfrm>
          <a:prstGeom prst="rect">
            <a:avLst/>
          </a:prstGeom>
        </p:spPr>
        <p:txBody>
          <a:bodyPr vert="horz" lIns="91440" tIns="45720" rIns="91440" bIns="45720" rtlCol="1" anchor="b">
            <a:norm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dirty="0" smtClean="0">
                <a:solidFill>
                  <a:srgbClr val="FFFF00"/>
                </a:solidFill>
                <a:latin typeface="wm_Moala" pitchFamily="2" charset="-78"/>
                <a:cs typeface="2  Aseman" pitchFamily="2" charset="-78"/>
              </a:rPr>
              <a:t>بسم الله الرحمن الرحیم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2771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0" y="452718"/>
            <a:ext cx="10777065" cy="1400530"/>
          </a:xfrm>
        </p:spPr>
        <p:txBody>
          <a:bodyPr/>
          <a:lstStyle/>
          <a:p>
            <a:r>
              <a:rPr lang="fa-IR" b="1" dirty="0">
                <a:cs typeface="B Titr" panose="00000700000000000000" pitchFamily="2" charset="-78"/>
              </a:rPr>
              <a:t>کاهش نرخ رشد جمعیت یک زنگ خطر در لرستان است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60812"/>
            <a:ext cx="10074204" cy="4187587"/>
          </a:xfrm>
        </p:spPr>
        <p:txBody>
          <a:bodyPr>
            <a:normAutofit/>
          </a:bodyPr>
          <a:lstStyle/>
          <a:p>
            <a:r>
              <a:rPr lang="fa-IR" sz="4400" dirty="0"/>
              <a:t>معاون سیاسی امنیتی استانداری لرستان با بیان اینکه این کاهش نرخ رشد جمعیت یک زنگ خطر در استان است تصریح کرد: اینکه نرخ رشد جمعیت لرستان به صدم درصد رسیده وظیفه ما مسئولین را برای ارتقا آن سنگین تر کرده است.</a:t>
            </a:r>
            <a:endParaRPr lang="en-US" sz="4400" dirty="0"/>
          </a:p>
          <a:p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3057982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490" y="1853248"/>
            <a:ext cx="11464119" cy="4820507"/>
          </a:xfrm>
        </p:spPr>
        <p:txBody>
          <a:bodyPr>
            <a:normAutofit/>
          </a:bodyPr>
          <a:lstStyle/>
          <a:p>
            <a:r>
              <a:rPr lang="en-US" sz="3200" dirty="0"/>
              <a:t> </a:t>
            </a:r>
            <a:r>
              <a:rPr lang="fa-IR" sz="3200" dirty="0"/>
              <a:t>معاون سیاسی امنیتی استانداری لرستان با تاکید بر ضرورت رفع موانع ازدواج جوانان در استان لرستان تصریح کرد: مدیریت ارشد استان همواره در راس برنامه های خود موضوع جذب سرمایه گذار، دعوت از ایرانیان مقیم خارج کشور برای سرمایه گذاری و ... در راستای کاهش نرخ بیکاری به خصوص در بین جوانان را قرار داده است</a:t>
            </a:r>
            <a:r>
              <a:rPr lang="fa-IR" sz="3200" dirty="0" smtClean="0"/>
              <a:t>.</a:t>
            </a:r>
            <a:endParaRPr lang="en-US" dirty="0"/>
          </a:p>
          <a:p>
            <a:r>
              <a:rPr lang="en-US" sz="1400" dirty="0"/>
              <a:t>http://www.mehrnews.com/news/2419156/%DA%A9%D8%A7%D9%87%D8%B4-%D9%86%D8%B1%D8%AE-%D8%B1%D8%B4%D8%AF-%D8%AC%D9%85%D8%B9%DB%8C%D8%AA-%D8%AF%D8%B1-%D9%84%D8%B1%D8%B3%D8%AA%D8%A7%D9%86-%D9%87%D9%85%D9%87-%D8%B4%D9%87%D8%B1%D8%B3%D8%AA%D8%A7%D9%86%D9%87%D8%A7-%D9%85%D8%AC%D9%87%D8%B2-%D8%A8%D9%87-%D9%BE%D8%A7%DB%8C%DA%AF%D8%A7%D9%87-%</a:t>
            </a:r>
            <a:r>
              <a:rPr lang="en-US" sz="1400" dirty="0" smtClean="0"/>
              <a:t>D9%81%D9%88%D8%B1%DB%8C%D8%AA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80162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۷۱ درصد جمعیت این استان میانسال هستند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9104" y="1690689"/>
            <a:ext cx="6446293" cy="4928476"/>
          </a:xfrm>
        </p:spPr>
        <p:txBody>
          <a:bodyPr>
            <a:normAutofit/>
          </a:bodyPr>
          <a:lstStyle/>
          <a:p>
            <a:r>
              <a:rPr lang="fa-IR" dirty="0"/>
              <a:t>مدیر کل ثبت احوال استان لرستان گفت: </a:t>
            </a:r>
            <a:r>
              <a:rPr lang="fa-IR" sz="2400" dirty="0"/>
              <a:t>۷۱ درصد جمعیت این استان </a:t>
            </a:r>
            <a:r>
              <a:rPr lang="fa-IR" sz="2400" b="1" dirty="0"/>
              <a:t>میانسال</a:t>
            </a:r>
            <a:r>
              <a:rPr lang="fa-IR" sz="2400" dirty="0"/>
              <a:t> </a:t>
            </a:r>
            <a:r>
              <a:rPr lang="fa-IR" sz="2400" dirty="0" smtClean="0"/>
              <a:t>هستند</a:t>
            </a:r>
          </a:p>
          <a:p>
            <a:r>
              <a:rPr lang="fa-IR" sz="2400" dirty="0"/>
              <a:t>وی جمعیت </a:t>
            </a:r>
            <a:r>
              <a:rPr lang="fa-IR" sz="3200" dirty="0"/>
              <a:t>صفر تا ۱۴ سال </a:t>
            </a:r>
            <a:r>
              <a:rPr lang="fa-IR" sz="2400" dirty="0"/>
              <a:t>استان لرستان را طبق نظر کارشناسان ۴۱۳ هزار و ۳۷۶ نفر عنوان کرد و گفت: </a:t>
            </a:r>
            <a:r>
              <a:rPr lang="fa-IR" sz="2800" dirty="0"/>
              <a:t>با این اوصاف </a:t>
            </a:r>
            <a:r>
              <a:rPr lang="fa-IR" sz="2800" b="1" dirty="0"/>
              <a:t>۲۳.۶ درصد </a:t>
            </a:r>
            <a:r>
              <a:rPr lang="fa-IR" sz="2800" dirty="0"/>
              <a:t>جمعیت لرستان در این نرم سنی قرار دارند</a:t>
            </a:r>
            <a:r>
              <a:rPr lang="fa-IR" sz="2800" dirty="0" smtClean="0"/>
              <a:t>.</a:t>
            </a:r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/>
          </a:p>
        </p:txBody>
      </p:sp>
      <p:pic>
        <p:nvPicPr>
          <p:cNvPr id="4" name="Picture 3" descr="کاهش جمعیت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03" y="1690688"/>
            <a:ext cx="4893858" cy="41096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0295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۷۱ درصد جمعیت این استان میانسال هستند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25" y="1637731"/>
            <a:ext cx="11668836" cy="4954138"/>
          </a:xfrm>
        </p:spPr>
        <p:txBody>
          <a:bodyPr>
            <a:normAutofit/>
          </a:bodyPr>
          <a:lstStyle/>
          <a:p>
            <a:r>
              <a:rPr lang="fa-IR" sz="4400" dirty="0" smtClean="0"/>
              <a:t>در حال حاضر یک میلیون و ۲۴۶ هزار نفر از جمعیت استان </a:t>
            </a:r>
            <a:r>
              <a:rPr lang="fa-IR" sz="4400" b="1" dirty="0" smtClean="0"/>
              <a:t>میانسال</a:t>
            </a:r>
            <a:r>
              <a:rPr lang="fa-IR" sz="4400" dirty="0" smtClean="0"/>
              <a:t>- </a:t>
            </a:r>
            <a:r>
              <a:rPr lang="fa-IR" sz="4000" dirty="0" smtClean="0"/>
              <a:t>سنی ۱۵ تا ۶۴ سال- </a:t>
            </a:r>
            <a:r>
              <a:rPr lang="fa-IR" sz="4400" dirty="0" smtClean="0"/>
              <a:t>هستند.</a:t>
            </a:r>
          </a:p>
          <a:p>
            <a:r>
              <a:rPr lang="fa-IR" sz="4000" dirty="0" smtClean="0"/>
              <a:t>مدیر </a:t>
            </a:r>
            <a:r>
              <a:rPr lang="fa-IR" sz="4000" dirty="0"/>
              <a:t>کل ثبت احوال لرستان با بیان اینکه جمعیت کشور در سرشماری سال ۹۰ بیش از ۷۵ میلیون نفر بوده است تصریح کرد: همچنین جمعیت استان لرستان بر اساس این سرشماری </a:t>
            </a:r>
            <a:r>
              <a:rPr lang="fa-IR" sz="4000" b="1" u="sng" dirty="0">
                <a:solidFill>
                  <a:schemeClr val="accent3"/>
                </a:solidFill>
              </a:rPr>
              <a:t>یک میلیون و ۷۵۰ هزار </a:t>
            </a:r>
            <a:r>
              <a:rPr lang="fa-IR" sz="4000" dirty="0"/>
              <a:t>نفر است</a:t>
            </a:r>
            <a:r>
              <a:rPr lang="fa-IR" sz="4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215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لرستان استان پیری است =لرستان در حال نابودی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3194" y="1282890"/>
            <a:ext cx="6987654" cy="5295331"/>
          </a:xfrm>
        </p:spPr>
        <p:txBody>
          <a:bodyPr>
            <a:normAutofit lnSpcReduction="10000"/>
          </a:bodyPr>
          <a:lstStyle/>
          <a:p>
            <a:r>
              <a:rPr lang="fa-IR" sz="3600" dirty="0"/>
              <a:t>وی همچنین جمعیت </a:t>
            </a:r>
            <a:r>
              <a:rPr lang="fa-IR" sz="3600" b="1" u="sng" dirty="0">
                <a:solidFill>
                  <a:schemeClr val="accent3"/>
                </a:solidFill>
              </a:rPr>
              <a:t>بالای ۶۵</a:t>
            </a:r>
            <a:r>
              <a:rPr lang="fa-IR" sz="3600" b="1" dirty="0"/>
              <a:t> سال </a:t>
            </a:r>
            <a:r>
              <a:rPr lang="fa-IR" sz="3600" dirty="0"/>
              <a:t>لرستان را </a:t>
            </a:r>
            <a:r>
              <a:rPr lang="fa-IR" sz="3600" b="1" u="sng" dirty="0">
                <a:solidFill>
                  <a:schemeClr val="accent3"/>
                </a:solidFill>
              </a:rPr>
              <a:t>۹۶</a:t>
            </a:r>
            <a:r>
              <a:rPr lang="fa-IR" sz="3600" b="1" dirty="0"/>
              <a:t> </a:t>
            </a:r>
            <a:r>
              <a:rPr lang="fa-IR" sz="3600" b="1" u="sng" dirty="0">
                <a:solidFill>
                  <a:schemeClr val="accent3"/>
                </a:solidFill>
              </a:rPr>
              <a:t>هزار</a:t>
            </a:r>
            <a:r>
              <a:rPr lang="fa-IR" sz="3600" b="1" dirty="0"/>
              <a:t> نفر </a:t>
            </a:r>
            <a:r>
              <a:rPr lang="fa-IR" sz="3600" dirty="0"/>
              <a:t>عنوان کرد و گفت</a:t>
            </a:r>
            <a:r>
              <a:rPr lang="fa-IR" sz="4000" dirty="0"/>
              <a:t>: این نرم سنی در قالب </a:t>
            </a:r>
            <a:r>
              <a:rPr lang="fa-IR" sz="4000" u="sng" dirty="0"/>
              <a:t>جمعیت پیر استان </a:t>
            </a:r>
            <a:r>
              <a:rPr lang="fa-IR" sz="4000" dirty="0"/>
              <a:t>محسوب می شود</a:t>
            </a:r>
            <a:r>
              <a:rPr lang="fa-IR" sz="4000" dirty="0" smtClean="0"/>
              <a:t>.</a:t>
            </a:r>
          </a:p>
          <a:p>
            <a:r>
              <a:rPr lang="fa-IR" sz="4000" dirty="0"/>
              <a:t>دریکوند با بیان اینکه با این اوصاف ۲.۳ درصد کل جمعیت کشور مربوط به استان لرستان است ادامه داد: لرستان از نظر جمعیت در کشور در رتبه ۱۶ قرار دارد.</a:t>
            </a:r>
            <a:endParaRPr lang="en-US" sz="4000" dirty="0"/>
          </a:p>
          <a:p>
            <a:endParaRPr lang="fa-IR" sz="2400" dirty="0"/>
          </a:p>
          <a:p>
            <a:endParaRPr lang="fa-IR" sz="2400" dirty="0"/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4" t="23455" r="5588" b="10645"/>
          <a:stretch/>
        </p:blipFill>
        <p:spPr>
          <a:xfrm>
            <a:off x="197892" y="1576063"/>
            <a:ext cx="4537881" cy="4639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73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1282032" cy="1400530"/>
          </a:xfrm>
        </p:spPr>
        <p:txBody>
          <a:bodyPr/>
          <a:lstStyle/>
          <a:p>
            <a:r>
              <a:rPr lang="fa-IR" dirty="0" smtClean="0"/>
              <a:t>لرستان رشد نزدیک به صفر =نرخ جایگزینی حداقل  است2،1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809" y="1853248"/>
            <a:ext cx="10809027" cy="4684030"/>
          </a:xfrm>
        </p:spPr>
        <p:txBody>
          <a:bodyPr>
            <a:normAutofit/>
          </a:bodyPr>
          <a:lstStyle/>
          <a:p>
            <a:r>
              <a:rPr lang="fa-IR" sz="4800" dirty="0"/>
              <a:t>وی با بیان اینکه درصد نرخ رشد </a:t>
            </a:r>
            <a:r>
              <a:rPr lang="fa-IR" sz="4800" u="sng" dirty="0"/>
              <a:t>جمعیت کشور بر اساس این سرشماری </a:t>
            </a:r>
            <a:r>
              <a:rPr lang="fa-IR" sz="4800" b="1" u="sng" dirty="0">
                <a:solidFill>
                  <a:schemeClr val="accent3"/>
                </a:solidFill>
              </a:rPr>
              <a:t>۱.۲۹</a:t>
            </a:r>
            <a:r>
              <a:rPr lang="fa-IR" sz="4800" u="sng" dirty="0"/>
              <a:t> </a:t>
            </a:r>
            <a:r>
              <a:rPr lang="fa-IR" sz="4800" dirty="0"/>
              <a:t>بوده است ادامه داد: این در حالیست که درصد</a:t>
            </a:r>
            <a:r>
              <a:rPr lang="fa-IR" sz="4800" b="1" u="sng" dirty="0"/>
              <a:t> نرخ رشد جمعیت در لرستان </a:t>
            </a:r>
            <a:r>
              <a:rPr lang="fa-IR" sz="4800" b="1" u="sng" dirty="0">
                <a:solidFill>
                  <a:schemeClr val="accent3"/>
                </a:solidFill>
              </a:rPr>
              <a:t>۴۴ صدم درصد</a:t>
            </a:r>
            <a:r>
              <a:rPr lang="fa-IR" sz="4800" b="1" u="sng" dirty="0"/>
              <a:t> و به نیم درصد هم نرسیده</a:t>
            </a:r>
            <a:r>
              <a:rPr lang="fa-IR" sz="4800" dirty="0"/>
              <a:t> است</a:t>
            </a:r>
            <a:r>
              <a:rPr lang="fa-IR" sz="4800" dirty="0" smtClean="0"/>
              <a:t>.</a:t>
            </a:r>
          </a:p>
          <a:p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407720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307" y="2052918"/>
            <a:ext cx="11546005" cy="4525303"/>
          </a:xfrm>
        </p:spPr>
        <p:txBody>
          <a:bodyPr/>
          <a:lstStyle/>
          <a:p>
            <a:r>
              <a:rPr lang="fa-IR" sz="4000" dirty="0"/>
              <a:t>مدیر کل ثبت احوال لرستان با بیان اینکه بر اساس سرشماری </a:t>
            </a:r>
            <a:r>
              <a:rPr lang="fa-IR" sz="4000" b="1" dirty="0"/>
              <a:t>سال </a:t>
            </a:r>
            <a:r>
              <a:rPr lang="fa-IR" sz="4000" b="1" u="sng" dirty="0">
                <a:solidFill>
                  <a:schemeClr val="accent3"/>
                </a:solidFill>
              </a:rPr>
              <a:t>۶۵</a:t>
            </a:r>
            <a:r>
              <a:rPr lang="fa-IR" sz="4000" dirty="0"/>
              <a:t> جمعیت استان لرستان یک میلیون و ۳۶۰ هزار نفر بوده است تصریح کرد: متوسط نرخ رشد سالانه جمعیت لرستان در این </a:t>
            </a:r>
            <a:r>
              <a:rPr lang="fa-IR" sz="4000" b="1" dirty="0"/>
              <a:t>سرشماری </a:t>
            </a:r>
            <a:r>
              <a:rPr lang="fa-IR" sz="4000" b="1" u="sng" dirty="0">
                <a:solidFill>
                  <a:schemeClr val="accent3"/>
                </a:solidFill>
              </a:rPr>
              <a:t>۳.۸۸ درصد</a:t>
            </a:r>
            <a:r>
              <a:rPr lang="fa-IR" sz="4000" u="sng" dirty="0">
                <a:solidFill>
                  <a:schemeClr val="accent3"/>
                </a:solidFill>
              </a:rPr>
              <a:t> </a:t>
            </a:r>
            <a:r>
              <a:rPr lang="fa-IR" sz="4000" dirty="0"/>
              <a:t>عنوان شده است.</a:t>
            </a:r>
            <a:endParaRPr lang="en-US" sz="4000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617357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069" y="232011"/>
            <a:ext cx="6960358" cy="6441743"/>
          </a:xfrm>
        </p:spPr>
        <p:txBody>
          <a:bodyPr>
            <a:normAutofit/>
          </a:bodyPr>
          <a:lstStyle/>
          <a:p>
            <a:r>
              <a:rPr lang="fa-IR" sz="3600" dirty="0"/>
              <a:t>میر دریکوند همچنین جمعیت لرستان را در سرشماری </a:t>
            </a:r>
            <a:r>
              <a:rPr lang="fa-IR" sz="3600" b="1" dirty="0"/>
              <a:t>سال </a:t>
            </a:r>
            <a:r>
              <a:rPr lang="fa-IR" sz="3600" b="1" u="sng" dirty="0">
                <a:solidFill>
                  <a:schemeClr val="accent3"/>
                </a:solidFill>
              </a:rPr>
              <a:t>۷۵</a:t>
            </a:r>
            <a:r>
              <a:rPr lang="fa-IR" sz="3600" dirty="0"/>
              <a:t> حدود یک میلیون و ۵۸۰ هزار نفر عنوان کرد و گفت: در قالب این سرشماری </a:t>
            </a:r>
            <a:r>
              <a:rPr lang="fa-IR" sz="3600" b="1" dirty="0"/>
              <a:t>متوسط نرخ رشد جمعیت در لرستان </a:t>
            </a:r>
            <a:r>
              <a:rPr lang="fa-IR" sz="3600" u="sng" dirty="0">
                <a:solidFill>
                  <a:schemeClr val="accent3"/>
                </a:solidFill>
              </a:rPr>
              <a:t>۱.۴۹ درصد </a:t>
            </a:r>
            <a:r>
              <a:rPr lang="fa-IR" sz="3600" dirty="0"/>
              <a:t>بوده است.</a:t>
            </a:r>
            <a:endParaRPr lang="en-US" sz="3600" dirty="0"/>
          </a:p>
          <a:p>
            <a:r>
              <a:rPr lang="fa-IR" sz="3600" dirty="0"/>
              <a:t>وی با بیان اینکه بر اساس سرشماری </a:t>
            </a:r>
            <a:r>
              <a:rPr lang="fa-IR" sz="3600" b="1" dirty="0"/>
              <a:t>سال </a:t>
            </a:r>
            <a:r>
              <a:rPr lang="fa-IR" sz="3600" b="1" u="sng" dirty="0">
                <a:solidFill>
                  <a:schemeClr val="accent3"/>
                </a:solidFill>
              </a:rPr>
              <a:t>۸۵</a:t>
            </a:r>
            <a:r>
              <a:rPr lang="fa-IR" sz="3600" dirty="0"/>
              <a:t> نیز جمعیت لرستان یک میلیون و ۷۱۰ هزار نفر بوده است افزود: متوسط نرخ رشد جمعیت در این سرشماری نیز </a:t>
            </a:r>
            <a:r>
              <a:rPr lang="fa-IR" sz="3600" b="1" u="sng" dirty="0">
                <a:solidFill>
                  <a:schemeClr val="accent3"/>
                </a:solidFill>
              </a:rPr>
              <a:t>۸۵ صدم درصد</a:t>
            </a:r>
            <a:r>
              <a:rPr lang="fa-IR" sz="3600" u="sng" dirty="0">
                <a:solidFill>
                  <a:schemeClr val="accent3"/>
                </a:solidFill>
              </a:rPr>
              <a:t> </a:t>
            </a:r>
            <a:r>
              <a:rPr lang="fa-IR" sz="3600" dirty="0"/>
              <a:t>اعلام شده است.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3439" y="1399900"/>
            <a:ext cx="4319516" cy="4639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326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978926"/>
            <a:ext cx="10620115" cy="4269474"/>
          </a:xfrm>
        </p:spPr>
        <p:txBody>
          <a:bodyPr/>
          <a:lstStyle/>
          <a:p>
            <a:r>
              <a:rPr lang="fa-IR" sz="4400" dirty="0"/>
              <a:t>مدیر کل ثبت احوال لرستان بیان داشت: جمعیت استان لرستان بر اساس سرشماری سال </a:t>
            </a:r>
            <a:r>
              <a:rPr lang="fa-IR" sz="4400" b="1" u="sng" dirty="0">
                <a:solidFill>
                  <a:schemeClr val="accent3"/>
                </a:solidFill>
              </a:rPr>
              <a:t>۹۰</a:t>
            </a:r>
            <a:r>
              <a:rPr lang="fa-IR" sz="4400" dirty="0"/>
              <a:t> حدود یک میلیون و ۷۵۰ هزار نفر بوده و متوسط نرخ رشد جمعیت نیز </a:t>
            </a:r>
            <a:r>
              <a:rPr lang="fa-IR" sz="4400" b="1" u="sng" dirty="0">
                <a:solidFill>
                  <a:schemeClr val="accent3"/>
                </a:solidFill>
              </a:rPr>
              <a:t>۴۴ صدم درصد</a:t>
            </a:r>
            <a:r>
              <a:rPr lang="fa-IR" sz="4400" dirty="0"/>
              <a:t> بوده است.</a:t>
            </a:r>
            <a:endParaRPr lang="en-US" sz="4400" dirty="0"/>
          </a:p>
          <a:p>
            <a:r>
              <a:rPr lang="en-US" u="sng" dirty="0">
                <a:hlinkClick r:id="rId2"/>
              </a:rPr>
              <a:t>http://www.mehrnews.com/news</a:t>
            </a:r>
            <a:r>
              <a:rPr lang="en-US" sz="1600" u="sng" dirty="0">
                <a:hlinkClick r:id="rId2"/>
              </a:rPr>
              <a:t>/2419144/%DB%B7%DB%B1-%D8%AF%D8%B1%D8%B5%D8%AF-%D8%AC%D9%85%D8%B9%DB%8C%D8%AA-%D9%84%D8%B1%D8%B3%D8%AA%D8%A7%D9%86-%D9%85%DB%8C%D8%A7%D9%86%D8%B3%D8%A7%D9%84-%D8%A7%D8%B3%D8%AA</a:t>
            </a:r>
            <a:endParaRPr lang="fa-IR" sz="1600" dirty="0"/>
          </a:p>
        </p:txBody>
      </p:sp>
    </p:spTree>
    <p:extLst>
      <p:ext uri="{BB962C8B-B14F-4D97-AF65-F5344CB8AC3E}">
        <p14:creationId xmlns:p14="http://schemas.microsoft.com/office/powerpoint/2010/main" val="2300561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cs typeface="B Titr" panose="00000700000000000000" pitchFamily="2" charset="-78"/>
              </a:rPr>
              <a:t>کاهش نرخ رشد جمعیت در لرستان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0239" y="1610435"/>
            <a:ext cx="6646460" cy="4858603"/>
          </a:xfrm>
        </p:spPr>
        <p:txBody>
          <a:bodyPr>
            <a:normAutofit/>
          </a:bodyPr>
          <a:lstStyle/>
          <a:p>
            <a:r>
              <a:rPr lang="fa-IR" sz="3200" dirty="0"/>
              <a:t>معاون سیاسی امنیتی استانداری لرستان شاهرخی </a:t>
            </a:r>
            <a:r>
              <a:rPr lang="fa-IR" sz="3200" dirty="0" smtClean="0"/>
              <a:t>، وی </a:t>
            </a:r>
            <a:r>
              <a:rPr lang="fa-IR" sz="3200" dirty="0"/>
              <a:t>با اشاره به کاهش نرخ رشد جمعیت استان لرستان از سال ۶۵ تا کنون بیان داشت: </a:t>
            </a:r>
            <a:endParaRPr lang="fa-IR" sz="3200" dirty="0" smtClean="0"/>
          </a:p>
          <a:p>
            <a:r>
              <a:rPr lang="fa-IR" sz="4000" b="1" dirty="0" smtClean="0"/>
              <a:t>جای </a:t>
            </a:r>
            <a:r>
              <a:rPr lang="fa-IR" sz="4000" b="1" dirty="0"/>
              <a:t>تاسف دارد که جمعیت ما از سال ۶۵ تا امروز از سه درصد رشد به ۴۴ صدم درصد رسیده است.</a:t>
            </a:r>
            <a:endParaRPr lang="en-US" sz="4000" b="1" dirty="0"/>
          </a:p>
          <a:p>
            <a:endParaRPr lang="fa-IR" dirty="0"/>
          </a:p>
        </p:txBody>
      </p:sp>
      <p:pic>
        <p:nvPicPr>
          <p:cNvPr id="5" name="Picture 4" descr="سعید شاهرخی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142" y="1853248"/>
            <a:ext cx="3114675" cy="2333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32928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65</TotalTime>
  <Words>527</Words>
  <Application>Microsoft Office PowerPoint</Application>
  <PresentationFormat>Widescreen</PresentationFormat>
  <Paragraphs>27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2  Aseman</vt:lpstr>
      <vt:lpstr>Arial</vt:lpstr>
      <vt:lpstr>B Titr</vt:lpstr>
      <vt:lpstr>Century Gothic</vt:lpstr>
      <vt:lpstr>Times New Roman</vt:lpstr>
      <vt:lpstr>Wingdings 3</vt:lpstr>
      <vt:lpstr>wm_Moala</vt:lpstr>
      <vt:lpstr>Ion</vt:lpstr>
      <vt:lpstr>۷۱ درصد جمعیت لرستان میانسال است</vt:lpstr>
      <vt:lpstr>۷۱ درصد جمعیت این استان میانسال هستند</vt:lpstr>
      <vt:lpstr>۷۱ درصد جمعیت این استان میانسال هستند</vt:lpstr>
      <vt:lpstr>لرستان استان پیری است =لرستان در حال نابودی</vt:lpstr>
      <vt:lpstr>لرستان رشد نزدیک به صفر =نرخ جایگزینی حداقل  است2،1</vt:lpstr>
      <vt:lpstr>PowerPoint Presentation</vt:lpstr>
      <vt:lpstr>PowerPoint Presentation</vt:lpstr>
      <vt:lpstr>PowerPoint Presentation</vt:lpstr>
      <vt:lpstr>کاهش نرخ رشد جمعیت در لرستان</vt:lpstr>
      <vt:lpstr>کاهش نرخ رشد جمعیت یک زنگ خطر در لرستان است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۷۱ درصد جمعیت لرستان میانسال است</dc:title>
  <dc:creator>Habib-o-Algharib</dc:creator>
  <cp:lastModifiedBy>Habib-o-Algharib</cp:lastModifiedBy>
  <cp:revision>8</cp:revision>
  <dcterms:created xsi:type="dcterms:W3CDTF">2015-03-03T06:36:50Z</dcterms:created>
  <dcterms:modified xsi:type="dcterms:W3CDTF">2015-03-03T08:27:12Z</dcterms:modified>
</cp:coreProperties>
</file>