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88" r:id="rId3"/>
    <p:sldId id="257" r:id="rId4"/>
    <p:sldId id="287" r:id="rId5"/>
    <p:sldId id="258" r:id="rId6"/>
    <p:sldId id="286" r:id="rId7"/>
    <p:sldId id="259" r:id="rId8"/>
    <p:sldId id="285" r:id="rId9"/>
    <p:sldId id="269" r:id="rId10"/>
    <p:sldId id="284" r:id="rId11"/>
    <p:sldId id="261" r:id="rId12"/>
    <p:sldId id="283" r:id="rId13"/>
    <p:sldId id="262" r:id="rId14"/>
    <p:sldId id="282" r:id="rId15"/>
    <p:sldId id="263" r:id="rId16"/>
    <p:sldId id="281" r:id="rId17"/>
    <p:sldId id="264" r:id="rId18"/>
    <p:sldId id="280" r:id="rId19"/>
    <p:sldId id="265" r:id="rId20"/>
    <p:sldId id="279" r:id="rId21"/>
    <p:sldId id="267" r:id="rId22"/>
    <p:sldId id="278" r:id="rId23"/>
    <p:sldId id="273" r:id="rId24"/>
    <p:sldId id="277" r:id="rId25"/>
    <p:sldId id="272" r:id="rId26"/>
    <p:sldId id="276" r:id="rId27"/>
    <p:sldId id="268" r:id="rId28"/>
    <p:sldId id="275" r:id="rId29"/>
    <p:sldId id="270" r:id="rId30"/>
    <p:sldId id="274" r:id="rId31"/>
    <p:sldId id="271" r:id="rId32"/>
    <p:sldId id="289" r:id="rId3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5" autoAdjust="0"/>
    <p:restoredTop sz="85278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8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265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7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8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78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0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5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60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643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8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96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1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6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F40588-0ADC-487D-969B-2C9156B3BEDE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6231E2-9E57-4159-8A34-DA80691E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28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8288" y="779041"/>
            <a:ext cx="4285398" cy="2619252"/>
          </a:xfrm>
        </p:spPr>
        <p:txBody>
          <a:bodyPr/>
          <a:lstStyle/>
          <a:p>
            <a:r>
              <a:rPr lang="fa-IR" dirty="0" smtClean="0"/>
              <a:t>تغییرات جمعیتی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1368" y="3871388"/>
            <a:ext cx="3657600" cy="1342058"/>
          </a:xfrm>
        </p:spPr>
        <p:txBody>
          <a:bodyPr/>
          <a:lstStyle/>
          <a:p>
            <a:r>
              <a:rPr lang="fa-IR" dirty="0" smtClean="0"/>
              <a:t>و نقش آن در تحولات جامعه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91368" y="321841"/>
            <a:ext cx="5759355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mtClean="0"/>
              <a:t>بسم الله الرحمن الرحیم</a:t>
            </a:r>
            <a:endParaRPr lang="fa-IR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" y="242295"/>
            <a:ext cx="5511458" cy="542061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23760" y="5854887"/>
            <a:ext cx="4836438" cy="759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آماده سازی پاور پوینت :علی عزیزی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28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7013579" y="2769632"/>
            <a:ext cx="6646462" cy="1325563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رفتار جهادی مسئولان در رفع موانع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1" y="296885"/>
            <a:ext cx="7867000" cy="6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553" y="415391"/>
            <a:ext cx="10044113" cy="1195045"/>
          </a:xfrm>
        </p:spPr>
        <p:txBody>
          <a:bodyPr/>
          <a:lstStyle/>
          <a:p>
            <a:r>
              <a:rPr lang="fa-IR" dirty="0" smtClean="0"/>
              <a:t>رفتار جهادی مسئولان در رفع موانع 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87" y="1740954"/>
            <a:ext cx="11685832" cy="46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90" y="1624084"/>
            <a:ext cx="11163868" cy="52061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7131" y="558489"/>
            <a:ext cx="10515600" cy="10655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/>
              <a:t>مقایسه نرخ رشد در ایران و کشورهای دیگر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1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893"/>
            <a:ext cx="10515600" cy="1325563"/>
          </a:xfrm>
        </p:spPr>
        <p:txBody>
          <a:bodyPr/>
          <a:lstStyle/>
          <a:p>
            <a:r>
              <a:rPr lang="fa-IR" dirty="0" smtClean="0"/>
              <a:t>مقایسه نرخ رشد در ایران و کشورهای دیگر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1" y="1690687"/>
            <a:ext cx="11986912" cy="49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22" y="-538235"/>
            <a:ext cx="5036025" cy="7396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47849" y="1937982"/>
            <a:ext cx="7487565" cy="87518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/>
              <a:t>ایران 31 میلیونی با 47 درصد سالمند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7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21" y="450376"/>
            <a:ext cx="10515600" cy="1325563"/>
          </a:xfrm>
        </p:spPr>
        <p:txBody>
          <a:bodyPr/>
          <a:lstStyle/>
          <a:p>
            <a:r>
              <a:rPr lang="fa-IR" dirty="0" smtClean="0"/>
              <a:t>ایران 31 میلیونی با 47 درصد سالمند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148" y="2007950"/>
            <a:ext cx="10931857" cy="43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811" y="4843225"/>
            <a:ext cx="6331425" cy="1325563"/>
          </a:xfrm>
        </p:spPr>
        <p:txBody>
          <a:bodyPr/>
          <a:lstStyle/>
          <a:p>
            <a:r>
              <a:rPr lang="fa-IR" dirty="0" smtClean="0"/>
              <a:t>موج سالمندی و تو قف توسعه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1" y="-368490"/>
            <a:ext cx="5632215" cy="55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1" y="489589"/>
            <a:ext cx="10515600" cy="1325563"/>
          </a:xfrm>
        </p:spPr>
        <p:txBody>
          <a:bodyPr/>
          <a:lstStyle/>
          <a:p>
            <a:r>
              <a:rPr lang="fa-IR" dirty="0" smtClean="0"/>
              <a:t>موج سالمندی و تو قف توسعه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54" y="2060812"/>
            <a:ext cx="11345109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39" y="1692323"/>
            <a:ext cx="10819262" cy="50926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4039" y="779559"/>
            <a:ext cx="10515600" cy="9127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>
                <a:solidFill>
                  <a:schemeClr val="tx1"/>
                </a:solidFill>
              </a:rPr>
              <a:t>کاهش جمعیت برابر است با تضعیف قدرت نظامی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9308"/>
            <a:ext cx="10515600" cy="1325563"/>
          </a:xfrm>
        </p:spPr>
        <p:txBody>
          <a:bodyPr/>
          <a:lstStyle/>
          <a:p>
            <a:r>
              <a:rPr lang="fa-IR" dirty="0" smtClean="0"/>
              <a:t>کاهش جمعیت برابر است با تضعیف قدرت نظامی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79" y="1804871"/>
            <a:ext cx="10888721" cy="45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0" y="5936776"/>
            <a:ext cx="7036559" cy="825690"/>
          </a:xfrm>
        </p:spPr>
        <p:txBody>
          <a:bodyPr/>
          <a:lstStyle/>
          <a:p>
            <a:r>
              <a:rPr lang="fa-IR" dirty="0" smtClean="0"/>
              <a:t>پایان اقتدار علمی نتیجه کاهش جمعیت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0" y="0"/>
            <a:ext cx="7410733" cy="56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1" y="559558"/>
            <a:ext cx="9731989" cy="1074507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تلاش کشورها ی پیشرفته برای نجات از بحران جمعیتی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4065"/>
            <a:ext cx="6378091" cy="5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880" y="33019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تلاش کشورها ی پیشرفته برای نجات از بحران جمعیتی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" y="1634065"/>
            <a:ext cx="11949878" cy="4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3206" y="559558"/>
            <a:ext cx="10986448" cy="1726442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روژه گارودی : کاهش جمعیت ،طرحی استکباری برای غارت منابع 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84" y="2084932"/>
            <a:ext cx="51367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5" y="313900"/>
            <a:ext cx="11054687" cy="1160058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روژه گارودی : کاهش جمعیت ،طرحی استکباری برای غارت منابع </a:t>
            </a:r>
            <a:endParaRPr lang="fa-I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30" y="1683974"/>
            <a:ext cx="11900848" cy="47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پرهیز از افراط و تفریط در افزایش و کاهش جمعیت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8" y="2640842"/>
            <a:ext cx="6973375" cy="392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103" y="2521627"/>
            <a:ext cx="4654517" cy="37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310" y="272449"/>
            <a:ext cx="9601196" cy="1303867"/>
          </a:xfrm>
        </p:spPr>
        <p:txBody>
          <a:bodyPr/>
          <a:lstStyle/>
          <a:p>
            <a:r>
              <a:rPr lang="fa-IR" dirty="0" smtClean="0"/>
              <a:t>پرهیز از افراط و تفریط در افزایش و کاهش جمعیت 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48" y="1690687"/>
            <a:ext cx="12020721" cy="46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682" y="982132"/>
            <a:ext cx="4253915" cy="2784650"/>
          </a:xfrm>
        </p:spPr>
        <p:txBody>
          <a:bodyPr>
            <a:normAutofit/>
          </a:bodyPr>
          <a:lstStyle/>
          <a:p>
            <a:r>
              <a:rPr lang="fa-IR" b="1" i="1" dirty="0" smtClean="0"/>
              <a:t>تلاش رژیم صهیونیستی برای افزایش جمعیت</a:t>
            </a:r>
            <a:endParaRPr lang="fa-IR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18" y="525314"/>
            <a:ext cx="6151364" cy="58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3265"/>
          </a:xfrm>
        </p:spPr>
        <p:txBody>
          <a:bodyPr/>
          <a:lstStyle/>
          <a:p>
            <a:r>
              <a:rPr lang="fa-IR" dirty="0" smtClean="0"/>
              <a:t>تلاش رژیم صهیونیستی برای افزایش جمعیت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1" y="2095397"/>
            <a:ext cx="11904178" cy="43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6565" y="83936"/>
            <a:ext cx="10515600" cy="1325563"/>
          </a:xfrm>
        </p:spPr>
        <p:txBody>
          <a:bodyPr/>
          <a:lstStyle/>
          <a:p>
            <a:r>
              <a:rPr lang="fa-IR" dirty="0" smtClean="0"/>
              <a:t>برژینسکی :بجای حمله به فکر تغییر نسل در ایران باشید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89" y="1409499"/>
            <a:ext cx="6387153" cy="54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22" y="53962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برژینسکی :بجای حمله به فکر تغییر نسل در ایران باشید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5" y="1843495"/>
            <a:ext cx="12037191" cy="42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 اقتدار علمی نتیجه کاهش جمعیت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18" y="2055813"/>
            <a:ext cx="10776716" cy="37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435914"/>
            <a:ext cx="8652681" cy="54325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6827" y="271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dirty="0" smtClean="0"/>
              <a:t>هنری کسینجر :افشای پشت پرده کنترل جمعیت در جهان سوم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37427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346" y="40892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a-IR" sz="4000" dirty="0" smtClean="0"/>
              <a:t>هنری کسینجر :افشای پشت پرده کنترل جمعیت در جهان سوم</a:t>
            </a:r>
            <a:endParaRPr lang="fa-I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80" y="1898170"/>
            <a:ext cx="11820263" cy="47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926" y="1569493"/>
            <a:ext cx="5115504" cy="264687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600" dirty="0" smtClean="0"/>
              <a:t>والسلام</a:t>
            </a:r>
            <a:endParaRPr lang="fa-IR" sz="16600" dirty="0"/>
          </a:p>
        </p:txBody>
      </p:sp>
    </p:spTree>
    <p:extLst>
      <p:ext uri="{BB962C8B-B14F-4D97-AF65-F5344CB8AC3E}">
        <p14:creationId xmlns:p14="http://schemas.microsoft.com/office/powerpoint/2010/main" val="302662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7956642" y="2814067"/>
            <a:ext cx="4461681" cy="1325563"/>
          </a:xfrm>
        </p:spPr>
        <p:txBody>
          <a:bodyPr/>
          <a:lstStyle/>
          <a:p>
            <a:r>
              <a:rPr lang="fa-IR" dirty="0" smtClean="0"/>
              <a:t>خانوادهای بدون فامیل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50" y="56234"/>
            <a:ext cx="7150884" cy="68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09434"/>
            <a:ext cx="9601196" cy="805217"/>
          </a:xfrm>
        </p:spPr>
        <p:txBody>
          <a:bodyPr/>
          <a:lstStyle/>
          <a:p>
            <a:r>
              <a:rPr lang="fa-IR" dirty="0" smtClean="0"/>
              <a:t>خانوادهای بدون فامیل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91" y="1787857"/>
            <a:ext cx="11778018" cy="47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6996355" y="2881259"/>
            <a:ext cx="6041064" cy="1325563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مقایسه با آمریکا فرانسه وانگلیس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253281"/>
            <a:ext cx="7197793" cy="66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مقایسه با آمریکا فرانسه وانگلیس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64" y="2171411"/>
            <a:ext cx="11948072" cy="41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7" y="0"/>
            <a:ext cx="6892120" cy="65633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40967">
            <a:off x="2084924" y="2158918"/>
            <a:ext cx="10433009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/>
              <a:t>نرخ رشد جمعیت تا سال 1415 به حدود صفر میرسد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0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نرخ رشد جمعیت تا سال 1415 به حدود صفر میرسد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82" y="2456596"/>
            <a:ext cx="11446392" cy="41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254</Words>
  <Application>Microsoft Office PowerPoint</Application>
  <PresentationFormat>Widescreen</PresentationFormat>
  <Paragraphs>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Garamond</vt:lpstr>
      <vt:lpstr>Times New Roman</vt:lpstr>
      <vt:lpstr>Organic</vt:lpstr>
      <vt:lpstr>تغییرات جمعیتی </vt:lpstr>
      <vt:lpstr>پایان اقتدار علمی نتیجه کاهش جمعیت</vt:lpstr>
      <vt:lpstr>پایان اقتدار علمی نتیجه کاهش جمعیت</vt:lpstr>
      <vt:lpstr>خانوادهای بدون فامیل</vt:lpstr>
      <vt:lpstr>خانوادهای بدون فامیل</vt:lpstr>
      <vt:lpstr>مقایسه با آمریکا فرانسه وانگلیس</vt:lpstr>
      <vt:lpstr>مقایسه با آمریکا فرانسه وانگلیس</vt:lpstr>
      <vt:lpstr>PowerPoint Presentation</vt:lpstr>
      <vt:lpstr>نرخ رشد جمعیت تا سال 1415 به حدود صفر میرسد</vt:lpstr>
      <vt:lpstr>رفتار جهادی مسئولان در رفع موانع </vt:lpstr>
      <vt:lpstr>رفتار جهادی مسئولان در رفع موانع </vt:lpstr>
      <vt:lpstr>PowerPoint Presentation</vt:lpstr>
      <vt:lpstr>مقایسه نرخ رشد در ایران و کشورهای دیگر</vt:lpstr>
      <vt:lpstr>PowerPoint Presentation</vt:lpstr>
      <vt:lpstr>ایران 31 میلیونی با 47 درصد سالمند</vt:lpstr>
      <vt:lpstr>موج سالمندی و تو قف توسعه</vt:lpstr>
      <vt:lpstr>موج سالمندی و تو قف توسعه</vt:lpstr>
      <vt:lpstr>PowerPoint Presentation</vt:lpstr>
      <vt:lpstr>کاهش جمعیت برابر است با تضعیف قدرت نظامی</vt:lpstr>
      <vt:lpstr>تلاش کشورها ی پیشرفته برای نجات از بحران جمعیتی</vt:lpstr>
      <vt:lpstr>تلاش کشورها ی پیشرفته برای نجات از بحران جمعیتی</vt:lpstr>
      <vt:lpstr>روژه گارودی : کاهش جمعیت ،طرحی استکباری برای غارت منابع </vt:lpstr>
      <vt:lpstr>روژه گارودی : کاهش جمعیت ،طرحی استکباری برای غارت منابع </vt:lpstr>
      <vt:lpstr>پرهیز از افراط و تفریط در افزایش و کاهش جمعیت </vt:lpstr>
      <vt:lpstr>پرهیز از افراط و تفریط در افزایش و کاهش جمعیت </vt:lpstr>
      <vt:lpstr>تلاش رژیم صهیونیستی برای افزایش جمعیت</vt:lpstr>
      <vt:lpstr>تلاش رژیم صهیونیستی برای افزایش جمعیت</vt:lpstr>
      <vt:lpstr>برژینسکی :بجای حمله به فکر تغییر نسل در ایران باشید</vt:lpstr>
      <vt:lpstr>برژینسکی :بجای حمله به فکر تغییر نسل در ایران باشید</vt:lpstr>
      <vt:lpstr>PowerPoint Presentation</vt:lpstr>
      <vt:lpstr>هنری کسینجر :افشای پشت پرده کنترل جمعیت در جهان سوم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Aliprimera</dc:creator>
  <cp:lastModifiedBy>Habib-o-Algharib</cp:lastModifiedBy>
  <cp:revision>12</cp:revision>
  <dcterms:created xsi:type="dcterms:W3CDTF">2014-07-15T18:32:33Z</dcterms:created>
  <dcterms:modified xsi:type="dcterms:W3CDTF">2015-01-14T20:51:25Z</dcterms:modified>
</cp:coreProperties>
</file>