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88" r:id="rId4"/>
    <p:sldId id="258" r:id="rId5"/>
    <p:sldId id="286" r:id="rId6"/>
    <p:sldId id="289" r:id="rId7"/>
    <p:sldId id="287" r:id="rId8"/>
    <p:sldId id="290" r:id="rId9"/>
    <p:sldId id="291" r:id="rId10"/>
    <p:sldId id="265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FA4A4-4055-4839-82A7-5709679741E3}" type="doc">
      <dgm:prSet loTypeId="urn:microsoft.com/office/officeart/2005/8/layout/cycle8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EA1E8F5-E85F-455E-9F57-B1870B750990}" type="pres">
      <dgm:prSet presAssocID="{D6AFA4A4-4055-4839-82A7-5709679741E3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5A7557A-8892-4526-A02E-9CF7DA436C5D}" type="presOf" srcId="{D6AFA4A4-4055-4839-82A7-5709679741E3}" destId="{AEA1E8F5-E85F-455E-9F57-B1870B750990}" srcOrd="0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109F68-0847-43D3-BDE2-E1B3F14564C4}" type="doc">
      <dgm:prSet loTypeId="urn:microsoft.com/office/officeart/2005/8/layout/process4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7280370-18F4-4A0A-8402-2961642002CD}">
      <dgm:prSet phldrT="[Text]" custT="1"/>
      <dgm:spPr/>
      <dgm:t>
        <a:bodyPr/>
        <a:lstStyle/>
        <a:p>
          <a:pPr algn="ctr" rtl="1"/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عدم توجه سیاست گذاران اجرایی به 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مادران خانه دار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، 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علیرغم آنکه در سیاست های کلمهمی نظام بر گزاره ی ارزش گذاری مادی برای شغل 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خانه داری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و شغل 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مادرانه ی زنان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تأکید شده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است.</a:t>
          </a:r>
          <a:endParaRPr lang="en-US" sz="1800" b="0" dirty="0">
            <a:cs typeface="B Nazanin" panose="00000400000000000000" pitchFamily="2" charset="-78"/>
          </a:endParaRPr>
        </a:p>
      </dgm:t>
    </dgm:pt>
    <dgm:pt modelId="{AF20D2CA-00EC-4890-B2ED-3E082D13B3D9}" type="parTrans" cxnId="{5AAABF07-CCC5-4C77-9564-DA69E9B6A1AF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E037D4E5-74FC-42DE-8DCC-1A3AE9713880}" type="sibTrans" cxnId="{5AAABF07-CCC5-4C77-9564-DA69E9B6A1AF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4114080C-D18D-493D-844F-76A7932479A0}">
      <dgm:prSet phldrT="[Text]" custT="1"/>
      <dgm:spPr/>
      <dgm:t>
        <a:bodyPr/>
        <a:lstStyle/>
        <a:p>
          <a:pPr algn="ctr" rtl="1"/>
          <a:r>
            <a:rPr lang="fa-IR" sz="1800" b="0" dirty="0">
              <a:cs typeface="B Nazanin" panose="00000400000000000000" pitchFamily="2" charset="-78"/>
            </a:rPr>
            <a:t>فقدان پیروی سیاست گذاران اجرایی از الگوی زن مبتنی بر شاخص های دینی و بومی و پیروی از سیاست گذاری اقتضایی.</a:t>
          </a:r>
          <a:endParaRPr lang="en-US" sz="1800" b="0" dirty="0">
            <a:cs typeface="B Nazanin" panose="00000400000000000000" pitchFamily="2" charset="-78"/>
          </a:endParaRPr>
        </a:p>
      </dgm:t>
    </dgm:pt>
    <dgm:pt modelId="{856DD06D-AEBE-4931-B2F5-6C18D79EEF19}" type="parTrans" cxnId="{9695A50F-7BF0-4414-AD27-6EF13FEC6827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4FFB8CE3-8FC9-449F-AFCC-13E4DC0DF0D9}" type="sibTrans" cxnId="{9695A50F-7BF0-4414-AD27-6EF13FEC6827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32F3B0BF-C0EE-45FA-A998-CAC4D28F489C}">
      <dgm:prSet custT="1"/>
      <dgm:spPr/>
      <dgm:t>
        <a:bodyPr/>
        <a:lstStyle/>
        <a:p>
          <a:pPr algn="ctr" rtl="1"/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غایت کلان 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تحقق عدالت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در سطح سیاست های اجرایی حوزه ی اشتغال مادران، با چالش های چشم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گیری مواجه است</a:t>
          </a:r>
          <a:endParaRPr lang="en-US" sz="1800" b="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gm:t>
    </dgm:pt>
    <dgm:pt modelId="{C69C77AF-5F96-4FEE-83A4-D300EF3611E6}" type="parTrans" cxnId="{7D2BED6B-CB58-4426-8935-A0E4DBA87083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66A6F59E-F8DF-47F7-AFBD-DBFCA18F00E4}" type="sibTrans" cxnId="{7D2BED6B-CB58-4426-8935-A0E4DBA87083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E9DD9C0F-8FEE-4BD1-897F-07BFFC4FBE5F}">
      <dgm:prSet custT="1"/>
      <dgm:spPr/>
      <dgm:t>
        <a:bodyPr/>
        <a:lstStyle/>
        <a:p>
          <a:pPr algn="ctr" rtl="1"/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توزیع عادلانه و منصفانه ی 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ثروت ملی</a:t>
          </a:r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در حوزه ی رسیدگی به اقشار مختلف زنان</a:t>
          </a:r>
          <a:endParaRPr lang="en-US" sz="1800" b="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gm:t>
    </dgm:pt>
    <dgm:pt modelId="{E7155191-FE16-4DDC-A1C9-82122C96D208}" type="parTrans" cxnId="{486574D7-9D86-42CB-ABCB-0E32FE65934E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51AC8402-33E4-4290-A962-2C8196F710FA}" type="sibTrans" cxnId="{486574D7-9D86-42CB-ABCB-0E32FE65934E}">
      <dgm:prSet/>
      <dgm:spPr/>
      <dgm:t>
        <a:bodyPr/>
        <a:lstStyle/>
        <a:p>
          <a:endParaRPr lang="en-US" sz="1400">
            <a:cs typeface="B Titr" panose="00000700000000000000" pitchFamily="2" charset="-78"/>
          </a:endParaRPr>
        </a:p>
      </dgm:t>
    </dgm:pt>
    <dgm:pt modelId="{3F11EE08-45DB-4152-BF5B-84CC8E6EF1B3}">
      <dgm:prSet custT="1"/>
      <dgm:spPr/>
      <dgm:t>
        <a:bodyPr/>
        <a:lstStyle/>
        <a:p>
          <a:r>
            <a:rPr lang="fa-IR" sz="180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پیش بینی مرخصی پدران به میزان مقبول و موثر(3روز در ایران و میانگین کشورهای توسعه یافته 7 هفته )- </a:t>
          </a:r>
          <a:endParaRPr lang="en-US" sz="1800">
            <a:cs typeface="B Nazanin" panose="00000400000000000000" pitchFamily="2" charset="-78"/>
          </a:endParaRPr>
        </a:p>
      </dgm:t>
    </dgm:pt>
    <dgm:pt modelId="{FD009138-538D-4F8B-9676-85BD2AF50C6B}" type="parTrans" cxnId="{BD30E1B6-8504-44C0-8E0F-01F8952C3629}">
      <dgm:prSet/>
      <dgm:spPr/>
      <dgm:t>
        <a:bodyPr/>
        <a:lstStyle/>
        <a:p>
          <a:endParaRPr lang="en-US"/>
        </a:p>
      </dgm:t>
    </dgm:pt>
    <dgm:pt modelId="{5A753F67-B90D-4006-8D0C-80908B2694FC}" type="sibTrans" cxnId="{BD30E1B6-8504-44C0-8E0F-01F8952C3629}">
      <dgm:prSet/>
      <dgm:spPr/>
      <dgm:t>
        <a:bodyPr/>
        <a:lstStyle/>
        <a:p>
          <a:endParaRPr lang="en-US"/>
        </a:p>
      </dgm:t>
    </dgm:pt>
    <dgm:pt modelId="{12D0094D-5388-4B09-AA14-34C629574252}">
      <dgm:prSet custT="1"/>
      <dgm:spPr/>
      <dgm:t>
        <a:bodyPr/>
        <a:lstStyle/>
        <a:p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ناهماهنگی کامل ساعات کار و تعطیلی ادارات و مدارس</a:t>
          </a:r>
          <a:endParaRPr lang="en-US" sz="1800" dirty="0">
            <a:cs typeface="B Nazanin" panose="00000400000000000000" pitchFamily="2" charset="-78"/>
          </a:endParaRPr>
        </a:p>
      </dgm:t>
    </dgm:pt>
    <dgm:pt modelId="{3F10116D-625A-43F2-A51E-56C02479B0AD}" type="parTrans" cxnId="{498FC0A2-9BB5-4E29-8FB5-9583B33FFE8C}">
      <dgm:prSet/>
      <dgm:spPr/>
      <dgm:t>
        <a:bodyPr/>
        <a:lstStyle/>
        <a:p>
          <a:endParaRPr lang="en-US"/>
        </a:p>
      </dgm:t>
    </dgm:pt>
    <dgm:pt modelId="{4A6B4594-5684-469C-9166-A6500B531558}" type="sibTrans" cxnId="{498FC0A2-9BB5-4E29-8FB5-9583B33FFE8C}">
      <dgm:prSet/>
      <dgm:spPr/>
      <dgm:t>
        <a:bodyPr/>
        <a:lstStyle/>
        <a:p>
          <a:endParaRPr lang="en-US"/>
        </a:p>
      </dgm:t>
    </dgm:pt>
    <dgm:pt modelId="{844A89A7-3BCF-4085-9926-31AB5AFE78D3}">
      <dgm:prSet custT="1"/>
      <dgm:spPr/>
      <dgm:t>
        <a:bodyPr/>
        <a:lstStyle/>
        <a:p>
          <a:r>
            <a:rPr lang="fa-IR" sz="180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وجود مشکلات ساختاری و  ادراری در دسترسی آسان و بدون تاخیر مادران به تسهیلات قانونی</a:t>
          </a:r>
          <a:endParaRPr lang="en-US" sz="1800">
            <a:cs typeface="B Nazanin" panose="00000400000000000000" pitchFamily="2" charset="-78"/>
          </a:endParaRPr>
        </a:p>
      </dgm:t>
    </dgm:pt>
    <dgm:pt modelId="{C694F7AD-D6DB-4F45-A55E-0CBB3E3805F2}" type="parTrans" cxnId="{7854DD7C-8638-44D8-99EF-4665FD6FD0BE}">
      <dgm:prSet/>
      <dgm:spPr/>
      <dgm:t>
        <a:bodyPr/>
        <a:lstStyle/>
        <a:p>
          <a:endParaRPr lang="en-US"/>
        </a:p>
      </dgm:t>
    </dgm:pt>
    <dgm:pt modelId="{7D45710E-D0F6-40DF-A733-F1118D1CFFD4}" type="sibTrans" cxnId="{7854DD7C-8638-44D8-99EF-4665FD6FD0BE}">
      <dgm:prSet/>
      <dgm:spPr/>
      <dgm:t>
        <a:bodyPr/>
        <a:lstStyle/>
        <a:p>
          <a:endParaRPr lang="en-US"/>
        </a:p>
      </dgm:t>
    </dgm:pt>
    <dgm:pt modelId="{E3DA5195-BCF9-4D6C-AD77-8AC48632E5F5}">
      <dgm:prSet custT="1"/>
      <dgm:spPr/>
      <dgm:t>
        <a:bodyPr/>
        <a:lstStyle/>
        <a:p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نبود برنامه ریزی جهت اعطای مرخصی مادری بدون حقوق برای همه گروه های مادران شاغل و الزام سازمان ها به پذیرش این امر و کاهش تصدی گری دولت در نگهداری از کودکان </a:t>
          </a:r>
          <a:endParaRPr lang="en-US" sz="1800" dirty="0">
            <a:cs typeface="B Nazanin" panose="00000400000000000000" pitchFamily="2" charset="-78"/>
          </a:endParaRPr>
        </a:p>
      </dgm:t>
    </dgm:pt>
    <dgm:pt modelId="{F448B2B3-838E-4426-A678-93AE8D759FEE}" type="parTrans" cxnId="{CA3CB957-05C9-4689-B81C-11B24C9C0291}">
      <dgm:prSet/>
      <dgm:spPr/>
      <dgm:t>
        <a:bodyPr/>
        <a:lstStyle/>
        <a:p>
          <a:endParaRPr lang="en-US"/>
        </a:p>
      </dgm:t>
    </dgm:pt>
    <dgm:pt modelId="{8017D8AA-0065-4296-8369-0BC898EB7C3D}" type="sibTrans" cxnId="{CA3CB957-05C9-4689-B81C-11B24C9C0291}">
      <dgm:prSet/>
      <dgm:spPr/>
      <dgm:t>
        <a:bodyPr/>
        <a:lstStyle/>
        <a:p>
          <a:endParaRPr lang="en-US"/>
        </a:p>
      </dgm:t>
    </dgm:pt>
    <dgm:pt modelId="{602E5227-C328-49FE-998C-95ED5FE7E4DF}">
      <dgm:prSet custT="1"/>
      <dgm:spPr/>
      <dgm:t>
        <a:bodyPr/>
        <a:lstStyle/>
        <a:p>
          <a:r>
            <a:rPr lang="fa-I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اجازه به سازمان های دولتی جهت تاسیس مهد کودک های جدید و واگذاری همه مهد کودک ها به بخش خصوصی از سال 1384 منجر به تاسیس مهد کودک هایی دور از محل کار مادران شاغل و دور شدن از فرزندان می شود.</a:t>
          </a:r>
          <a:endParaRPr lang="en-US" sz="180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gm:t>
    </dgm:pt>
    <dgm:pt modelId="{E557748F-736C-4F4A-80FD-E8F6ACE6E0EF}" type="parTrans" cxnId="{7B04C3FF-A5C0-46D2-B150-890C22039135}">
      <dgm:prSet/>
      <dgm:spPr/>
      <dgm:t>
        <a:bodyPr/>
        <a:lstStyle/>
        <a:p>
          <a:endParaRPr lang="en-US"/>
        </a:p>
      </dgm:t>
    </dgm:pt>
    <dgm:pt modelId="{112BCECE-DAD8-4257-9637-7C4AD2386330}" type="sibTrans" cxnId="{7B04C3FF-A5C0-46D2-B150-890C22039135}">
      <dgm:prSet/>
      <dgm:spPr/>
      <dgm:t>
        <a:bodyPr/>
        <a:lstStyle/>
        <a:p>
          <a:endParaRPr lang="en-US"/>
        </a:p>
      </dgm:t>
    </dgm:pt>
    <dgm:pt modelId="{5EB9CBBE-3B95-4ABB-B4D0-7BA29725E28A}" type="pres">
      <dgm:prSet presAssocID="{BB109F68-0847-43D3-BDE2-E1B3F14564C4}" presName="Name0" presStyleCnt="0">
        <dgm:presLayoutVars>
          <dgm:dir/>
          <dgm:animLvl val="lvl"/>
          <dgm:resizeHandles val="exact"/>
        </dgm:presLayoutVars>
      </dgm:prSet>
      <dgm:spPr/>
    </dgm:pt>
    <dgm:pt modelId="{B42E7349-EE93-48B7-AC7D-F884B3C8F7C5}" type="pres">
      <dgm:prSet presAssocID="{12D0094D-5388-4B09-AA14-34C629574252}" presName="boxAndChildren" presStyleCnt="0"/>
      <dgm:spPr/>
    </dgm:pt>
    <dgm:pt modelId="{25BDFA2C-3C98-4D20-9DE7-156CEC9B4E73}" type="pres">
      <dgm:prSet presAssocID="{12D0094D-5388-4B09-AA14-34C629574252}" presName="parentTextBox" presStyleLbl="node1" presStyleIdx="0" presStyleCnt="9"/>
      <dgm:spPr/>
    </dgm:pt>
    <dgm:pt modelId="{501E5FB1-F4BD-4D44-A4DA-F9B23B8457FC}" type="pres">
      <dgm:prSet presAssocID="{7D45710E-D0F6-40DF-A733-F1118D1CFFD4}" presName="sp" presStyleCnt="0"/>
      <dgm:spPr/>
    </dgm:pt>
    <dgm:pt modelId="{97A0D546-0CAB-4C74-8F29-60FB95ECC9C1}" type="pres">
      <dgm:prSet presAssocID="{844A89A7-3BCF-4085-9926-31AB5AFE78D3}" presName="arrowAndChildren" presStyleCnt="0"/>
      <dgm:spPr/>
    </dgm:pt>
    <dgm:pt modelId="{3131F278-95BD-4C1B-BFFF-A25C0E12EB7A}" type="pres">
      <dgm:prSet presAssocID="{844A89A7-3BCF-4085-9926-31AB5AFE78D3}" presName="parentTextArrow" presStyleLbl="node1" presStyleIdx="1" presStyleCnt="9"/>
      <dgm:spPr/>
    </dgm:pt>
    <dgm:pt modelId="{EB267C50-0D37-4704-AB23-DDB60A9EE650}" type="pres">
      <dgm:prSet presAssocID="{8017D8AA-0065-4296-8369-0BC898EB7C3D}" presName="sp" presStyleCnt="0"/>
      <dgm:spPr/>
    </dgm:pt>
    <dgm:pt modelId="{19CFC43A-214C-4234-A385-7CA632212BF7}" type="pres">
      <dgm:prSet presAssocID="{E3DA5195-BCF9-4D6C-AD77-8AC48632E5F5}" presName="arrowAndChildren" presStyleCnt="0"/>
      <dgm:spPr/>
    </dgm:pt>
    <dgm:pt modelId="{8BAB505A-5FEF-430E-B0ED-CFF7179C9AAD}" type="pres">
      <dgm:prSet presAssocID="{E3DA5195-BCF9-4D6C-AD77-8AC48632E5F5}" presName="parentTextArrow" presStyleLbl="node1" presStyleIdx="2" presStyleCnt="9"/>
      <dgm:spPr/>
    </dgm:pt>
    <dgm:pt modelId="{098F6F65-BE51-4A49-BB83-EC1A3120FD6C}" type="pres">
      <dgm:prSet presAssocID="{112BCECE-DAD8-4257-9637-7C4AD2386330}" presName="sp" presStyleCnt="0"/>
      <dgm:spPr/>
    </dgm:pt>
    <dgm:pt modelId="{AAA2A1E0-70C5-4C00-A099-8196692AA8D7}" type="pres">
      <dgm:prSet presAssocID="{602E5227-C328-49FE-998C-95ED5FE7E4DF}" presName="arrowAndChildren" presStyleCnt="0"/>
      <dgm:spPr/>
    </dgm:pt>
    <dgm:pt modelId="{F04C7FC6-4BDE-47F3-ACD3-05C2FE7DB143}" type="pres">
      <dgm:prSet presAssocID="{602E5227-C328-49FE-998C-95ED5FE7E4DF}" presName="parentTextArrow" presStyleLbl="node1" presStyleIdx="3" presStyleCnt="9"/>
      <dgm:spPr/>
    </dgm:pt>
    <dgm:pt modelId="{7AA9C4AE-9203-4E23-A144-F46F7E2A56E2}" type="pres">
      <dgm:prSet presAssocID="{5A753F67-B90D-4006-8D0C-80908B2694FC}" presName="sp" presStyleCnt="0"/>
      <dgm:spPr/>
    </dgm:pt>
    <dgm:pt modelId="{57F7CC6D-0836-4A5D-BE3C-B55F46293BC3}" type="pres">
      <dgm:prSet presAssocID="{3F11EE08-45DB-4152-BF5B-84CC8E6EF1B3}" presName="arrowAndChildren" presStyleCnt="0"/>
      <dgm:spPr/>
    </dgm:pt>
    <dgm:pt modelId="{5768C4DC-E8E0-485D-9C15-97581131A09B}" type="pres">
      <dgm:prSet presAssocID="{3F11EE08-45DB-4152-BF5B-84CC8E6EF1B3}" presName="parentTextArrow" presStyleLbl="node1" presStyleIdx="4" presStyleCnt="9"/>
      <dgm:spPr/>
    </dgm:pt>
    <dgm:pt modelId="{CC296B6F-D218-49EB-A2E4-C0B90921B819}" type="pres">
      <dgm:prSet presAssocID="{4FFB8CE3-8FC9-449F-AFCC-13E4DC0DF0D9}" presName="sp" presStyleCnt="0"/>
      <dgm:spPr/>
    </dgm:pt>
    <dgm:pt modelId="{A4A6E9DB-681B-4CFE-846C-0E7256C5AA10}" type="pres">
      <dgm:prSet presAssocID="{4114080C-D18D-493D-844F-76A7932479A0}" presName="arrowAndChildren" presStyleCnt="0"/>
      <dgm:spPr/>
    </dgm:pt>
    <dgm:pt modelId="{6D5FB4CC-62BF-463A-A362-F0BA92B92E73}" type="pres">
      <dgm:prSet presAssocID="{4114080C-D18D-493D-844F-76A7932479A0}" presName="parentTextArrow" presStyleLbl="node1" presStyleIdx="5" presStyleCnt="9"/>
      <dgm:spPr/>
    </dgm:pt>
    <dgm:pt modelId="{DB28E28E-9BF6-4A6A-ADB1-C1F1A8649C7B}" type="pres">
      <dgm:prSet presAssocID="{E037D4E5-74FC-42DE-8DCC-1A3AE9713880}" presName="sp" presStyleCnt="0"/>
      <dgm:spPr/>
    </dgm:pt>
    <dgm:pt modelId="{3B07B1B3-83E8-41C8-88B9-371FC670AE3C}" type="pres">
      <dgm:prSet presAssocID="{47280370-18F4-4A0A-8402-2961642002CD}" presName="arrowAndChildren" presStyleCnt="0"/>
      <dgm:spPr/>
    </dgm:pt>
    <dgm:pt modelId="{9F15614F-DA1B-442E-AEF5-F01FC325748B}" type="pres">
      <dgm:prSet presAssocID="{47280370-18F4-4A0A-8402-2961642002CD}" presName="parentTextArrow" presStyleLbl="node1" presStyleIdx="6" presStyleCnt="9"/>
      <dgm:spPr/>
    </dgm:pt>
    <dgm:pt modelId="{B5E37B28-4E42-4269-A562-328B26E0D370}" type="pres">
      <dgm:prSet presAssocID="{51AC8402-33E4-4290-A962-2C8196F710FA}" presName="sp" presStyleCnt="0"/>
      <dgm:spPr/>
    </dgm:pt>
    <dgm:pt modelId="{D9118AD0-997D-4518-86AB-DBF929FA57BF}" type="pres">
      <dgm:prSet presAssocID="{E9DD9C0F-8FEE-4BD1-897F-07BFFC4FBE5F}" presName="arrowAndChildren" presStyleCnt="0"/>
      <dgm:spPr/>
    </dgm:pt>
    <dgm:pt modelId="{0EA9E260-9680-44F9-9530-7CA001E86A24}" type="pres">
      <dgm:prSet presAssocID="{E9DD9C0F-8FEE-4BD1-897F-07BFFC4FBE5F}" presName="parentTextArrow" presStyleLbl="node1" presStyleIdx="7" presStyleCnt="9"/>
      <dgm:spPr/>
    </dgm:pt>
    <dgm:pt modelId="{AE161343-25DA-41E9-904A-40A55DFF2F59}" type="pres">
      <dgm:prSet presAssocID="{66A6F59E-F8DF-47F7-AFBD-DBFCA18F00E4}" presName="sp" presStyleCnt="0"/>
      <dgm:spPr/>
    </dgm:pt>
    <dgm:pt modelId="{5F9FCF39-EF06-4820-A536-38DFEBDA24DE}" type="pres">
      <dgm:prSet presAssocID="{32F3B0BF-C0EE-45FA-A998-CAC4D28F489C}" presName="arrowAndChildren" presStyleCnt="0"/>
      <dgm:spPr/>
    </dgm:pt>
    <dgm:pt modelId="{CC112D4C-D45B-4779-BC62-2FB9F530687F}" type="pres">
      <dgm:prSet presAssocID="{32F3B0BF-C0EE-45FA-A998-CAC4D28F489C}" presName="parentTextArrow" presStyleLbl="node1" presStyleIdx="8" presStyleCnt="9"/>
      <dgm:spPr/>
    </dgm:pt>
  </dgm:ptLst>
  <dgm:cxnLst>
    <dgm:cxn modelId="{5AAABF07-CCC5-4C77-9564-DA69E9B6A1AF}" srcId="{BB109F68-0847-43D3-BDE2-E1B3F14564C4}" destId="{47280370-18F4-4A0A-8402-2961642002CD}" srcOrd="2" destOrd="0" parTransId="{AF20D2CA-00EC-4890-B2ED-3E082D13B3D9}" sibTransId="{E037D4E5-74FC-42DE-8DCC-1A3AE9713880}"/>
    <dgm:cxn modelId="{9695A50F-7BF0-4414-AD27-6EF13FEC6827}" srcId="{BB109F68-0847-43D3-BDE2-E1B3F14564C4}" destId="{4114080C-D18D-493D-844F-76A7932479A0}" srcOrd="3" destOrd="0" parTransId="{856DD06D-AEBE-4931-B2F5-6C18D79EEF19}" sibTransId="{4FFB8CE3-8FC9-449F-AFCC-13E4DC0DF0D9}"/>
    <dgm:cxn modelId="{6ADB2C22-C08E-431B-8E5C-E38B6D42D321}" type="presOf" srcId="{47280370-18F4-4A0A-8402-2961642002CD}" destId="{9F15614F-DA1B-442E-AEF5-F01FC325748B}" srcOrd="0" destOrd="0" presId="urn:microsoft.com/office/officeart/2005/8/layout/process4"/>
    <dgm:cxn modelId="{0BADFB36-B273-4C09-82FC-B9456EC8D3B7}" type="presOf" srcId="{BB109F68-0847-43D3-BDE2-E1B3F14564C4}" destId="{5EB9CBBE-3B95-4ABB-B4D0-7BA29725E28A}" srcOrd="0" destOrd="0" presId="urn:microsoft.com/office/officeart/2005/8/layout/process4"/>
    <dgm:cxn modelId="{4914CA48-1CFB-408F-8E7D-CA43B9A80134}" type="presOf" srcId="{12D0094D-5388-4B09-AA14-34C629574252}" destId="{25BDFA2C-3C98-4D20-9DE7-156CEC9B4E73}" srcOrd="0" destOrd="0" presId="urn:microsoft.com/office/officeart/2005/8/layout/process4"/>
    <dgm:cxn modelId="{9597934B-C285-4311-B976-483389D4600B}" type="presOf" srcId="{E3DA5195-BCF9-4D6C-AD77-8AC48632E5F5}" destId="{8BAB505A-5FEF-430E-B0ED-CFF7179C9AAD}" srcOrd="0" destOrd="0" presId="urn:microsoft.com/office/officeart/2005/8/layout/process4"/>
    <dgm:cxn modelId="{7D2BED6B-CB58-4426-8935-A0E4DBA87083}" srcId="{BB109F68-0847-43D3-BDE2-E1B3F14564C4}" destId="{32F3B0BF-C0EE-45FA-A998-CAC4D28F489C}" srcOrd="0" destOrd="0" parTransId="{C69C77AF-5F96-4FEE-83A4-D300EF3611E6}" sibTransId="{66A6F59E-F8DF-47F7-AFBD-DBFCA18F00E4}"/>
    <dgm:cxn modelId="{005F5C6C-7D72-45BD-8EB7-2E2C881C1797}" type="presOf" srcId="{E9DD9C0F-8FEE-4BD1-897F-07BFFC4FBE5F}" destId="{0EA9E260-9680-44F9-9530-7CA001E86A24}" srcOrd="0" destOrd="0" presId="urn:microsoft.com/office/officeart/2005/8/layout/process4"/>
    <dgm:cxn modelId="{EC5C3750-100D-418D-9DD7-18276BFA7583}" type="presOf" srcId="{3F11EE08-45DB-4152-BF5B-84CC8E6EF1B3}" destId="{5768C4DC-E8E0-485D-9C15-97581131A09B}" srcOrd="0" destOrd="0" presId="urn:microsoft.com/office/officeart/2005/8/layout/process4"/>
    <dgm:cxn modelId="{CA3CB957-05C9-4689-B81C-11B24C9C0291}" srcId="{BB109F68-0847-43D3-BDE2-E1B3F14564C4}" destId="{E3DA5195-BCF9-4D6C-AD77-8AC48632E5F5}" srcOrd="6" destOrd="0" parTransId="{F448B2B3-838E-4426-A678-93AE8D759FEE}" sibTransId="{8017D8AA-0065-4296-8369-0BC898EB7C3D}"/>
    <dgm:cxn modelId="{7854DD7C-8638-44D8-99EF-4665FD6FD0BE}" srcId="{BB109F68-0847-43D3-BDE2-E1B3F14564C4}" destId="{844A89A7-3BCF-4085-9926-31AB5AFE78D3}" srcOrd="7" destOrd="0" parTransId="{C694F7AD-D6DB-4F45-A55E-0CBB3E3805F2}" sibTransId="{7D45710E-D0F6-40DF-A733-F1118D1CFFD4}"/>
    <dgm:cxn modelId="{B9B12387-932C-448B-9B7B-7AD0AE23D6FE}" type="presOf" srcId="{844A89A7-3BCF-4085-9926-31AB5AFE78D3}" destId="{3131F278-95BD-4C1B-BFFF-A25C0E12EB7A}" srcOrd="0" destOrd="0" presId="urn:microsoft.com/office/officeart/2005/8/layout/process4"/>
    <dgm:cxn modelId="{1BE2B797-429F-4C0B-9A0A-B709F4C3B7E6}" type="presOf" srcId="{32F3B0BF-C0EE-45FA-A998-CAC4D28F489C}" destId="{CC112D4C-D45B-4779-BC62-2FB9F530687F}" srcOrd="0" destOrd="0" presId="urn:microsoft.com/office/officeart/2005/8/layout/process4"/>
    <dgm:cxn modelId="{6C817B99-F4B0-4768-B844-F4A13F74993B}" type="presOf" srcId="{602E5227-C328-49FE-998C-95ED5FE7E4DF}" destId="{F04C7FC6-4BDE-47F3-ACD3-05C2FE7DB143}" srcOrd="0" destOrd="0" presId="urn:microsoft.com/office/officeart/2005/8/layout/process4"/>
    <dgm:cxn modelId="{498FC0A2-9BB5-4E29-8FB5-9583B33FFE8C}" srcId="{BB109F68-0847-43D3-BDE2-E1B3F14564C4}" destId="{12D0094D-5388-4B09-AA14-34C629574252}" srcOrd="8" destOrd="0" parTransId="{3F10116D-625A-43F2-A51E-56C02479B0AD}" sibTransId="{4A6B4594-5684-469C-9166-A6500B531558}"/>
    <dgm:cxn modelId="{7200D7B1-B0A4-42F9-B728-987E0399032B}" type="presOf" srcId="{4114080C-D18D-493D-844F-76A7932479A0}" destId="{6D5FB4CC-62BF-463A-A362-F0BA92B92E73}" srcOrd="0" destOrd="0" presId="urn:microsoft.com/office/officeart/2005/8/layout/process4"/>
    <dgm:cxn modelId="{BD30E1B6-8504-44C0-8E0F-01F8952C3629}" srcId="{BB109F68-0847-43D3-BDE2-E1B3F14564C4}" destId="{3F11EE08-45DB-4152-BF5B-84CC8E6EF1B3}" srcOrd="4" destOrd="0" parTransId="{FD009138-538D-4F8B-9676-85BD2AF50C6B}" sibTransId="{5A753F67-B90D-4006-8D0C-80908B2694FC}"/>
    <dgm:cxn modelId="{486574D7-9D86-42CB-ABCB-0E32FE65934E}" srcId="{BB109F68-0847-43D3-BDE2-E1B3F14564C4}" destId="{E9DD9C0F-8FEE-4BD1-897F-07BFFC4FBE5F}" srcOrd="1" destOrd="0" parTransId="{E7155191-FE16-4DDC-A1C9-82122C96D208}" sibTransId="{51AC8402-33E4-4290-A962-2C8196F710FA}"/>
    <dgm:cxn modelId="{7B04C3FF-A5C0-46D2-B150-890C22039135}" srcId="{BB109F68-0847-43D3-BDE2-E1B3F14564C4}" destId="{602E5227-C328-49FE-998C-95ED5FE7E4DF}" srcOrd="5" destOrd="0" parTransId="{E557748F-736C-4F4A-80FD-E8F6ACE6E0EF}" sibTransId="{112BCECE-DAD8-4257-9637-7C4AD2386330}"/>
    <dgm:cxn modelId="{C062C01B-3772-4739-913D-4FF798321B3F}" type="presParOf" srcId="{5EB9CBBE-3B95-4ABB-B4D0-7BA29725E28A}" destId="{B42E7349-EE93-48B7-AC7D-F884B3C8F7C5}" srcOrd="0" destOrd="0" presId="urn:microsoft.com/office/officeart/2005/8/layout/process4"/>
    <dgm:cxn modelId="{374DF158-D81A-4B54-92BA-CF0BCA953226}" type="presParOf" srcId="{B42E7349-EE93-48B7-AC7D-F884B3C8F7C5}" destId="{25BDFA2C-3C98-4D20-9DE7-156CEC9B4E73}" srcOrd="0" destOrd="0" presId="urn:microsoft.com/office/officeart/2005/8/layout/process4"/>
    <dgm:cxn modelId="{251D3977-661D-42A4-8F60-C73A579D4B3F}" type="presParOf" srcId="{5EB9CBBE-3B95-4ABB-B4D0-7BA29725E28A}" destId="{501E5FB1-F4BD-4D44-A4DA-F9B23B8457FC}" srcOrd="1" destOrd="0" presId="urn:microsoft.com/office/officeart/2005/8/layout/process4"/>
    <dgm:cxn modelId="{5B565698-8CDC-40BF-863C-E0172ED6D9B8}" type="presParOf" srcId="{5EB9CBBE-3B95-4ABB-B4D0-7BA29725E28A}" destId="{97A0D546-0CAB-4C74-8F29-60FB95ECC9C1}" srcOrd="2" destOrd="0" presId="urn:microsoft.com/office/officeart/2005/8/layout/process4"/>
    <dgm:cxn modelId="{FD818C40-D416-4509-BC41-D423C337F085}" type="presParOf" srcId="{97A0D546-0CAB-4C74-8F29-60FB95ECC9C1}" destId="{3131F278-95BD-4C1B-BFFF-A25C0E12EB7A}" srcOrd="0" destOrd="0" presId="urn:microsoft.com/office/officeart/2005/8/layout/process4"/>
    <dgm:cxn modelId="{99756B82-34A4-4A11-A3B6-9394474F9ABA}" type="presParOf" srcId="{5EB9CBBE-3B95-4ABB-B4D0-7BA29725E28A}" destId="{EB267C50-0D37-4704-AB23-DDB60A9EE650}" srcOrd="3" destOrd="0" presId="urn:microsoft.com/office/officeart/2005/8/layout/process4"/>
    <dgm:cxn modelId="{C6FDE9D5-9FF5-4296-A54B-BB225D1D8985}" type="presParOf" srcId="{5EB9CBBE-3B95-4ABB-B4D0-7BA29725E28A}" destId="{19CFC43A-214C-4234-A385-7CA632212BF7}" srcOrd="4" destOrd="0" presId="urn:microsoft.com/office/officeart/2005/8/layout/process4"/>
    <dgm:cxn modelId="{FB3B5121-5334-49FA-A908-0EE68298065E}" type="presParOf" srcId="{19CFC43A-214C-4234-A385-7CA632212BF7}" destId="{8BAB505A-5FEF-430E-B0ED-CFF7179C9AAD}" srcOrd="0" destOrd="0" presId="urn:microsoft.com/office/officeart/2005/8/layout/process4"/>
    <dgm:cxn modelId="{4C2EC5D1-4FF6-43E4-9746-C83CDEE99044}" type="presParOf" srcId="{5EB9CBBE-3B95-4ABB-B4D0-7BA29725E28A}" destId="{098F6F65-BE51-4A49-BB83-EC1A3120FD6C}" srcOrd="5" destOrd="0" presId="urn:microsoft.com/office/officeart/2005/8/layout/process4"/>
    <dgm:cxn modelId="{DDBDD7BA-AD81-4CEB-8D02-AE201FC0074C}" type="presParOf" srcId="{5EB9CBBE-3B95-4ABB-B4D0-7BA29725E28A}" destId="{AAA2A1E0-70C5-4C00-A099-8196692AA8D7}" srcOrd="6" destOrd="0" presId="urn:microsoft.com/office/officeart/2005/8/layout/process4"/>
    <dgm:cxn modelId="{D58E895B-F3FB-4723-B538-D09041E1C9B6}" type="presParOf" srcId="{AAA2A1E0-70C5-4C00-A099-8196692AA8D7}" destId="{F04C7FC6-4BDE-47F3-ACD3-05C2FE7DB143}" srcOrd="0" destOrd="0" presId="urn:microsoft.com/office/officeart/2005/8/layout/process4"/>
    <dgm:cxn modelId="{E24928BD-26D3-42D9-B064-E3EFEE4324CB}" type="presParOf" srcId="{5EB9CBBE-3B95-4ABB-B4D0-7BA29725E28A}" destId="{7AA9C4AE-9203-4E23-A144-F46F7E2A56E2}" srcOrd="7" destOrd="0" presId="urn:microsoft.com/office/officeart/2005/8/layout/process4"/>
    <dgm:cxn modelId="{6F14BE24-9B1E-4DBB-95E3-FD2D2C4CEFF1}" type="presParOf" srcId="{5EB9CBBE-3B95-4ABB-B4D0-7BA29725E28A}" destId="{57F7CC6D-0836-4A5D-BE3C-B55F46293BC3}" srcOrd="8" destOrd="0" presId="urn:microsoft.com/office/officeart/2005/8/layout/process4"/>
    <dgm:cxn modelId="{9268D846-312D-4D5B-9416-F683A0F8D4AE}" type="presParOf" srcId="{57F7CC6D-0836-4A5D-BE3C-B55F46293BC3}" destId="{5768C4DC-E8E0-485D-9C15-97581131A09B}" srcOrd="0" destOrd="0" presId="urn:microsoft.com/office/officeart/2005/8/layout/process4"/>
    <dgm:cxn modelId="{C82ECF0A-17F3-41BF-81AC-FF32567915FD}" type="presParOf" srcId="{5EB9CBBE-3B95-4ABB-B4D0-7BA29725E28A}" destId="{CC296B6F-D218-49EB-A2E4-C0B90921B819}" srcOrd="9" destOrd="0" presId="urn:microsoft.com/office/officeart/2005/8/layout/process4"/>
    <dgm:cxn modelId="{A1F2BDF2-5C56-492D-8948-12FD80353CB7}" type="presParOf" srcId="{5EB9CBBE-3B95-4ABB-B4D0-7BA29725E28A}" destId="{A4A6E9DB-681B-4CFE-846C-0E7256C5AA10}" srcOrd="10" destOrd="0" presId="urn:microsoft.com/office/officeart/2005/8/layout/process4"/>
    <dgm:cxn modelId="{FC00F35C-430D-45AD-B519-CF72F98AD5B7}" type="presParOf" srcId="{A4A6E9DB-681B-4CFE-846C-0E7256C5AA10}" destId="{6D5FB4CC-62BF-463A-A362-F0BA92B92E73}" srcOrd="0" destOrd="0" presId="urn:microsoft.com/office/officeart/2005/8/layout/process4"/>
    <dgm:cxn modelId="{86761F27-AEB6-4C1E-823E-7EE0DD6F6444}" type="presParOf" srcId="{5EB9CBBE-3B95-4ABB-B4D0-7BA29725E28A}" destId="{DB28E28E-9BF6-4A6A-ADB1-C1F1A8649C7B}" srcOrd="11" destOrd="0" presId="urn:microsoft.com/office/officeart/2005/8/layout/process4"/>
    <dgm:cxn modelId="{2F52D7D3-8410-4D33-9A4D-21C797EB5E56}" type="presParOf" srcId="{5EB9CBBE-3B95-4ABB-B4D0-7BA29725E28A}" destId="{3B07B1B3-83E8-41C8-88B9-371FC670AE3C}" srcOrd="12" destOrd="0" presId="urn:microsoft.com/office/officeart/2005/8/layout/process4"/>
    <dgm:cxn modelId="{330312E4-3BF8-4EF1-AFF0-FCA480AEC084}" type="presParOf" srcId="{3B07B1B3-83E8-41C8-88B9-371FC670AE3C}" destId="{9F15614F-DA1B-442E-AEF5-F01FC325748B}" srcOrd="0" destOrd="0" presId="urn:microsoft.com/office/officeart/2005/8/layout/process4"/>
    <dgm:cxn modelId="{521B4977-421D-4F4A-919B-D5A31EA08828}" type="presParOf" srcId="{5EB9CBBE-3B95-4ABB-B4D0-7BA29725E28A}" destId="{B5E37B28-4E42-4269-A562-328B26E0D370}" srcOrd="13" destOrd="0" presId="urn:microsoft.com/office/officeart/2005/8/layout/process4"/>
    <dgm:cxn modelId="{B9AF013D-9D55-4E54-BEE3-7EECAEA0A2D4}" type="presParOf" srcId="{5EB9CBBE-3B95-4ABB-B4D0-7BA29725E28A}" destId="{D9118AD0-997D-4518-86AB-DBF929FA57BF}" srcOrd="14" destOrd="0" presId="urn:microsoft.com/office/officeart/2005/8/layout/process4"/>
    <dgm:cxn modelId="{E191BE2D-03BF-496A-9B5C-E8ADDBCBFA11}" type="presParOf" srcId="{D9118AD0-997D-4518-86AB-DBF929FA57BF}" destId="{0EA9E260-9680-44F9-9530-7CA001E86A24}" srcOrd="0" destOrd="0" presId="urn:microsoft.com/office/officeart/2005/8/layout/process4"/>
    <dgm:cxn modelId="{B4A55F3F-D9F5-45FF-B26C-E6B1821DEDC7}" type="presParOf" srcId="{5EB9CBBE-3B95-4ABB-B4D0-7BA29725E28A}" destId="{AE161343-25DA-41E9-904A-40A55DFF2F59}" srcOrd="15" destOrd="0" presId="urn:microsoft.com/office/officeart/2005/8/layout/process4"/>
    <dgm:cxn modelId="{4C169FF4-2F70-4275-90A0-545255EFC92C}" type="presParOf" srcId="{5EB9CBBE-3B95-4ABB-B4D0-7BA29725E28A}" destId="{5F9FCF39-EF06-4820-A536-38DFEBDA24DE}" srcOrd="16" destOrd="0" presId="urn:microsoft.com/office/officeart/2005/8/layout/process4"/>
    <dgm:cxn modelId="{666E796B-F93F-4913-ACEE-312C904CA07C}" type="presParOf" srcId="{5F9FCF39-EF06-4820-A536-38DFEBDA24DE}" destId="{CC112D4C-D45B-4779-BC62-2FB9F53068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048AC9-26C0-40A4-B2BF-CE949F49A21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E877205-488C-4709-A91E-D670C0834709}">
      <dgm:prSet phldrT="[Text]" custT="1"/>
      <dgm:spPr/>
      <dgm:t>
        <a:bodyPr/>
        <a:lstStyle/>
        <a:p>
          <a:r>
            <a:rPr lang="fa-IR" sz="2000" dirty="0">
              <a:solidFill>
                <a:schemeClr val="tx1"/>
              </a:solidFill>
              <a:cs typeface="B Titr" panose="00000700000000000000" pitchFamily="2" charset="-78"/>
            </a:rPr>
            <a:t>مروری برقوانین مربوط به «مادری» در غرب</a:t>
          </a:r>
          <a:endParaRPr lang="en-US" sz="2000" dirty="0">
            <a:solidFill>
              <a:schemeClr val="tx1"/>
            </a:solidFill>
            <a:cs typeface="B Titr" panose="00000700000000000000" pitchFamily="2" charset="-78"/>
          </a:endParaRPr>
        </a:p>
      </dgm:t>
    </dgm:pt>
    <dgm:pt modelId="{FA29A8B4-9E66-4D56-A2D8-1C0D8C72DA21}" type="parTrans" cxnId="{546C2840-9A05-403E-9CF8-0F4110A3C75C}">
      <dgm:prSet/>
      <dgm:spPr/>
      <dgm:t>
        <a:bodyPr/>
        <a:lstStyle/>
        <a:p>
          <a:endParaRPr lang="en-US"/>
        </a:p>
      </dgm:t>
    </dgm:pt>
    <dgm:pt modelId="{FB20D3BB-FD66-495A-A949-1B98B54B2FDE}" type="sibTrans" cxnId="{546C2840-9A05-403E-9CF8-0F4110A3C75C}">
      <dgm:prSet/>
      <dgm:spPr/>
      <dgm:t>
        <a:bodyPr/>
        <a:lstStyle/>
        <a:p>
          <a:endParaRPr lang="en-US"/>
        </a:p>
      </dgm:t>
    </dgm:pt>
    <dgm:pt modelId="{93C3DDC0-5E37-4B48-8261-7235F24949AF}">
      <dgm:prSet phldrT="[Text]" custT="1"/>
      <dgm:spPr/>
      <dgm:t>
        <a:bodyPr/>
        <a:lstStyle/>
        <a:p>
          <a:r>
            <a:rPr lang="fa-IR" sz="2000" dirty="0">
              <a:solidFill>
                <a:schemeClr val="tx1"/>
              </a:solidFill>
              <a:cs typeface="B Titr" panose="00000700000000000000" pitchFamily="2" charset="-78"/>
            </a:rPr>
            <a:t>بررسی و تحلیل سیاست گذاری در موضوع« مادری» در ایران</a:t>
          </a:r>
          <a:endParaRPr lang="en-US" sz="2000" dirty="0">
            <a:solidFill>
              <a:schemeClr val="tx1"/>
            </a:solidFill>
            <a:cs typeface="B Titr" panose="00000700000000000000" pitchFamily="2" charset="-78"/>
          </a:endParaRPr>
        </a:p>
      </dgm:t>
    </dgm:pt>
    <dgm:pt modelId="{7CCE7FEB-CBAC-41E3-8FF6-D1CEEF0AB668}" type="parTrans" cxnId="{7342908D-D351-450D-9853-A6AAF76BA438}">
      <dgm:prSet/>
      <dgm:spPr/>
      <dgm:t>
        <a:bodyPr/>
        <a:lstStyle/>
        <a:p>
          <a:endParaRPr lang="en-US"/>
        </a:p>
      </dgm:t>
    </dgm:pt>
    <dgm:pt modelId="{07903519-14A1-48C0-96F9-7B0A104E29F1}" type="sibTrans" cxnId="{7342908D-D351-450D-9853-A6AAF76BA438}">
      <dgm:prSet/>
      <dgm:spPr/>
      <dgm:t>
        <a:bodyPr/>
        <a:lstStyle/>
        <a:p>
          <a:endParaRPr lang="en-US"/>
        </a:p>
      </dgm:t>
    </dgm:pt>
    <dgm:pt modelId="{9EE3F678-8B83-42A6-8B9A-A96048CA3438}">
      <dgm:prSet phldrT="[Text]" custT="1"/>
      <dgm:spPr/>
      <dgm:t>
        <a:bodyPr/>
        <a:lstStyle/>
        <a:p>
          <a:r>
            <a:rPr lang="fa-IR" sz="2000" dirty="0">
              <a:solidFill>
                <a:schemeClr val="tx1"/>
              </a:solidFill>
              <a:cs typeface="B Titr" panose="00000700000000000000" pitchFamily="2" charset="-78"/>
            </a:rPr>
            <a:t>بررسی جایگاه «مادری» در اندیشه اسلام و غرب</a:t>
          </a:r>
          <a:endParaRPr lang="en-US" sz="2000" dirty="0">
            <a:solidFill>
              <a:schemeClr val="tx1"/>
            </a:solidFill>
            <a:cs typeface="B Titr" panose="00000700000000000000" pitchFamily="2" charset="-78"/>
          </a:endParaRPr>
        </a:p>
      </dgm:t>
    </dgm:pt>
    <dgm:pt modelId="{6E095A6C-6081-4884-9BAD-A24B64BA6143}" type="sibTrans" cxnId="{3E55512B-FCC2-4AB8-AEED-BDFC62A7FD15}">
      <dgm:prSet/>
      <dgm:spPr/>
      <dgm:t>
        <a:bodyPr/>
        <a:lstStyle/>
        <a:p>
          <a:endParaRPr lang="en-US"/>
        </a:p>
      </dgm:t>
    </dgm:pt>
    <dgm:pt modelId="{2A3A8E5B-BEB1-40C1-B66E-50CF22BD46A6}" type="parTrans" cxnId="{3E55512B-FCC2-4AB8-AEED-BDFC62A7FD15}">
      <dgm:prSet/>
      <dgm:spPr/>
      <dgm:t>
        <a:bodyPr/>
        <a:lstStyle/>
        <a:p>
          <a:endParaRPr lang="en-US"/>
        </a:p>
      </dgm:t>
    </dgm:pt>
    <dgm:pt modelId="{17F2D75E-62DB-463D-8261-BE7A1160FC4D}" type="pres">
      <dgm:prSet presAssocID="{D9048AC9-26C0-40A4-B2BF-CE949F49A21E}" presName="linear" presStyleCnt="0">
        <dgm:presLayoutVars>
          <dgm:dir val="rev"/>
          <dgm:animLvl val="lvl"/>
          <dgm:resizeHandles val="exact"/>
        </dgm:presLayoutVars>
      </dgm:prSet>
      <dgm:spPr/>
    </dgm:pt>
    <dgm:pt modelId="{2F8AD325-8824-4C87-8858-2C056CB09965}" type="pres">
      <dgm:prSet presAssocID="{9EE3F678-8B83-42A6-8B9A-A96048CA3438}" presName="parentLin" presStyleCnt="0"/>
      <dgm:spPr/>
    </dgm:pt>
    <dgm:pt modelId="{E5FDDFA0-2328-46A4-AC42-4B7D83A6B939}" type="pres">
      <dgm:prSet presAssocID="{9EE3F678-8B83-42A6-8B9A-A96048CA3438}" presName="parentLeftMargin" presStyleLbl="node1" presStyleIdx="0" presStyleCnt="3"/>
      <dgm:spPr/>
    </dgm:pt>
    <dgm:pt modelId="{C434502E-E85A-492D-B1EC-0A26E19DD516}" type="pres">
      <dgm:prSet presAssocID="{9EE3F678-8B83-42A6-8B9A-A96048CA343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91AE708-62AE-4D3B-8D39-600EE2EB4623}" type="pres">
      <dgm:prSet presAssocID="{9EE3F678-8B83-42A6-8B9A-A96048CA3438}" presName="negativeSpace" presStyleCnt="0"/>
      <dgm:spPr/>
    </dgm:pt>
    <dgm:pt modelId="{68BB2264-D8FC-4F3E-A666-C74F4CA8C65E}" type="pres">
      <dgm:prSet presAssocID="{9EE3F678-8B83-42A6-8B9A-A96048CA3438}" presName="childText" presStyleLbl="conFgAcc1" presStyleIdx="0" presStyleCnt="3">
        <dgm:presLayoutVars>
          <dgm:bulletEnabled val="1"/>
        </dgm:presLayoutVars>
      </dgm:prSet>
      <dgm:spPr/>
    </dgm:pt>
    <dgm:pt modelId="{029BCF67-CD83-47C1-9830-9B3C41C7EF6F}" type="pres">
      <dgm:prSet presAssocID="{6E095A6C-6081-4884-9BAD-A24B64BA6143}" presName="spaceBetweenRectangles" presStyleCnt="0"/>
      <dgm:spPr/>
    </dgm:pt>
    <dgm:pt modelId="{24FDEAF8-2852-4EDE-9771-49859D8B1033}" type="pres">
      <dgm:prSet presAssocID="{5E877205-488C-4709-A91E-D670C0834709}" presName="parentLin" presStyleCnt="0"/>
      <dgm:spPr/>
    </dgm:pt>
    <dgm:pt modelId="{B06011C1-AADE-455B-A0D9-5114BA6EA057}" type="pres">
      <dgm:prSet presAssocID="{5E877205-488C-4709-A91E-D670C0834709}" presName="parentLeftMargin" presStyleLbl="node1" presStyleIdx="0" presStyleCnt="3"/>
      <dgm:spPr/>
    </dgm:pt>
    <dgm:pt modelId="{A65F9707-76B9-459E-971B-75B21B99EB23}" type="pres">
      <dgm:prSet presAssocID="{5E877205-488C-4709-A91E-D670C083470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C7200B4-6AF4-4350-9E73-1CFF2C91785D}" type="pres">
      <dgm:prSet presAssocID="{5E877205-488C-4709-A91E-D670C0834709}" presName="negativeSpace" presStyleCnt="0"/>
      <dgm:spPr/>
    </dgm:pt>
    <dgm:pt modelId="{9C921A22-2359-4B70-85DF-38100D85168E}" type="pres">
      <dgm:prSet presAssocID="{5E877205-488C-4709-A91E-D670C0834709}" presName="childText" presStyleLbl="conFgAcc1" presStyleIdx="1" presStyleCnt="3">
        <dgm:presLayoutVars>
          <dgm:bulletEnabled val="1"/>
        </dgm:presLayoutVars>
      </dgm:prSet>
      <dgm:spPr/>
    </dgm:pt>
    <dgm:pt modelId="{A2692EE0-EE91-4150-9DF7-189A324FF206}" type="pres">
      <dgm:prSet presAssocID="{FB20D3BB-FD66-495A-A949-1B98B54B2FDE}" presName="spaceBetweenRectangles" presStyleCnt="0"/>
      <dgm:spPr/>
    </dgm:pt>
    <dgm:pt modelId="{AEB8C0CF-3C3E-484D-9D8E-71C23E0E8E03}" type="pres">
      <dgm:prSet presAssocID="{93C3DDC0-5E37-4B48-8261-7235F24949AF}" presName="parentLin" presStyleCnt="0"/>
      <dgm:spPr/>
    </dgm:pt>
    <dgm:pt modelId="{E994346A-9572-47CB-A8F0-1CEC265404EC}" type="pres">
      <dgm:prSet presAssocID="{93C3DDC0-5E37-4B48-8261-7235F24949AF}" presName="parentLeftMargin" presStyleLbl="node1" presStyleIdx="1" presStyleCnt="3"/>
      <dgm:spPr/>
    </dgm:pt>
    <dgm:pt modelId="{D164FB1C-9264-46AD-9715-C4224A87FA87}" type="pres">
      <dgm:prSet presAssocID="{93C3DDC0-5E37-4B48-8261-7235F24949AF}" presName="parentText" presStyleLbl="node1" presStyleIdx="2" presStyleCnt="3" custScaleY="132021">
        <dgm:presLayoutVars>
          <dgm:chMax val="0"/>
          <dgm:bulletEnabled val="1"/>
        </dgm:presLayoutVars>
      </dgm:prSet>
      <dgm:spPr/>
    </dgm:pt>
    <dgm:pt modelId="{55C2FEF0-3901-45FE-A16B-8BA43851B6F2}" type="pres">
      <dgm:prSet presAssocID="{93C3DDC0-5E37-4B48-8261-7235F24949AF}" presName="negativeSpace" presStyleCnt="0"/>
      <dgm:spPr/>
    </dgm:pt>
    <dgm:pt modelId="{BE1C069F-9B8D-4B5B-BCA3-1E294DD8142D}" type="pres">
      <dgm:prSet presAssocID="{93C3DDC0-5E37-4B48-8261-7235F24949A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3E69010-087C-4A89-ACAC-B055C78CC566}" type="presOf" srcId="{9EE3F678-8B83-42A6-8B9A-A96048CA3438}" destId="{E5FDDFA0-2328-46A4-AC42-4B7D83A6B939}" srcOrd="0" destOrd="0" presId="urn:microsoft.com/office/officeart/2005/8/layout/list1"/>
    <dgm:cxn modelId="{3E55512B-FCC2-4AB8-AEED-BDFC62A7FD15}" srcId="{D9048AC9-26C0-40A4-B2BF-CE949F49A21E}" destId="{9EE3F678-8B83-42A6-8B9A-A96048CA3438}" srcOrd="0" destOrd="0" parTransId="{2A3A8E5B-BEB1-40C1-B66E-50CF22BD46A6}" sibTransId="{6E095A6C-6081-4884-9BAD-A24B64BA6143}"/>
    <dgm:cxn modelId="{564ADC3C-5C09-4AF7-9B97-D3785743C9E2}" type="presOf" srcId="{5E877205-488C-4709-A91E-D670C0834709}" destId="{A65F9707-76B9-459E-971B-75B21B99EB23}" srcOrd="1" destOrd="0" presId="urn:microsoft.com/office/officeart/2005/8/layout/list1"/>
    <dgm:cxn modelId="{546C2840-9A05-403E-9CF8-0F4110A3C75C}" srcId="{D9048AC9-26C0-40A4-B2BF-CE949F49A21E}" destId="{5E877205-488C-4709-A91E-D670C0834709}" srcOrd="1" destOrd="0" parTransId="{FA29A8B4-9E66-4D56-A2D8-1C0D8C72DA21}" sibTransId="{FB20D3BB-FD66-495A-A949-1B98B54B2FDE}"/>
    <dgm:cxn modelId="{D8F2CF8A-DB19-47FE-BA37-E0313939E7D1}" type="presOf" srcId="{9EE3F678-8B83-42A6-8B9A-A96048CA3438}" destId="{C434502E-E85A-492D-B1EC-0A26E19DD516}" srcOrd="1" destOrd="0" presId="urn:microsoft.com/office/officeart/2005/8/layout/list1"/>
    <dgm:cxn modelId="{7342908D-D351-450D-9853-A6AAF76BA438}" srcId="{D9048AC9-26C0-40A4-B2BF-CE949F49A21E}" destId="{93C3DDC0-5E37-4B48-8261-7235F24949AF}" srcOrd="2" destOrd="0" parTransId="{7CCE7FEB-CBAC-41E3-8FF6-D1CEEF0AB668}" sibTransId="{07903519-14A1-48C0-96F9-7B0A104E29F1}"/>
    <dgm:cxn modelId="{BB94DBA1-8CEA-420B-9F5B-92CF4DFBE0EE}" type="presOf" srcId="{93C3DDC0-5E37-4B48-8261-7235F24949AF}" destId="{D164FB1C-9264-46AD-9715-C4224A87FA87}" srcOrd="1" destOrd="0" presId="urn:microsoft.com/office/officeart/2005/8/layout/list1"/>
    <dgm:cxn modelId="{6C1550AB-AD3C-4704-9059-43E8686447F6}" type="presOf" srcId="{D9048AC9-26C0-40A4-B2BF-CE949F49A21E}" destId="{17F2D75E-62DB-463D-8261-BE7A1160FC4D}" srcOrd="0" destOrd="0" presId="urn:microsoft.com/office/officeart/2005/8/layout/list1"/>
    <dgm:cxn modelId="{408558F1-6FC9-48D7-B974-88AC225923C0}" type="presOf" srcId="{93C3DDC0-5E37-4B48-8261-7235F24949AF}" destId="{E994346A-9572-47CB-A8F0-1CEC265404EC}" srcOrd="0" destOrd="0" presId="urn:microsoft.com/office/officeart/2005/8/layout/list1"/>
    <dgm:cxn modelId="{AAC4C9FE-4842-48B0-9474-71F8BEB64131}" type="presOf" srcId="{5E877205-488C-4709-A91E-D670C0834709}" destId="{B06011C1-AADE-455B-A0D9-5114BA6EA057}" srcOrd="0" destOrd="0" presId="urn:microsoft.com/office/officeart/2005/8/layout/list1"/>
    <dgm:cxn modelId="{8523AEFA-E336-4B0A-9838-22A583D2C14B}" type="presParOf" srcId="{17F2D75E-62DB-463D-8261-BE7A1160FC4D}" destId="{2F8AD325-8824-4C87-8858-2C056CB09965}" srcOrd="0" destOrd="0" presId="urn:microsoft.com/office/officeart/2005/8/layout/list1"/>
    <dgm:cxn modelId="{B9E90908-34AB-49BA-B6EB-970BA9015344}" type="presParOf" srcId="{2F8AD325-8824-4C87-8858-2C056CB09965}" destId="{E5FDDFA0-2328-46A4-AC42-4B7D83A6B939}" srcOrd="0" destOrd="0" presId="urn:microsoft.com/office/officeart/2005/8/layout/list1"/>
    <dgm:cxn modelId="{E8700B45-21CE-4DE8-B326-2703570A02BB}" type="presParOf" srcId="{2F8AD325-8824-4C87-8858-2C056CB09965}" destId="{C434502E-E85A-492D-B1EC-0A26E19DD516}" srcOrd="1" destOrd="0" presId="urn:microsoft.com/office/officeart/2005/8/layout/list1"/>
    <dgm:cxn modelId="{532BB64B-4559-4E0A-9DAD-B349C6C1CF2D}" type="presParOf" srcId="{17F2D75E-62DB-463D-8261-BE7A1160FC4D}" destId="{091AE708-62AE-4D3B-8D39-600EE2EB4623}" srcOrd="1" destOrd="0" presId="urn:microsoft.com/office/officeart/2005/8/layout/list1"/>
    <dgm:cxn modelId="{5E346734-FC4C-4FCF-93B4-B32FCC22A04B}" type="presParOf" srcId="{17F2D75E-62DB-463D-8261-BE7A1160FC4D}" destId="{68BB2264-D8FC-4F3E-A666-C74F4CA8C65E}" srcOrd="2" destOrd="0" presId="urn:microsoft.com/office/officeart/2005/8/layout/list1"/>
    <dgm:cxn modelId="{E1207771-487B-4BA8-A51D-6B3C89461CCA}" type="presParOf" srcId="{17F2D75E-62DB-463D-8261-BE7A1160FC4D}" destId="{029BCF67-CD83-47C1-9830-9B3C41C7EF6F}" srcOrd="3" destOrd="0" presId="urn:microsoft.com/office/officeart/2005/8/layout/list1"/>
    <dgm:cxn modelId="{875979DB-57B2-415D-B672-8F1939E9571C}" type="presParOf" srcId="{17F2D75E-62DB-463D-8261-BE7A1160FC4D}" destId="{24FDEAF8-2852-4EDE-9771-49859D8B1033}" srcOrd="4" destOrd="0" presId="urn:microsoft.com/office/officeart/2005/8/layout/list1"/>
    <dgm:cxn modelId="{A17E9C30-AA8D-4332-82F6-54FF1DB8E909}" type="presParOf" srcId="{24FDEAF8-2852-4EDE-9771-49859D8B1033}" destId="{B06011C1-AADE-455B-A0D9-5114BA6EA057}" srcOrd="0" destOrd="0" presId="urn:microsoft.com/office/officeart/2005/8/layout/list1"/>
    <dgm:cxn modelId="{FEC7A61B-3939-4A17-BAB3-03C31BD32FB3}" type="presParOf" srcId="{24FDEAF8-2852-4EDE-9771-49859D8B1033}" destId="{A65F9707-76B9-459E-971B-75B21B99EB23}" srcOrd="1" destOrd="0" presId="urn:microsoft.com/office/officeart/2005/8/layout/list1"/>
    <dgm:cxn modelId="{E32DBCCC-4347-4850-B543-D577964FC02B}" type="presParOf" srcId="{17F2D75E-62DB-463D-8261-BE7A1160FC4D}" destId="{EC7200B4-6AF4-4350-9E73-1CFF2C91785D}" srcOrd="5" destOrd="0" presId="urn:microsoft.com/office/officeart/2005/8/layout/list1"/>
    <dgm:cxn modelId="{2D960CC7-8AD8-452D-B953-77617342898C}" type="presParOf" srcId="{17F2D75E-62DB-463D-8261-BE7A1160FC4D}" destId="{9C921A22-2359-4B70-85DF-38100D85168E}" srcOrd="6" destOrd="0" presId="urn:microsoft.com/office/officeart/2005/8/layout/list1"/>
    <dgm:cxn modelId="{CF2D54AE-F11F-4EFE-B507-1DD4CC311B85}" type="presParOf" srcId="{17F2D75E-62DB-463D-8261-BE7A1160FC4D}" destId="{A2692EE0-EE91-4150-9DF7-189A324FF206}" srcOrd="7" destOrd="0" presId="urn:microsoft.com/office/officeart/2005/8/layout/list1"/>
    <dgm:cxn modelId="{0D0A4859-7FC5-40C9-833B-0CBB9896C87B}" type="presParOf" srcId="{17F2D75E-62DB-463D-8261-BE7A1160FC4D}" destId="{AEB8C0CF-3C3E-484D-9D8E-71C23E0E8E03}" srcOrd="8" destOrd="0" presId="urn:microsoft.com/office/officeart/2005/8/layout/list1"/>
    <dgm:cxn modelId="{4BE1B428-9913-45C6-9455-5C3C4C0FDE09}" type="presParOf" srcId="{AEB8C0CF-3C3E-484D-9D8E-71C23E0E8E03}" destId="{E994346A-9572-47CB-A8F0-1CEC265404EC}" srcOrd="0" destOrd="0" presId="urn:microsoft.com/office/officeart/2005/8/layout/list1"/>
    <dgm:cxn modelId="{F95E8072-419D-4581-B2D6-CD3517443D76}" type="presParOf" srcId="{AEB8C0CF-3C3E-484D-9D8E-71C23E0E8E03}" destId="{D164FB1C-9264-46AD-9715-C4224A87FA87}" srcOrd="1" destOrd="0" presId="urn:microsoft.com/office/officeart/2005/8/layout/list1"/>
    <dgm:cxn modelId="{7D839338-E945-4EF1-A54A-6AFD86BBF5A7}" type="presParOf" srcId="{17F2D75E-62DB-463D-8261-BE7A1160FC4D}" destId="{55C2FEF0-3901-45FE-A16B-8BA43851B6F2}" srcOrd="9" destOrd="0" presId="urn:microsoft.com/office/officeart/2005/8/layout/list1"/>
    <dgm:cxn modelId="{82997351-F1D0-4C0F-A800-0290DDC12558}" type="presParOf" srcId="{17F2D75E-62DB-463D-8261-BE7A1160FC4D}" destId="{BE1C069F-9B8D-4B5B-BCA3-1E294DD8142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69459A-4053-44B9-810D-60C16F54B3D7}" type="doc">
      <dgm:prSet loTypeId="urn:microsoft.com/office/officeart/2005/8/layout/radial1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5077087-21B8-4808-A91D-6BB2A8EF388B}" type="pres">
      <dgm:prSet presAssocID="{2C69459A-4053-44B9-810D-60C16F54B3D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A46171C0-CC14-4466-80DD-C2B097F94BA5}" type="presOf" srcId="{2C69459A-4053-44B9-810D-60C16F54B3D7}" destId="{35077087-21B8-4808-A91D-6BB2A8EF388B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911384-FEDD-4815-ACD5-F9A0BFB043D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5EA11BD1-93AE-4A8C-9D69-8F513AC7A773}">
      <dgm:prSet phldrT="[Text]"/>
      <dgm:spPr/>
      <dgm:t>
        <a:bodyPr/>
        <a:lstStyle/>
        <a:p>
          <a:r>
            <a:rPr lang="fa-IR" dirty="0">
              <a:cs typeface="B Titr" panose="00000700000000000000" pitchFamily="2" charset="-78"/>
            </a:rPr>
            <a:t>جایگاه مادری در اسلام</a:t>
          </a:r>
          <a:endParaRPr lang="en-US" dirty="0">
            <a:cs typeface="B Titr" panose="00000700000000000000" pitchFamily="2" charset="-78"/>
          </a:endParaRPr>
        </a:p>
      </dgm:t>
    </dgm:pt>
    <dgm:pt modelId="{F466747D-7289-4403-97FF-625B5025C549}" type="parTrans" cxnId="{418F272D-2E5A-4164-829B-D1F2A19591ED}">
      <dgm:prSet/>
      <dgm:spPr/>
      <dgm:t>
        <a:bodyPr/>
        <a:lstStyle/>
        <a:p>
          <a:endParaRPr lang="en-US"/>
        </a:p>
      </dgm:t>
    </dgm:pt>
    <dgm:pt modelId="{A9DEDF7C-BD02-49B1-987D-2AA8B535AFC7}" type="sibTrans" cxnId="{418F272D-2E5A-4164-829B-D1F2A19591ED}">
      <dgm:prSet/>
      <dgm:spPr/>
      <dgm:t>
        <a:bodyPr/>
        <a:lstStyle/>
        <a:p>
          <a:endParaRPr lang="en-US"/>
        </a:p>
      </dgm:t>
    </dgm:pt>
    <dgm:pt modelId="{B24B2EA0-A46A-43A0-8CA6-14B9AE419050}" type="asst">
      <dgm:prSet/>
      <dgm:spPr/>
      <dgm:t>
        <a:bodyPr/>
        <a:lstStyle/>
        <a:p>
          <a:r>
            <a:rPr lang="fa-IR" dirty="0">
              <a:cs typeface="B Titr" panose="00000700000000000000" pitchFamily="2" charset="-78"/>
            </a:rPr>
            <a:t>رابطه مبتنی بر حق و تکلیف</a:t>
          </a:r>
          <a:endParaRPr lang="en-US" dirty="0">
            <a:cs typeface="B Titr" panose="00000700000000000000" pitchFamily="2" charset="-78"/>
          </a:endParaRPr>
        </a:p>
      </dgm:t>
    </dgm:pt>
    <dgm:pt modelId="{0C02D78B-D4E6-4908-876E-A055DCD77277}" type="parTrans" cxnId="{51406BCC-F801-4738-8435-7F5EBD645278}">
      <dgm:prSet/>
      <dgm:spPr/>
      <dgm:t>
        <a:bodyPr/>
        <a:lstStyle/>
        <a:p>
          <a:endParaRPr lang="en-US"/>
        </a:p>
      </dgm:t>
    </dgm:pt>
    <dgm:pt modelId="{421DDD07-B1F0-4F17-8EAC-B9D25B3D947C}" type="sibTrans" cxnId="{51406BCC-F801-4738-8435-7F5EBD645278}">
      <dgm:prSet/>
      <dgm:spPr/>
      <dgm:t>
        <a:bodyPr/>
        <a:lstStyle/>
        <a:p>
          <a:endParaRPr lang="en-US"/>
        </a:p>
      </dgm:t>
    </dgm:pt>
    <dgm:pt modelId="{B2DC1E2C-E109-4C9C-8491-A6B562644B83}">
      <dgm:prSet/>
      <dgm:spPr/>
      <dgm:t>
        <a:bodyPr/>
        <a:lstStyle/>
        <a:p>
          <a:r>
            <a:rPr lang="ar-SA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حضانت فرزند</a:t>
          </a:r>
          <a:endParaRPr lang="en-US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CEB3B739-52BE-4295-A7C7-1350F8402533}" type="sibTrans" cxnId="{4F5C8FA9-1642-4469-9E47-BD42FA562FAF}">
      <dgm:prSet/>
      <dgm:spPr/>
      <dgm:t>
        <a:bodyPr/>
        <a:lstStyle/>
        <a:p>
          <a:endParaRPr lang="en-US"/>
        </a:p>
      </dgm:t>
    </dgm:pt>
    <dgm:pt modelId="{6109F02F-49D3-4281-84B2-01CD6987C3B3}" type="parTrans" cxnId="{4F5C8FA9-1642-4469-9E47-BD42FA562FAF}">
      <dgm:prSet/>
      <dgm:spPr/>
      <dgm:t>
        <a:bodyPr/>
        <a:lstStyle/>
        <a:p>
          <a:endParaRPr lang="en-US"/>
        </a:p>
      </dgm:t>
    </dgm:pt>
    <dgm:pt modelId="{C34F6157-92F0-4451-9216-FEB39A21DC13}">
      <dgm:prSet/>
      <dgm:spPr/>
      <dgm:t>
        <a:bodyPr/>
        <a:lstStyle/>
        <a:p>
          <a:r>
            <a:rPr lang="ar-SA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شیردهی فرزند</a:t>
          </a:r>
          <a:endParaRPr lang="en-US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8806F9CD-E3B0-4B07-BDF8-4D1E49EBDD97}" type="sibTrans" cxnId="{6BAA4C2B-5658-4A89-A01E-1038FCC1F3E8}">
      <dgm:prSet/>
      <dgm:spPr/>
      <dgm:t>
        <a:bodyPr/>
        <a:lstStyle/>
        <a:p>
          <a:endParaRPr lang="en-US"/>
        </a:p>
      </dgm:t>
    </dgm:pt>
    <dgm:pt modelId="{C7DCCD12-D9BC-4531-863B-8FC04DAAAA3E}" type="parTrans" cxnId="{6BAA4C2B-5658-4A89-A01E-1038FCC1F3E8}">
      <dgm:prSet/>
      <dgm:spPr/>
      <dgm:t>
        <a:bodyPr/>
        <a:lstStyle/>
        <a:p>
          <a:endParaRPr lang="en-US"/>
        </a:p>
      </dgm:t>
    </dgm:pt>
    <dgm:pt modelId="{51545AF2-5B0E-4B81-BDC1-AD19BB3BA1C3}">
      <dgm:prSet/>
      <dgm:spPr/>
      <dgm:t>
        <a:bodyPr/>
        <a:lstStyle/>
        <a:p>
          <a:r>
            <a:rPr lang="ar-SA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رشد جسمی فرزند </a:t>
          </a:r>
          <a:endParaRPr lang="en-US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18725044-8198-4924-A389-9A72500CF211}" type="sibTrans" cxnId="{869D2F0B-0C15-4D38-8DCB-F249CA80AAF0}">
      <dgm:prSet/>
      <dgm:spPr/>
      <dgm:t>
        <a:bodyPr/>
        <a:lstStyle/>
        <a:p>
          <a:endParaRPr lang="en-US"/>
        </a:p>
      </dgm:t>
    </dgm:pt>
    <dgm:pt modelId="{9D3E9D3D-87D6-4786-8766-C19B6AF71C94}" type="parTrans" cxnId="{869D2F0B-0C15-4D38-8DCB-F249CA80AAF0}">
      <dgm:prSet/>
      <dgm:spPr/>
      <dgm:t>
        <a:bodyPr/>
        <a:lstStyle/>
        <a:p>
          <a:endParaRPr lang="en-US"/>
        </a:p>
      </dgm:t>
    </dgm:pt>
    <dgm:pt modelId="{4D5E1BA4-375A-47FD-B236-71492F660CE1}">
      <dgm:prSet/>
      <dgm:spPr/>
      <dgm:t>
        <a:bodyPr/>
        <a:lstStyle/>
        <a:p>
          <a:r>
            <a:rPr lang="ar-SA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اشتغال </a:t>
          </a:r>
          <a:endParaRPr lang="en-US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46A820F7-16B4-417D-A29A-6751DC76AB20}" type="sibTrans" cxnId="{A13D314D-F3D8-414E-ABE8-808EE3BAE9D6}">
      <dgm:prSet/>
      <dgm:spPr/>
      <dgm:t>
        <a:bodyPr/>
        <a:lstStyle/>
        <a:p>
          <a:endParaRPr lang="en-US"/>
        </a:p>
      </dgm:t>
    </dgm:pt>
    <dgm:pt modelId="{04CCEB03-2D93-428C-A1CD-D415C1849396}" type="parTrans" cxnId="{A13D314D-F3D8-414E-ABE8-808EE3BAE9D6}">
      <dgm:prSet/>
      <dgm:spPr/>
      <dgm:t>
        <a:bodyPr/>
        <a:lstStyle/>
        <a:p>
          <a:endParaRPr lang="en-US"/>
        </a:p>
      </dgm:t>
    </dgm:pt>
    <dgm:pt modelId="{C10067BF-8F63-43DA-9769-063A74B7EC54}">
      <dgm:prSet/>
      <dgm:spPr/>
      <dgm:t>
        <a:bodyPr/>
        <a:lstStyle/>
        <a:p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باروری </a:t>
          </a:r>
          <a:endParaRPr lang="en-US" dirty="0">
            <a:cs typeface="B Titr" panose="00000700000000000000" pitchFamily="2" charset="-78"/>
          </a:endParaRPr>
        </a:p>
      </dgm:t>
    </dgm:pt>
    <dgm:pt modelId="{B9D5AAC1-905F-40A1-B8F8-DF809ED08A76}" type="sibTrans" cxnId="{0E1E8FE6-430B-4AD3-9721-08BF444DAA43}">
      <dgm:prSet/>
      <dgm:spPr/>
      <dgm:t>
        <a:bodyPr/>
        <a:lstStyle/>
        <a:p>
          <a:endParaRPr lang="en-US"/>
        </a:p>
      </dgm:t>
    </dgm:pt>
    <dgm:pt modelId="{5B69F1CD-89AC-4349-AA02-6C7A544AD343}" type="parTrans" cxnId="{0E1E8FE6-430B-4AD3-9721-08BF444DAA43}">
      <dgm:prSet/>
      <dgm:spPr/>
      <dgm:t>
        <a:bodyPr/>
        <a:lstStyle/>
        <a:p>
          <a:endParaRPr lang="en-US"/>
        </a:p>
      </dgm:t>
    </dgm:pt>
    <dgm:pt modelId="{9A7A58FE-5139-4775-BFFF-90DE8941E257}">
      <dgm:prSet/>
      <dgm:spPr/>
      <dgm:t>
        <a:bodyPr/>
        <a:lstStyle/>
        <a:p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</a:t>
          </a:r>
          <a:r>
            <a:rPr lang="fa-IR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پرورش و</a:t>
          </a:r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تربیت فرزند</a:t>
          </a:r>
          <a:endParaRPr lang="en-US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7CE49712-675D-4305-8B10-A6667E8DF309}" type="parTrans" cxnId="{0232FFBF-37FB-46F4-ACB8-34274F47E3BD}">
      <dgm:prSet/>
      <dgm:spPr/>
      <dgm:t>
        <a:bodyPr/>
        <a:lstStyle/>
        <a:p>
          <a:endParaRPr lang="en-US"/>
        </a:p>
      </dgm:t>
    </dgm:pt>
    <dgm:pt modelId="{1AE6BB39-539F-424D-8234-B0F9D74A5475}" type="sibTrans" cxnId="{0232FFBF-37FB-46F4-ACB8-34274F47E3BD}">
      <dgm:prSet/>
      <dgm:spPr/>
      <dgm:t>
        <a:bodyPr/>
        <a:lstStyle/>
        <a:p>
          <a:endParaRPr lang="en-US"/>
        </a:p>
      </dgm:t>
    </dgm:pt>
    <dgm:pt modelId="{DCE8FF07-737C-4602-A6A8-1CBF2272907D}">
      <dgm:prSet/>
      <dgm:spPr/>
      <dgm:t>
        <a:bodyPr/>
        <a:lstStyle/>
        <a:p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آموزش </a:t>
          </a:r>
          <a:endParaRPr lang="en-US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4E5DC4B3-7B46-4D4B-8D73-9D3BEA8F4E00}" type="parTrans" cxnId="{49A46A0C-38F3-4E1A-9498-6B42B309990B}">
      <dgm:prSet/>
      <dgm:spPr/>
      <dgm:t>
        <a:bodyPr/>
        <a:lstStyle/>
        <a:p>
          <a:endParaRPr lang="en-US"/>
        </a:p>
      </dgm:t>
    </dgm:pt>
    <dgm:pt modelId="{7E70C731-BDFA-490B-B6D4-E03BF4907FA1}" type="sibTrans" cxnId="{49A46A0C-38F3-4E1A-9498-6B42B309990B}">
      <dgm:prSet/>
      <dgm:spPr/>
      <dgm:t>
        <a:bodyPr/>
        <a:lstStyle/>
        <a:p>
          <a:endParaRPr lang="en-US"/>
        </a:p>
      </dgm:t>
    </dgm:pt>
    <dgm:pt modelId="{1DE37C4B-F423-476C-A836-EF8841A31785}">
      <dgm:prSet/>
      <dgm:spPr/>
      <dgm:t>
        <a:bodyPr/>
        <a:lstStyle/>
        <a:p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 حق تکریم</a:t>
          </a:r>
          <a:r>
            <a:rPr lang="fa-IR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و عزت</a:t>
          </a:r>
          <a:r>
            <a: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اجتماعی</a:t>
          </a:r>
          <a:endParaRPr lang="en-US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9DD870B6-4549-42DB-8C9D-0CF2AF39A305}" type="parTrans" cxnId="{BE1BA745-2A30-45AE-B6E1-815500A9DE72}">
      <dgm:prSet/>
      <dgm:spPr/>
      <dgm:t>
        <a:bodyPr/>
        <a:lstStyle/>
        <a:p>
          <a:endParaRPr lang="en-US"/>
        </a:p>
      </dgm:t>
    </dgm:pt>
    <dgm:pt modelId="{91429D2D-D73C-4701-88A1-B4401C2E783F}" type="sibTrans" cxnId="{BE1BA745-2A30-45AE-B6E1-815500A9DE72}">
      <dgm:prSet/>
      <dgm:spPr/>
      <dgm:t>
        <a:bodyPr/>
        <a:lstStyle/>
        <a:p>
          <a:endParaRPr lang="en-US"/>
        </a:p>
      </dgm:t>
    </dgm:pt>
    <dgm:pt modelId="{AFB31459-98E8-4EEB-BEC3-00E1F152B45B}" type="asst">
      <dgm:prSet/>
      <dgm:spPr/>
      <dgm:t>
        <a:bodyPr/>
        <a:lstStyle/>
        <a:p>
          <a:r>
            <a:rPr lang="fa-IR" dirty="0">
              <a:cs typeface="B Titr" panose="00000700000000000000" pitchFamily="2" charset="-78"/>
            </a:rPr>
            <a:t>حاکمیت، همسر و فرزندان</a:t>
          </a:r>
          <a:endParaRPr lang="en-US" dirty="0">
            <a:cs typeface="B Titr" panose="00000700000000000000" pitchFamily="2" charset="-78"/>
          </a:endParaRPr>
        </a:p>
      </dgm:t>
    </dgm:pt>
    <dgm:pt modelId="{B6E5137C-2EDA-4FCA-9D9F-F5455631CF50}" type="parTrans" cxnId="{5FB489BD-E774-408B-B633-3237C557ECD5}">
      <dgm:prSet/>
      <dgm:spPr/>
      <dgm:t>
        <a:bodyPr/>
        <a:lstStyle/>
        <a:p>
          <a:endParaRPr lang="en-US"/>
        </a:p>
      </dgm:t>
    </dgm:pt>
    <dgm:pt modelId="{2B3900EC-0175-47F8-AE8D-84C8AC0078BA}" type="sibTrans" cxnId="{5FB489BD-E774-408B-B633-3237C557ECD5}">
      <dgm:prSet/>
      <dgm:spPr/>
      <dgm:t>
        <a:bodyPr/>
        <a:lstStyle/>
        <a:p>
          <a:endParaRPr lang="en-US"/>
        </a:p>
      </dgm:t>
    </dgm:pt>
    <dgm:pt modelId="{6AEE8BFF-45B9-46DD-B40D-0A56441D13A0}" type="pres">
      <dgm:prSet presAssocID="{F1911384-FEDD-4815-ACD5-F9A0BFB043D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C00CE4-AFB0-4088-9FA3-43E2E55967E0}" type="pres">
      <dgm:prSet presAssocID="{5EA11BD1-93AE-4A8C-9D69-8F513AC7A773}" presName="root1" presStyleCnt="0"/>
      <dgm:spPr/>
    </dgm:pt>
    <dgm:pt modelId="{D574B621-A331-4164-BA1C-1924091A0919}" type="pres">
      <dgm:prSet presAssocID="{5EA11BD1-93AE-4A8C-9D69-8F513AC7A773}" presName="LevelOneTextNode" presStyleLbl="node0" presStyleIdx="0" presStyleCnt="1">
        <dgm:presLayoutVars>
          <dgm:chPref val="3"/>
        </dgm:presLayoutVars>
      </dgm:prSet>
      <dgm:spPr/>
    </dgm:pt>
    <dgm:pt modelId="{1A042705-F807-4295-8D0E-DBF4311BA2AA}" type="pres">
      <dgm:prSet presAssocID="{5EA11BD1-93AE-4A8C-9D69-8F513AC7A773}" presName="level2hierChild" presStyleCnt="0"/>
      <dgm:spPr/>
    </dgm:pt>
    <dgm:pt modelId="{82EA17DA-F6AB-4716-9E80-2943AC752105}" type="pres">
      <dgm:prSet presAssocID="{0C02D78B-D4E6-4908-876E-A055DCD77277}" presName="conn2-1" presStyleLbl="parChTrans1D2" presStyleIdx="0" presStyleCnt="2"/>
      <dgm:spPr/>
    </dgm:pt>
    <dgm:pt modelId="{A3BCE4B7-1FBD-464D-A004-271AD1904B8C}" type="pres">
      <dgm:prSet presAssocID="{0C02D78B-D4E6-4908-876E-A055DCD77277}" presName="connTx" presStyleLbl="parChTrans1D2" presStyleIdx="0" presStyleCnt="2"/>
      <dgm:spPr/>
    </dgm:pt>
    <dgm:pt modelId="{F2048618-502D-4A64-9614-0A52A938F08B}" type="pres">
      <dgm:prSet presAssocID="{B24B2EA0-A46A-43A0-8CA6-14B9AE419050}" presName="root2" presStyleCnt="0"/>
      <dgm:spPr/>
    </dgm:pt>
    <dgm:pt modelId="{D2843954-9704-4AB5-803B-2110791C45B1}" type="pres">
      <dgm:prSet presAssocID="{B24B2EA0-A46A-43A0-8CA6-14B9AE419050}" presName="LevelTwoTextNode" presStyleLbl="asst1" presStyleIdx="0" presStyleCnt="2">
        <dgm:presLayoutVars>
          <dgm:chPref val="3"/>
        </dgm:presLayoutVars>
      </dgm:prSet>
      <dgm:spPr/>
    </dgm:pt>
    <dgm:pt modelId="{8BC38901-D464-458D-9F9C-17DB6E111889}" type="pres">
      <dgm:prSet presAssocID="{B24B2EA0-A46A-43A0-8CA6-14B9AE419050}" presName="level3hierChild" presStyleCnt="0"/>
      <dgm:spPr/>
    </dgm:pt>
    <dgm:pt modelId="{E018759E-AE79-4052-8274-7AF2D2DE4753}" type="pres">
      <dgm:prSet presAssocID="{6109F02F-49D3-4281-84B2-01CD6987C3B3}" presName="conn2-1" presStyleLbl="parChTrans1D3" presStyleIdx="0" presStyleCnt="8"/>
      <dgm:spPr/>
    </dgm:pt>
    <dgm:pt modelId="{B14025E4-99FA-4DCB-8E99-AF0830B742BD}" type="pres">
      <dgm:prSet presAssocID="{6109F02F-49D3-4281-84B2-01CD6987C3B3}" presName="connTx" presStyleLbl="parChTrans1D3" presStyleIdx="0" presStyleCnt="8"/>
      <dgm:spPr/>
    </dgm:pt>
    <dgm:pt modelId="{89087F7B-C181-4FD4-8880-7388A75E8843}" type="pres">
      <dgm:prSet presAssocID="{B2DC1E2C-E109-4C9C-8491-A6B562644B83}" presName="root2" presStyleCnt="0"/>
      <dgm:spPr/>
    </dgm:pt>
    <dgm:pt modelId="{78656DBF-380C-4A80-B26E-644AD272A339}" type="pres">
      <dgm:prSet presAssocID="{B2DC1E2C-E109-4C9C-8491-A6B562644B83}" presName="LevelTwoTextNode" presStyleLbl="node3" presStyleIdx="0" presStyleCnt="8">
        <dgm:presLayoutVars>
          <dgm:chPref val="3"/>
        </dgm:presLayoutVars>
      </dgm:prSet>
      <dgm:spPr/>
    </dgm:pt>
    <dgm:pt modelId="{451378AC-8AC9-41CC-86C5-2904A9EB2284}" type="pres">
      <dgm:prSet presAssocID="{B2DC1E2C-E109-4C9C-8491-A6B562644B83}" presName="level3hierChild" presStyleCnt="0"/>
      <dgm:spPr/>
    </dgm:pt>
    <dgm:pt modelId="{AC01B3DC-D4BA-4F60-B6E1-9452F6EFDB6F}" type="pres">
      <dgm:prSet presAssocID="{C7DCCD12-D9BC-4531-863B-8FC04DAAAA3E}" presName="conn2-1" presStyleLbl="parChTrans1D3" presStyleIdx="1" presStyleCnt="8"/>
      <dgm:spPr/>
    </dgm:pt>
    <dgm:pt modelId="{52C1646C-E12E-4C78-B045-F0F7F66A27B2}" type="pres">
      <dgm:prSet presAssocID="{C7DCCD12-D9BC-4531-863B-8FC04DAAAA3E}" presName="connTx" presStyleLbl="parChTrans1D3" presStyleIdx="1" presStyleCnt="8"/>
      <dgm:spPr/>
    </dgm:pt>
    <dgm:pt modelId="{12383415-80CF-45F0-A801-8354239B4F3C}" type="pres">
      <dgm:prSet presAssocID="{C34F6157-92F0-4451-9216-FEB39A21DC13}" presName="root2" presStyleCnt="0"/>
      <dgm:spPr/>
    </dgm:pt>
    <dgm:pt modelId="{6D61A017-A14D-41E0-8706-82BF48CBB519}" type="pres">
      <dgm:prSet presAssocID="{C34F6157-92F0-4451-9216-FEB39A21DC13}" presName="LevelTwoTextNode" presStyleLbl="node3" presStyleIdx="1" presStyleCnt="8">
        <dgm:presLayoutVars>
          <dgm:chPref val="3"/>
        </dgm:presLayoutVars>
      </dgm:prSet>
      <dgm:spPr/>
    </dgm:pt>
    <dgm:pt modelId="{1BB3B4FF-646E-4589-B31B-4E9E37031A6D}" type="pres">
      <dgm:prSet presAssocID="{C34F6157-92F0-4451-9216-FEB39A21DC13}" presName="level3hierChild" presStyleCnt="0"/>
      <dgm:spPr/>
    </dgm:pt>
    <dgm:pt modelId="{6398926E-DF52-4C71-91AF-316AE9E7C681}" type="pres">
      <dgm:prSet presAssocID="{9D3E9D3D-87D6-4786-8766-C19B6AF71C94}" presName="conn2-1" presStyleLbl="parChTrans1D3" presStyleIdx="2" presStyleCnt="8"/>
      <dgm:spPr/>
    </dgm:pt>
    <dgm:pt modelId="{6B322E7B-635E-429B-8CF9-E8526208F883}" type="pres">
      <dgm:prSet presAssocID="{9D3E9D3D-87D6-4786-8766-C19B6AF71C94}" presName="connTx" presStyleLbl="parChTrans1D3" presStyleIdx="2" presStyleCnt="8"/>
      <dgm:spPr/>
    </dgm:pt>
    <dgm:pt modelId="{1044D0C8-C48A-4E01-BBB6-58ED48F88B42}" type="pres">
      <dgm:prSet presAssocID="{51545AF2-5B0E-4B81-BDC1-AD19BB3BA1C3}" presName="root2" presStyleCnt="0"/>
      <dgm:spPr/>
    </dgm:pt>
    <dgm:pt modelId="{624810EB-1DD7-48A7-B03E-12BDE125AA06}" type="pres">
      <dgm:prSet presAssocID="{51545AF2-5B0E-4B81-BDC1-AD19BB3BA1C3}" presName="LevelTwoTextNode" presStyleLbl="node3" presStyleIdx="2" presStyleCnt="8">
        <dgm:presLayoutVars>
          <dgm:chPref val="3"/>
        </dgm:presLayoutVars>
      </dgm:prSet>
      <dgm:spPr/>
    </dgm:pt>
    <dgm:pt modelId="{899C69F4-5FB1-4540-A6A4-9DE68293D88D}" type="pres">
      <dgm:prSet presAssocID="{51545AF2-5B0E-4B81-BDC1-AD19BB3BA1C3}" presName="level3hierChild" presStyleCnt="0"/>
      <dgm:spPr/>
    </dgm:pt>
    <dgm:pt modelId="{1CC3FA24-9FF1-40C0-B5E3-540279519651}" type="pres">
      <dgm:prSet presAssocID="{04CCEB03-2D93-428C-A1CD-D415C1849396}" presName="conn2-1" presStyleLbl="parChTrans1D3" presStyleIdx="3" presStyleCnt="8"/>
      <dgm:spPr/>
    </dgm:pt>
    <dgm:pt modelId="{F27BBD56-F19C-4F5E-9643-ABB2A06098A1}" type="pres">
      <dgm:prSet presAssocID="{04CCEB03-2D93-428C-A1CD-D415C1849396}" presName="connTx" presStyleLbl="parChTrans1D3" presStyleIdx="3" presStyleCnt="8"/>
      <dgm:spPr/>
    </dgm:pt>
    <dgm:pt modelId="{2E1D189F-E0F7-4D1D-B136-8DD9AF1D6F72}" type="pres">
      <dgm:prSet presAssocID="{4D5E1BA4-375A-47FD-B236-71492F660CE1}" presName="root2" presStyleCnt="0"/>
      <dgm:spPr/>
    </dgm:pt>
    <dgm:pt modelId="{4DD23EAA-E060-49E5-A2AF-38938C02DD60}" type="pres">
      <dgm:prSet presAssocID="{4D5E1BA4-375A-47FD-B236-71492F660CE1}" presName="LevelTwoTextNode" presStyleLbl="node3" presStyleIdx="3" presStyleCnt="8">
        <dgm:presLayoutVars>
          <dgm:chPref val="3"/>
        </dgm:presLayoutVars>
      </dgm:prSet>
      <dgm:spPr/>
    </dgm:pt>
    <dgm:pt modelId="{5253F689-99A4-4209-B832-8E00A9F5D1B4}" type="pres">
      <dgm:prSet presAssocID="{4D5E1BA4-375A-47FD-B236-71492F660CE1}" presName="level3hierChild" presStyleCnt="0"/>
      <dgm:spPr/>
    </dgm:pt>
    <dgm:pt modelId="{922D1455-71FB-409C-A296-8639F6E904C0}" type="pres">
      <dgm:prSet presAssocID="{5B69F1CD-89AC-4349-AA02-6C7A544AD343}" presName="conn2-1" presStyleLbl="parChTrans1D3" presStyleIdx="4" presStyleCnt="8"/>
      <dgm:spPr/>
    </dgm:pt>
    <dgm:pt modelId="{658BD9B0-1754-47AC-9EA8-8525C4B1F3FA}" type="pres">
      <dgm:prSet presAssocID="{5B69F1CD-89AC-4349-AA02-6C7A544AD343}" presName="connTx" presStyleLbl="parChTrans1D3" presStyleIdx="4" presStyleCnt="8"/>
      <dgm:spPr/>
    </dgm:pt>
    <dgm:pt modelId="{96C6890D-7677-448C-A114-2E6FA758A5DC}" type="pres">
      <dgm:prSet presAssocID="{C10067BF-8F63-43DA-9769-063A74B7EC54}" presName="root2" presStyleCnt="0"/>
      <dgm:spPr/>
    </dgm:pt>
    <dgm:pt modelId="{91563CFB-D27A-4E67-9DFC-2EF94CB8C76D}" type="pres">
      <dgm:prSet presAssocID="{C10067BF-8F63-43DA-9769-063A74B7EC54}" presName="LevelTwoTextNode" presStyleLbl="node3" presStyleIdx="4" presStyleCnt="8">
        <dgm:presLayoutVars>
          <dgm:chPref val="3"/>
        </dgm:presLayoutVars>
      </dgm:prSet>
      <dgm:spPr/>
    </dgm:pt>
    <dgm:pt modelId="{2D091258-4694-4FB9-832B-A2B3DBF99096}" type="pres">
      <dgm:prSet presAssocID="{C10067BF-8F63-43DA-9769-063A74B7EC54}" presName="level3hierChild" presStyleCnt="0"/>
      <dgm:spPr/>
    </dgm:pt>
    <dgm:pt modelId="{63D2830D-0AA0-498A-BD8F-0575FB1D23E3}" type="pres">
      <dgm:prSet presAssocID="{7CE49712-675D-4305-8B10-A6667E8DF309}" presName="conn2-1" presStyleLbl="parChTrans1D3" presStyleIdx="5" presStyleCnt="8"/>
      <dgm:spPr/>
    </dgm:pt>
    <dgm:pt modelId="{A2AEB364-E6F5-45D0-8FC1-57AC7849FFC7}" type="pres">
      <dgm:prSet presAssocID="{7CE49712-675D-4305-8B10-A6667E8DF309}" presName="connTx" presStyleLbl="parChTrans1D3" presStyleIdx="5" presStyleCnt="8"/>
      <dgm:spPr/>
    </dgm:pt>
    <dgm:pt modelId="{1C7C374D-37DF-4213-BA95-F5FBEEB38929}" type="pres">
      <dgm:prSet presAssocID="{9A7A58FE-5139-4775-BFFF-90DE8941E257}" presName="root2" presStyleCnt="0"/>
      <dgm:spPr/>
    </dgm:pt>
    <dgm:pt modelId="{9A47E9D6-3E45-4CC8-99AB-AB00E6AB8B00}" type="pres">
      <dgm:prSet presAssocID="{9A7A58FE-5139-4775-BFFF-90DE8941E257}" presName="LevelTwoTextNode" presStyleLbl="node3" presStyleIdx="5" presStyleCnt="8">
        <dgm:presLayoutVars>
          <dgm:chPref val="3"/>
        </dgm:presLayoutVars>
      </dgm:prSet>
      <dgm:spPr/>
    </dgm:pt>
    <dgm:pt modelId="{7DB0B1AD-BCE5-49FA-AF07-9AA4648EA139}" type="pres">
      <dgm:prSet presAssocID="{9A7A58FE-5139-4775-BFFF-90DE8941E257}" presName="level3hierChild" presStyleCnt="0"/>
      <dgm:spPr/>
    </dgm:pt>
    <dgm:pt modelId="{97F9CA61-0916-48A8-A76E-08571EFC482C}" type="pres">
      <dgm:prSet presAssocID="{4E5DC4B3-7B46-4D4B-8D73-9D3BEA8F4E00}" presName="conn2-1" presStyleLbl="parChTrans1D3" presStyleIdx="6" presStyleCnt="8"/>
      <dgm:spPr/>
    </dgm:pt>
    <dgm:pt modelId="{95449103-186A-442B-806B-2E7B00A30010}" type="pres">
      <dgm:prSet presAssocID="{4E5DC4B3-7B46-4D4B-8D73-9D3BEA8F4E00}" presName="connTx" presStyleLbl="parChTrans1D3" presStyleIdx="6" presStyleCnt="8"/>
      <dgm:spPr/>
    </dgm:pt>
    <dgm:pt modelId="{0625BE31-9EFB-430F-B84E-BF22B4CA736C}" type="pres">
      <dgm:prSet presAssocID="{DCE8FF07-737C-4602-A6A8-1CBF2272907D}" presName="root2" presStyleCnt="0"/>
      <dgm:spPr/>
    </dgm:pt>
    <dgm:pt modelId="{333A765D-A75B-44C8-8292-B94036FECF60}" type="pres">
      <dgm:prSet presAssocID="{DCE8FF07-737C-4602-A6A8-1CBF2272907D}" presName="LevelTwoTextNode" presStyleLbl="node3" presStyleIdx="6" presStyleCnt="8">
        <dgm:presLayoutVars>
          <dgm:chPref val="3"/>
        </dgm:presLayoutVars>
      </dgm:prSet>
      <dgm:spPr/>
    </dgm:pt>
    <dgm:pt modelId="{27FC1304-44E4-49AE-AA45-E89332BA05DA}" type="pres">
      <dgm:prSet presAssocID="{DCE8FF07-737C-4602-A6A8-1CBF2272907D}" presName="level3hierChild" presStyleCnt="0"/>
      <dgm:spPr/>
    </dgm:pt>
    <dgm:pt modelId="{EC0F63C7-426D-4064-A0B1-758E4E4DFA30}" type="pres">
      <dgm:prSet presAssocID="{9DD870B6-4549-42DB-8C9D-0CF2AF39A305}" presName="conn2-1" presStyleLbl="parChTrans1D3" presStyleIdx="7" presStyleCnt="8"/>
      <dgm:spPr/>
    </dgm:pt>
    <dgm:pt modelId="{65DCDA58-44A8-483B-84E3-9ADCFD9FD949}" type="pres">
      <dgm:prSet presAssocID="{9DD870B6-4549-42DB-8C9D-0CF2AF39A305}" presName="connTx" presStyleLbl="parChTrans1D3" presStyleIdx="7" presStyleCnt="8"/>
      <dgm:spPr/>
    </dgm:pt>
    <dgm:pt modelId="{C51D1D29-0E3C-4BA1-98BA-A08A65F7221C}" type="pres">
      <dgm:prSet presAssocID="{1DE37C4B-F423-476C-A836-EF8841A31785}" presName="root2" presStyleCnt="0"/>
      <dgm:spPr/>
    </dgm:pt>
    <dgm:pt modelId="{152506BE-CCF7-4BC3-98AB-F60FE2AFA4B3}" type="pres">
      <dgm:prSet presAssocID="{1DE37C4B-F423-476C-A836-EF8841A31785}" presName="LevelTwoTextNode" presStyleLbl="node3" presStyleIdx="7" presStyleCnt="8">
        <dgm:presLayoutVars>
          <dgm:chPref val="3"/>
        </dgm:presLayoutVars>
      </dgm:prSet>
      <dgm:spPr/>
    </dgm:pt>
    <dgm:pt modelId="{17618CA1-94E5-40D3-AF3F-09F21D19675A}" type="pres">
      <dgm:prSet presAssocID="{1DE37C4B-F423-476C-A836-EF8841A31785}" presName="level3hierChild" presStyleCnt="0"/>
      <dgm:spPr/>
    </dgm:pt>
    <dgm:pt modelId="{4F089674-BB89-4CD4-B3DD-333EE39A0C0A}" type="pres">
      <dgm:prSet presAssocID="{B6E5137C-2EDA-4FCA-9D9F-F5455631CF50}" presName="conn2-1" presStyleLbl="parChTrans1D2" presStyleIdx="1" presStyleCnt="2"/>
      <dgm:spPr/>
    </dgm:pt>
    <dgm:pt modelId="{577178A6-BF3C-4CFE-A48E-0A04F1315FDC}" type="pres">
      <dgm:prSet presAssocID="{B6E5137C-2EDA-4FCA-9D9F-F5455631CF50}" presName="connTx" presStyleLbl="parChTrans1D2" presStyleIdx="1" presStyleCnt="2"/>
      <dgm:spPr/>
    </dgm:pt>
    <dgm:pt modelId="{972B2A5B-F773-4635-845B-476BB1FE0E5F}" type="pres">
      <dgm:prSet presAssocID="{AFB31459-98E8-4EEB-BEC3-00E1F152B45B}" presName="root2" presStyleCnt="0"/>
      <dgm:spPr/>
    </dgm:pt>
    <dgm:pt modelId="{96F3DADA-BC2C-4C9B-ACA3-B539840D18AE}" type="pres">
      <dgm:prSet presAssocID="{AFB31459-98E8-4EEB-BEC3-00E1F152B45B}" presName="LevelTwoTextNode" presStyleLbl="asst1" presStyleIdx="1" presStyleCnt="2">
        <dgm:presLayoutVars>
          <dgm:chPref val="3"/>
        </dgm:presLayoutVars>
      </dgm:prSet>
      <dgm:spPr/>
    </dgm:pt>
    <dgm:pt modelId="{53811D41-118D-451C-906B-002EB00B0C5A}" type="pres">
      <dgm:prSet presAssocID="{AFB31459-98E8-4EEB-BEC3-00E1F152B45B}" presName="level3hierChild" presStyleCnt="0"/>
      <dgm:spPr/>
    </dgm:pt>
  </dgm:ptLst>
  <dgm:cxnLst>
    <dgm:cxn modelId="{1F627B03-7292-41C3-9A3C-AE488D115F90}" type="presOf" srcId="{B6E5137C-2EDA-4FCA-9D9F-F5455631CF50}" destId="{577178A6-BF3C-4CFE-A48E-0A04F1315FDC}" srcOrd="1" destOrd="0" presId="urn:microsoft.com/office/officeart/2008/layout/HorizontalMultiLevelHierarchy"/>
    <dgm:cxn modelId="{869D2F0B-0C15-4D38-8DCB-F249CA80AAF0}" srcId="{B24B2EA0-A46A-43A0-8CA6-14B9AE419050}" destId="{51545AF2-5B0E-4B81-BDC1-AD19BB3BA1C3}" srcOrd="2" destOrd="0" parTransId="{9D3E9D3D-87D6-4786-8766-C19B6AF71C94}" sibTransId="{18725044-8198-4924-A389-9A72500CF211}"/>
    <dgm:cxn modelId="{49A46A0C-38F3-4E1A-9498-6B42B309990B}" srcId="{B24B2EA0-A46A-43A0-8CA6-14B9AE419050}" destId="{DCE8FF07-737C-4602-A6A8-1CBF2272907D}" srcOrd="6" destOrd="0" parTransId="{4E5DC4B3-7B46-4D4B-8D73-9D3BEA8F4E00}" sibTransId="{7E70C731-BDFA-490B-B6D4-E03BF4907FA1}"/>
    <dgm:cxn modelId="{04743826-1EAF-4F98-82CC-7C3F44F53197}" type="presOf" srcId="{B2DC1E2C-E109-4C9C-8491-A6B562644B83}" destId="{78656DBF-380C-4A80-B26E-644AD272A339}" srcOrd="0" destOrd="0" presId="urn:microsoft.com/office/officeart/2008/layout/HorizontalMultiLevelHierarchy"/>
    <dgm:cxn modelId="{6BAA4C2B-5658-4A89-A01E-1038FCC1F3E8}" srcId="{B24B2EA0-A46A-43A0-8CA6-14B9AE419050}" destId="{C34F6157-92F0-4451-9216-FEB39A21DC13}" srcOrd="1" destOrd="0" parTransId="{C7DCCD12-D9BC-4531-863B-8FC04DAAAA3E}" sibTransId="{8806F9CD-E3B0-4B07-BDF8-4D1E49EBDD97}"/>
    <dgm:cxn modelId="{418F272D-2E5A-4164-829B-D1F2A19591ED}" srcId="{F1911384-FEDD-4815-ACD5-F9A0BFB043D0}" destId="{5EA11BD1-93AE-4A8C-9D69-8F513AC7A773}" srcOrd="0" destOrd="0" parTransId="{F466747D-7289-4403-97FF-625B5025C549}" sibTransId="{A9DEDF7C-BD02-49B1-987D-2AA8B535AFC7}"/>
    <dgm:cxn modelId="{C4CB6F37-6B98-4C17-81C8-6E277F02D29C}" type="presOf" srcId="{9D3E9D3D-87D6-4786-8766-C19B6AF71C94}" destId="{6B322E7B-635E-429B-8CF9-E8526208F883}" srcOrd="1" destOrd="0" presId="urn:microsoft.com/office/officeart/2008/layout/HorizontalMultiLevelHierarchy"/>
    <dgm:cxn modelId="{7292255C-A546-485A-9D2F-83628F540179}" type="presOf" srcId="{AFB31459-98E8-4EEB-BEC3-00E1F152B45B}" destId="{96F3DADA-BC2C-4C9B-ACA3-B539840D18AE}" srcOrd="0" destOrd="0" presId="urn:microsoft.com/office/officeart/2008/layout/HorizontalMultiLevelHierarchy"/>
    <dgm:cxn modelId="{266E815F-AAFD-4755-A7D5-B3A9E0888B7C}" type="presOf" srcId="{C7DCCD12-D9BC-4531-863B-8FC04DAAAA3E}" destId="{52C1646C-E12E-4C78-B045-F0F7F66A27B2}" srcOrd="1" destOrd="0" presId="urn:microsoft.com/office/officeart/2008/layout/HorizontalMultiLevelHierarchy"/>
    <dgm:cxn modelId="{CD28CA43-BB7D-4E47-95F8-467BD5F2F9EB}" type="presOf" srcId="{5EA11BD1-93AE-4A8C-9D69-8F513AC7A773}" destId="{D574B621-A331-4164-BA1C-1924091A0919}" srcOrd="0" destOrd="0" presId="urn:microsoft.com/office/officeart/2008/layout/HorizontalMultiLevelHierarchy"/>
    <dgm:cxn modelId="{0B324645-98CF-46DE-AD76-8239CAF1D084}" type="presOf" srcId="{6109F02F-49D3-4281-84B2-01CD6987C3B3}" destId="{E018759E-AE79-4052-8274-7AF2D2DE4753}" srcOrd="0" destOrd="0" presId="urn:microsoft.com/office/officeart/2008/layout/HorizontalMultiLevelHierarchy"/>
    <dgm:cxn modelId="{BE1BA745-2A30-45AE-B6E1-815500A9DE72}" srcId="{B24B2EA0-A46A-43A0-8CA6-14B9AE419050}" destId="{1DE37C4B-F423-476C-A836-EF8841A31785}" srcOrd="7" destOrd="0" parTransId="{9DD870B6-4549-42DB-8C9D-0CF2AF39A305}" sibTransId="{91429D2D-D73C-4701-88A1-B4401C2E783F}"/>
    <dgm:cxn modelId="{96390668-C48A-48B9-8C2F-D253AB317AAD}" type="presOf" srcId="{5B69F1CD-89AC-4349-AA02-6C7A544AD343}" destId="{922D1455-71FB-409C-A296-8639F6E904C0}" srcOrd="0" destOrd="0" presId="urn:microsoft.com/office/officeart/2008/layout/HorizontalMultiLevelHierarchy"/>
    <dgm:cxn modelId="{43A25149-911F-4523-835D-4885741CF6D4}" type="presOf" srcId="{DCE8FF07-737C-4602-A6A8-1CBF2272907D}" destId="{333A765D-A75B-44C8-8292-B94036FECF60}" srcOrd="0" destOrd="0" presId="urn:microsoft.com/office/officeart/2008/layout/HorizontalMultiLevelHierarchy"/>
    <dgm:cxn modelId="{B2DAE94B-CDBD-4E88-96AA-7EAE946EF413}" type="presOf" srcId="{4D5E1BA4-375A-47FD-B236-71492F660CE1}" destId="{4DD23EAA-E060-49E5-A2AF-38938C02DD60}" srcOrd="0" destOrd="0" presId="urn:microsoft.com/office/officeart/2008/layout/HorizontalMultiLevelHierarchy"/>
    <dgm:cxn modelId="{A13D314D-F3D8-414E-ABE8-808EE3BAE9D6}" srcId="{B24B2EA0-A46A-43A0-8CA6-14B9AE419050}" destId="{4D5E1BA4-375A-47FD-B236-71492F660CE1}" srcOrd="3" destOrd="0" parTransId="{04CCEB03-2D93-428C-A1CD-D415C1849396}" sibTransId="{46A820F7-16B4-417D-A29A-6751DC76AB20}"/>
    <dgm:cxn modelId="{E060536E-E2DA-4DEB-9E28-C69FE2CFE517}" type="presOf" srcId="{7CE49712-675D-4305-8B10-A6667E8DF309}" destId="{A2AEB364-E6F5-45D0-8FC1-57AC7849FFC7}" srcOrd="1" destOrd="0" presId="urn:microsoft.com/office/officeart/2008/layout/HorizontalMultiLevelHierarchy"/>
    <dgm:cxn modelId="{BE3D8650-1DA1-4E70-8A23-8BB69D79E658}" type="presOf" srcId="{7CE49712-675D-4305-8B10-A6667E8DF309}" destId="{63D2830D-0AA0-498A-BD8F-0575FB1D23E3}" srcOrd="0" destOrd="0" presId="urn:microsoft.com/office/officeart/2008/layout/HorizontalMultiLevelHierarchy"/>
    <dgm:cxn modelId="{C49DAB53-BD40-4543-924E-EC472142335E}" type="presOf" srcId="{F1911384-FEDD-4815-ACD5-F9A0BFB043D0}" destId="{6AEE8BFF-45B9-46DD-B40D-0A56441D13A0}" srcOrd="0" destOrd="0" presId="urn:microsoft.com/office/officeart/2008/layout/HorizontalMultiLevelHierarchy"/>
    <dgm:cxn modelId="{EDC83856-1714-4EF8-8C19-F88F09996C6C}" type="presOf" srcId="{9D3E9D3D-87D6-4786-8766-C19B6AF71C94}" destId="{6398926E-DF52-4C71-91AF-316AE9E7C681}" srcOrd="0" destOrd="0" presId="urn:microsoft.com/office/officeart/2008/layout/HorizontalMultiLevelHierarchy"/>
    <dgm:cxn modelId="{0FE43F76-1B4A-4337-A142-57AB6E464627}" type="presOf" srcId="{C10067BF-8F63-43DA-9769-063A74B7EC54}" destId="{91563CFB-D27A-4E67-9DFC-2EF94CB8C76D}" srcOrd="0" destOrd="0" presId="urn:microsoft.com/office/officeart/2008/layout/HorizontalMultiLevelHierarchy"/>
    <dgm:cxn modelId="{FCF44279-B7C0-438C-B044-E6DFAD60EF3D}" type="presOf" srcId="{6109F02F-49D3-4281-84B2-01CD6987C3B3}" destId="{B14025E4-99FA-4DCB-8E99-AF0830B742BD}" srcOrd="1" destOrd="0" presId="urn:microsoft.com/office/officeart/2008/layout/HorizontalMultiLevelHierarchy"/>
    <dgm:cxn modelId="{9C93268B-E304-44E9-B1BA-62F2E1F89F12}" type="presOf" srcId="{1DE37C4B-F423-476C-A836-EF8841A31785}" destId="{152506BE-CCF7-4BC3-98AB-F60FE2AFA4B3}" srcOrd="0" destOrd="0" presId="urn:microsoft.com/office/officeart/2008/layout/HorizontalMultiLevelHierarchy"/>
    <dgm:cxn modelId="{53C27B8B-5C79-4D46-8433-C1C30EDEFE08}" type="presOf" srcId="{51545AF2-5B0E-4B81-BDC1-AD19BB3BA1C3}" destId="{624810EB-1DD7-48A7-B03E-12BDE125AA06}" srcOrd="0" destOrd="0" presId="urn:microsoft.com/office/officeart/2008/layout/HorizontalMultiLevelHierarchy"/>
    <dgm:cxn modelId="{4991538C-8A2D-4FAE-B6C2-A74096F88DEA}" type="presOf" srcId="{B24B2EA0-A46A-43A0-8CA6-14B9AE419050}" destId="{D2843954-9704-4AB5-803B-2110791C45B1}" srcOrd="0" destOrd="0" presId="urn:microsoft.com/office/officeart/2008/layout/HorizontalMultiLevelHierarchy"/>
    <dgm:cxn modelId="{CB10F88E-6A8D-4DEA-85EB-A3F0713687D3}" type="presOf" srcId="{9DD870B6-4549-42DB-8C9D-0CF2AF39A305}" destId="{65DCDA58-44A8-483B-84E3-9ADCFD9FD949}" srcOrd="1" destOrd="0" presId="urn:microsoft.com/office/officeart/2008/layout/HorizontalMultiLevelHierarchy"/>
    <dgm:cxn modelId="{4248E98F-C267-44F8-9BBC-B1F807D694D5}" type="presOf" srcId="{04CCEB03-2D93-428C-A1CD-D415C1849396}" destId="{F27BBD56-F19C-4F5E-9643-ABB2A06098A1}" srcOrd="1" destOrd="0" presId="urn:microsoft.com/office/officeart/2008/layout/HorizontalMultiLevelHierarchy"/>
    <dgm:cxn modelId="{80DD70A6-C756-4B71-B8F1-569854BB84B5}" type="presOf" srcId="{9DD870B6-4549-42DB-8C9D-0CF2AF39A305}" destId="{EC0F63C7-426D-4064-A0B1-758E4E4DFA30}" srcOrd="0" destOrd="0" presId="urn:microsoft.com/office/officeart/2008/layout/HorizontalMultiLevelHierarchy"/>
    <dgm:cxn modelId="{2108A1A7-3431-4403-A8CE-C908BEFA34EC}" type="presOf" srcId="{C34F6157-92F0-4451-9216-FEB39A21DC13}" destId="{6D61A017-A14D-41E0-8706-82BF48CBB519}" srcOrd="0" destOrd="0" presId="urn:microsoft.com/office/officeart/2008/layout/HorizontalMultiLevelHierarchy"/>
    <dgm:cxn modelId="{4F5C8FA9-1642-4469-9E47-BD42FA562FAF}" srcId="{B24B2EA0-A46A-43A0-8CA6-14B9AE419050}" destId="{B2DC1E2C-E109-4C9C-8491-A6B562644B83}" srcOrd="0" destOrd="0" parTransId="{6109F02F-49D3-4281-84B2-01CD6987C3B3}" sibTransId="{CEB3B739-52BE-4295-A7C7-1350F8402533}"/>
    <dgm:cxn modelId="{C014D5AF-B798-4BF0-BD92-03FBFC8843A0}" type="presOf" srcId="{C7DCCD12-D9BC-4531-863B-8FC04DAAAA3E}" destId="{AC01B3DC-D4BA-4F60-B6E1-9452F6EFDB6F}" srcOrd="0" destOrd="0" presId="urn:microsoft.com/office/officeart/2008/layout/HorizontalMultiLevelHierarchy"/>
    <dgm:cxn modelId="{964D36BC-4E05-4575-8315-17DACE103B5D}" type="presOf" srcId="{4E5DC4B3-7B46-4D4B-8D73-9D3BEA8F4E00}" destId="{95449103-186A-442B-806B-2E7B00A30010}" srcOrd="1" destOrd="0" presId="urn:microsoft.com/office/officeart/2008/layout/HorizontalMultiLevelHierarchy"/>
    <dgm:cxn modelId="{5FB489BD-E774-408B-B633-3237C557ECD5}" srcId="{5EA11BD1-93AE-4A8C-9D69-8F513AC7A773}" destId="{AFB31459-98E8-4EEB-BEC3-00E1F152B45B}" srcOrd="1" destOrd="0" parTransId="{B6E5137C-2EDA-4FCA-9D9F-F5455631CF50}" sibTransId="{2B3900EC-0175-47F8-AE8D-84C8AC0078BA}"/>
    <dgm:cxn modelId="{0232FFBF-37FB-46F4-ACB8-34274F47E3BD}" srcId="{B24B2EA0-A46A-43A0-8CA6-14B9AE419050}" destId="{9A7A58FE-5139-4775-BFFF-90DE8941E257}" srcOrd="5" destOrd="0" parTransId="{7CE49712-675D-4305-8B10-A6667E8DF309}" sibTransId="{1AE6BB39-539F-424D-8234-B0F9D74A5475}"/>
    <dgm:cxn modelId="{46F092C0-01C4-488A-989E-8FD19A268AD6}" type="presOf" srcId="{04CCEB03-2D93-428C-A1CD-D415C1849396}" destId="{1CC3FA24-9FF1-40C0-B5E3-540279519651}" srcOrd="0" destOrd="0" presId="urn:microsoft.com/office/officeart/2008/layout/HorizontalMultiLevelHierarchy"/>
    <dgm:cxn modelId="{62A74FC6-238C-4146-A39C-65AB79AE76D7}" type="presOf" srcId="{5B69F1CD-89AC-4349-AA02-6C7A544AD343}" destId="{658BD9B0-1754-47AC-9EA8-8525C4B1F3FA}" srcOrd="1" destOrd="0" presId="urn:microsoft.com/office/officeart/2008/layout/HorizontalMultiLevelHierarchy"/>
    <dgm:cxn modelId="{51406BCC-F801-4738-8435-7F5EBD645278}" srcId="{5EA11BD1-93AE-4A8C-9D69-8F513AC7A773}" destId="{B24B2EA0-A46A-43A0-8CA6-14B9AE419050}" srcOrd="0" destOrd="0" parTransId="{0C02D78B-D4E6-4908-876E-A055DCD77277}" sibTransId="{421DDD07-B1F0-4F17-8EAC-B9D25B3D947C}"/>
    <dgm:cxn modelId="{8E7F7CD0-12EF-40C5-BA91-8EEE1C4A5D70}" type="presOf" srcId="{9A7A58FE-5139-4775-BFFF-90DE8941E257}" destId="{9A47E9D6-3E45-4CC8-99AB-AB00E6AB8B00}" srcOrd="0" destOrd="0" presId="urn:microsoft.com/office/officeart/2008/layout/HorizontalMultiLevelHierarchy"/>
    <dgm:cxn modelId="{9A9658D2-6FD7-4F70-968E-422E43FD3A7E}" type="presOf" srcId="{0C02D78B-D4E6-4908-876E-A055DCD77277}" destId="{A3BCE4B7-1FBD-464D-A004-271AD1904B8C}" srcOrd="1" destOrd="0" presId="urn:microsoft.com/office/officeart/2008/layout/HorizontalMultiLevelHierarchy"/>
    <dgm:cxn modelId="{0E1E8FE6-430B-4AD3-9721-08BF444DAA43}" srcId="{B24B2EA0-A46A-43A0-8CA6-14B9AE419050}" destId="{C10067BF-8F63-43DA-9769-063A74B7EC54}" srcOrd="4" destOrd="0" parTransId="{5B69F1CD-89AC-4349-AA02-6C7A544AD343}" sibTransId="{B9D5AAC1-905F-40A1-B8F8-DF809ED08A76}"/>
    <dgm:cxn modelId="{8DC35BED-C784-402F-AE10-15342669B40D}" type="presOf" srcId="{B6E5137C-2EDA-4FCA-9D9F-F5455631CF50}" destId="{4F089674-BB89-4CD4-B3DD-333EE39A0C0A}" srcOrd="0" destOrd="0" presId="urn:microsoft.com/office/officeart/2008/layout/HorizontalMultiLevelHierarchy"/>
    <dgm:cxn modelId="{70288DF6-1367-4F56-BD48-C9F479CB690C}" type="presOf" srcId="{4E5DC4B3-7B46-4D4B-8D73-9D3BEA8F4E00}" destId="{97F9CA61-0916-48A8-A76E-08571EFC482C}" srcOrd="0" destOrd="0" presId="urn:microsoft.com/office/officeart/2008/layout/HorizontalMultiLevelHierarchy"/>
    <dgm:cxn modelId="{19AC4FFB-B293-4D6F-B945-99526C162907}" type="presOf" srcId="{0C02D78B-D4E6-4908-876E-A055DCD77277}" destId="{82EA17DA-F6AB-4716-9E80-2943AC752105}" srcOrd="0" destOrd="0" presId="urn:microsoft.com/office/officeart/2008/layout/HorizontalMultiLevelHierarchy"/>
    <dgm:cxn modelId="{36F03594-70D1-4563-9E64-5214DAAD3F73}" type="presParOf" srcId="{6AEE8BFF-45B9-46DD-B40D-0A56441D13A0}" destId="{CAC00CE4-AFB0-4088-9FA3-43E2E55967E0}" srcOrd="0" destOrd="0" presId="urn:microsoft.com/office/officeart/2008/layout/HorizontalMultiLevelHierarchy"/>
    <dgm:cxn modelId="{0B2DED41-A335-4A83-B3BA-6B875AC8AA0E}" type="presParOf" srcId="{CAC00CE4-AFB0-4088-9FA3-43E2E55967E0}" destId="{D574B621-A331-4164-BA1C-1924091A0919}" srcOrd="0" destOrd="0" presId="urn:microsoft.com/office/officeart/2008/layout/HorizontalMultiLevelHierarchy"/>
    <dgm:cxn modelId="{99A1A36F-57AD-4678-8EC9-EEB2A1F2610E}" type="presParOf" srcId="{CAC00CE4-AFB0-4088-9FA3-43E2E55967E0}" destId="{1A042705-F807-4295-8D0E-DBF4311BA2AA}" srcOrd="1" destOrd="0" presId="urn:microsoft.com/office/officeart/2008/layout/HorizontalMultiLevelHierarchy"/>
    <dgm:cxn modelId="{7994C373-B7BE-4091-9D99-5A3FEF9F7675}" type="presParOf" srcId="{1A042705-F807-4295-8D0E-DBF4311BA2AA}" destId="{82EA17DA-F6AB-4716-9E80-2943AC752105}" srcOrd="0" destOrd="0" presId="urn:microsoft.com/office/officeart/2008/layout/HorizontalMultiLevelHierarchy"/>
    <dgm:cxn modelId="{2B0B853F-6C4E-48AE-AE69-71357C3F1675}" type="presParOf" srcId="{82EA17DA-F6AB-4716-9E80-2943AC752105}" destId="{A3BCE4B7-1FBD-464D-A004-271AD1904B8C}" srcOrd="0" destOrd="0" presId="urn:microsoft.com/office/officeart/2008/layout/HorizontalMultiLevelHierarchy"/>
    <dgm:cxn modelId="{2EBC8756-8E9D-4F28-985B-ABD5CC9D8A46}" type="presParOf" srcId="{1A042705-F807-4295-8D0E-DBF4311BA2AA}" destId="{F2048618-502D-4A64-9614-0A52A938F08B}" srcOrd="1" destOrd="0" presId="urn:microsoft.com/office/officeart/2008/layout/HorizontalMultiLevelHierarchy"/>
    <dgm:cxn modelId="{8CB2BDCE-5B76-488A-979B-F8FC08BD7318}" type="presParOf" srcId="{F2048618-502D-4A64-9614-0A52A938F08B}" destId="{D2843954-9704-4AB5-803B-2110791C45B1}" srcOrd="0" destOrd="0" presId="urn:microsoft.com/office/officeart/2008/layout/HorizontalMultiLevelHierarchy"/>
    <dgm:cxn modelId="{2D3B42D9-D96B-427C-8B7E-E01A4B550F32}" type="presParOf" srcId="{F2048618-502D-4A64-9614-0A52A938F08B}" destId="{8BC38901-D464-458D-9F9C-17DB6E111889}" srcOrd="1" destOrd="0" presId="urn:microsoft.com/office/officeart/2008/layout/HorizontalMultiLevelHierarchy"/>
    <dgm:cxn modelId="{3DDC4FCE-A5E6-4E42-8DA1-9BCDD7160845}" type="presParOf" srcId="{8BC38901-D464-458D-9F9C-17DB6E111889}" destId="{E018759E-AE79-4052-8274-7AF2D2DE4753}" srcOrd="0" destOrd="0" presId="urn:microsoft.com/office/officeart/2008/layout/HorizontalMultiLevelHierarchy"/>
    <dgm:cxn modelId="{8C4CAB5F-3CB5-4FE0-BACB-4746316CFB89}" type="presParOf" srcId="{E018759E-AE79-4052-8274-7AF2D2DE4753}" destId="{B14025E4-99FA-4DCB-8E99-AF0830B742BD}" srcOrd="0" destOrd="0" presId="urn:microsoft.com/office/officeart/2008/layout/HorizontalMultiLevelHierarchy"/>
    <dgm:cxn modelId="{EBD71B02-D3E4-48F0-913D-E0C33B8015BA}" type="presParOf" srcId="{8BC38901-D464-458D-9F9C-17DB6E111889}" destId="{89087F7B-C181-4FD4-8880-7388A75E8843}" srcOrd="1" destOrd="0" presId="urn:microsoft.com/office/officeart/2008/layout/HorizontalMultiLevelHierarchy"/>
    <dgm:cxn modelId="{8560639E-48B7-47FC-A546-8BB53AE2A97F}" type="presParOf" srcId="{89087F7B-C181-4FD4-8880-7388A75E8843}" destId="{78656DBF-380C-4A80-B26E-644AD272A339}" srcOrd="0" destOrd="0" presId="urn:microsoft.com/office/officeart/2008/layout/HorizontalMultiLevelHierarchy"/>
    <dgm:cxn modelId="{29E62A19-DB83-4E58-9E09-42FFA12604D3}" type="presParOf" srcId="{89087F7B-C181-4FD4-8880-7388A75E8843}" destId="{451378AC-8AC9-41CC-86C5-2904A9EB2284}" srcOrd="1" destOrd="0" presId="urn:microsoft.com/office/officeart/2008/layout/HorizontalMultiLevelHierarchy"/>
    <dgm:cxn modelId="{D7222901-FD37-4618-B737-B67F9D6F5168}" type="presParOf" srcId="{8BC38901-D464-458D-9F9C-17DB6E111889}" destId="{AC01B3DC-D4BA-4F60-B6E1-9452F6EFDB6F}" srcOrd="2" destOrd="0" presId="urn:microsoft.com/office/officeart/2008/layout/HorizontalMultiLevelHierarchy"/>
    <dgm:cxn modelId="{96C889FA-3257-4D74-9242-AD942B278EF1}" type="presParOf" srcId="{AC01B3DC-D4BA-4F60-B6E1-9452F6EFDB6F}" destId="{52C1646C-E12E-4C78-B045-F0F7F66A27B2}" srcOrd="0" destOrd="0" presId="urn:microsoft.com/office/officeart/2008/layout/HorizontalMultiLevelHierarchy"/>
    <dgm:cxn modelId="{C3DFCA94-44B2-4145-A51C-D880C561C6E2}" type="presParOf" srcId="{8BC38901-D464-458D-9F9C-17DB6E111889}" destId="{12383415-80CF-45F0-A801-8354239B4F3C}" srcOrd="3" destOrd="0" presId="urn:microsoft.com/office/officeart/2008/layout/HorizontalMultiLevelHierarchy"/>
    <dgm:cxn modelId="{302F6EB7-CE19-4596-A2A0-24A11ECC950A}" type="presParOf" srcId="{12383415-80CF-45F0-A801-8354239B4F3C}" destId="{6D61A017-A14D-41E0-8706-82BF48CBB519}" srcOrd="0" destOrd="0" presId="urn:microsoft.com/office/officeart/2008/layout/HorizontalMultiLevelHierarchy"/>
    <dgm:cxn modelId="{6763A184-B47A-4BFF-9C48-70849B63E2A1}" type="presParOf" srcId="{12383415-80CF-45F0-A801-8354239B4F3C}" destId="{1BB3B4FF-646E-4589-B31B-4E9E37031A6D}" srcOrd="1" destOrd="0" presId="urn:microsoft.com/office/officeart/2008/layout/HorizontalMultiLevelHierarchy"/>
    <dgm:cxn modelId="{B6865A92-8737-4F32-BB72-D0945F6596E4}" type="presParOf" srcId="{8BC38901-D464-458D-9F9C-17DB6E111889}" destId="{6398926E-DF52-4C71-91AF-316AE9E7C681}" srcOrd="4" destOrd="0" presId="urn:microsoft.com/office/officeart/2008/layout/HorizontalMultiLevelHierarchy"/>
    <dgm:cxn modelId="{9053AF77-C529-41FF-8AF5-D01DE798953F}" type="presParOf" srcId="{6398926E-DF52-4C71-91AF-316AE9E7C681}" destId="{6B322E7B-635E-429B-8CF9-E8526208F883}" srcOrd="0" destOrd="0" presId="urn:microsoft.com/office/officeart/2008/layout/HorizontalMultiLevelHierarchy"/>
    <dgm:cxn modelId="{9F0F8537-465F-4EDA-A39F-A6FFE980B896}" type="presParOf" srcId="{8BC38901-D464-458D-9F9C-17DB6E111889}" destId="{1044D0C8-C48A-4E01-BBB6-58ED48F88B42}" srcOrd="5" destOrd="0" presId="urn:microsoft.com/office/officeart/2008/layout/HorizontalMultiLevelHierarchy"/>
    <dgm:cxn modelId="{F3C61E5D-A798-4B4A-9AF3-603E6E153D34}" type="presParOf" srcId="{1044D0C8-C48A-4E01-BBB6-58ED48F88B42}" destId="{624810EB-1DD7-48A7-B03E-12BDE125AA06}" srcOrd="0" destOrd="0" presId="urn:microsoft.com/office/officeart/2008/layout/HorizontalMultiLevelHierarchy"/>
    <dgm:cxn modelId="{C89623F2-C5CD-4FEA-9AAF-AFE55AC30280}" type="presParOf" srcId="{1044D0C8-C48A-4E01-BBB6-58ED48F88B42}" destId="{899C69F4-5FB1-4540-A6A4-9DE68293D88D}" srcOrd="1" destOrd="0" presId="urn:microsoft.com/office/officeart/2008/layout/HorizontalMultiLevelHierarchy"/>
    <dgm:cxn modelId="{4BCFD929-0C3A-4AA5-89C2-C0B79AC6D028}" type="presParOf" srcId="{8BC38901-D464-458D-9F9C-17DB6E111889}" destId="{1CC3FA24-9FF1-40C0-B5E3-540279519651}" srcOrd="6" destOrd="0" presId="urn:microsoft.com/office/officeart/2008/layout/HorizontalMultiLevelHierarchy"/>
    <dgm:cxn modelId="{FE43CE0F-48CD-4E2F-BC12-4CC8605043C2}" type="presParOf" srcId="{1CC3FA24-9FF1-40C0-B5E3-540279519651}" destId="{F27BBD56-F19C-4F5E-9643-ABB2A06098A1}" srcOrd="0" destOrd="0" presId="urn:microsoft.com/office/officeart/2008/layout/HorizontalMultiLevelHierarchy"/>
    <dgm:cxn modelId="{6C6F57E4-C0A7-423D-B121-D7016521E605}" type="presParOf" srcId="{8BC38901-D464-458D-9F9C-17DB6E111889}" destId="{2E1D189F-E0F7-4D1D-B136-8DD9AF1D6F72}" srcOrd="7" destOrd="0" presId="urn:microsoft.com/office/officeart/2008/layout/HorizontalMultiLevelHierarchy"/>
    <dgm:cxn modelId="{54FD0017-E39B-4017-850D-458F2E074392}" type="presParOf" srcId="{2E1D189F-E0F7-4D1D-B136-8DD9AF1D6F72}" destId="{4DD23EAA-E060-49E5-A2AF-38938C02DD60}" srcOrd="0" destOrd="0" presId="urn:microsoft.com/office/officeart/2008/layout/HorizontalMultiLevelHierarchy"/>
    <dgm:cxn modelId="{7CDDBD42-0761-45D0-B2BD-AB8315185ACF}" type="presParOf" srcId="{2E1D189F-E0F7-4D1D-B136-8DD9AF1D6F72}" destId="{5253F689-99A4-4209-B832-8E00A9F5D1B4}" srcOrd="1" destOrd="0" presId="urn:microsoft.com/office/officeart/2008/layout/HorizontalMultiLevelHierarchy"/>
    <dgm:cxn modelId="{E35F1F78-C407-4C3C-908B-07052803826A}" type="presParOf" srcId="{8BC38901-D464-458D-9F9C-17DB6E111889}" destId="{922D1455-71FB-409C-A296-8639F6E904C0}" srcOrd="8" destOrd="0" presId="urn:microsoft.com/office/officeart/2008/layout/HorizontalMultiLevelHierarchy"/>
    <dgm:cxn modelId="{59452FC8-73AF-45AC-82A5-C825BCD37E21}" type="presParOf" srcId="{922D1455-71FB-409C-A296-8639F6E904C0}" destId="{658BD9B0-1754-47AC-9EA8-8525C4B1F3FA}" srcOrd="0" destOrd="0" presId="urn:microsoft.com/office/officeart/2008/layout/HorizontalMultiLevelHierarchy"/>
    <dgm:cxn modelId="{5A08DE72-5968-4D73-9D86-9E7714B45BFB}" type="presParOf" srcId="{8BC38901-D464-458D-9F9C-17DB6E111889}" destId="{96C6890D-7677-448C-A114-2E6FA758A5DC}" srcOrd="9" destOrd="0" presId="urn:microsoft.com/office/officeart/2008/layout/HorizontalMultiLevelHierarchy"/>
    <dgm:cxn modelId="{960B5C0A-0D75-4C46-A9D7-7B13459EC90E}" type="presParOf" srcId="{96C6890D-7677-448C-A114-2E6FA758A5DC}" destId="{91563CFB-D27A-4E67-9DFC-2EF94CB8C76D}" srcOrd="0" destOrd="0" presId="urn:microsoft.com/office/officeart/2008/layout/HorizontalMultiLevelHierarchy"/>
    <dgm:cxn modelId="{52E0222F-18D4-46D3-94BD-6D21F18F4907}" type="presParOf" srcId="{96C6890D-7677-448C-A114-2E6FA758A5DC}" destId="{2D091258-4694-4FB9-832B-A2B3DBF99096}" srcOrd="1" destOrd="0" presId="urn:microsoft.com/office/officeart/2008/layout/HorizontalMultiLevelHierarchy"/>
    <dgm:cxn modelId="{2A46F110-6300-4714-9197-1F0E550308EF}" type="presParOf" srcId="{8BC38901-D464-458D-9F9C-17DB6E111889}" destId="{63D2830D-0AA0-498A-BD8F-0575FB1D23E3}" srcOrd="10" destOrd="0" presId="urn:microsoft.com/office/officeart/2008/layout/HorizontalMultiLevelHierarchy"/>
    <dgm:cxn modelId="{C6B517E1-ED21-41DF-850F-529FF7960E7A}" type="presParOf" srcId="{63D2830D-0AA0-498A-BD8F-0575FB1D23E3}" destId="{A2AEB364-E6F5-45D0-8FC1-57AC7849FFC7}" srcOrd="0" destOrd="0" presId="urn:microsoft.com/office/officeart/2008/layout/HorizontalMultiLevelHierarchy"/>
    <dgm:cxn modelId="{F2365EA6-A220-4D79-AB3A-09D2CF267536}" type="presParOf" srcId="{8BC38901-D464-458D-9F9C-17DB6E111889}" destId="{1C7C374D-37DF-4213-BA95-F5FBEEB38929}" srcOrd="11" destOrd="0" presId="urn:microsoft.com/office/officeart/2008/layout/HorizontalMultiLevelHierarchy"/>
    <dgm:cxn modelId="{95406DA8-BBB5-4FE5-ADE1-F56B99561DD0}" type="presParOf" srcId="{1C7C374D-37DF-4213-BA95-F5FBEEB38929}" destId="{9A47E9D6-3E45-4CC8-99AB-AB00E6AB8B00}" srcOrd="0" destOrd="0" presId="urn:microsoft.com/office/officeart/2008/layout/HorizontalMultiLevelHierarchy"/>
    <dgm:cxn modelId="{45D73446-1969-4610-8124-5B6F3598153F}" type="presParOf" srcId="{1C7C374D-37DF-4213-BA95-F5FBEEB38929}" destId="{7DB0B1AD-BCE5-49FA-AF07-9AA4648EA139}" srcOrd="1" destOrd="0" presId="urn:microsoft.com/office/officeart/2008/layout/HorizontalMultiLevelHierarchy"/>
    <dgm:cxn modelId="{704CBFB1-ED67-4812-8353-EC5299080A83}" type="presParOf" srcId="{8BC38901-D464-458D-9F9C-17DB6E111889}" destId="{97F9CA61-0916-48A8-A76E-08571EFC482C}" srcOrd="12" destOrd="0" presId="urn:microsoft.com/office/officeart/2008/layout/HorizontalMultiLevelHierarchy"/>
    <dgm:cxn modelId="{1EC13F44-3D73-4595-ABD6-573EAAF575DF}" type="presParOf" srcId="{97F9CA61-0916-48A8-A76E-08571EFC482C}" destId="{95449103-186A-442B-806B-2E7B00A30010}" srcOrd="0" destOrd="0" presId="urn:microsoft.com/office/officeart/2008/layout/HorizontalMultiLevelHierarchy"/>
    <dgm:cxn modelId="{7844F021-DF62-472C-8C69-D2BA2964E1C3}" type="presParOf" srcId="{8BC38901-D464-458D-9F9C-17DB6E111889}" destId="{0625BE31-9EFB-430F-B84E-BF22B4CA736C}" srcOrd="13" destOrd="0" presId="urn:microsoft.com/office/officeart/2008/layout/HorizontalMultiLevelHierarchy"/>
    <dgm:cxn modelId="{1BD97AF7-2F7F-4B23-B17B-785420FA5897}" type="presParOf" srcId="{0625BE31-9EFB-430F-B84E-BF22B4CA736C}" destId="{333A765D-A75B-44C8-8292-B94036FECF60}" srcOrd="0" destOrd="0" presId="urn:microsoft.com/office/officeart/2008/layout/HorizontalMultiLevelHierarchy"/>
    <dgm:cxn modelId="{C787DDA9-9E0B-418E-A26D-2033456B8479}" type="presParOf" srcId="{0625BE31-9EFB-430F-B84E-BF22B4CA736C}" destId="{27FC1304-44E4-49AE-AA45-E89332BA05DA}" srcOrd="1" destOrd="0" presId="urn:microsoft.com/office/officeart/2008/layout/HorizontalMultiLevelHierarchy"/>
    <dgm:cxn modelId="{F15461BB-7B99-48A4-843B-EE4B186486A9}" type="presParOf" srcId="{8BC38901-D464-458D-9F9C-17DB6E111889}" destId="{EC0F63C7-426D-4064-A0B1-758E4E4DFA30}" srcOrd="14" destOrd="0" presId="urn:microsoft.com/office/officeart/2008/layout/HorizontalMultiLevelHierarchy"/>
    <dgm:cxn modelId="{7D36B91F-AF64-4CE7-9A09-C7C11D92F88B}" type="presParOf" srcId="{EC0F63C7-426D-4064-A0B1-758E4E4DFA30}" destId="{65DCDA58-44A8-483B-84E3-9ADCFD9FD949}" srcOrd="0" destOrd="0" presId="urn:microsoft.com/office/officeart/2008/layout/HorizontalMultiLevelHierarchy"/>
    <dgm:cxn modelId="{6B0DA71E-3684-45E9-A0FE-B84ED7446655}" type="presParOf" srcId="{8BC38901-D464-458D-9F9C-17DB6E111889}" destId="{C51D1D29-0E3C-4BA1-98BA-A08A65F7221C}" srcOrd="15" destOrd="0" presId="urn:microsoft.com/office/officeart/2008/layout/HorizontalMultiLevelHierarchy"/>
    <dgm:cxn modelId="{55F7E2B2-DAD7-47D0-AD2C-A06CDA484A6A}" type="presParOf" srcId="{C51D1D29-0E3C-4BA1-98BA-A08A65F7221C}" destId="{152506BE-CCF7-4BC3-98AB-F60FE2AFA4B3}" srcOrd="0" destOrd="0" presId="urn:microsoft.com/office/officeart/2008/layout/HorizontalMultiLevelHierarchy"/>
    <dgm:cxn modelId="{2E1E2234-EEE3-4EEC-917D-20A2B28D9B05}" type="presParOf" srcId="{C51D1D29-0E3C-4BA1-98BA-A08A65F7221C}" destId="{17618CA1-94E5-40D3-AF3F-09F21D19675A}" srcOrd="1" destOrd="0" presId="urn:microsoft.com/office/officeart/2008/layout/HorizontalMultiLevelHierarchy"/>
    <dgm:cxn modelId="{115B1FF8-F37A-4150-AD38-3C453A03D44E}" type="presParOf" srcId="{1A042705-F807-4295-8D0E-DBF4311BA2AA}" destId="{4F089674-BB89-4CD4-B3DD-333EE39A0C0A}" srcOrd="2" destOrd="0" presId="urn:microsoft.com/office/officeart/2008/layout/HorizontalMultiLevelHierarchy"/>
    <dgm:cxn modelId="{20DBD504-96B7-4A79-964E-22349AD9748B}" type="presParOf" srcId="{4F089674-BB89-4CD4-B3DD-333EE39A0C0A}" destId="{577178A6-BF3C-4CFE-A48E-0A04F1315FDC}" srcOrd="0" destOrd="0" presId="urn:microsoft.com/office/officeart/2008/layout/HorizontalMultiLevelHierarchy"/>
    <dgm:cxn modelId="{AEFB285E-3AB6-492E-AD22-4CF8C04B078F}" type="presParOf" srcId="{1A042705-F807-4295-8D0E-DBF4311BA2AA}" destId="{972B2A5B-F773-4635-845B-476BB1FE0E5F}" srcOrd="3" destOrd="0" presId="urn:microsoft.com/office/officeart/2008/layout/HorizontalMultiLevelHierarchy"/>
    <dgm:cxn modelId="{2A18EAE8-5B2D-42A7-98A6-41756D817AC1}" type="presParOf" srcId="{972B2A5B-F773-4635-845B-476BB1FE0E5F}" destId="{96F3DADA-BC2C-4C9B-ACA3-B539840D18AE}" srcOrd="0" destOrd="0" presId="urn:microsoft.com/office/officeart/2008/layout/HorizontalMultiLevelHierarchy"/>
    <dgm:cxn modelId="{6C581DB6-4836-479B-A9D7-9B6705248E6F}" type="presParOf" srcId="{972B2A5B-F773-4635-845B-476BB1FE0E5F}" destId="{53811D41-118D-451C-906B-002EB00B0C5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637DC0-4966-49FC-90A8-AF6085B6CBAD}" type="doc">
      <dgm:prSet loTypeId="urn:microsoft.com/office/officeart/2005/8/layout/hierarchy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250EC81-FEA6-448A-8A28-0AAA766FB52C}">
      <dgm:prSet phldrT="[Text]" custT="1"/>
      <dgm:spPr/>
      <dgm:t>
        <a:bodyPr/>
        <a:lstStyle/>
        <a:p>
          <a:r>
            <a:rPr lang="fa-IR" sz="3200" dirty="0">
              <a:cs typeface="B Titr" panose="00000700000000000000" pitchFamily="2" charset="-78"/>
            </a:rPr>
            <a:t>فمنیست های کلاسیک</a:t>
          </a:r>
          <a:endParaRPr lang="en-US" sz="3200" dirty="0">
            <a:cs typeface="B Titr" panose="00000700000000000000" pitchFamily="2" charset="-78"/>
          </a:endParaRPr>
        </a:p>
      </dgm:t>
    </dgm:pt>
    <dgm:pt modelId="{FD0AE29B-8E49-4B47-9DC3-33DAB3503C1A}" type="parTrans" cxnId="{91191804-6CC5-413E-A0A5-08ECD1C7D708}">
      <dgm:prSet/>
      <dgm:spPr/>
      <dgm:t>
        <a:bodyPr/>
        <a:lstStyle/>
        <a:p>
          <a:endParaRPr lang="en-US"/>
        </a:p>
      </dgm:t>
    </dgm:pt>
    <dgm:pt modelId="{48B50F88-1DA0-43F6-B5B1-CAF23ECC207C}" type="sibTrans" cxnId="{91191804-6CC5-413E-A0A5-08ECD1C7D708}">
      <dgm:prSet/>
      <dgm:spPr/>
      <dgm:t>
        <a:bodyPr/>
        <a:lstStyle/>
        <a:p>
          <a:endParaRPr lang="en-US"/>
        </a:p>
      </dgm:t>
    </dgm:pt>
    <dgm:pt modelId="{ED662E99-5FB7-419F-9315-5A9FD4A22F85}">
      <dgm:prSet phldrT="[Text]" custT="1"/>
      <dgm:spPr/>
      <dgm:t>
        <a:bodyPr/>
        <a:lstStyle/>
        <a:p>
          <a:r>
            <a:rPr lang="fa-IR" sz="3200" dirty="0">
              <a:cs typeface="B Titr" panose="00000700000000000000" pitchFamily="2" charset="-78"/>
            </a:rPr>
            <a:t>فمنیست های رادیکال</a:t>
          </a:r>
          <a:endParaRPr lang="en-US" sz="3200" dirty="0">
            <a:cs typeface="B Titr" panose="00000700000000000000" pitchFamily="2" charset="-78"/>
          </a:endParaRPr>
        </a:p>
      </dgm:t>
    </dgm:pt>
    <dgm:pt modelId="{3AC30EA8-008A-4E31-A2DE-1770962EF20A}" type="parTrans" cxnId="{14F6DC82-3A78-4F22-82A1-68DE9D7D8F6E}">
      <dgm:prSet/>
      <dgm:spPr/>
      <dgm:t>
        <a:bodyPr/>
        <a:lstStyle/>
        <a:p>
          <a:endParaRPr lang="en-US"/>
        </a:p>
      </dgm:t>
    </dgm:pt>
    <dgm:pt modelId="{6870C6AE-3A6F-49F2-982D-AE06175F49E3}" type="sibTrans" cxnId="{14F6DC82-3A78-4F22-82A1-68DE9D7D8F6E}">
      <dgm:prSet/>
      <dgm:spPr/>
      <dgm:t>
        <a:bodyPr/>
        <a:lstStyle/>
        <a:p>
          <a:endParaRPr lang="en-US"/>
        </a:p>
      </dgm:t>
    </dgm:pt>
    <dgm:pt modelId="{BE5C2860-8CEC-46A4-A95A-736EC0B502C2}">
      <dgm:prSet phldrT="[Text]" custT="1"/>
      <dgm:spPr/>
      <dgm:t>
        <a:bodyPr/>
        <a:lstStyle/>
        <a:p>
          <a:r>
            <a:rPr lang="fa-IR" sz="1000" dirty="0">
              <a:cs typeface="B Titr" panose="00000700000000000000" pitchFamily="2" charset="-78"/>
            </a:rPr>
            <a:t>طرفدار تشابه جنسیتی</a:t>
          </a:r>
        </a:p>
        <a:p>
          <a:r>
            <a:rPr lang="fa-IR" sz="1000" dirty="0">
              <a:cs typeface="B Titr" panose="00000700000000000000" pitchFamily="2" charset="-78"/>
            </a:rPr>
            <a:t>(برابری جنسیتی)</a:t>
          </a:r>
          <a:endParaRPr lang="en-US" sz="1000" dirty="0">
            <a:cs typeface="B Titr" panose="00000700000000000000" pitchFamily="2" charset="-78"/>
          </a:endParaRPr>
        </a:p>
      </dgm:t>
    </dgm:pt>
    <dgm:pt modelId="{C1479FAF-8F6D-4F32-9557-56F92FD080D4}" type="parTrans" cxnId="{D154277D-E118-4127-8F49-A74E34924673}">
      <dgm:prSet/>
      <dgm:spPr/>
      <dgm:t>
        <a:bodyPr/>
        <a:lstStyle/>
        <a:p>
          <a:endParaRPr lang="en-US"/>
        </a:p>
      </dgm:t>
    </dgm:pt>
    <dgm:pt modelId="{65A3CB15-A040-4050-99D1-D692133F001D}" type="sibTrans" cxnId="{D154277D-E118-4127-8F49-A74E34924673}">
      <dgm:prSet/>
      <dgm:spPr/>
      <dgm:t>
        <a:bodyPr/>
        <a:lstStyle/>
        <a:p>
          <a:endParaRPr lang="en-US"/>
        </a:p>
      </dgm:t>
    </dgm:pt>
    <dgm:pt modelId="{1DAC43C4-BB9A-453B-8BAF-02A298F423FC}">
      <dgm:prSet custT="1"/>
      <dgm:spPr/>
      <dgm:t>
        <a:bodyPr/>
        <a:lstStyle/>
        <a:p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اعطای تهسیلاتی به مادران ؛</a:t>
          </a:r>
        </a:p>
        <a:p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مرخصی زایمان و استعلاجی به مادران، ارائه شیر مجانی به مادران، حمایت از کودکان و مادران </a:t>
          </a:r>
          <a:endParaRPr lang="en-US" sz="1000" dirty="0">
            <a:cs typeface="B Titr" panose="00000700000000000000" pitchFamily="2" charset="-78"/>
          </a:endParaRPr>
        </a:p>
      </dgm:t>
    </dgm:pt>
    <dgm:pt modelId="{27502F6A-E5EC-4274-B0FE-95FE78087C25}" type="parTrans" cxnId="{57DC526A-80EE-4277-BFD1-2AAB27FA7894}">
      <dgm:prSet/>
      <dgm:spPr/>
      <dgm:t>
        <a:bodyPr/>
        <a:lstStyle/>
        <a:p>
          <a:endParaRPr lang="en-US"/>
        </a:p>
      </dgm:t>
    </dgm:pt>
    <dgm:pt modelId="{9317355D-6211-4E82-8CA2-FD6AF6A5086C}" type="sibTrans" cxnId="{57DC526A-80EE-4277-BFD1-2AAB27FA7894}">
      <dgm:prSet/>
      <dgm:spPr/>
      <dgm:t>
        <a:bodyPr/>
        <a:lstStyle/>
        <a:p>
          <a:endParaRPr lang="en-US"/>
        </a:p>
      </dgm:t>
    </dgm:pt>
    <dgm:pt modelId="{DC34C97F-E94A-4E9E-BD90-326D7B729362}">
      <dgm:prSet custT="1"/>
      <dgm:spPr/>
      <dgm:t>
        <a:bodyPr/>
        <a:lstStyle/>
        <a:p>
          <a:r>
            <a:rPr lang="fa-IR" sz="1000" dirty="0">
              <a:cs typeface="B Titr" panose="00000700000000000000" pitchFamily="2" charset="-78"/>
            </a:rPr>
            <a:t>طرفدار تفاوت های جنسیتی </a:t>
          </a:r>
          <a:endParaRPr lang="en-US" sz="1000" dirty="0">
            <a:cs typeface="B Titr" panose="00000700000000000000" pitchFamily="2" charset="-78"/>
          </a:endParaRPr>
        </a:p>
      </dgm:t>
    </dgm:pt>
    <dgm:pt modelId="{01064BE6-4793-48BC-AC27-3622C6021895}" type="parTrans" cxnId="{C08AF8FF-19AB-4273-A3F7-0D50FD38CECE}">
      <dgm:prSet/>
      <dgm:spPr/>
      <dgm:t>
        <a:bodyPr/>
        <a:lstStyle/>
        <a:p>
          <a:endParaRPr lang="en-US"/>
        </a:p>
      </dgm:t>
    </dgm:pt>
    <dgm:pt modelId="{D49EAE35-75D0-4044-9BF3-6FE6571D6951}" type="sibTrans" cxnId="{C08AF8FF-19AB-4273-A3F7-0D50FD38CECE}">
      <dgm:prSet/>
      <dgm:spPr/>
      <dgm:t>
        <a:bodyPr/>
        <a:lstStyle/>
        <a:p>
          <a:endParaRPr lang="en-US"/>
        </a:p>
      </dgm:t>
    </dgm:pt>
    <dgm:pt modelId="{81113058-1BD3-47E6-92D2-3081BA5F8A22}">
      <dgm:prSet custT="1"/>
      <dgm:spPr/>
      <dgm:t>
        <a:bodyPr/>
        <a:lstStyle/>
        <a:p>
          <a:pPr algn="ctr" rtl="1">
            <a:buFontTx/>
            <a:buNone/>
          </a:pPr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استفاده از ابزارهای قانونی جهت از بین بردن تفاوت ها</a:t>
          </a:r>
        </a:p>
        <a:p>
          <a:pPr algn="ctr" rtl="1">
            <a:buFontTx/>
            <a:buNone/>
          </a:pPr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مادری ابزار ظلم به زن توسط نظام پدرسالار</a:t>
          </a:r>
        </a:p>
        <a:p>
          <a:pPr algn="ctr" rtl="1">
            <a:buFontTx/>
            <a:buNone/>
          </a:pPr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مادری نوعی ضعف بیولوژی</a:t>
          </a:r>
        </a:p>
        <a:p>
          <a:pPr algn="ctr" rtl="1">
            <a:buFontTx/>
            <a:buNone/>
          </a:pPr>
          <a:r>
            <a:rPr lang="fa-I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</a:t>
          </a:r>
          <a:endParaRPr lang="en-US" sz="1000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gm:t>
    </dgm:pt>
    <dgm:pt modelId="{13D12D3E-5102-47A8-B435-13358E76B274}" type="parTrans" cxnId="{395C345E-C6D6-4560-AA64-131DD777E42A}">
      <dgm:prSet/>
      <dgm:spPr/>
      <dgm:t>
        <a:bodyPr/>
        <a:lstStyle/>
        <a:p>
          <a:endParaRPr lang="en-US"/>
        </a:p>
      </dgm:t>
    </dgm:pt>
    <dgm:pt modelId="{BCFCD86D-4A3F-41D9-8015-1FAA6035B238}" type="sibTrans" cxnId="{395C345E-C6D6-4560-AA64-131DD777E42A}">
      <dgm:prSet/>
      <dgm:spPr/>
      <dgm:t>
        <a:bodyPr/>
        <a:lstStyle/>
        <a:p>
          <a:endParaRPr lang="en-US"/>
        </a:p>
      </dgm:t>
    </dgm:pt>
    <dgm:pt modelId="{2B05FD08-EFB6-4708-A070-85D98AF64FF9}">
      <dgm:prSet custT="1"/>
      <dgm:spPr/>
      <dgm:t>
        <a:bodyPr/>
        <a:lstStyle/>
        <a:p>
          <a:r>
            <a:rPr lang="fa-IR" sz="3200" dirty="0">
              <a:cs typeface="B Titr" panose="00000700000000000000" pitchFamily="2" charset="-78"/>
            </a:rPr>
            <a:t>فمنیسم خانواده گرا</a:t>
          </a:r>
          <a:endParaRPr lang="en-US" sz="3200" dirty="0">
            <a:cs typeface="B Titr" panose="00000700000000000000" pitchFamily="2" charset="-78"/>
          </a:endParaRPr>
        </a:p>
      </dgm:t>
    </dgm:pt>
    <dgm:pt modelId="{D0A329F8-8B2F-403E-A844-C65A599204FF}" type="parTrans" cxnId="{84D552FC-1F72-47F1-8C7A-60B93928B8E9}">
      <dgm:prSet/>
      <dgm:spPr/>
      <dgm:t>
        <a:bodyPr/>
        <a:lstStyle/>
        <a:p>
          <a:endParaRPr lang="en-US"/>
        </a:p>
      </dgm:t>
    </dgm:pt>
    <dgm:pt modelId="{498E4A13-479D-4080-99A2-CC6C5D976661}" type="sibTrans" cxnId="{84D552FC-1F72-47F1-8C7A-60B93928B8E9}">
      <dgm:prSet/>
      <dgm:spPr/>
      <dgm:t>
        <a:bodyPr/>
        <a:lstStyle/>
        <a:p>
          <a:endParaRPr lang="en-US"/>
        </a:p>
      </dgm:t>
    </dgm:pt>
    <dgm:pt modelId="{9E95D1B2-A78C-4945-83A6-1BC43B1DF73E}">
      <dgm:prSet custT="1"/>
      <dgm:spPr/>
      <dgm:t>
        <a:bodyPr/>
        <a:lstStyle/>
        <a:p>
          <a:r>
            <a:rPr lang="fa-IR" sz="1000" dirty="0">
              <a:cs typeface="B Titr" panose="00000700000000000000" pitchFamily="2" charset="-78"/>
            </a:rPr>
            <a:t>طرفدار سقط جنین</a:t>
          </a:r>
        </a:p>
        <a:p>
          <a:r>
            <a:rPr lang="fa-IR" sz="1000" dirty="0">
              <a:cs typeface="B Titr" panose="00000700000000000000" pitchFamily="2" charset="-78"/>
            </a:rPr>
            <a:t>استفاده از تکنولوژی های نوین جهت بارداری</a:t>
          </a:r>
          <a:endParaRPr lang="en-US" sz="1000" dirty="0">
            <a:cs typeface="B Titr" panose="00000700000000000000" pitchFamily="2" charset="-78"/>
          </a:endParaRPr>
        </a:p>
      </dgm:t>
    </dgm:pt>
    <dgm:pt modelId="{A7883163-78CA-47AF-9DC4-021A7EE2E6ED}" type="parTrans" cxnId="{F657CC04-81D1-4216-AF7B-F1E3CED49201}">
      <dgm:prSet/>
      <dgm:spPr/>
      <dgm:t>
        <a:bodyPr/>
        <a:lstStyle/>
        <a:p>
          <a:endParaRPr lang="en-US"/>
        </a:p>
      </dgm:t>
    </dgm:pt>
    <dgm:pt modelId="{DE11BD11-B2FB-45B8-A3B2-5FAA14F54756}" type="sibTrans" cxnId="{F657CC04-81D1-4216-AF7B-F1E3CED49201}">
      <dgm:prSet/>
      <dgm:spPr/>
      <dgm:t>
        <a:bodyPr/>
        <a:lstStyle/>
        <a:p>
          <a:endParaRPr lang="en-US"/>
        </a:p>
      </dgm:t>
    </dgm:pt>
    <dgm:pt modelId="{635B95E7-A45F-4B85-ADF5-5773A58889E0}">
      <dgm:prSet custT="1"/>
      <dgm:spPr/>
      <dgm:t>
        <a:bodyPr/>
        <a:lstStyle/>
        <a:p>
          <a:r>
            <a:rPr lang="fa-IR" sz="1000" dirty="0">
              <a:cs typeface="B Titr" panose="00000700000000000000" pitchFamily="2" charset="-78"/>
            </a:rPr>
            <a:t>توسط فمنیست های رادیکال که از عدم تجربه مادری در سنین بالا پشیمان بودند. </a:t>
          </a:r>
          <a:endParaRPr lang="en-US" sz="1000" dirty="0">
            <a:cs typeface="B Titr" panose="00000700000000000000" pitchFamily="2" charset="-78"/>
          </a:endParaRPr>
        </a:p>
      </dgm:t>
    </dgm:pt>
    <dgm:pt modelId="{95A65363-7F6D-46E4-BEAB-EB07DDEBAFCA}" type="sibTrans" cxnId="{FC74D280-F25B-4D11-967C-F44076D2A650}">
      <dgm:prSet/>
      <dgm:spPr/>
      <dgm:t>
        <a:bodyPr/>
        <a:lstStyle/>
        <a:p>
          <a:endParaRPr lang="en-US"/>
        </a:p>
      </dgm:t>
    </dgm:pt>
    <dgm:pt modelId="{955E5BF6-75A6-4A93-BADE-A2DF83C473D9}" type="parTrans" cxnId="{FC74D280-F25B-4D11-967C-F44076D2A650}">
      <dgm:prSet/>
      <dgm:spPr/>
      <dgm:t>
        <a:bodyPr/>
        <a:lstStyle/>
        <a:p>
          <a:endParaRPr lang="en-US"/>
        </a:p>
      </dgm:t>
    </dgm:pt>
    <dgm:pt modelId="{941FD79E-5ECC-4E39-BEB4-4B3857C596B1}" type="pres">
      <dgm:prSet presAssocID="{FD637DC0-4966-49FC-90A8-AF6085B6CB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27E30FB-51F2-4947-A443-38385957D7A3}" type="pres">
      <dgm:prSet presAssocID="{F250EC81-FEA6-448A-8A28-0AAA766FB52C}" presName="root" presStyleCnt="0"/>
      <dgm:spPr/>
    </dgm:pt>
    <dgm:pt modelId="{BF8C5E6E-3024-417E-A8A7-B5237CF676B9}" type="pres">
      <dgm:prSet presAssocID="{F250EC81-FEA6-448A-8A28-0AAA766FB52C}" presName="rootComposite" presStyleCnt="0"/>
      <dgm:spPr/>
    </dgm:pt>
    <dgm:pt modelId="{257CD2C7-0A7D-4A14-8A18-C3CCB34B7349}" type="pres">
      <dgm:prSet presAssocID="{F250EC81-FEA6-448A-8A28-0AAA766FB52C}" presName="rootText" presStyleLbl="node1" presStyleIdx="0" presStyleCnt="3"/>
      <dgm:spPr/>
    </dgm:pt>
    <dgm:pt modelId="{CD9F42CD-7C02-46CC-80F4-CAB8E6041D88}" type="pres">
      <dgm:prSet presAssocID="{F250EC81-FEA6-448A-8A28-0AAA766FB52C}" presName="rootConnector" presStyleLbl="node1" presStyleIdx="0" presStyleCnt="3"/>
      <dgm:spPr/>
    </dgm:pt>
    <dgm:pt modelId="{135CE875-C67B-493D-8D8F-4A991B555C60}" type="pres">
      <dgm:prSet presAssocID="{F250EC81-FEA6-448A-8A28-0AAA766FB52C}" presName="childShape" presStyleCnt="0"/>
      <dgm:spPr/>
    </dgm:pt>
    <dgm:pt modelId="{481D2247-073F-4542-A65C-984F38B60A80}" type="pres">
      <dgm:prSet presAssocID="{01064BE6-4793-48BC-AC27-3622C6021895}" presName="Name13" presStyleLbl="parChTrans1D2" presStyleIdx="0" presStyleCnt="6"/>
      <dgm:spPr/>
    </dgm:pt>
    <dgm:pt modelId="{C7D29B51-BE37-4ABE-93B3-FA18EBC33C6A}" type="pres">
      <dgm:prSet presAssocID="{DC34C97F-E94A-4E9E-BD90-326D7B729362}" presName="childText" presStyleLbl="bgAcc1" presStyleIdx="0" presStyleCnt="6">
        <dgm:presLayoutVars>
          <dgm:bulletEnabled val="1"/>
        </dgm:presLayoutVars>
      </dgm:prSet>
      <dgm:spPr/>
    </dgm:pt>
    <dgm:pt modelId="{44F9FA8E-061D-46DD-B769-260299E1352E}" type="pres">
      <dgm:prSet presAssocID="{27502F6A-E5EC-4274-B0FE-95FE78087C25}" presName="Name13" presStyleLbl="parChTrans1D2" presStyleIdx="1" presStyleCnt="6"/>
      <dgm:spPr/>
    </dgm:pt>
    <dgm:pt modelId="{F6950FF7-E0C9-49F1-BA5C-92AC9B68F2C6}" type="pres">
      <dgm:prSet presAssocID="{1DAC43C4-BB9A-453B-8BAF-02A298F423FC}" presName="childText" presStyleLbl="bgAcc1" presStyleIdx="1" presStyleCnt="6">
        <dgm:presLayoutVars>
          <dgm:bulletEnabled val="1"/>
        </dgm:presLayoutVars>
      </dgm:prSet>
      <dgm:spPr/>
    </dgm:pt>
    <dgm:pt modelId="{BCF59B7D-5F55-492D-BB12-E7E057B3AA56}" type="pres">
      <dgm:prSet presAssocID="{ED662E99-5FB7-419F-9315-5A9FD4A22F85}" presName="root" presStyleCnt="0"/>
      <dgm:spPr/>
    </dgm:pt>
    <dgm:pt modelId="{F42F34D8-1C49-4E5A-A71B-046165DD8FD1}" type="pres">
      <dgm:prSet presAssocID="{ED662E99-5FB7-419F-9315-5A9FD4A22F85}" presName="rootComposite" presStyleCnt="0"/>
      <dgm:spPr/>
    </dgm:pt>
    <dgm:pt modelId="{5F6D7024-D23D-4000-A257-DDE5770D8596}" type="pres">
      <dgm:prSet presAssocID="{ED662E99-5FB7-419F-9315-5A9FD4A22F85}" presName="rootText" presStyleLbl="node1" presStyleIdx="1" presStyleCnt="3"/>
      <dgm:spPr/>
    </dgm:pt>
    <dgm:pt modelId="{354D15FA-F2CC-4A52-B4EB-E59EC61EDCE9}" type="pres">
      <dgm:prSet presAssocID="{ED662E99-5FB7-419F-9315-5A9FD4A22F85}" presName="rootConnector" presStyleLbl="node1" presStyleIdx="1" presStyleCnt="3"/>
      <dgm:spPr/>
    </dgm:pt>
    <dgm:pt modelId="{BB08BEF3-C875-49CF-810C-FFDEEB302ADB}" type="pres">
      <dgm:prSet presAssocID="{ED662E99-5FB7-419F-9315-5A9FD4A22F85}" presName="childShape" presStyleCnt="0"/>
      <dgm:spPr/>
    </dgm:pt>
    <dgm:pt modelId="{6BB9CD30-2322-4DB9-BB94-75C350B38F53}" type="pres">
      <dgm:prSet presAssocID="{C1479FAF-8F6D-4F32-9557-56F92FD080D4}" presName="Name13" presStyleLbl="parChTrans1D2" presStyleIdx="2" presStyleCnt="6"/>
      <dgm:spPr/>
    </dgm:pt>
    <dgm:pt modelId="{70BC88B0-9111-4824-AED3-C235795C2DD6}" type="pres">
      <dgm:prSet presAssocID="{BE5C2860-8CEC-46A4-A95A-736EC0B502C2}" presName="childText" presStyleLbl="bgAcc1" presStyleIdx="2" presStyleCnt="6" custLinFactNeighborX="1739" custLinFactNeighborY="-1391">
        <dgm:presLayoutVars>
          <dgm:bulletEnabled val="1"/>
        </dgm:presLayoutVars>
      </dgm:prSet>
      <dgm:spPr/>
    </dgm:pt>
    <dgm:pt modelId="{569E4BA1-1471-4549-A7E6-ACE2FFF53905}" type="pres">
      <dgm:prSet presAssocID="{13D12D3E-5102-47A8-B435-13358E76B274}" presName="Name13" presStyleLbl="parChTrans1D2" presStyleIdx="3" presStyleCnt="6"/>
      <dgm:spPr/>
    </dgm:pt>
    <dgm:pt modelId="{95843F5E-042B-4340-B5DB-6FD572CFEC38}" type="pres">
      <dgm:prSet presAssocID="{81113058-1BD3-47E6-92D2-3081BA5F8A22}" presName="childText" presStyleLbl="bgAcc1" presStyleIdx="3" presStyleCnt="6" custScaleY="141980">
        <dgm:presLayoutVars>
          <dgm:bulletEnabled val="1"/>
        </dgm:presLayoutVars>
      </dgm:prSet>
      <dgm:spPr/>
    </dgm:pt>
    <dgm:pt modelId="{743B8A16-B615-4D58-BD50-5F6F1DE56453}" type="pres">
      <dgm:prSet presAssocID="{A7883163-78CA-47AF-9DC4-021A7EE2E6ED}" presName="Name13" presStyleLbl="parChTrans1D2" presStyleIdx="4" presStyleCnt="6"/>
      <dgm:spPr/>
    </dgm:pt>
    <dgm:pt modelId="{E85C1885-6D22-403A-A0E8-23BD4DC7F866}" type="pres">
      <dgm:prSet presAssocID="{9E95D1B2-A78C-4945-83A6-1BC43B1DF73E}" presName="childText" presStyleLbl="bgAcc1" presStyleIdx="4" presStyleCnt="6">
        <dgm:presLayoutVars>
          <dgm:bulletEnabled val="1"/>
        </dgm:presLayoutVars>
      </dgm:prSet>
      <dgm:spPr/>
    </dgm:pt>
    <dgm:pt modelId="{79B824DC-C957-4547-BD34-CB3D2F073DD1}" type="pres">
      <dgm:prSet presAssocID="{2B05FD08-EFB6-4708-A070-85D98AF64FF9}" presName="root" presStyleCnt="0"/>
      <dgm:spPr/>
    </dgm:pt>
    <dgm:pt modelId="{380B4D44-80C4-4B6D-997F-C03EF93F7654}" type="pres">
      <dgm:prSet presAssocID="{2B05FD08-EFB6-4708-A070-85D98AF64FF9}" presName="rootComposite" presStyleCnt="0"/>
      <dgm:spPr/>
    </dgm:pt>
    <dgm:pt modelId="{6649C25B-04A3-4D48-8AB1-EDCAF0FB1108}" type="pres">
      <dgm:prSet presAssocID="{2B05FD08-EFB6-4708-A070-85D98AF64FF9}" presName="rootText" presStyleLbl="node1" presStyleIdx="2" presStyleCnt="3"/>
      <dgm:spPr/>
    </dgm:pt>
    <dgm:pt modelId="{820F7AB9-9976-4851-8666-33FC8DD4C7DE}" type="pres">
      <dgm:prSet presAssocID="{2B05FD08-EFB6-4708-A070-85D98AF64FF9}" presName="rootConnector" presStyleLbl="node1" presStyleIdx="2" presStyleCnt="3"/>
      <dgm:spPr/>
    </dgm:pt>
    <dgm:pt modelId="{2D3100EF-33A4-476A-A9C6-09BBB13EAB99}" type="pres">
      <dgm:prSet presAssocID="{2B05FD08-EFB6-4708-A070-85D98AF64FF9}" presName="childShape" presStyleCnt="0"/>
      <dgm:spPr/>
    </dgm:pt>
    <dgm:pt modelId="{F1D3F286-FF91-476F-95F8-D85448DBF68E}" type="pres">
      <dgm:prSet presAssocID="{955E5BF6-75A6-4A93-BADE-A2DF83C473D9}" presName="Name13" presStyleLbl="parChTrans1D2" presStyleIdx="5" presStyleCnt="6"/>
      <dgm:spPr/>
    </dgm:pt>
    <dgm:pt modelId="{01FCFACC-71AB-4EA6-AD44-447C877AB9AA}" type="pres">
      <dgm:prSet presAssocID="{635B95E7-A45F-4B85-ADF5-5773A58889E0}" presName="childText" presStyleLbl="bgAcc1" presStyleIdx="5" presStyleCnt="6" custLinFactNeighborX="1769" custLinFactNeighborY="3974">
        <dgm:presLayoutVars>
          <dgm:bulletEnabled val="1"/>
        </dgm:presLayoutVars>
      </dgm:prSet>
      <dgm:spPr/>
    </dgm:pt>
  </dgm:ptLst>
  <dgm:cxnLst>
    <dgm:cxn modelId="{91191804-6CC5-413E-A0A5-08ECD1C7D708}" srcId="{FD637DC0-4966-49FC-90A8-AF6085B6CBAD}" destId="{F250EC81-FEA6-448A-8A28-0AAA766FB52C}" srcOrd="0" destOrd="0" parTransId="{FD0AE29B-8E49-4B47-9DC3-33DAB3503C1A}" sibTransId="{48B50F88-1DA0-43F6-B5B1-CAF23ECC207C}"/>
    <dgm:cxn modelId="{F657CC04-81D1-4216-AF7B-F1E3CED49201}" srcId="{ED662E99-5FB7-419F-9315-5A9FD4A22F85}" destId="{9E95D1B2-A78C-4945-83A6-1BC43B1DF73E}" srcOrd="2" destOrd="0" parTransId="{A7883163-78CA-47AF-9DC4-021A7EE2E6ED}" sibTransId="{DE11BD11-B2FB-45B8-A3B2-5FAA14F54756}"/>
    <dgm:cxn modelId="{355A1A2A-2B8F-4E6A-997F-D64C6269DAC8}" type="presOf" srcId="{DC34C97F-E94A-4E9E-BD90-326D7B729362}" destId="{C7D29B51-BE37-4ABE-93B3-FA18EBC33C6A}" srcOrd="0" destOrd="0" presId="urn:microsoft.com/office/officeart/2005/8/layout/hierarchy3"/>
    <dgm:cxn modelId="{395C345E-C6D6-4560-AA64-131DD777E42A}" srcId="{ED662E99-5FB7-419F-9315-5A9FD4A22F85}" destId="{81113058-1BD3-47E6-92D2-3081BA5F8A22}" srcOrd="1" destOrd="0" parTransId="{13D12D3E-5102-47A8-B435-13358E76B274}" sibTransId="{BCFCD86D-4A3F-41D9-8015-1FAA6035B238}"/>
    <dgm:cxn modelId="{985F9147-8941-49A6-9D45-4BC65C949D11}" type="presOf" srcId="{ED662E99-5FB7-419F-9315-5A9FD4A22F85}" destId="{354D15FA-F2CC-4A52-B4EB-E59EC61EDCE9}" srcOrd="1" destOrd="0" presId="urn:microsoft.com/office/officeart/2005/8/layout/hierarchy3"/>
    <dgm:cxn modelId="{57DC526A-80EE-4277-BFD1-2AAB27FA7894}" srcId="{F250EC81-FEA6-448A-8A28-0AAA766FB52C}" destId="{1DAC43C4-BB9A-453B-8BAF-02A298F423FC}" srcOrd="1" destOrd="0" parTransId="{27502F6A-E5EC-4274-B0FE-95FE78087C25}" sibTransId="{9317355D-6211-4E82-8CA2-FD6AF6A5086C}"/>
    <dgm:cxn modelId="{22A2276C-2857-4323-BEB9-D1AC31188C4A}" type="presOf" srcId="{FD637DC0-4966-49FC-90A8-AF6085B6CBAD}" destId="{941FD79E-5ECC-4E39-BEB4-4B3857C596B1}" srcOrd="0" destOrd="0" presId="urn:microsoft.com/office/officeart/2005/8/layout/hierarchy3"/>
    <dgm:cxn modelId="{8E75F74D-FA6E-4F1A-A955-35BBA17069AD}" type="presOf" srcId="{955E5BF6-75A6-4A93-BADE-A2DF83C473D9}" destId="{F1D3F286-FF91-476F-95F8-D85448DBF68E}" srcOrd="0" destOrd="0" presId="urn:microsoft.com/office/officeart/2005/8/layout/hierarchy3"/>
    <dgm:cxn modelId="{15FBA973-9124-4C2E-84F3-535C339947D9}" type="presOf" srcId="{01064BE6-4793-48BC-AC27-3622C6021895}" destId="{481D2247-073F-4542-A65C-984F38B60A80}" srcOrd="0" destOrd="0" presId="urn:microsoft.com/office/officeart/2005/8/layout/hierarchy3"/>
    <dgm:cxn modelId="{F20FE65A-89E3-40A7-8428-5BDD397087A1}" type="presOf" srcId="{81113058-1BD3-47E6-92D2-3081BA5F8A22}" destId="{95843F5E-042B-4340-B5DB-6FD572CFEC38}" srcOrd="0" destOrd="0" presId="urn:microsoft.com/office/officeart/2005/8/layout/hierarchy3"/>
    <dgm:cxn modelId="{D154277D-E118-4127-8F49-A74E34924673}" srcId="{ED662E99-5FB7-419F-9315-5A9FD4A22F85}" destId="{BE5C2860-8CEC-46A4-A95A-736EC0B502C2}" srcOrd="0" destOrd="0" parTransId="{C1479FAF-8F6D-4F32-9557-56F92FD080D4}" sibTransId="{65A3CB15-A040-4050-99D1-D692133F001D}"/>
    <dgm:cxn modelId="{FC74D280-F25B-4D11-967C-F44076D2A650}" srcId="{2B05FD08-EFB6-4708-A070-85D98AF64FF9}" destId="{635B95E7-A45F-4B85-ADF5-5773A58889E0}" srcOrd="0" destOrd="0" parTransId="{955E5BF6-75A6-4A93-BADE-A2DF83C473D9}" sibTransId="{95A65363-7F6D-46E4-BEAB-EB07DDEBAFCA}"/>
    <dgm:cxn modelId="{429F2082-BD2A-4042-966B-43DC2BD5A369}" type="presOf" srcId="{635B95E7-A45F-4B85-ADF5-5773A58889E0}" destId="{01FCFACC-71AB-4EA6-AD44-447C877AB9AA}" srcOrd="0" destOrd="0" presId="urn:microsoft.com/office/officeart/2005/8/layout/hierarchy3"/>
    <dgm:cxn modelId="{06C29E82-EF78-498A-B1D6-BDDF02507DFD}" type="presOf" srcId="{A7883163-78CA-47AF-9DC4-021A7EE2E6ED}" destId="{743B8A16-B615-4D58-BD50-5F6F1DE56453}" srcOrd="0" destOrd="0" presId="urn:microsoft.com/office/officeart/2005/8/layout/hierarchy3"/>
    <dgm:cxn modelId="{14F6DC82-3A78-4F22-82A1-68DE9D7D8F6E}" srcId="{FD637DC0-4966-49FC-90A8-AF6085B6CBAD}" destId="{ED662E99-5FB7-419F-9315-5A9FD4A22F85}" srcOrd="1" destOrd="0" parTransId="{3AC30EA8-008A-4E31-A2DE-1770962EF20A}" sibTransId="{6870C6AE-3A6F-49F2-982D-AE06175F49E3}"/>
    <dgm:cxn modelId="{FED5308A-51CC-408B-BC5C-AF71587F3EDF}" type="presOf" srcId="{ED662E99-5FB7-419F-9315-5A9FD4A22F85}" destId="{5F6D7024-D23D-4000-A257-DDE5770D8596}" srcOrd="0" destOrd="0" presId="urn:microsoft.com/office/officeart/2005/8/layout/hierarchy3"/>
    <dgm:cxn modelId="{BAF5208D-DF78-44A7-B760-E032F85FDFF6}" type="presOf" srcId="{27502F6A-E5EC-4274-B0FE-95FE78087C25}" destId="{44F9FA8E-061D-46DD-B769-260299E1352E}" srcOrd="0" destOrd="0" presId="urn:microsoft.com/office/officeart/2005/8/layout/hierarchy3"/>
    <dgm:cxn modelId="{D5421A93-9770-4A00-A0EA-8BD7C5A5E4A4}" type="presOf" srcId="{9E95D1B2-A78C-4945-83A6-1BC43B1DF73E}" destId="{E85C1885-6D22-403A-A0E8-23BD4DC7F866}" srcOrd="0" destOrd="0" presId="urn:microsoft.com/office/officeart/2005/8/layout/hierarchy3"/>
    <dgm:cxn modelId="{A1034FB4-D49C-4884-AE62-FE6B2D98F8E1}" type="presOf" srcId="{C1479FAF-8F6D-4F32-9557-56F92FD080D4}" destId="{6BB9CD30-2322-4DB9-BB94-75C350B38F53}" srcOrd="0" destOrd="0" presId="urn:microsoft.com/office/officeart/2005/8/layout/hierarchy3"/>
    <dgm:cxn modelId="{6C0437B9-4745-4F32-AAB0-8B95EC330ED2}" type="presOf" srcId="{2B05FD08-EFB6-4708-A070-85D98AF64FF9}" destId="{6649C25B-04A3-4D48-8AB1-EDCAF0FB1108}" srcOrd="0" destOrd="0" presId="urn:microsoft.com/office/officeart/2005/8/layout/hierarchy3"/>
    <dgm:cxn modelId="{4A8601BF-96F0-459A-BD95-877CCC4CEDF7}" type="presOf" srcId="{1DAC43C4-BB9A-453B-8BAF-02A298F423FC}" destId="{F6950FF7-E0C9-49F1-BA5C-92AC9B68F2C6}" srcOrd="0" destOrd="0" presId="urn:microsoft.com/office/officeart/2005/8/layout/hierarchy3"/>
    <dgm:cxn modelId="{6DA24AC6-C554-4DC8-B7CB-11937BEA4385}" type="presOf" srcId="{BE5C2860-8CEC-46A4-A95A-736EC0B502C2}" destId="{70BC88B0-9111-4824-AED3-C235795C2DD6}" srcOrd="0" destOrd="0" presId="urn:microsoft.com/office/officeart/2005/8/layout/hierarchy3"/>
    <dgm:cxn modelId="{81421BD4-1BD9-449B-9A26-E5F825A98E60}" type="presOf" srcId="{2B05FD08-EFB6-4708-A070-85D98AF64FF9}" destId="{820F7AB9-9976-4851-8666-33FC8DD4C7DE}" srcOrd="1" destOrd="0" presId="urn:microsoft.com/office/officeart/2005/8/layout/hierarchy3"/>
    <dgm:cxn modelId="{D39C89D6-61B7-4B80-BCCB-6E575A639507}" type="presOf" srcId="{13D12D3E-5102-47A8-B435-13358E76B274}" destId="{569E4BA1-1471-4549-A7E6-ACE2FFF53905}" srcOrd="0" destOrd="0" presId="urn:microsoft.com/office/officeart/2005/8/layout/hierarchy3"/>
    <dgm:cxn modelId="{3985C3E5-8B34-402B-9CB8-CC4D83476377}" type="presOf" srcId="{F250EC81-FEA6-448A-8A28-0AAA766FB52C}" destId="{CD9F42CD-7C02-46CC-80F4-CAB8E6041D88}" srcOrd="1" destOrd="0" presId="urn:microsoft.com/office/officeart/2005/8/layout/hierarchy3"/>
    <dgm:cxn modelId="{B27983F9-6B2A-4C75-AADB-26F7CD2AE249}" type="presOf" srcId="{F250EC81-FEA6-448A-8A28-0AAA766FB52C}" destId="{257CD2C7-0A7D-4A14-8A18-C3CCB34B7349}" srcOrd="0" destOrd="0" presId="urn:microsoft.com/office/officeart/2005/8/layout/hierarchy3"/>
    <dgm:cxn modelId="{84D552FC-1F72-47F1-8C7A-60B93928B8E9}" srcId="{FD637DC0-4966-49FC-90A8-AF6085B6CBAD}" destId="{2B05FD08-EFB6-4708-A070-85D98AF64FF9}" srcOrd="2" destOrd="0" parTransId="{D0A329F8-8B2F-403E-A844-C65A599204FF}" sibTransId="{498E4A13-479D-4080-99A2-CC6C5D976661}"/>
    <dgm:cxn modelId="{C08AF8FF-19AB-4273-A3F7-0D50FD38CECE}" srcId="{F250EC81-FEA6-448A-8A28-0AAA766FB52C}" destId="{DC34C97F-E94A-4E9E-BD90-326D7B729362}" srcOrd="0" destOrd="0" parTransId="{01064BE6-4793-48BC-AC27-3622C6021895}" sibTransId="{D49EAE35-75D0-4044-9BF3-6FE6571D6951}"/>
    <dgm:cxn modelId="{48526E84-3B3E-4801-B783-8CE467E1B570}" type="presParOf" srcId="{941FD79E-5ECC-4E39-BEB4-4B3857C596B1}" destId="{427E30FB-51F2-4947-A443-38385957D7A3}" srcOrd="0" destOrd="0" presId="urn:microsoft.com/office/officeart/2005/8/layout/hierarchy3"/>
    <dgm:cxn modelId="{C1F099D9-15EF-4FCA-93BB-78B973BD25C6}" type="presParOf" srcId="{427E30FB-51F2-4947-A443-38385957D7A3}" destId="{BF8C5E6E-3024-417E-A8A7-B5237CF676B9}" srcOrd="0" destOrd="0" presId="urn:microsoft.com/office/officeart/2005/8/layout/hierarchy3"/>
    <dgm:cxn modelId="{8ECF9EDB-C1BD-4606-A086-6A58EA6F4A89}" type="presParOf" srcId="{BF8C5E6E-3024-417E-A8A7-B5237CF676B9}" destId="{257CD2C7-0A7D-4A14-8A18-C3CCB34B7349}" srcOrd="0" destOrd="0" presId="urn:microsoft.com/office/officeart/2005/8/layout/hierarchy3"/>
    <dgm:cxn modelId="{E6202505-C92B-4B32-8D48-E2E47937F56F}" type="presParOf" srcId="{BF8C5E6E-3024-417E-A8A7-B5237CF676B9}" destId="{CD9F42CD-7C02-46CC-80F4-CAB8E6041D88}" srcOrd="1" destOrd="0" presId="urn:microsoft.com/office/officeart/2005/8/layout/hierarchy3"/>
    <dgm:cxn modelId="{DA8051C6-E68B-4D8E-BF30-937EBC93025B}" type="presParOf" srcId="{427E30FB-51F2-4947-A443-38385957D7A3}" destId="{135CE875-C67B-493D-8D8F-4A991B555C60}" srcOrd="1" destOrd="0" presId="urn:microsoft.com/office/officeart/2005/8/layout/hierarchy3"/>
    <dgm:cxn modelId="{11E341EB-C2B6-4AE0-8BA0-4C54B7BFEC8F}" type="presParOf" srcId="{135CE875-C67B-493D-8D8F-4A991B555C60}" destId="{481D2247-073F-4542-A65C-984F38B60A80}" srcOrd="0" destOrd="0" presId="urn:microsoft.com/office/officeart/2005/8/layout/hierarchy3"/>
    <dgm:cxn modelId="{82D68350-B218-4756-B701-8413B645CE91}" type="presParOf" srcId="{135CE875-C67B-493D-8D8F-4A991B555C60}" destId="{C7D29B51-BE37-4ABE-93B3-FA18EBC33C6A}" srcOrd="1" destOrd="0" presId="urn:microsoft.com/office/officeart/2005/8/layout/hierarchy3"/>
    <dgm:cxn modelId="{2784E902-9D96-455C-9B7B-C509A07C3BDA}" type="presParOf" srcId="{135CE875-C67B-493D-8D8F-4A991B555C60}" destId="{44F9FA8E-061D-46DD-B769-260299E1352E}" srcOrd="2" destOrd="0" presId="urn:microsoft.com/office/officeart/2005/8/layout/hierarchy3"/>
    <dgm:cxn modelId="{1ABD28EF-3BE2-467E-8F92-65B47CAFD745}" type="presParOf" srcId="{135CE875-C67B-493D-8D8F-4A991B555C60}" destId="{F6950FF7-E0C9-49F1-BA5C-92AC9B68F2C6}" srcOrd="3" destOrd="0" presId="urn:microsoft.com/office/officeart/2005/8/layout/hierarchy3"/>
    <dgm:cxn modelId="{45C870EB-35DD-4D96-8734-AE8FBB0248D9}" type="presParOf" srcId="{941FD79E-5ECC-4E39-BEB4-4B3857C596B1}" destId="{BCF59B7D-5F55-492D-BB12-E7E057B3AA56}" srcOrd="1" destOrd="0" presId="urn:microsoft.com/office/officeart/2005/8/layout/hierarchy3"/>
    <dgm:cxn modelId="{03605125-9E61-4852-B3F2-CC4A08F1ABD0}" type="presParOf" srcId="{BCF59B7D-5F55-492D-BB12-E7E057B3AA56}" destId="{F42F34D8-1C49-4E5A-A71B-046165DD8FD1}" srcOrd="0" destOrd="0" presId="urn:microsoft.com/office/officeart/2005/8/layout/hierarchy3"/>
    <dgm:cxn modelId="{7A23C9BC-209F-4908-B4F0-916913F99F57}" type="presParOf" srcId="{F42F34D8-1C49-4E5A-A71B-046165DD8FD1}" destId="{5F6D7024-D23D-4000-A257-DDE5770D8596}" srcOrd="0" destOrd="0" presId="urn:microsoft.com/office/officeart/2005/8/layout/hierarchy3"/>
    <dgm:cxn modelId="{8F5660AC-0208-4EC8-AE30-63C152E37802}" type="presParOf" srcId="{F42F34D8-1C49-4E5A-A71B-046165DD8FD1}" destId="{354D15FA-F2CC-4A52-B4EB-E59EC61EDCE9}" srcOrd="1" destOrd="0" presId="urn:microsoft.com/office/officeart/2005/8/layout/hierarchy3"/>
    <dgm:cxn modelId="{5F87FD99-8B08-4719-8486-A3F3409DB5B4}" type="presParOf" srcId="{BCF59B7D-5F55-492D-BB12-E7E057B3AA56}" destId="{BB08BEF3-C875-49CF-810C-FFDEEB302ADB}" srcOrd="1" destOrd="0" presId="urn:microsoft.com/office/officeart/2005/8/layout/hierarchy3"/>
    <dgm:cxn modelId="{7A7E43B4-5D5B-4EAB-8573-2BF2C4603DA1}" type="presParOf" srcId="{BB08BEF3-C875-49CF-810C-FFDEEB302ADB}" destId="{6BB9CD30-2322-4DB9-BB94-75C350B38F53}" srcOrd="0" destOrd="0" presId="urn:microsoft.com/office/officeart/2005/8/layout/hierarchy3"/>
    <dgm:cxn modelId="{3AC8E881-D281-4199-8E8F-7B8841E7B439}" type="presParOf" srcId="{BB08BEF3-C875-49CF-810C-FFDEEB302ADB}" destId="{70BC88B0-9111-4824-AED3-C235795C2DD6}" srcOrd="1" destOrd="0" presId="urn:microsoft.com/office/officeart/2005/8/layout/hierarchy3"/>
    <dgm:cxn modelId="{B2EC3021-824E-456F-A5EF-9354B8C40F88}" type="presParOf" srcId="{BB08BEF3-C875-49CF-810C-FFDEEB302ADB}" destId="{569E4BA1-1471-4549-A7E6-ACE2FFF53905}" srcOrd="2" destOrd="0" presId="urn:microsoft.com/office/officeart/2005/8/layout/hierarchy3"/>
    <dgm:cxn modelId="{00689A84-2ED5-4EE3-B160-0093AFC9F58F}" type="presParOf" srcId="{BB08BEF3-C875-49CF-810C-FFDEEB302ADB}" destId="{95843F5E-042B-4340-B5DB-6FD572CFEC38}" srcOrd="3" destOrd="0" presId="urn:microsoft.com/office/officeart/2005/8/layout/hierarchy3"/>
    <dgm:cxn modelId="{20C05D72-4A98-488D-A642-3F42DD3F42E4}" type="presParOf" srcId="{BB08BEF3-C875-49CF-810C-FFDEEB302ADB}" destId="{743B8A16-B615-4D58-BD50-5F6F1DE56453}" srcOrd="4" destOrd="0" presId="urn:microsoft.com/office/officeart/2005/8/layout/hierarchy3"/>
    <dgm:cxn modelId="{11D82D93-8828-4C96-9780-E8F143D00947}" type="presParOf" srcId="{BB08BEF3-C875-49CF-810C-FFDEEB302ADB}" destId="{E85C1885-6D22-403A-A0E8-23BD4DC7F866}" srcOrd="5" destOrd="0" presId="urn:microsoft.com/office/officeart/2005/8/layout/hierarchy3"/>
    <dgm:cxn modelId="{23D57A55-8AFA-46C9-AA3C-8A8A55CE19AC}" type="presParOf" srcId="{941FD79E-5ECC-4E39-BEB4-4B3857C596B1}" destId="{79B824DC-C957-4547-BD34-CB3D2F073DD1}" srcOrd="2" destOrd="0" presId="urn:microsoft.com/office/officeart/2005/8/layout/hierarchy3"/>
    <dgm:cxn modelId="{B29E557A-9674-4562-A97C-FC8D8E1D827C}" type="presParOf" srcId="{79B824DC-C957-4547-BD34-CB3D2F073DD1}" destId="{380B4D44-80C4-4B6D-997F-C03EF93F7654}" srcOrd="0" destOrd="0" presId="urn:microsoft.com/office/officeart/2005/8/layout/hierarchy3"/>
    <dgm:cxn modelId="{44903470-F347-41E8-98BE-9B6FBC37AABB}" type="presParOf" srcId="{380B4D44-80C4-4B6D-997F-C03EF93F7654}" destId="{6649C25B-04A3-4D48-8AB1-EDCAF0FB1108}" srcOrd="0" destOrd="0" presId="urn:microsoft.com/office/officeart/2005/8/layout/hierarchy3"/>
    <dgm:cxn modelId="{0D903B2D-71EA-4402-8B15-9AD750C8AA34}" type="presParOf" srcId="{380B4D44-80C4-4B6D-997F-C03EF93F7654}" destId="{820F7AB9-9976-4851-8666-33FC8DD4C7DE}" srcOrd="1" destOrd="0" presId="urn:microsoft.com/office/officeart/2005/8/layout/hierarchy3"/>
    <dgm:cxn modelId="{A82C2145-2ED8-435C-A718-73374BA03F3F}" type="presParOf" srcId="{79B824DC-C957-4547-BD34-CB3D2F073DD1}" destId="{2D3100EF-33A4-476A-A9C6-09BBB13EAB99}" srcOrd="1" destOrd="0" presId="urn:microsoft.com/office/officeart/2005/8/layout/hierarchy3"/>
    <dgm:cxn modelId="{18FC44CE-5D04-4038-8D6C-D050F3761D23}" type="presParOf" srcId="{2D3100EF-33A4-476A-A9C6-09BBB13EAB99}" destId="{F1D3F286-FF91-476F-95F8-D85448DBF68E}" srcOrd="0" destOrd="0" presId="urn:microsoft.com/office/officeart/2005/8/layout/hierarchy3"/>
    <dgm:cxn modelId="{748984CF-3668-4114-BF6A-04DDC4B9505B}" type="presParOf" srcId="{2D3100EF-33A4-476A-A9C6-09BBB13EAB99}" destId="{01FCFACC-71AB-4EA6-AD44-447C877AB9A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FDC26E-B9D7-4DB8-A99A-25DE511872D8}" type="doc">
      <dgm:prSet loTypeId="urn:microsoft.com/office/officeart/2005/8/layout/radial4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9306A799-6596-4235-8E80-DD300B62A20C}">
      <dgm:prSet phldrT="[Text]"/>
      <dgm:spPr/>
      <dgm:t>
        <a:bodyPr/>
        <a:lstStyle/>
        <a:p>
          <a:r>
            <a:rPr lang="ar-SA" dirty="0"/>
            <a:t>حقوق مادر در حقوق بین الملل:</a:t>
          </a:r>
          <a:endParaRPr lang="en-US" dirty="0"/>
        </a:p>
      </dgm:t>
    </dgm:pt>
    <dgm:pt modelId="{4191B8DE-15E0-47F5-8399-2CA0598BFE9D}" type="parTrans" cxnId="{EDA80DA5-8C63-407B-8856-570844D06E83}">
      <dgm:prSet/>
      <dgm:spPr/>
      <dgm:t>
        <a:bodyPr/>
        <a:lstStyle/>
        <a:p>
          <a:endParaRPr lang="en-US"/>
        </a:p>
      </dgm:t>
    </dgm:pt>
    <dgm:pt modelId="{FA9471F9-A008-4C7C-8663-D6974ED7FF87}" type="sibTrans" cxnId="{EDA80DA5-8C63-407B-8856-570844D06E83}">
      <dgm:prSet/>
      <dgm:spPr/>
      <dgm:t>
        <a:bodyPr/>
        <a:lstStyle/>
        <a:p>
          <a:endParaRPr lang="en-US"/>
        </a:p>
      </dgm:t>
    </dgm:pt>
    <dgm:pt modelId="{0CC25C2B-F20E-40C3-934C-0472265C435E}">
      <dgm:prSet/>
      <dgm:spPr/>
      <dgm:t>
        <a:bodyPr/>
        <a:lstStyle/>
        <a:p>
          <a:r>
            <a:rPr lang="ar-SA" dirty="0"/>
            <a:t>حق پرورش فرزند</a:t>
          </a:r>
          <a:endParaRPr lang="en-US" dirty="0"/>
        </a:p>
      </dgm:t>
    </dgm:pt>
    <dgm:pt modelId="{67D66293-48CF-4DFC-91D5-CCB87980D43F}" type="parTrans" cxnId="{3C0A6739-1646-48A8-8B7B-E81F0D370257}">
      <dgm:prSet/>
      <dgm:spPr/>
      <dgm:t>
        <a:bodyPr/>
        <a:lstStyle/>
        <a:p>
          <a:endParaRPr lang="en-US"/>
        </a:p>
      </dgm:t>
    </dgm:pt>
    <dgm:pt modelId="{52F32DBC-5DED-4D05-8CCC-9FEBAEE11C78}" type="sibTrans" cxnId="{3C0A6739-1646-48A8-8B7B-E81F0D370257}">
      <dgm:prSet/>
      <dgm:spPr/>
      <dgm:t>
        <a:bodyPr/>
        <a:lstStyle/>
        <a:p>
          <a:endParaRPr lang="en-US"/>
        </a:p>
      </dgm:t>
    </dgm:pt>
    <dgm:pt modelId="{1F6DC6A5-CF4D-4B15-9638-8C54463318F4}">
      <dgm:prSet/>
      <dgm:spPr/>
      <dgm:t>
        <a:bodyPr/>
        <a:lstStyle/>
        <a:p>
          <a:r>
            <a:rPr lang="ar-SA"/>
            <a:t>حق اشتغال </a:t>
          </a:r>
          <a:endParaRPr lang="en-US"/>
        </a:p>
      </dgm:t>
    </dgm:pt>
    <dgm:pt modelId="{FB6152CA-FB9D-4C08-9E90-FE9B1E155BBE}" type="parTrans" cxnId="{775FB675-8DAF-4B4F-97EF-917BFC0518F4}">
      <dgm:prSet/>
      <dgm:spPr/>
      <dgm:t>
        <a:bodyPr/>
        <a:lstStyle/>
        <a:p>
          <a:endParaRPr lang="en-US"/>
        </a:p>
      </dgm:t>
    </dgm:pt>
    <dgm:pt modelId="{A4B561F2-0743-4356-B27E-B5EAAE521657}" type="sibTrans" cxnId="{775FB675-8DAF-4B4F-97EF-917BFC0518F4}">
      <dgm:prSet/>
      <dgm:spPr/>
      <dgm:t>
        <a:bodyPr/>
        <a:lstStyle/>
        <a:p>
          <a:endParaRPr lang="en-US"/>
        </a:p>
      </dgm:t>
    </dgm:pt>
    <dgm:pt modelId="{3921CC7F-E117-4C34-B194-851433F38187}">
      <dgm:prSet/>
      <dgm:spPr/>
      <dgm:t>
        <a:bodyPr/>
        <a:lstStyle/>
        <a:p>
          <a:r>
            <a:rPr lang="ar-SA" dirty="0"/>
            <a:t>حق باروری از نوع حق- آزادی</a:t>
          </a:r>
          <a:endParaRPr lang="en-US" dirty="0"/>
        </a:p>
      </dgm:t>
    </dgm:pt>
    <dgm:pt modelId="{CAB9DDBE-45C6-40EE-912E-8D61AA46D276}" type="parTrans" cxnId="{1CE755A0-20B8-4ABC-B801-BD9C8C84A542}">
      <dgm:prSet/>
      <dgm:spPr/>
      <dgm:t>
        <a:bodyPr/>
        <a:lstStyle/>
        <a:p>
          <a:endParaRPr lang="en-US"/>
        </a:p>
      </dgm:t>
    </dgm:pt>
    <dgm:pt modelId="{7191690D-CDC8-4795-98B7-AFB5D8695BDA}" type="sibTrans" cxnId="{1CE755A0-20B8-4ABC-B801-BD9C8C84A542}">
      <dgm:prSet/>
      <dgm:spPr/>
      <dgm:t>
        <a:bodyPr/>
        <a:lstStyle/>
        <a:p>
          <a:endParaRPr lang="en-US"/>
        </a:p>
      </dgm:t>
    </dgm:pt>
    <dgm:pt modelId="{CFB830E2-A5E5-4D0C-9EF7-3ED8952F9D77}">
      <dgm:prSet/>
      <dgm:spPr/>
      <dgm:t>
        <a:bodyPr/>
        <a:lstStyle/>
        <a:p>
          <a:r>
            <a:rPr lang="ar-SA" dirty="0"/>
            <a:t>حق مرخصی شغلی در زمان زایمان</a:t>
          </a:r>
          <a:endParaRPr lang="en-US" dirty="0"/>
        </a:p>
      </dgm:t>
    </dgm:pt>
    <dgm:pt modelId="{B843B5B7-7188-4063-809A-A70313BE2E44}" type="parTrans" cxnId="{F69A083A-E354-4E44-BA66-68868CAEDF78}">
      <dgm:prSet/>
      <dgm:spPr/>
      <dgm:t>
        <a:bodyPr/>
        <a:lstStyle/>
        <a:p>
          <a:endParaRPr lang="en-US"/>
        </a:p>
      </dgm:t>
    </dgm:pt>
    <dgm:pt modelId="{C6474448-B018-46B0-BC9B-8DD88AE0B7C5}" type="sibTrans" cxnId="{F69A083A-E354-4E44-BA66-68868CAEDF78}">
      <dgm:prSet/>
      <dgm:spPr/>
      <dgm:t>
        <a:bodyPr/>
        <a:lstStyle/>
        <a:p>
          <a:endParaRPr lang="en-US"/>
        </a:p>
      </dgm:t>
    </dgm:pt>
    <dgm:pt modelId="{9FEB913A-52DE-4446-B21C-640B47145C46}">
      <dgm:prSet/>
      <dgm:spPr/>
      <dgm:t>
        <a:bodyPr/>
        <a:lstStyle/>
        <a:p>
          <a:r>
            <a:rPr lang="ar-SA"/>
            <a:t>حق آموزش</a:t>
          </a:r>
          <a:endParaRPr lang="en-US"/>
        </a:p>
      </dgm:t>
    </dgm:pt>
    <dgm:pt modelId="{9586757E-7D60-4466-92A2-5E3D00F1413F}" type="parTrans" cxnId="{B87AA191-D4EC-4568-BD9B-DCFAD59BDE02}">
      <dgm:prSet/>
      <dgm:spPr/>
      <dgm:t>
        <a:bodyPr/>
        <a:lstStyle/>
        <a:p>
          <a:endParaRPr lang="en-US"/>
        </a:p>
      </dgm:t>
    </dgm:pt>
    <dgm:pt modelId="{A08C050D-8A47-40FC-963F-43D80C93F049}" type="sibTrans" cxnId="{B87AA191-D4EC-4568-BD9B-DCFAD59BDE02}">
      <dgm:prSet/>
      <dgm:spPr/>
      <dgm:t>
        <a:bodyPr/>
        <a:lstStyle/>
        <a:p>
          <a:endParaRPr lang="en-US"/>
        </a:p>
      </dgm:t>
    </dgm:pt>
    <dgm:pt modelId="{CB157239-34AA-4D23-BC3E-AC57BD2BA208}" type="pres">
      <dgm:prSet presAssocID="{6BFDC26E-B9D7-4DB8-A99A-25DE511872D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C99852-CD2E-4F9E-B3A9-0EBF215AAA4A}" type="pres">
      <dgm:prSet presAssocID="{9306A799-6596-4235-8E80-DD300B62A20C}" presName="centerShape" presStyleLbl="node0" presStyleIdx="0" presStyleCnt="1"/>
      <dgm:spPr/>
    </dgm:pt>
    <dgm:pt modelId="{D5A8C579-6537-44A1-A91C-0FA39E3BA4DC}" type="pres">
      <dgm:prSet presAssocID="{67D66293-48CF-4DFC-91D5-CCB87980D43F}" presName="parTrans" presStyleLbl="bgSibTrans2D1" presStyleIdx="0" presStyleCnt="5"/>
      <dgm:spPr/>
    </dgm:pt>
    <dgm:pt modelId="{1D2453AD-3669-4276-9358-35D8747DEA1B}" type="pres">
      <dgm:prSet presAssocID="{0CC25C2B-F20E-40C3-934C-0472265C435E}" presName="node" presStyleLbl="node1" presStyleIdx="0" presStyleCnt="5">
        <dgm:presLayoutVars>
          <dgm:bulletEnabled val="1"/>
        </dgm:presLayoutVars>
      </dgm:prSet>
      <dgm:spPr/>
    </dgm:pt>
    <dgm:pt modelId="{A61DE781-3262-4AF5-9874-2D12930344B4}" type="pres">
      <dgm:prSet presAssocID="{FB6152CA-FB9D-4C08-9E90-FE9B1E155BBE}" presName="parTrans" presStyleLbl="bgSibTrans2D1" presStyleIdx="1" presStyleCnt="5"/>
      <dgm:spPr/>
    </dgm:pt>
    <dgm:pt modelId="{C436ED54-F995-4705-93CC-771B82D53DFF}" type="pres">
      <dgm:prSet presAssocID="{1F6DC6A5-CF4D-4B15-9638-8C54463318F4}" presName="node" presStyleLbl="node1" presStyleIdx="1" presStyleCnt="5">
        <dgm:presLayoutVars>
          <dgm:bulletEnabled val="1"/>
        </dgm:presLayoutVars>
      </dgm:prSet>
      <dgm:spPr/>
    </dgm:pt>
    <dgm:pt modelId="{FC62EF09-AB6C-439A-A6DD-931414D6F918}" type="pres">
      <dgm:prSet presAssocID="{CAB9DDBE-45C6-40EE-912E-8D61AA46D276}" presName="parTrans" presStyleLbl="bgSibTrans2D1" presStyleIdx="2" presStyleCnt="5"/>
      <dgm:spPr/>
    </dgm:pt>
    <dgm:pt modelId="{9C1F0A3C-EEE9-478A-A55E-B465AD263EFF}" type="pres">
      <dgm:prSet presAssocID="{3921CC7F-E117-4C34-B194-851433F38187}" presName="node" presStyleLbl="node1" presStyleIdx="2" presStyleCnt="5">
        <dgm:presLayoutVars>
          <dgm:bulletEnabled val="1"/>
        </dgm:presLayoutVars>
      </dgm:prSet>
      <dgm:spPr/>
    </dgm:pt>
    <dgm:pt modelId="{DEBF1087-2B02-4B63-BA63-52CEAE6F1F29}" type="pres">
      <dgm:prSet presAssocID="{B843B5B7-7188-4063-809A-A70313BE2E44}" presName="parTrans" presStyleLbl="bgSibTrans2D1" presStyleIdx="3" presStyleCnt="5"/>
      <dgm:spPr/>
    </dgm:pt>
    <dgm:pt modelId="{CA7D1032-6C1F-4B3C-9545-E233629DF78B}" type="pres">
      <dgm:prSet presAssocID="{CFB830E2-A5E5-4D0C-9EF7-3ED8952F9D77}" presName="node" presStyleLbl="node1" presStyleIdx="3" presStyleCnt="5">
        <dgm:presLayoutVars>
          <dgm:bulletEnabled val="1"/>
        </dgm:presLayoutVars>
      </dgm:prSet>
      <dgm:spPr/>
    </dgm:pt>
    <dgm:pt modelId="{2B024D7D-8B35-46EE-8F1F-44085E6855F2}" type="pres">
      <dgm:prSet presAssocID="{9586757E-7D60-4466-92A2-5E3D00F1413F}" presName="parTrans" presStyleLbl="bgSibTrans2D1" presStyleIdx="4" presStyleCnt="5"/>
      <dgm:spPr/>
    </dgm:pt>
    <dgm:pt modelId="{A72BB77D-D17A-4FF8-97D1-A30A46A9CDAA}" type="pres">
      <dgm:prSet presAssocID="{9FEB913A-52DE-4446-B21C-640B47145C46}" presName="node" presStyleLbl="node1" presStyleIdx="4" presStyleCnt="5">
        <dgm:presLayoutVars>
          <dgm:bulletEnabled val="1"/>
        </dgm:presLayoutVars>
      </dgm:prSet>
      <dgm:spPr/>
    </dgm:pt>
  </dgm:ptLst>
  <dgm:cxnLst>
    <dgm:cxn modelId="{E1DBAC05-509D-46AE-BC11-20157E1C7B34}" type="presOf" srcId="{1F6DC6A5-CF4D-4B15-9638-8C54463318F4}" destId="{C436ED54-F995-4705-93CC-771B82D53DFF}" srcOrd="0" destOrd="0" presId="urn:microsoft.com/office/officeart/2005/8/layout/radial4"/>
    <dgm:cxn modelId="{6603F50A-4C27-4C62-A596-BEBDD3E28D75}" type="presOf" srcId="{9586757E-7D60-4466-92A2-5E3D00F1413F}" destId="{2B024D7D-8B35-46EE-8F1F-44085E6855F2}" srcOrd="0" destOrd="0" presId="urn:microsoft.com/office/officeart/2005/8/layout/radial4"/>
    <dgm:cxn modelId="{54B3580D-9BED-4C9F-9A05-AE7A3A08CE03}" type="presOf" srcId="{CFB830E2-A5E5-4D0C-9EF7-3ED8952F9D77}" destId="{CA7D1032-6C1F-4B3C-9545-E233629DF78B}" srcOrd="0" destOrd="0" presId="urn:microsoft.com/office/officeart/2005/8/layout/radial4"/>
    <dgm:cxn modelId="{3C0A6739-1646-48A8-8B7B-E81F0D370257}" srcId="{9306A799-6596-4235-8E80-DD300B62A20C}" destId="{0CC25C2B-F20E-40C3-934C-0472265C435E}" srcOrd="0" destOrd="0" parTransId="{67D66293-48CF-4DFC-91D5-CCB87980D43F}" sibTransId="{52F32DBC-5DED-4D05-8CCC-9FEBAEE11C78}"/>
    <dgm:cxn modelId="{F69A083A-E354-4E44-BA66-68868CAEDF78}" srcId="{9306A799-6596-4235-8E80-DD300B62A20C}" destId="{CFB830E2-A5E5-4D0C-9EF7-3ED8952F9D77}" srcOrd="3" destOrd="0" parTransId="{B843B5B7-7188-4063-809A-A70313BE2E44}" sibTransId="{C6474448-B018-46B0-BC9B-8DD88AE0B7C5}"/>
    <dgm:cxn modelId="{E0B80464-1C9E-4E9A-947A-29B38CF105C4}" type="presOf" srcId="{9FEB913A-52DE-4446-B21C-640B47145C46}" destId="{A72BB77D-D17A-4FF8-97D1-A30A46A9CDAA}" srcOrd="0" destOrd="0" presId="urn:microsoft.com/office/officeart/2005/8/layout/radial4"/>
    <dgm:cxn modelId="{2B322A55-DE60-4C52-9E77-3A78E8148675}" type="presOf" srcId="{6BFDC26E-B9D7-4DB8-A99A-25DE511872D8}" destId="{CB157239-34AA-4D23-BC3E-AC57BD2BA208}" srcOrd="0" destOrd="0" presId="urn:microsoft.com/office/officeart/2005/8/layout/radial4"/>
    <dgm:cxn modelId="{775FB675-8DAF-4B4F-97EF-917BFC0518F4}" srcId="{9306A799-6596-4235-8E80-DD300B62A20C}" destId="{1F6DC6A5-CF4D-4B15-9638-8C54463318F4}" srcOrd="1" destOrd="0" parTransId="{FB6152CA-FB9D-4C08-9E90-FE9B1E155BBE}" sibTransId="{A4B561F2-0743-4356-B27E-B5EAAE521657}"/>
    <dgm:cxn modelId="{C9ACA783-640C-4EEC-9D46-EA989494779D}" type="presOf" srcId="{B843B5B7-7188-4063-809A-A70313BE2E44}" destId="{DEBF1087-2B02-4B63-BA63-52CEAE6F1F29}" srcOrd="0" destOrd="0" presId="urn:microsoft.com/office/officeart/2005/8/layout/radial4"/>
    <dgm:cxn modelId="{B87AA191-D4EC-4568-BD9B-DCFAD59BDE02}" srcId="{9306A799-6596-4235-8E80-DD300B62A20C}" destId="{9FEB913A-52DE-4446-B21C-640B47145C46}" srcOrd="4" destOrd="0" parTransId="{9586757E-7D60-4466-92A2-5E3D00F1413F}" sibTransId="{A08C050D-8A47-40FC-963F-43D80C93F049}"/>
    <dgm:cxn modelId="{1CE755A0-20B8-4ABC-B801-BD9C8C84A542}" srcId="{9306A799-6596-4235-8E80-DD300B62A20C}" destId="{3921CC7F-E117-4C34-B194-851433F38187}" srcOrd="2" destOrd="0" parTransId="{CAB9DDBE-45C6-40EE-912E-8D61AA46D276}" sibTransId="{7191690D-CDC8-4795-98B7-AFB5D8695BDA}"/>
    <dgm:cxn modelId="{EDA80DA5-8C63-407B-8856-570844D06E83}" srcId="{6BFDC26E-B9D7-4DB8-A99A-25DE511872D8}" destId="{9306A799-6596-4235-8E80-DD300B62A20C}" srcOrd="0" destOrd="0" parTransId="{4191B8DE-15E0-47F5-8399-2CA0598BFE9D}" sibTransId="{FA9471F9-A008-4C7C-8663-D6974ED7FF87}"/>
    <dgm:cxn modelId="{C27BE5B3-9847-498A-A4BA-16887B245D17}" type="presOf" srcId="{9306A799-6596-4235-8E80-DD300B62A20C}" destId="{B3C99852-CD2E-4F9E-B3A9-0EBF215AAA4A}" srcOrd="0" destOrd="0" presId="urn:microsoft.com/office/officeart/2005/8/layout/radial4"/>
    <dgm:cxn modelId="{5B9E37B7-4600-4CB0-BE50-1AF5AF0094EA}" type="presOf" srcId="{3921CC7F-E117-4C34-B194-851433F38187}" destId="{9C1F0A3C-EEE9-478A-A55E-B465AD263EFF}" srcOrd="0" destOrd="0" presId="urn:microsoft.com/office/officeart/2005/8/layout/radial4"/>
    <dgm:cxn modelId="{513E06C3-E791-4A18-8220-498331AFE97C}" type="presOf" srcId="{FB6152CA-FB9D-4C08-9E90-FE9B1E155BBE}" destId="{A61DE781-3262-4AF5-9874-2D12930344B4}" srcOrd="0" destOrd="0" presId="urn:microsoft.com/office/officeart/2005/8/layout/radial4"/>
    <dgm:cxn modelId="{D63C94F9-6BA9-4C36-88FE-EB3E0E1D1D29}" type="presOf" srcId="{67D66293-48CF-4DFC-91D5-CCB87980D43F}" destId="{D5A8C579-6537-44A1-A91C-0FA39E3BA4DC}" srcOrd="0" destOrd="0" presId="urn:microsoft.com/office/officeart/2005/8/layout/radial4"/>
    <dgm:cxn modelId="{943093FA-9769-4A22-A1E1-CC6614AF431C}" type="presOf" srcId="{0CC25C2B-F20E-40C3-934C-0472265C435E}" destId="{1D2453AD-3669-4276-9358-35D8747DEA1B}" srcOrd="0" destOrd="0" presId="urn:microsoft.com/office/officeart/2005/8/layout/radial4"/>
    <dgm:cxn modelId="{D63F8CFD-97F1-46FB-8219-EDBC4A31D1F1}" type="presOf" srcId="{CAB9DDBE-45C6-40EE-912E-8D61AA46D276}" destId="{FC62EF09-AB6C-439A-A6DD-931414D6F918}" srcOrd="0" destOrd="0" presId="urn:microsoft.com/office/officeart/2005/8/layout/radial4"/>
    <dgm:cxn modelId="{6872CCD9-7FAC-4C90-894C-B7E025D09034}" type="presParOf" srcId="{CB157239-34AA-4D23-BC3E-AC57BD2BA208}" destId="{B3C99852-CD2E-4F9E-B3A9-0EBF215AAA4A}" srcOrd="0" destOrd="0" presId="urn:microsoft.com/office/officeart/2005/8/layout/radial4"/>
    <dgm:cxn modelId="{73FA820D-A71C-42EF-8068-2B6ACD2BDE4E}" type="presParOf" srcId="{CB157239-34AA-4D23-BC3E-AC57BD2BA208}" destId="{D5A8C579-6537-44A1-A91C-0FA39E3BA4DC}" srcOrd="1" destOrd="0" presId="urn:microsoft.com/office/officeart/2005/8/layout/radial4"/>
    <dgm:cxn modelId="{833DF75C-B01F-4C7E-ABAF-532F69BCDA5E}" type="presParOf" srcId="{CB157239-34AA-4D23-BC3E-AC57BD2BA208}" destId="{1D2453AD-3669-4276-9358-35D8747DEA1B}" srcOrd="2" destOrd="0" presId="urn:microsoft.com/office/officeart/2005/8/layout/radial4"/>
    <dgm:cxn modelId="{304088D9-C8FD-4483-9D2F-60D85C1603DF}" type="presParOf" srcId="{CB157239-34AA-4D23-BC3E-AC57BD2BA208}" destId="{A61DE781-3262-4AF5-9874-2D12930344B4}" srcOrd="3" destOrd="0" presId="urn:microsoft.com/office/officeart/2005/8/layout/radial4"/>
    <dgm:cxn modelId="{E2EB67DC-5050-4C1C-95F4-368761A16598}" type="presParOf" srcId="{CB157239-34AA-4D23-BC3E-AC57BD2BA208}" destId="{C436ED54-F995-4705-93CC-771B82D53DFF}" srcOrd="4" destOrd="0" presId="urn:microsoft.com/office/officeart/2005/8/layout/radial4"/>
    <dgm:cxn modelId="{11398495-B52A-45D7-8A39-C5C883A4A74C}" type="presParOf" srcId="{CB157239-34AA-4D23-BC3E-AC57BD2BA208}" destId="{FC62EF09-AB6C-439A-A6DD-931414D6F918}" srcOrd="5" destOrd="0" presId="urn:microsoft.com/office/officeart/2005/8/layout/radial4"/>
    <dgm:cxn modelId="{04ECB5FA-0270-472D-ABDF-8EF0FA048C54}" type="presParOf" srcId="{CB157239-34AA-4D23-BC3E-AC57BD2BA208}" destId="{9C1F0A3C-EEE9-478A-A55E-B465AD263EFF}" srcOrd="6" destOrd="0" presId="urn:microsoft.com/office/officeart/2005/8/layout/radial4"/>
    <dgm:cxn modelId="{9CF3C885-0002-4F3C-AF85-D9BB85168EA4}" type="presParOf" srcId="{CB157239-34AA-4D23-BC3E-AC57BD2BA208}" destId="{DEBF1087-2B02-4B63-BA63-52CEAE6F1F29}" srcOrd="7" destOrd="0" presId="urn:microsoft.com/office/officeart/2005/8/layout/radial4"/>
    <dgm:cxn modelId="{8AC6B30E-E081-490E-9948-B01B6701C56C}" type="presParOf" srcId="{CB157239-34AA-4D23-BC3E-AC57BD2BA208}" destId="{CA7D1032-6C1F-4B3C-9545-E233629DF78B}" srcOrd="8" destOrd="0" presId="urn:microsoft.com/office/officeart/2005/8/layout/radial4"/>
    <dgm:cxn modelId="{2F36495E-8BB7-4FC9-AEFF-E1DFCCF62DD0}" type="presParOf" srcId="{CB157239-34AA-4D23-BC3E-AC57BD2BA208}" destId="{2B024D7D-8B35-46EE-8F1F-44085E6855F2}" srcOrd="9" destOrd="0" presId="urn:microsoft.com/office/officeart/2005/8/layout/radial4"/>
    <dgm:cxn modelId="{10A22B56-70BB-4CF8-AAC6-AEA7C2EBDBD2}" type="presParOf" srcId="{CB157239-34AA-4D23-BC3E-AC57BD2BA208}" destId="{A72BB77D-D17A-4FF8-97D1-A30A46A9CDAA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530428-D60E-4CEB-BAAE-42A165B84B2C}" type="doc">
      <dgm:prSet loTypeId="urn:microsoft.com/office/officeart/2005/8/layout/radial4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C15FF1A-177C-4591-93A9-D2770BE5CFDB}">
      <dgm:prSet phldrT="[Text]"/>
      <dgm:spPr/>
      <dgm:t>
        <a:bodyPr/>
        <a:lstStyle/>
        <a:p>
          <a:r>
            <a:rPr lang="fa-IR" dirty="0">
              <a:cs typeface="B Homa" panose="00000400000000000000" pitchFamily="2" charset="-78"/>
            </a:rPr>
            <a:t>مدل سیاست گذاری های اجتماعی در حوزه مادری</a:t>
          </a:r>
          <a:endParaRPr lang="en-US" dirty="0">
            <a:cs typeface="B Homa" panose="00000400000000000000" pitchFamily="2" charset="-78"/>
          </a:endParaRPr>
        </a:p>
      </dgm:t>
    </dgm:pt>
    <dgm:pt modelId="{838F1CAE-67C8-46C2-82F6-46113BACEB77}" type="parTrans" cxnId="{7A765A7D-6556-4568-885A-67A3F956BF9E}">
      <dgm:prSet/>
      <dgm:spPr/>
      <dgm:t>
        <a:bodyPr/>
        <a:lstStyle/>
        <a:p>
          <a:endParaRPr lang="en-US"/>
        </a:p>
      </dgm:t>
    </dgm:pt>
    <dgm:pt modelId="{43BA5E9C-DB4E-405D-A24D-EC772E84A7B9}" type="sibTrans" cxnId="{7A765A7D-6556-4568-885A-67A3F956BF9E}">
      <dgm:prSet/>
      <dgm:spPr/>
      <dgm:t>
        <a:bodyPr/>
        <a:lstStyle/>
        <a:p>
          <a:endParaRPr lang="en-US"/>
        </a:p>
      </dgm:t>
    </dgm:pt>
    <dgm:pt modelId="{477240FD-738B-4B3C-8DD8-671EF00FF969}">
      <dgm:prSet phldrT="[Text]"/>
      <dgm:spPr/>
      <dgm:t>
        <a:bodyPr/>
        <a:lstStyle/>
        <a:p>
          <a:r>
            <a:rPr lang="fa-IR" dirty="0">
              <a:cs typeface="B Homa" panose="00000400000000000000" pitchFamily="2" charset="-78"/>
            </a:rPr>
            <a:t>مدل سیاست گذاری های سوسیال دموکراسی</a:t>
          </a:r>
          <a:endParaRPr lang="en-US" dirty="0">
            <a:cs typeface="B Homa" panose="00000400000000000000" pitchFamily="2" charset="-78"/>
          </a:endParaRPr>
        </a:p>
      </dgm:t>
    </dgm:pt>
    <dgm:pt modelId="{D299889A-52BD-48F5-8D0A-C8FD54752745}" type="parTrans" cxnId="{420E1616-212F-45B2-BDB5-E37EAF1A9CD3}">
      <dgm:prSet/>
      <dgm:spPr/>
      <dgm:t>
        <a:bodyPr/>
        <a:lstStyle/>
        <a:p>
          <a:endParaRPr lang="en-US"/>
        </a:p>
      </dgm:t>
    </dgm:pt>
    <dgm:pt modelId="{98FCB3EA-6DA6-4EB4-B562-CA94A5DD8358}" type="sibTrans" cxnId="{420E1616-212F-45B2-BDB5-E37EAF1A9CD3}">
      <dgm:prSet/>
      <dgm:spPr/>
      <dgm:t>
        <a:bodyPr/>
        <a:lstStyle/>
        <a:p>
          <a:endParaRPr lang="en-US"/>
        </a:p>
      </dgm:t>
    </dgm:pt>
    <dgm:pt modelId="{19C07A91-BDBF-424C-AC42-AA6B0EC1A044}">
      <dgm:prSet phldrT="[Text]"/>
      <dgm:spPr/>
      <dgm:t>
        <a:bodyPr/>
        <a:lstStyle/>
        <a:p>
          <a:r>
            <a:rPr lang="fa-IR" dirty="0">
              <a:cs typeface="B Homa" panose="00000400000000000000" pitchFamily="2" charset="-78"/>
            </a:rPr>
            <a:t>مدل سیاست گذاری لیبرال</a:t>
          </a:r>
          <a:endParaRPr lang="en-US" dirty="0">
            <a:cs typeface="B Homa" panose="00000400000000000000" pitchFamily="2" charset="-78"/>
          </a:endParaRPr>
        </a:p>
      </dgm:t>
    </dgm:pt>
    <dgm:pt modelId="{BA03A679-91D0-4EA7-B775-6DCD859FAD59}" type="parTrans" cxnId="{20970CAE-E221-49F3-BA2F-91ECC0756962}">
      <dgm:prSet/>
      <dgm:spPr/>
      <dgm:t>
        <a:bodyPr/>
        <a:lstStyle/>
        <a:p>
          <a:endParaRPr lang="en-US"/>
        </a:p>
      </dgm:t>
    </dgm:pt>
    <dgm:pt modelId="{597B7275-CDF2-4D50-AA95-B247C9F73807}" type="sibTrans" cxnId="{20970CAE-E221-49F3-BA2F-91ECC0756962}">
      <dgm:prSet/>
      <dgm:spPr/>
      <dgm:t>
        <a:bodyPr/>
        <a:lstStyle/>
        <a:p>
          <a:endParaRPr lang="en-US"/>
        </a:p>
      </dgm:t>
    </dgm:pt>
    <dgm:pt modelId="{BE6E59FC-8849-4090-B1C6-E4217C1E2DDC}">
      <dgm:prSet phldrT="[Text]"/>
      <dgm:spPr/>
      <dgm:t>
        <a:bodyPr/>
        <a:lstStyle/>
        <a:p>
          <a:r>
            <a:rPr lang="fa-IR" dirty="0">
              <a:cs typeface="B Homa" panose="00000400000000000000" pitchFamily="2" charset="-78"/>
            </a:rPr>
            <a:t>مدل سیاست گذاری صنفی گرا</a:t>
          </a:r>
          <a:endParaRPr lang="en-US" dirty="0">
            <a:cs typeface="B Homa" panose="00000400000000000000" pitchFamily="2" charset="-78"/>
          </a:endParaRPr>
        </a:p>
      </dgm:t>
    </dgm:pt>
    <dgm:pt modelId="{E8D85842-1C18-4243-AEB8-EC43B208D990}" type="parTrans" cxnId="{79F2AFC2-A301-456F-B8CC-094DDDD74C87}">
      <dgm:prSet/>
      <dgm:spPr/>
      <dgm:t>
        <a:bodyPr/>
        <a:lstStyle/>
        <a:p>
          <a:endParaRPr lang="en-US"/>
        </a:p>
      </dgm:t>
    </dgm:pt>
    <dgm:pt modelId="{D60007E1-C564-4D52-A119-29D331E46730}" type="sibTrans" cxnId="{79F2AFC2-A301-456F-B8CC-094DDDD74C87}">
      <dgm:prSet/>
      <dgm:spPr/>
      <dgm:t>
        <a:bodyPr/>
        <a:lstStyle/>
        <a:p>
          <a:endParaRPr lang="en-US"/>
        </a:p>
      </dgm:t>
    </dgm:pt>
    <dgm:pt modelId="{2BC8D009-75A9-4F77-89F6-289608032381}" type="pres">
      <dgm:prSet presAssocID="{7F530428-D60E-4CEB-BAAE-42A165B84B2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7F74FA2-DAAD-4C0E-864A-CA888CCD2520}" type="pres">
      <dgm:prSet presAssocID="{7C15FF1A-177C-4591-93A9-D2770BE5CFDB}" presName="centerShape" presStyleLbl="node0" presStyleIdx="0" presStyleCnt="1" custLinFactNeighborX="543"/>
      <dgm:spPr/>
    </dgm:pt>
    <dgm:pt modelId="{D660DAD2-0299-4B35-8A86-64846CFBD034}" type="pres">
      <dgm:prSet presAssocID="{D299889A-52BD-48F5-8D0A-C8FD54752745}" presName="parTrans" presStyleLbl="bgSibTrans2D1" presStyleIdx="0" presStyleCnt="3"/>
      <dgm:spPr/>
    </dgm:pt>
    <dgm:pt modelId="{3E8EEB66-B921-4B41-B662-442E656BBB95}" type="pres">
      <dgm:prSet presAssocID="{477240FD-738B-4B3C-8DD8-671EF00FF969}" presName="node" presStyleLbl="node1" presStyleIdx="0" presStyleCnt="3">
        <dgm:presLayoutVars>
          <dgm:bulletEnabled val="1"/>
        </dgm:presLayoutVars>
      </dgm:prSet>
      <dgm:spPr/>
    </dgm:pt>
    <dgm:pt modelId="{2553F45F-B0E3-4708-9F01-4C16DDB51A12}" type="pres">
      <dgm:prSet presAssocID="{BA03A679-91D0-4EA7-B775-6DCD859FAD59}" presName="parTrans" presStyleLbl="bgSibTrans2D1" presStyleIdx="1" presStyleCnt="3"/>
      <dgm:spPr/>
    </dgm:pt>
    <dgm:pt modelId="{BE1B5619-FA0B-4DEF-8435-9C9D49BC2505}" type="pres">
      <dgm:prSet presAssocID="{19C07A91-BDBF-424C-AC42-AA6B0EC1A044}" presName="node" presStyleLbl="node1" presStyleIdx="1" presStyleCnt="3">
        <dgm:presLayoutVars>
          <dgm:bulletEnabled val="1"/>
        </dgm:presLayoutVars>
      </dgm:prSet>
      <dgm:spPr/>
    </dgm:pt>
    <dgm:pt modelId="{E5B3B28D-ADE1-4812-B096-EF1446C41439}" type="pres">
      <dgm:prSet presAssocID="{E8D85842-1C18-4243-AEB8-EC43B208D990}" presName="parTrans" presStyleLbl="bgSibTrans2D1" presStyleIdx="2" presStyleCnt="3"/>
      <dgm:spPr/>
    </dgm:pt>
    <dgm:pt modelId="{031E3475-7AA7-4446-A839-A865C74268AC}" type="pres">
      <dgm:prSet presAssocID="{BE6E59FC-8849-4090-B1C6-E4217C1E2DDC}" presName="node" presStyleLbl="node1" presStyleIdx="2" presStyleCnt="3">
        <dgm:presLayoutVars>
          <dgm:bulletEnabled val="1"/>
        </dgm:presLayoutVars>
      </dgm:prSet>
      <dgm:spPr/>
    </dgm:pt>
  </dgm:ptLst>
  <dgm:cxnLst>
    <dgm:cxn modelId="{FC754C0F-42C6-421A-8D01-A3272CFE7489}" type="presOf" srcId="{7F530428-D60E-4CEB-BAAE-42A165B84B2C}" destId="{2BC8D009-75A9-4F77-89F6-289608032381}" srcOrd="0" destOrd="0" presId="urn:microsoft.com/office/officeart/2005/8/layout/radial4"/>
    <dgm:cxn modelId="{420E1616-212F-45B2-BDB5-E37EAF1A9CD3}" srcId="{7C15FF1A-177C-4591-93A9-D2770BE5CFDB}" destId="{477240FD-738B-4B3C-8DD8-671EF00FF969}" srcOrd="0" destOrd="0" parTransId="{D299889A-52BD-48F5-8D0A-C8FD54752745}" sibTransId="{98FCB3EA-6DA6-4EB4-B562-CA94A5DD8358}"/>
    <dgm:cxn modelId="{622D4937-E401-4E75-88D8-22B24FBCD6CD}" type="presOf" srcId="{7C15FF1A-177C-4591-93A9-D2770BE5CFDB}" destId="{27F74FA2-DAAD-4C0E-864A-CA888CCD2520}" srcOrd="0" destOrd="0" presId="urn:microsoft.com/office/officeart/2005/8/layout/radial4"/>
    <dgm:cxn modelId="{7D6BA26D-867E-4E5A-8774-E4CBCF8E0DDF}" type="presOf" srcId="{BA03A679-91D0-4EA7-B775-6DCD859FAD59}" destId="{2553F45F-B0E3-4708-9F01-4C16DDB51A12}" srcOrd="0" destOrd="0" presId="urn:microsoft.com/office/officeart/2005/8/layout/radial4"/>
    <dgm:cxn modelId="{F6523271-CF6F-45F3-BF4D-A404C8DC9173}" type="presOf" srcId="{BE6E59FC-8849-4090-B1C6-E4217C1E2DDC}" destId="{031E3475-7AA7-4446-A839-A865C74268AC}" srcOrd="0" destOrd="0" presId="urn:microsoft.com/office/officeart/2005/8/layout/radial4"/>
    <dgm:cxn modelId="{7A765A7D-6556-4568-885A-67A3F956BF9E}" srcId="{7F530428-D60E-4CEB-BAAE-42A165B84B2C}" destId="{7C15FF1A-177C-4591-93A9-D2770BE5CFDB}" srcOrd="0" destOrd="0" parTransId="{838F1CAE-67C8-46C2-82F6-46113BACEB77}" sibTransId="{43BA5E9C-DB4E-405D-A24D-EC772E84A7B9}"/>
    <dgm:cxn modelId="{95866286-FD2C-4EF5-A5A6-7BDF3FE713BC}" type="presOf" srcId="{E8D85842-1C18-4243-AEB8-EC43B208D990}" destId="{E5B3B28D-ADE1-4812-B096-EF1446C41439}" srcOrd="0" destOrd="0" presId="urn:microsoft.com/office/officeart/2005/8/layout/radial4"/>
    <dgm:cxn modelId="{471FA68E-C4DE-403E-BFFE-6221822E3A5D}" type="presOf" srcId="{19C07A91-BDBF-424C-AC42-AA6B0EC1A044}" destId="{BE1B5619-FA0B-4DEF-8435-9C9D49BC2505}" srcOrd="0" destOrd="0" presId="urn:microsoft.com/office/officeart/2005/8/layout/radial4"/>
    <dgm:cxn modelId="{07144990-6E83-4D6B-BEAD-907F7B85C302}" type="presOf" srcId="{D299889A-52BD-48F5-8D0A-C8FD54752745}" destId="{D660DAD2-0299-4B35-8A86-64846CFBD034}" srcOrd="0" destOrd="0" presId="urn:microsoft.com/office/officeart/2005/8/layout/radial4"/>
    <dgm:cxn modelId="{20970CAE-E221-49F3-BA2F-91ECC0756962}" srcId="{7C15FF1A-177C-4591-93A9-D2770BE5CFDB}" destId="{19C07A91-BDBF-424C-AC42-AA6B0EC1A044}" srcOrd="1" destOrd="0" parTransId="{BA03A679-91D0-4EA7-B775-6DCD859FAD59}" sibTransId="{597B7275-CDF2-4D50-AA95-B247C9F73807}"/>
    <dgm:cxn modelId="{79F2AFC2-A301-456F-B8CC-094DDDD74C87}" srcId="{7C15FF1A-177C-4591-93A9-D2770BE5CFDB}" destId="{BE6E59FC-8849-4090-B1C6-E4217C1E2DDC}" srcOrd="2" destOrd="0" parTransId="{E8D85842-1C18-4243-AEB8-EC43B208D990}" sibTransId="{D60007E1-C564-4D52-A119-29D331E46730}"/>
    <dgm:cxn modelId="{15BD33E2-AC90-4A1F-B5BE-62CA254C2281}" type="presOf" srcId="{477240FD-738B-4B3C-8DD8-671EF00FF969}" destId="{3E8EEB66-B921-4B41-B662-442E656BBB95}" srcOrd="0" destOrd="0" presId="urn:microsoft.com/office/officeart/2005/8/layout/radial4"/>
    <dgm:cxn modelId="{10E7DFB3-6799-4F27-ABEF-75EFE1075A80}" type="presParOf" srcId="{2BC8D009-75A9-4F77-89F6-289608032381}" destId="{27F74FA2-DAAD-4C0E-864A-CA888CCD2520}" srcOrd="0" destOrd="0" presId="urn:microsoft.com/office/officeart/2005/8/layout/radial4"/>
    <dgm:cxn modelId="{F23229D9-9488-4670-9EA5-352D4F36C891}" type="presParOf" srcId="{2BC8D009-75A9-4F77-89F6-289608032381}" destId="{D660DAD2-0299-4B35-8A86-64846CFBD034}" srcOrd="1" destOrd="0" presId="urn:microsoft.com/office/officeart/2005/8/layout/radial4"/>
    <dgm:cxn modelId="{BE9AFED2-5EF5-42B3-81A6-D6E5336194EC}" type="presParOf" srcId="{2BC8D009-75A9-4F77-89F6-289608032381}" destId="{3E8EEB66-B921-4B41-B662-442E656BBB95}" srcOrd="2" destOrd="0" presId="urn:microsoft.com/office/officeart/2005/8/layout/radial4"/>
    <dgm:cxn modelId="{A70E06BC-B1BD-4AEF-B402-4CD7B1362DEA}" type="presParOf" srcId="{2BC8D009-75A9-4F77-89F6-289608032381}" destId="{2553F45F-B0E3-4708-9F01-4C16DDB51A12}" srcOrd="3" destOrd="0" presId="urn:microsoft.com/office/officeart/2005/8/layout/radial4"/>
    <dgm:cxn modelId="{57326D18-9204-44E6-A28A-DA8E46F10CA8}" type="presParOf" srcId="{2BC8D009-75A9-4F77-89F6-289608032381}" destId="{BE1B5619-FA0B-4DEF-8435-9C9D49BC2505}" srcOrd="4" destOrd="0" presId="urn:microsoft.com/office/officeart/2005/8/layout/radial4"/>
    <dgm:cxn modelId="{AA309CE3-89A8-4077-8457-76AF77790592}" type="presParOf" srcId="{2BC8D009-75A9-4F77-89F6-289608032381}" destId="{E5B3B28D-ADE1-4812-B096-EF1446C41439}" srcOrd="5" destOrd="0" presId="urn:microsoft.com/office/officeart/2005/8/layout/radial4"/>
    <dgm:cxn modelId="{27D9705B-E719-456E-B3E3-386EA336122E}" type="presParOf" srcId="{2BC8D009-75A9-4F77-89F6-289608032381}" destId="{031E3475-7AA7-4446-A839-A865C74268A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26DE34-F783-4504-8E50-A0AD62DB8705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62CD3AD-4C3E-4CC1-A96E-512EB87608CD}">
      <dgm:prSet phldrT="[Text]" custT="1"/>
      <dgm:spPr/>
      <dgm:t>
        <a:bodyPr/>
        <a:lstStyle/>
        <a:p>
          <a:r>
            <a:rPr lang="fa-IR" sz="1400" b="0" u="none" dirty="0">
              <a:cs typeface="2  Zar" panose="00000400000000000000" pitchFamily="2" charset="-78"/>
            </a:rPr>
            <a:t>سیاست گذاری ها و قوانین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048F2DBA-A266-459E-9E42-A26D841E4C4B}" type="parTrans" cxnId="{B5DDBE5D-421B-4688-826E-81F8F34F5B4F}">
      <dgm:prSet/>
      <dgm:spPr/>
      <dgm:t>
        <a:bodyPr/>
        <a:lstStyle/>
        <a:p>
          <a:endParaRPr lang="en-US"/>
        </a:p>
      </dgm:t>
    </dgm:pt>
    <dgm:pt modelId="{2B805E9C-40EC-415C-8AD6-191DD291E49C}" type="sibTrans" cxnId="{B5DDBE5D-421B-4688-826E-81F8F34F5B4F}">
      <dgm:prSet/>
      <dgm:spPr/>
      <dgm:t>
        <a:bodyPr/>
        <a:lstStyle/>
        <a:p>
          <a:endParaRPr lang="en-US"/>
        </a:p>
      </dgm:t>
    </dgm:pt>
    <dgm:pt modelId="{0A02D8A5-A786-4436-88BA-6E9FD0775CF8}">
      <dgm:prSet custT="1"/>
      <dgm:spPr/>
      <dgm:t>
        <a:bodyPr/>
        <a:lstStyle/>
        <a:p>
          <a:r>
            <a:rPr lang="ar-SA" sz="1400" b="0" u="none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منشور حقوق و مسؤولیتهاي زنان در نظام جمهوري اسلامی ایران</a:t>
          </a:r>
          <a:r>
            <a:rPr lang="en-US" sz="1400" b="0" u="none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:</a:t>
          </a:r>
        </a:p>
      </dgm:t>
    </dgm:pt>
    <dgm:pt modelId="{4323FEDB-2D59-48BA-98DA-6EA484DDC79A}" type="parTrans" cxnId="{F5ED4EA6-1325-4CE1-9A16-8CEF32AA6A56}">
      <dgm:prSet/>
      <dgm:spPr/>
      <dgm:t>
        <a:bodyPr/>
        <a:lstStyle/>
        <a:p>
          <a:endParaRPr lang="en-US"/>
        </a:p>
      </dgm:t>
    </dgm:pt>
    <dgm:pt modelId="{24ECBC2B-26C4-44C3-89F3-BC5D5B4D8A54}" type="sibTrans" cxnId="{F5ED4EA6-1325-4CE1-9A16-8CEF32AA6A56}">
      <dgm:prSet/>
      <dgm:spPr/>
      <dgm:t>
        <a:bodyPr/>
        <a:lstStyle/>
        <a:p>
          <a:endParaRPr lang="en-US"/>
        </a:p>
      </dgm:t>
    </dgm:pt>
    <dgm:pt modelId="{A761D567-454A-477D-B5AE-B46078E35640}">
      <dgm:prSet custT="1"/>
      <dgm:spPr/>
      <dgm:t>
        <a:bodyPr/>
        <a:lstStyle/>
        <a:p>
          <a:r>
            <a:rPr lang="fa-IR" sz="1400" b="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های اشتغال زنان در جمهوری اسلامی ایران</a:t>
          </a:r>
          <a:r>
            <a:rPr lang="fa-IR" sz="1400" b="0" u="none" dirty="0">
              <a:effectLst/>
              <a:ea typeface="Calibri" panose="020F0502020204030204" pitchFamily="34" charset="0"/>
              <a:cs typeface="2  Zar" panose="00000400000000000000" pitchFamily="2" charset="-78"/>
            </a:rPr>
            <a:t> 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22F4CDD9-80C8-4328-888A-B9835ECAAAEC}" type="parTrans" cxnId="{7E07BDE6-4DAD-4DD0-B0ED-BFFD9D2D3F90}">
      <dgm:prSet/>
      <dgm:spPr/>
      <dgm:t>
        <a:bodyPr/>
        <a:lstStyle/>
        <a:p>
          <a:endParaRPr lang="en-US"/>
        </a:p>
      </dgm:t>
    </dgm:pt>
    <dgm:pt modelId="{238E02EB-9DC1-4116-899D-AD2944C06B97}" type="sibTrans" cxnId="{7E07BDE6-4DAD-4DD0-B0ED-BFFD9D2D3F90}">
      <dgm:prSet/>
      <dgm:spPr/>
      <dgm:t>
        <a:bodyPr/>
        <a:lstStyle/>
        <a:p>
          <a:endParaRPr lang="en-US"/>
        </a:p>
      </dgm:t>
    </dgm:pt>
    <dgm:pt modelId="{94C77BFE-A844-4664-9AE7-C58C25E0A923}">
      <dgm:prSet custT="1"/>
      <dgm:spPr/>
      <dgm:t>
        <a:bodyPr/>
        <a:lstStyle/>
        <a:p>
          <a:r>
            <a:rPr lang="ar-SA" sz="1400" b="0" u="none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هاي ارتقاء مشارکت زنان در آموزش عالی </a:t>
          </a:r>
          <a:endParaRPr lang="en-US" sz="1400" b="0" u="none">
            <a:cs typeface="2  Zar" panose="00000400000000000000" pitchFamily="2" charset="-78"/>
          </a:endParaRPr>
        </a:p>
      </dgm:t>
    </dgm:pt>
    <dgm:pt modelId="{F529EAE7-EEF9-4091-8BA9-67F64131278C}" type="parTrans" cxnId="{62A9BB9D-18B8-493E-99BC-CA7B8F33119C}">
      <dgm:prSet/>
      <dgm:spPr/>
      <dgm:t>
        <a:bodyPr/>
        <a:lstStyle/>
        <a:p>
          <a:endParaRPr lang="en-US"/>
        </a:p>
      </dgm:t>
    </dgm:pt>
    <dgm:pt modelId="{359FB4AB-36C7-4EB8-9171-30C2DAF6D456}" type="sibTrans" cxnId="{62A9BB9D-18B8-493E-99BC-CA7B8F33119C}">
      <dgm:prSet/>
      <dgm:spPr/>
      <dgm:t>
        <a:bodyPr/>
        <a:lstStyle/>
        <a:p>
          <a:endParaRPr lang="en-US"/>
        </a:p>
      </dgm:t>
    </dgm:pt>
    <dgm:pt modelId="{720E8D45-F50F-446D-BAA6-9717531FFB13}">
      <dgm:prSet custT="1"/>
      <dgm:spPr/>
      <dgm:t>
        <a:bodyPr/>
        <a:lstStyle/>
        <a:p>
          <a:r>
            <a:rPr lang="ar-SA" sz="1400" b="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 و راهبردهاي ارتقاي سلامت زنان 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12E87130-7CA2-40B3-9F84-3290BB9891B9}" type="parTrans" cxnId="{36FDC2AA-9877-4405-9F54-DEFF9F48376E}">
      <dgm:prSet/>
      <dgm:spPr/>
      <dgm:t>
        <a:bodyPr/>
        <a:lstStyle/>
        <a:p>
          <a:endParaRPr lang="en-US"/>
        </a:p>
      </dgm:t>
    </dgm:pt>
    <dgm:pt modelId="{BD311AED-0F96-4BB3-9546-C1E902EC11DD}" type="sibTrans" cxnId="{36FDC2AA-9877-4405-9F54-DEFF9F48376E}">
      <dgm:prSet/>
      <dgm:spPr/>
      <dgm:t>
        <a:bodyPr/>
        <a:lstStyle/>
        <a:p>
          <a:endParaRPr lang="en-US"/>
        </a:p>
      </dgm:t>
    </dgm:pt>
    <dgm:pt modelId="{7E6BED65-88F7-46FB-8ED3-055DD51CB7B3}">
      <dgm:prSet custT="1"/>
      <dgm:spPr/>
      <dgm:t>
        <a:bodyPr/>
        <a:lstStyle/>
        <a:p>
          <a:r>
            <a:rPr lang="ar-SA" sz="1400" b="0" u="none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سند مهندسی فرهنگی کشور</a:t>
          </a:r>
          <a:endParaRPr lang="en-US" sz="1400" b="0" u="none">
            <a:cs typeface="2  Zar" panose="00000400000000000000" pitchFamily="2" charset="-78"/>
          </a:endParaRPr>
        </a:p>
      </dgm:t>
    </dgm:pt>
    <dgm:pt modelId="{0BF0B5D2-0CAB-4A1D-90BE-1E01B91EE6A6}" type="parTrans" cxnId="{7A92A558-4349-4906-B910-9469DB452828}">
      <dgm:prSet/>
      <dgm:spPr/>
      <dgm:t>
        <a:bodyPr/>
        <a:lstStyle/>
        <a:p>
          <a:endParaRPr lang="en-US"/>
        </a:p>
      </dgm:t>
    </dgm:pt>
    <dgm:pt modelId="{55590924-77F0-4764-BE21-AED70AEABBB3}" type="sibTrans" cxnId="{7A92A558-4349-4906-B910-9469DB452828}">
      <dgm:prSet/>
      <dgm:spPr/>
      <dgm:t>
        <a:bodyPr/>
        <a:lstStyle/>
        <a:p>
          <a:endParaRPr lang="en-US"/>
        </a:p>
      </dgm:t>
    </dgm:pt>
    <dgm:pt modelId="{3D0492D7-6CD6-4546-A159-C79C69245B90}">
      <dgm:prSet phldrT="[Text]" custT="1"/>
      <dgm:spPr/>
      <dgm:t>
        <a:bodyPr/>
        <a:lstStyle/>
        <a:p>
          <a:r>
            <a:rPr lang="fa-IR" sz="1400" b="0" u="none" dirty="0">
              <a:cs typeface="2  Zar" panose="00000400000000000000" pitchFamily="2" charset="-78"/>
            </a:rPr>
            <a:t>سیاست گذاری ها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F2F190C6-D039-44B5-ADDD-53C2E776D1BD}" type="sibTrans" cxnId="{DBAE309C-029F-4E0A-8D8E-8E11D816B4E2}">
      <dgm:prSet/>
      <dgm:spPr/>
      <dgm:t>
        <a:bodyPr/>
        <a:lstStyle/>
        <a:p>
          <a:endParaRPr lang="en-US"/>
        </a:p>
      </dgm:t>
    </dgm:pt>
    <dgm:pt modelId="{1B93EA02-270E-4653-AB3D-61B2601E0AB9}" type="parTrans" cxnId="{DBAE309C-029F-4E0A-8D8E-8E11D816B4E2}">
      <dgm:prSet/>
      <dgm:spPr/>
      <dgm:t>
        <a:bodyPr/>
        <a:lstStyle/>
        <a:p>
          <a:endParaRPr lang="en-US"/>
        </a:p>
      </dgm:t>
    </dgm:pt>
    <dgm:pt modelId="{7DF0190C-8CF5-4799-8BB0-5DBB84277265}">
      <dgm:prSet phldrT="[Text]" custT="1"/>
      <dgm:spPr/>
      <dgm:t>
        <a:bodyPr/>
        <a:lstStyle/>
        <a:p>
          <a:r>
            <a:rPr lang="fa-IR" sz="1400" b="0" u="none" dirty="0">
              <a:cs typeface="2  Zar" panose="00000400000000000000" pitchFamily="2" charset="-78"/>
            </a:rPr>
            <a:t>قوانین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C91276C8-F4BF-44BB-AC1A-AD9DEADA1F0A}" type="sibTrans" cxnId="{92EB2AF6-C6F2-4064-866E-AA367D52BC42}">
      <dgm:prSet/>
      <dgm:spPr/>
      <dgm:t>
        <a:bodyPr/>
        <a:lstStyle/>
        <a:p>
          <a:endParaRPr lang="en-US"/>
        </a:p>
      </dgm:t>
    </dgm:pt>
    <dgm:pt modelId="{87880CB8-34DB-4CB3-BDC1-455B2C67A700}" type="parTrans" cxnId="{92EB2AF6-C6F2-4064-866E-AA367D52BC42}">
      <dgm:prSet/>
      <dgm:spPr/>
      <dgm:t>
        <a:bodyPr/>
        <a:lstStyle/>
        <a:p>
          <a:endParaRPr lang="en-US"/>
        </a:p>
      </dgm:t>
    </dgm:pt>
    <dgm:pt modelId="{EE0665F8-E527-4809-9A0B-DA1B079B1A8E}">
      <dgm:prSet custT="1"/>
      <dgm:spPr/>
      <dgm:t>
        <a:bodyPr/>
        <a:lstStyle/>
        <a:p>
          <a:r>
            <a:rPr lang="fa-IR" sz="1400" b="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شش قانون توسعه اقتصادی</a:t>
          </a:r>
          <a:endParaRPr lang="en-US" sz="1400" b="0" u="none" dirty="0">
            <a:effectLst/>
            <a:latin typeface="Calibri" panose="020F0502020204030204" pitchFamily="34" charset="0"/>
            <a:ea typeface="Calibri" panose="020F0502020204030204" pitchFamily="34" charset="0"/>
            <a:cs typeface="2  Zar" panose="00000400000000000000" pitchFamily="2" charset="-78"/>
          </a:endParaRPr>
        </a:p>
      </dgm:t>
    </dgm:pt>
    <dgm:pt modelId="{D10A89AC-D1CD-4AA9-9196-03E6E0AD5DCC}" type="parTrans" cxnId="{3E56CF2E-F2A0-4C39-A626-B122BDDA5350}">
      <dgm:prSet/>
      <dgm:spPr/>
      <dgm:t>
        <a:bodyPr/>
        <a:lstStyle/>
        <a:p>
          <a:endParaRPr lang="en-US"/>
        </a:p>
      </dgm:t>
    </dgm:pt>
    <dgm:pt modelId="{15BD7648-EC6F-4280-9B13-09591F67CE72}" type="sibTrans" cxnId="{3E56CF2E-F2A0-4C39-A626-B122BDDA5350}">
      <dgm:prSet/>
      <dgm:spPr/>
      <dgm:t>
        <a:bodyPr/>
        <a:lstStyle/>
        <a:p>
          <a:endParaRPr lang="en-US"/>
        </a:p>
      </dgm:t>
    </dgm:pt>
    <dgm:pt modelId="{1AF754F2-B89C-4BB7-9C59-4E2A92A95C45}">
      <dgm:prSet custT="1"/>
      <dgm:spPr/>
      <dgm:t>
        <a:bodyPr/>
        <a:lstStyle/>
        <a:p>
          <a:r>
            <a:rPr lang="fa-IR" sz="1400" b="0" u="none" dirty="0">
              <a:cs typeface="2  Zar" panose="00000400000000000000" pitchFamily="2" charset="-78"/>
            </a:rPr>
            <a:t>سیاست های کلی خانواده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DD28B086-C58A-4FB8-9726-45D0070A26AA}" type="parTrans" cxnId="{135BE2B7-C5AE-401D-828D-6D8AE1D62276}">
      <dgm:prSet/>
      <dgm:spPr/>
      <dgm:t>
        <a:bodyPr/>
        <a:lstStyle/>
        <a:p>
          <a:endParaRPr lang="en-US"/>
        </a:p>
      </dgm:t>
    </dgm:pt>
    <dgm:pt modelId="{FF62930D-E436-47DC-ACF4-D629253BD1A2}" type="sibTrans" cxnId="{135BE2B7-C5AE-401D-828D-6D8AE1D62276}">
      <dgm:prSet/>
      <dgm:spPr/>
      <dgm:t>
        <a:bodyPr/>
        <a:lstStyle/>
        <a:p>
          <a:endParaRPr lang="en-US"/>
        </a:p>
      </dgm:t>
    </dgm:pt>
    <dgm:pt modelId="{3A4391CD-A5E9-4ECE-A0B1-8C89739F6064}">
      <dgm:prSet custT="1"/>
      <dgm:spPr/>
      <dgm:t>
        <a:bodyPr/>
        <a:lstStyle/>
        <a:p>
          <a:r>
            <a:rPr lang="fa-IR" sz="1400" b="0" u="none" dirty="0">
              <a:cs typeface="2  Zar" panose="00000400000000000000" pitchFamily="2" charset="-78"/>
            </a:rPr>
            <a:t>ساعات شیرهی</a:t>
          </a:r>
          <a:endParaRPr lang="en-US" sz="1400" b="0" u="none" dirty="0">
            <a:cs typeface="2  Zar" panose="00000400000000000000" pitchFamily="2" charset="-78"/>
          </a:endParaRPr>
        </a:p>
      </dgm:t>
    </dgm:pt>
    <dgm:pt modelId="{500CC155-4B8C-46B1-9FF1-247372728C66}" type="parTrans" cxnId="{23A0134F-BC41-437E-96EF-378869B243C6}">
      <dgm:prSet/>
      <dgm:spPr/>
      <dgm:t>
        <a:bodyPr/>
        <a:lstStyle/>
        <a:p>
          <a:endParaRPr lang="en-US"/>
        </a:p>
      </dgm:t>
    </dgm:pt>
    <dgm:pt modelId="{72D26A40-F8C2-4D10-BC20-EBF7AB84C128}" type="sibTrans" cxnId="{23A0134F-BC41-437E-96EF-378869B243C6}">
      <dgm:prSet/>
      <dgm:spPr/>
      <dgm:t>
        <a:bodyPr/>
        <a:lstStyle/>
        <a:p>
          <a:endParaRPr lang="en-US"/>
        </a:p>
      </dgm:t>
    </dgm:pt>
    <dgm:pt modelId="{800FCC05-B55B-4BE4-A289-416AEA10AC93}">
      <dgm:prSet custT="1"/>
      <dgm:spPr/>
      <dgm:t>
        <a:bodyPr/>
        <a:lstStyle/>
        <a:p>
          <a:r>
            <a:rPr lang="fa-IR" sz="1400" b="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قانون ساختار نظام جامع رفاه و تأمین اجتماعی و ...</a:t>
          </a:r>
          <a:endParaRPr lang="en-US" sz="1400" b="0" u="none" dirty="0">
            <a:effectLst/>
            <a:latin typeface="Calibri" panose="020F0502020204030204" pitchFamily="34" charset="0"/>
            <a:ea typeface="Calibri" panose="020F0502020204030204" pitchFamily="34" charset="0"/>
            <a:cs typeface="2  Zar" panose="00000400000000000000" pitchFamily="2" charset="-78"/>
          </a:endParaRPr>
        </a:p>
      </dgm:t>
    </dgm:pt>
    <dgm:pt modelId="{5383B9FD-57B4-4C18-B963-5810291A6493}" type="parTrans" cxnId="{F2E3160D-046C-446C-B7A8-7472794B5B1D}">
      <dgm:prSet/>
      <dgm:spPr/>
      <dgm:t>
        <a:bodyPr/>
        <a:lstStyle/>
        <a:p>
          <a:endParaRPr lang="en-US"/>
        </a:p>
      </dgm:t>
    </dgm:pt>
    <dgm:pt modelId="{3DE4A79B-38AF-48C4-8F16-F740C7A2D6C0}" type="sibTrans" cxnId="{F2E3160D-046C-446C-B7A8-7472794B5B1D}">
      <dgm:prSet/>
      <dgm:spPr/>
      <dgm:t>
        <a:bodyPr/>
        <a:lstStyle/>
        <a:p>
          <a:endParaRPr lang="en-US"/>
        </a:p>
      </dgm:t>
    </dgm:pt>
    <dgm:pt modelId="{47E36D62-F1AD-429A-B1B6-FE6ABF812C46}">
      <dgm:prSet custT="1"/>
      <dgm:spPr/>
      <dgm:t>
        <a:bodyPr/>
        <a:lstStyle/>
        <a:p>
          <a:r>
            <a:rPr lang="fa-IR" sz="1400" b="0" u="none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افزایش مرخصی زایمان </a:t>
          </a:r>
          <a:endParaRPr lang="en-US" sz="1400" b="0" u="none">
            <a:cs typeface="2  Zar" panose="00000400000000000000" pitchFamily="2" charset="-78"/>
          </a:endParaRPr>
        </a:p>
      </dgm:t>
    </dgm:pt>
    <dgm:pt modelId="{FACDB408-BF11-49C8-91A6-CCAF06FC16F0}" type="parTrans" cxnId="{B4CFD9CE-D33C-4A55-B01F-ADE04EA51F53}">
      <dgm:prSet/>
      <dgm:spPr/>
      <dgm:t>
        <a:bodyPr/>
        <a:lstStyle/>
        <a:p>
          <a:endParaRPr lang="en-US"/>
        </a:p>
      </dgm:t>
    </dgm:pt>
    <dgm:pt modelId="{D90A9464-9F18-4613-BF98-6E62240E605C}" type="sibTrans" cxnId="{B4CFD9CE-D33C-4A55-B01F-ADE04EA51F53}">
      <dgm:prSet/>
      <dgm:spPr/>
      <dgm:t>
        <a:bodyPr/>
        <a:lstStyle/>
        <a:p>
          <a:endParaRPr lang="en-US"/>
        </a:p>
      </dgm:t>
    </dgm:pt>
    <dgm:pt modelId="{91EBFEE6-73E8-4965-A7E5-1BFD770B025A}" type="pres">
      <dgm:prSet presAssocID="{3326DE34-F783-4504-8E50-A0AD62DB870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7254540-0CC5-4324-87B7-FEABBB112081}" type="pres">
      <dgm:prSet presAssocID="{E62CD3AD-4C3E-4CC1-A96E-512EB87608CD}" presName="root1" presStyleCnt="0"/>
      <dgm:spPr/>
    </dgm:pt>
    <dgm:pt modelId="{7E68A463-DF9C-4ADB-A1A3-9B772869085C}" type="pres">
      <dgm:prSet presAssocID="{E62CD3AD-4C3E-4CC1-A96E-512EB87608CD}" presName="LevelOneTextNode" presStyleLbl="node0" presStyleIdx="0" presStyleCnt="1">
        <dgm:presLayoutVars>
          <dgm:chPref val="3"/>
        </dgm:presLayoutVars>
      </dgm:prSet>
      <dgm:spPr/>
    </dgm:pt>
    <dgm:pt modelId="{3FDB7F7A-F59B-4092-A6A8-F65C99728124}" type="pres">
      <dgm:prSet presAssocID="{E62CD3AD-4C3E-4CC1-A96E-512EB87608CD}" presName="level2hierChild" presStyleCnt="0"/>
      <dgm:spPr/>
    </dgm:pt>
    <dgm:pt modelId="{0A0E8456-9EE4-43D3-90A7-BD49080F2B36}" type="pres">
      <dgm:prSet presAssocID="{1B93EA02-270E-4653-AB3D-61B2601E0AB9}" presName="conn2-1" presStyleLbl="parChTrans1D2" presStyleIdx="0" presStyleCnt="2"/>
      <dgm:spPr/>
    </dgm:pt>
    <dgm:pt modelId="{AED08BA3-7A1D-42B7-BB6E-8A28C292F35F}" type="pres">
      <dgm:prSet presAssocID="{1B93EA02-270E-4653-AB3D-61B2601E0AB9}" presName="connTx" presStyleLbl="parChTrans1D2" presStyleIdx="0" presStyleCnt="2"/>
      <dgm:spPr/>
    </dgm:pt>
    <dgm:pt modelId="{ECC28030-A686-40FD-8A19-D0CD8D5DE768}" type="pres">
      <dgm:prSet presAssocID="{3D0492D7-6CD6-4546-A159-C79C69245B90}" presName="root2" presStyleCnt="0"/>
      <dgm:spPr/>
    </dgm:pt>
    <dgm:pt modelId="{67C42E52-5F56-4538-9D00-4902F416E93D}" type="pres">
      <dgm:prSet presAssocID="{3D0492D7-6CD6-4546-A159-C79C69245B90}" presName="LevelTwoTextNode" presStyleLbl="node2" presStyleIdx="0" presStyleCnt="2">
        <dgm:presLayoutVars>
          <dgm:chPref val="3"/>
        </dgm:presLayoutVars>
      </dgm:prSet>
      <dgm:spPr/>
    </dgm:pt>
    <dgm:pt modelId="{4E0F93A5-B840-48EE-BCF6-0B86E9AB9E2B}" type="pres">
      <dgm:prSet presAssocID="{3D0492D7-6CD6-4546-A159-C79C69245B90}" presName="level3hierChild" presStyleCnt="0"/>
      <dgm:spPr/>
    </dgm:pt>
    <dgm:pt modelId="{8EF78032-0C5A-4403-9FB7-9877CCE632E2}" type="pres">
      <dgm:prSet presAssocID="{F529EAE7-EEF9-4091-8BA9-67F64131278C}" presName="conn2-1" presStyleLbl="parChTrans1D3" presStyleIdx="0" presStyleCnt="10"/>
      <dgm:spPr/>
    </dgm:pt>
    <dgm:pt modelId="{EF8F680F-25ED-43A5-A528-835963E307D6}" type="pres">
      <dgm:prSet presAssocID="{F529EAE7-EEF9-4091-8BA9-67F64131278C}" presName="connTx" presStyleLbl="parChTrans1D3" presStyleIdx="0" presStyleCnt="10"/>
      <dgm:spPr/>
    </dgm:pt>
    <dgm:pt modelId="{453A5241-B865-40FB-A4FB-2671AB953EA4}" type="pres">
      <dgm:prSet presAssocID="{94C77BFE-A844-4664-9AE7-C58C25E0A923}" presName="root2" presStyleCnt="0"/>
      <dgm:spPr/>
    </dgm:pt>
    <dgm:pt modelId="{BE000399-58F3-45CB-9310-34B6B57B36C3}" type="pres">
      <dgm:prSet presAssocID="{94C77BFE-A844-4664-9AE7-C58C25E0A923}" presName="LevelTwoTextNode" presStyleLbl="node3" presStyleIdx="0" presStyleCnt="10">
        <dgm:presLayoutVars>
          <dgm:chPref val="3"/>
        </dgm:presLayoutVars>
      </dgm:prSet>
      <dgm:spPr/>
    </dgm:pt>
    <dgm:pt modelId="{732056EF-6A33-40D6-9C40-3A9D6BCD8F26}" type="pres">
      <dgm:prSet presAssocID="{94C77BFE-A844-4664-9AE7-C58C25E0A923}" presName="level3hierChild" presStyleCnt="0"/>
      <dgm:spPr/>
    </dgm:pt>
    <dgm:pt modelId="{C95FACE6-E0AB-4A52-9539-FC9806878FB2}" type="pres">
      <dgm:prSet presAssocID="{22F4CDD9-80C8-4328-888A-B9835ECAAAEC}" presName="conn2-1" presStyleLbl="parChTrans1D3" presStyleIdx="1" presStyleCnt="10"/>
      <dgm:spPr/>
    </dgm:pt>
    <dgm:pt modelId="{810DB996-00A1-4FD9-9D8B-901D42AF2A1A}" type="pres">
      <dgm:prSet presAssocID="{22F4CDD9-80C8-4328-888A-B9835ECAAAEC}" presName="connTx" presStyleLbl="parChTrans1D3" presStyleIdx="1" presStyleCnt="10"/>
      <dgm:spPr/>
    </dgm:pt>
    <dgm:pt modelId="{90530FFF-ABF5-44DB-BA64-1C70FF25230C}" type="pres">
      <dgm:prSet presAssocID="{A761D567-454A-477D-B5AE-B46078E35640}" presName="root2" presStyleCnt="0"/>
      <dgm:spPr/>
    </dgm:pt>
    <dgm:pt modelId="{4E760331-49DE-4485-93E9-668260CFA014}" type="pres">
      <dgm:prSet presAssocID="{A761D567-454A-477D-B5AE-B46078E35640}" presName="LevelTwoTextNode" presStyleLbl="node3" presStyleIdx="1" presStyleCnt="10">
        <dgm:presLayoutVars>
          <dgm:chPref val="3"/>
        </dgm:presLayoutVars>
      </dgm:prSet>
      <dgm:spPr/>
    </dgm:pt>
    <dgm:pt modelId="{84DD1A3C-8A6B-4F0C-8367-25A89DF80C36}" type="pres">
      <dgm:prSet presAssocID="{A761D567-454A-477D-B5AE-B46078E35640}" presName="level3hierChild" presStyleCnt="0"/>
      <dgm:spPr/>
    </dgm:pt>
    <dgm:pt modelId="{35E32388-7EDE-478E-8F10-5BF858BED2A6}" type="pres">
      <dgm:prSet presAssocID="{4323FEDB-2D59-48BA-98DA-6EA484DDC79A}" presName="conn2-1" presStyleLbl="parChTrans1D3" presStyleIdx="2" presStyleCnt="10"/>
      <dgm:spPr/>
    </dgm:pt>
    <dgm:pt modelId="{69201BA1-0CB5-41F4-984B-01D79AED86D8}" type="pres">
      <dgm:prSet presAssocID="{4323FEDB-2D59-48BA-98DA-6EA484DDC79A}" presName="connTx" presStyleLbl="parChTrans1D3" presStyleIdx="2" presStyleCnt="10"/>
      <dgm:spPr/>
    </dgm:pt>
    <dgm:pt modelId="{E1B6017B-56E1-4861-BDBB-C6030FA736C4}" type="pres">
      <dgm:prSet presAssocID="{0A02D8A5-A786-4436-88BA-6E9FD0775CF8}" presName="root2" presStyleCnt="0"/>
      <dgm:spPr/>
    </dgm:pt>
    <dgm:pt modelId="{74D11164-52B2-4CBA-A53F-1D1DE21B25EE}" type="pres">
      <dgm:prSet presAssocID="{0A02D8A5-A786-4436-88BA-6E9FD0775CF8}" presName="LevelTwoTextNode" presStyleLbl="node3" presStyleIdx="2" presStyleCnt="10">
        <dgm:presLayoutVars>
          <dgm:chPref val="3"/>
        </dgm:presLayoutVars>
      </dgm:prSet>
      <dgm:spPr/>
    </dgm:pt>
    <dgm:pt modelId="{B7231959-66D0-4181-B0F3-3940D5F0A86B}" type="pres">
      <dgm:prSet presAssocID="{0A02D8A5-A786-4436-88BA-6E9FD0775CF8}" presName="level3hierChild" presStyleCnt="0"/>
      <dgm:spPr/>
    </dgm:pt>
    <dgm:pt modelId="{39A81663-9AE8-4D6C-AF53-A057076B2F99}" type="pres">
      <dgm:prSet presAssocID="{0BF0B5D2-0CAB-4A1D-90BE-1E01B91EE6A6}" presName="conn2-1" presStyleLbl="parChTrans1D3" presStyleIdx="3" presStyleCnt="10"/>
      <dgm:spPr/>
    </dgm:pt>
    <dgm:pt modelId="{B056CC10-68F6-4AFD-9339-D62C725C63B0}" type="pres">
      <dgm:prSet presAssocID="{0BF0B5D2-0CAB-4A1D-90BE-1E01B91EE6A6}" presName="connTx" presStyleLbl="parChTrans1D3" presStyleIdx="3" presStyleCnt="10"/>
      <dgm:spPr/>
    </dgm:pt>
    <dgm:pt modelId="{CAB7EC28-3000-4481-9994-7FBEB0638E2A}" type="pres">
      <dgm:prSet presAssocID="{7E6BED65-88F7-46FB-8ED3-055DD51CB7B3}" presName="root2" presStyleCnt="0"/>
      <dgm:spPr/>
    </dgm:pt>
    <dgm:pt modelId="{C2233004-BAD0-4AD3-82DC-B0F6603DFF60}" type="pres">
      <dgm:prSet presAssocID="{7E6BED65-88F7-46FB-8ED3-055DD51CB7B3}" presName="LevelTwoTextNode" presStyleLbl="node3" presStyleIdx="3" presStyleCnt="10">
        <dgm:presLayoutVars>
          <dgm:chPref val="3"/>
        </dgm:presLayoutVars>
      </dgm:prSet>
      <dgm:spPr/>
    </dgm:pt>
    <dgm:pt modelId="{C8FAE642-E50E-47DD-93AA-8D9048465C09}" type="pres">
      <dgm:prSet presAssocID="{7E6BED65-88F7-46FB-8ED3-055DD51CB7B3}" presName="level3hierChild" presStyleCnt="0"/>
      <dgm:spPr/>
    </dgm:pt>
    <dgm:pt modelId="{FC0CC5C2-B79F-425B-9075-61524E987D40}" type="pres">
      <dgm:prSet presAssocID="{12E87130-7CA2-40B3-9F84-3290BB9891B9}" presName="conn2-1" presStyleLbl="parChTrans1D3" presStyleIdx="4" presStyleCnt="10"/>
      <dgm:spPr/>
    </dgm:pt>
    <dgm:pt modelId="{FE184AE3-6A8F-4756-82E8-5494A9CC615F}" type="pres">
      <dgm:prSet presAssocID="{12E87130-7CA2-40B3-9F84-3290BB9891B9}" presName="connTx" presStyleLbl="parChTrans1D3" presStyleIdx="4" presStyleCnt="10"/>
      <dgm:spPr/>
    </dgm:pt>
    <dgm:pt modelId="{A329082C-6A20-484C-AE95-46EB8F1905E7}" type="pres">
      <dgm:prSet presAssocID="{720E8D45-F50F-446D-BAA6-9717531FFB13}" presName="root2" presStyleCnt="0"/>
      <dgm:spPr/>
    </dgm:pt>
    <dgm:pt modelId="{0F840E39-1262-4E8A-B714-B2F1D60D5976}" type="pres">
      <dgm:prSet presAssocID="{720E8D45-F50F-446D-BAA6-9717531FFB13}" presName="LevelTwoTextNode" presStyleLbl="node3" presStyleIdx="4" presStyleCnt="10">
        <dgm:presLayoutVars>
          <dgm:chPref val="3"/>
        </dgm:presLayoutVars>
      </dgm:prSet>
      <dgm:spPr/>
    </dgm:pt>
    <dgm:pt modelId="{2CB61C81-0D77-454D-8CAD-2F241A9F95C3}" type="pres">
      <dgm:prSet presAssocID="{720E8D45-F50F-446D-BAA6-9717531FFB13}" presName="level3hierChild" presStyleCnt="0"/>
      <dgm:spPr/>
    </dgm:pt>
    <dgm:pt modelId="{D749393F-0805-4EA9-9695-5929AB340E43}" type="pres">
      <dgm:prSet presAssocID="{DD28B086-C58A-4FB8-9726-45D0070A26AA}" presName="conn2-1" presStyleLbl="parChTrans1D3" presStyleIdx="5" presStyleCnt="10"/>
      <dgm:spPr/>
    </dgm:pt>
    <dgm:pt modelId="{F8805106-DFEF-42E5-AD11-737F259A9F7F}" type="pres">
      <dgm:prSet presAssocID="{DD28B086-C58A-4FB8-9726-45D0070A26AA}" presName="connTx" presStyleLbl="parChTrans1D3" presStyleIdx="5" presStyleCnt="10"/>
      <dgm:spPr/>
    </dgm:pt>
    <dgm:pt modelId="{973284AB-1E01-464E-B779-BD9F6EE2F64E}" type="pres">
      <dgm:prSet presAssocID="{1AF754F2-B89C-4BB7-9C59-4E2A92A95C45}" presName="root2" presStyleCnt="0"/>
      <dgm:spPr/>
    </dgm:pt>
    <dgm:pt modelId="{19F169C5-34F6-456C-8C1A-204385637836}" type="pres">
      <dgm:prSet presAssocID="{1AF754F2-B89C-4BB7-9C59-4E2A92A95C45}" presName="LevelTwoTextNode" presStyleLbl="node3" presStyleIdx="5" presStyleCnt="10">
        <dgm:presLayoutVars>
          <dgm:chPref val="3"/>
        </dgm:presLayoutVars>
      </dgm:prSet>
      <dgm:spPr/>
    </dgm:pt>
    <dgm:pt modelId="{FBAF580D-91F5-4959-B0CD-9FFAE65EACBF}" type="pres">
      <dgm:prSet presAssocID="{1AF754F2-B89C-4BB7-9C59-4E2A92A95C45}" presName="level3hierChild" presStyleCnt="0"/>
      <dgm:spPr/>
    </dgm:pt>
    <dgm:pt modelId="{65FAFA75-0D4B-45EB-9C29-22BB322D47A1}" type="pres">
      <dgm:prSet presAssocID="{87880CB8-34DB-4CB3-BDC1-455B2C67A700}" presName="conn2-1" presStyleLbl="parChTrans1D2" presStyleIdx="1" presStyleCnt="2"/>
      <dgm:spPr/>
    </dgm:pt>
    <dgm:pt modelId="{D52A2807-6619-4BA4-A23F-EEE40F000C1C}" type="pres">
      <dgm:prSet presAssocID="{87880CB8-34DB-4CB3-BDC1-455B2C67A700}" presName="connTx" presStyleLbl="parChTrans1D2" presStyleIdx="1" presStyleCnt="2"/>
      <dgm:spPr/>
    </dgm:pt>
    <dgm:pt modelId="{8D7071E8-9DC2-4900-88D4-106DCD9B51BD}" type="pres">
      <dgm:prSet presAssocID="{7DF0190C-8CF5-4799-8BB0-5DBB84277265}" presName="root2" presStyleCnt="0"/>
      <dgm:spPr/>
    </dgm:pt>
    <dgm:pt modelId="{C18C2446-4436-4DB7-936A-7B9F9E2E1908}" type="pres">
      <dgm:prSet presAssocID="{7DF0190C-8CF5-4799-8BB0-5DBB84277265}" presName="LevelTwoTextNode" presStyleLbl="node2" presStyleIdx="1" presStyleCnt="2">
        <dgm:presLayoutVars>
          <dgm:chPref val="3"/>
        </dgm:presLayoutVars>
      </dgm:prSet>
      <dgm:spPr/>
    </dgm:pt>
    <dgm:pt modelId="{B6E129F8-7CF0-4CA1-98EB-E4D03F0A99F7}" type="pres">
      <dgm:prSet presAssocID="{7DF0190C-8CF5-4799-8BB0-5DBB84277265}" presName="level3hierChild" presStyleCnt="0"/>
      <dgm:spPr/>
    </dgm:pt>
    <dgm:pt modelId="{BD49185B-7886-42E7-8600-0BE0FB4324DF}" type="pres">
      <dgm:prSet presAssocID="{D10A89AC-D1CD-4AA9-9196-03E6E0AD5DCC}" presName="conn2-1" presStyleLbl="parChTrans1D3" presStyleIdx="6" presStyleCnt="10"/>
      <dgm:spPr/>
    </dgm:pt>
    <dgm:pt modelId="{F94FF6A7-75B3-49D6-9107-CF13A0A0FDB1}" type="pres">
      <dgm:prSet presAssocID="{D10A89AC-D1CD-4AA9-9196-03E6E0AD5DCC}" presName="connTx" presStyleLbl="parChTrans1D3" presStyleIdx="6" presStyleCnt="10"/>
      <dgm:spPr/>
    </dgm:pt>
    <dgm:pt modelId="{B852688E-DF8A-4065-9626-FAB2CE33990A}" type="pres">
      <dgm:prSet presAssocID="{EE0665F8-E527-4809-9A0B-DA1B079B1A8E}" presName="root2" presStyleCnt="0"/>
      <dgm:spPr/>
    </dgm:pt>
    <dgm:pt modelId="{86C38E78-EB2A-4C9F-8F97-30DB47A75CE3}" type="pres">
      <dgm:prSet presAssocID="{EE0665F8-E527-4809-9A0B-DA1B079B1A8E}" presName="LevelTwoTextNode" presStyleLbl="node3" presStyleIdx="6" presStyleCnt="10">
        <dgm:presLayoutVars>
          <dgm:chPref val="3"/>
        </dgm:presLayoutVars>
      </dgm:prSet>
      <dgm:spPr/>
    </dgm:pt>
    <dgm:pt modelId="{685A13D0-26D3-4D7D-8551-75582DD25E7C}" type="pres">
      <dgm:prSet presAssocID="{EE0665F8-E527-4809-9A0B-DA1B079B1A8E}" presName="level3hierChild" presStyleCnt="0"/>
      <dgm:spPr/>
    </dgm:pt>
    <dgm:pt modelId="{750FED56-7975-419D-87B1-24EF62CEB80E}" type="pres">
      <dgm:prSet presAssocID="{500CC155-4B8C-46B1-9FF1-247372728C66}" presName="conn2-1" presStyleLbl="parChTrans1D3" presStyleIdx="7" presStyleCnt="10"/>
      <dgm:spPr/>
    </dgm:pt>
    <dgm:pt modelId="{31BAF8C0-26CE-47BC-85C1-A4D88363AD4C}" type="pres">
      <dgm:prSet presAssocID="{500CC155-4B8C-46B1-9FF1-247372728C66}" presName="connTx" presStyleLbl="parChTrans1D3" presStyleIdx="7" presStyleCnt="10"/>
      <dgm:spPr/>
    </dgm:pt>
    <dgm:pt modelId="{DACDF7FB-464A-408E-8A5B-916F2A95C65D}" type="pres">
      <dgm:prSet presAssocID="{3A4391CD-A5E9-4ECE-A0B1-8C89739F6064}" presName="root2" presStyleCnt="0"/>
      <dgm:spPr/>
    </dgm:pt>
    <dgm:pt modelId="{C14DA734-760D-43B8-A743-713C9492F3D8}" type="pres">
      <dgm:prSet presAssocID="{3A4391CD-A5E9-4ECE-A0B1-8C89739F6064}" presName="LevelTwoTextNode" presStyleLbl="node3" presStyleIdx="7" presStyleCnt="10">
        <dgm:presLayoutVars>
          <dgm:chPref val="3"/>
        </dgm:presLayoutVars>
      </dgm:prSet>
      <dgm:spPr/>
    </dgm:pt>
    <dgm:pt modelId="{5DB59013-4B5B-4370-AF73-665767532610}" type="pres">
      <dgm:prSet presAssocID="{3A4391CD-A5E9-4ECE-A0B1-8C89739F6064}" presName="level3hierChild" presStyleCnt="0"/>
      <dgm:spPr/>
    </dgm:pt>
    <dgm:pt modelId="{4B49DDB4-6966-4374-9650-1038959D0490}" type="pres">
      <dgm:prSet presAssocID="{FACDB408-BF11-49C8-91A6-CCAF06FC16F0}" presName="conn2-1" presStyleLbl="parChTrans1D3" presStyleIdx="8" presStyleCnt="10"/>
      <dgm:spPr/>
    </dgm:pt>
    <dgm:pt modelId="{498693A8-F56B-4DA2-B28D-0DCA541845B8}" type="pres">
      <dgm:prSet presAssocID="{FACDB408-BF11-49C8-91A6-CCAF06FC16F0}" presName="connTx" presStyleLbl="parChTrans1D3" presStyleIdx="8" presStyleCnt="10"/>
      <dgm:spPr/>
    </dgm:pt>
    <dgm:pt modelId="{412221B9-4A08-45F5-8AD5-30C858A798BC}" type="pres">
      <dgm:prSet presAssocID="{47E36D62-F1AD-429A-B1B6-FE6ABF812C46}" presName="root2" presStyleCnt="0"/>
      <dgm:spPr/>
    </dgm:pt>
    <dgm:pt modelId="{369025A5-E62F-4DC1-8E2E-6620CD735869}" type="pres">
      <dgm:prSet presAssocID="{47E36D62-F1AD-429A-B1B6-FE6ABF812C46}" presName="LevelTwoTextNode" presStyleLbl="node3" presStyleIdx="8" presStyleCnt="10">
        <dgm:presLayoutVars>
          <dgm:chPref val="3"/>
        </dgm:presLayoutVars>
      </dgm:prSet>
      <dgm:spPr/>
    </dgm:pt>
    <dgm:pt modelId="{BB8A77DF-0F99-4122-AE64-41782E8252A7}" type="pres">
      <dgm:prSet presAssocID="{47E36D62-F1AD-429A-B1B6-FE6ABF812C46}" presName="level3hierChild" presStyleCnt="0"/>
      <dgm:spPr/>
    </dgm:pt>
    <dgm:pt modelId="{B91BA3E6-945E-4257-BF14-AA6B387F5561}" type="pres">
      <dgm:prSet presAssocID="{5383B9FD-57B4-4C18-B963-5810291A6493}" presName="conn2-1" presStyleLbl="parChTrans1D3" presStyleIdx="9" presStyleCnt="10"/>
      <dgm:spPr/>
    </dgm:pt>
    <dgm:pt modelId="{FDC35A5F-5C62-458F-A986-83533AC01939}" type="pres">
      <dgm:prSet presAssocID="{5383B9FD-57B4-4C18-B963-5810291A6493}" presName="connTx" presStyleLbl="parChTrans1D3" presStyleIdx="9" presStyleCnt="10"/>
      <dgm:spPr/>
    </dgm:pt>
    <dgm:pt modelId="{AE9C838E-2AFF-417C-A8D6-1357ADBAC969}" type="pres">
      <dgm:prSet presAssocID="{800FCC05-B55B-4BE4-A289-416AEA10AC93}" presName="root2" presStyleCnt="0"/>
      <dgm:spPr/>
    </dgm:pt>
    <dgm:pt modelId="{49360495-B73D-4810-998C-922A351F4EEC}" type="pres">
      <dgm:prSet presAssocID="{800FCC05-B55B-4BE4-A289-416AEA10AC93}" presName="LevelTwoTextNode" presStyleLbl="node3" presStyleIdx="9" presStyleCnt="10">
        <dgm:presLayoutVars>
          <dgm:chPref val="3"/>
        </dgm:presLayoutVars>
      </dgm:prSet>
      <dgm:spPr/>
    </dgm:pt>
    <dgm:pt modelId="{A3A0CC1A-8BA2-4FD5-BFCC-CE53D86364B8}" type="pres">
      <dgm:prSet presAssocID="{800FCC05-B55B-4BE4-A289-416AEA10AC93}" presName="level3hierChild" presStyleCnt="0"/>
      <dgm:spPr/>
    </dgm:pt>
  </dgm:ptLst>
  <dgm:cxnLst>
    <dgm:cxn modelId="{F2E3160D-046C-446C-B7A8-7472794B5B1D}" srcId="{7DF0190C-8CF5-4799-8BB0-5DBB84277265}" destId="{800FCC05-B55B-4BE4-A289-416AEA10AC93}" srcOrd="3" destOrd="0" parTransId="{5383B9FD-57B4-4C18-B963-5810291A6493}" sibTransId="{3DE4A79B-38AF-48C4-8F16-F740C7A2D6C0}"/>
    <dgm:cxn modelId="{5057D62C-103C-4E8A-B4DD-08574C36C541}" type="presOf" srcId="{4323FEDB-2D59-48BA-98DA-6EA484DDC79A}" destId="{69201BA1-0CB5-41F4-984B-01D79AED86D8}" srcOrd="1" destOrd="0" presId="urn:microsoft.com/office/officeart/2008/layout/HorizontalMultiLevelHierarchy"/>
    <dgm:cxn modelId="{3A297F2D-4909-4440-AC65-B4A9EDAFCF25}" type="presOf" srcId="{F529EAE7-EEF9-4091-8BA9-67F64131278C}" destId="{EF8F680F-25ED-43A5-A528-835963E307D6}" srcOrd="1" destOrd="0" presId="urn:microsoft.com/office/officeart/2008/layout/HorizontalMultiLevelHierarchy"/>
    <dgm:cxn modelId="{3E56CF2E-F2A0-4C39-A626-B122BDDA5350}" srcId="{7DF0190C-8CF5-4799-8BB0-5DBB84277265}" destId="{EE0665F8-E527-4809-9A0B-DA1B079B1A8E}" srcOrd="0" destOrd="0" parTransId="{D10A89AC-D1CD-4AA9-9196-03E6E0AD5DCC}" sibTransId="{15BD7648-EC6F-4280-9B13-09591F67CE72}"/>
    <dgm:cxn modelId="{B241F132-A962-4FFE-BCED-EF3BAEDFBFF1}" type="presOf" srcId="{500CC155-4B8C-46B1-9FF1-247372728C66}" destId="{31BAF8C0-26CE-47BC-85C1-A4D88363AD4C}" srcOrd="1" destOrd="0" presId="urn:microsoft.com/office/officeart/2008/layout/HorizontalMultiLevelHierarchy"/>
    <dgm:cxn modelId="{F1E6E437-F5ED-449B-ABE7-F797CF0F10EF}" type="presOf" srcId="{22F4CDD9-80C8-4328-888A-B9835ECAAAEC}" destId="{810DB996-00A1-4FD9-9D8B-901D42AF2A1A}" srcOrd="1" destOrd="0" presId="urn:microsoft.com/office/officeart/2008/layout/HorizontalMultiLevelHierarchy"/>
    <dgm:cxn modelId="{4AD6B63D-7C14-417F-823A-4072BF9AF3A3}" type="presOf" srcId="{3D0492D7-6CD6-4546-A159-C79C69245B90}" destId="{67C42E52-5F56-4538-9D00-4902F416E93D}" srcOrd="0" destOrd="0" presId="urn:microsoft.com/office/officeart/2008/layout/HorizontalMultiLevelHierarchy"/>
    <dgm:cxn modelId="{DDE6CD3D-6A7F-455A-8FF8-B5987B3F8F8E}" type="presOf" srcId="{12E87130-7CA2-40B3-9F84-3290BB9891B9}" destId="{FC0CC5C2-B79F-425B-9075-61524E987D40}" srcOrd="0" destOrd="0" presId="urn:microsoft.com/office/officeart/2008/layout/HorizontalMultiLevelHierarchy"/>
    <dgm:cxn modelId="{962BE140-2EBA-4369-A3C8-AAF94C00FE35}" type="presOf" srcId="{12E87130-7CA2-40B3-9F84-3290BB9891B9}" destId="{FE184AE3-6A8F-4756-82E8-5494A9CC615F}" srcOrd="1" destOrd="0" presId="urn:microsoft.com/office/officeart/2008/layout/HorizontalMultiLevelHierarchy"/>
    <dgm:cxn modelId="{8AD8E45B-6410-4ABE-88DF-7742B8614A33}" type="presOf" srcId="{3326DE34-F783-4504-8E50-A0AD62DB8705}" destId="{91EBFEE6-73E8-4965-A7E5-1BFD770B025A}" srcOrd="0" destOrd="0" presId="urn:microsoft.com/office/officeart/2008/layout/HorizontalMultiLevelHierarchy"/>
    <dgm:cxn modelId="{17DD0B5D-E01B-4852-8844-15B61EBC9C1F}" type="presOf" srcId="{720E8D45-F50F-446D-BAA6-9717531FFB13}" destId="{0F840E39-1262-4E8A-B714-B2F1D60D5976}" srcOrd="0" destOrd="0" presId="urn:microsoft.com/office/officeart/2008/layout/HorizontalMultiLevelHierarchy"/>
    <dgm:cxn modelId="{B5C99B5D-49EF-4587-BD7B-F897533E97A0}" type="presOf" srcId="{D10A89AC-D1CD-4AA9-9196-03E6E0AD5DCC}" destId="{BD49185B-7886-42E7-8600-0BE0FB4324DF}" srcOrd="0" destOrd="0" presId="urn:microsoft.com/office/officeart/2008/layout/HorizontalMultiLevelHierarchy"/>
    <dgm:cxn modelId="{B5DDBE5D-421B-4688-826E-81F8F34F5B4F}" srcId="{3326DE34-F783-4504-8E50-A0AD62DB8705}" destId="{E62CD3AD-4C3E-4CC1-A96E-512EB87608CD}" srcOrd="0" destOrd="0" parTransId="{048F2DBA-A266-459E-9E42-A26D841E4C4B}" sibTransId="{2B805E9C-40EC-415C-8AD6-191DD291E49C}"/>
    <dgm:cxn modelId="{3EF02E5F-5033-429B-B9CB-B0AB38110733}" type="presOf" srcId="{0BF0B5D2-0CAB-4A1D-90BE-1E01B91EE6A6}" destId="{B056CC10-68F6-4AFD-9339-D62C725C63B0}" srcOrd="1" destOrd="0" presId="urn:microsoft.com/office/officeart/2008/layout/HorizontalMultiLevelHierarchy"/>
    <dgm:cxn modelId="{436E0843-36DF-4346-85BA-E1FB14A936AB}" type="presOf" srcId="{D10A89AC-D1CD-4AA9-9196-03E6E0AD5DCC}" destId="{F94FF6A7-75B3-49D6-9107-CF13A0A0FDB1}" srcOrd="1" destOrd="0" presId="urn:microsoft.com/office/officeart/2008/layout/HorizontalMultiLevelHierarchy"/>
    <dgm:cxn modelId="{4D65E365-D1B4-497F-BC65-51939A3A8BB2}" type="presOf" srcId="{7E6BED65-88F7-46FB-8ED3-055DD51CB7B3}" destId="{C2233004-BAD0-4AD3-82DC-B0F6603DFF60}" srcOrd="0" destOrd="0" presId="urn:microsoft.com/office/officeart/2008/layout/HorizontalMultiLevelHierarchy"/>
    <dgm:cxn modelId="{0F2EF365-5839-488D-A2E9-FA4ABA54A8F1}" type="presOf" srcId="{800FCC05-B55B-4BE4-A289-416AEA10AC93}" destId="{49360495-B73D-4810-998C-922A351F4EEC}" srcOrd="0" destOrd="0" presId="urn:microsoft.com/office/officeart/2008/layout/HorizontalMultiLevelHierarchy"/>
    <dgm:cxn modelId="{E8FE5668-9361-43A5-B35A-7AF0E01E9B9E}" type="presOf" srcId="{22F4CDD9-80C8-4328-888A-B9835ECAAAEC}" destId="{C95FACE6-E0AB-4A52-9539-FC9806878FB2}" srcOrd="0" destOrd="0" presId="urn:microsoft.com/office/officeart/2008/layout/HorizontalMultiLevelHierarchy"/>
    <dgm:cxn modelId="{23A0134F-BC41-437E-96EF-378869B243C6}" srcId="{7DF0190C-8CF5-4799-8BB0-5DBB84277265}" destId="{3A4391CD-A5E9-4ECE-A0B1-8C89739F6064}" srcOrd="1" destOrd="0" parTransId="{500CC155-4B8C-46B1-9FF1-247372728C66}" sibTransId="{72D26A40-F8C2-4D10-BC20-EBF7AB84C128}"/>
    <dgm:cxn modelId="{FDFE3350-60FC-406A-BB0E-7F44D015BF3C}" type="presOf" srcId="{FACDB408-BF11-49C8-91A6-CCAF06FC16F0}" destId="{4B49DDB4-6966-4374-9650-1038959D0490}" srcOrd="0" destOrd="0" presId="urn:microsoft.com/office/officeart/2008/layout/HorizontalMultiLevelHierarchy"/>
    <dgm:cxn modelId="{7A92A558-4349-4906-B910-9469DB452828}" srcId="{3D0492D7-6CD6-4546-A159-C79C69245B90}" destId="{7E6BED65-88F7-46FB-8ED3-055DD51CB7B3}" srcOrd="3" destOrd="0" parTransId="{0BF0B5D2-0CAB-4A1D-90BE-1E01B91EE6A6}" sibTransId="{55590924-77F0-4764-BE21-AED70AEABBB3}"/>
    <dgm:cxn modelId="{D8374459-29B0-4F47-A560-65EB910AED03}" type="presOf" srcId="{7DF0190C-8CF5-4799-8BB0-5DBB84277265}" destId="{C18C2446-4436-4DB7-936A-7B9F9E2E1908}" srcOrd="0" destOrd="0" presId="urn:microsoft.com/office/officeart/2008/layout/HorizontalMultiLevelHierarchy"/>
    <dgm:cxn modelId="{39739C86-5420-4B4D-ADBF-C67816A81D69}" type="presOf" srcId="{500CC155-4B8C-46B1-9FF1-247372728C66}" destId="{750FED56-7975-419D-87B1-24EF62CEB80E}" srcOrd="0" destOrd="0" presId="urn:microsoft.com/office/officeart/2008/layout/HorizontalMultiLevelHierarchy"/>
    <dgm:cxn modelId="{9F176E89-F36B-44EE-ADAC-C3082F22126F}" type="presOf" srcId="{5383B9FD-57B4-4C18-B963-5810291A6493}" destId="{B91BA3E6-945E-4257-BF14-AA6B387F5561}" srcOrd="0" destOrd="0" presId="urn:microsoft.com/office/officeart/2008/layout/HorizontalMultiLevelHierarchy"/>
    <dgm:cxn modelId="{EDBA188C-82D0-48A9-BFF6-1EE2701CFD76}" type="presOf" srcId="{5383B9FD-57B4-4C18-B963-5810291A6493}" destId="{FDC35A5F-5C62-458F-A986-83533AC01939}" srcOrd="1" destOrd="0" presId="urn:microsoft.com/office/officeart/2008/layout/HorizontalMultiLevelHierarchy"/>
    <dgm:cxn modelId="{B3FE9993-2B69-4869-A886-AA34680B6473}" type="presOf" srcId="{3A4391CD-A5E9-4ECE-A0B1-8C89739F6064}" destId="{C14DA734-760D-43B8-A743-713C9492F3D8}" srcOrd="0" destOrd="0" presId="urn:microsoft.com/office/officeart/2008/layout/HorizontalMultiLevelHierarchy"/>
    <dgm:cxn modelId="{FD50AA95-CDA9-4DF8-A212-5F17913B5613}" type="presOf" srcId="{47E36D62-F1AD-429A-B1B6-FE6ABF812C46}" destId="{369025A5-E62F-4DC1-8E2E-6620CD735869}" srcOrd="0" destOrd="0" presId="urn:microsoft.com/office/officeart/2008/layout/HorizontalMultiLevelHierarchy"/>
    <dgm:cxn modelId="{DBAE309C-029F-4E0A-8D8E-8E11D816B4E2}" srcId="{E62CD3AD-4C3E-4CC1-A96E-512EB87608CD}" destId="{3D0492D7-6CD6-4546-A159-C79C69245B90}" srcOrd="0" destOrd="0" parTransId="{1B93EA02-270E-4653-AB3D-61B2601E0AB9}" sibTransId="{F2F190C6-D039-44B5-ADDD-53C2E776D1BD}"/>
    <dgm:cxn modelId="{62A9BB9D-18B8-493E-99BC-CA7B8F33119C}" srcId="{3D0492D7-6CD6-4546-A159-C79C69245B90}" destId="{94C77BFE-A844-4664-9AE7-C58C25E0A923}" srcOrd="0" destOrd="0" parTransId="{F529EAE7-EEF9-4091-8BA9-67F64131278C}" sibTransId="{359FB4AB-36C7-4EB8-9171-30C2DAF6D456}"/>
    <dgm:cxn modelId="{F5ED4EA6-1325-4CE1-9A16-8CEF32AA6A56}" srcId="{3D0492D7-6CD6-4546-A159-C79C69245B90}" destId="{0A02D8A5-A786-4436-88BA-6E9FD0775CF8}" srcOrd="2" destOrd="0" parTransId="{4323FEDB-2D59-48BA-98DA-6EA484DDC79A}" sibTransId="{24ECBC2B-26C4-44C3-89F3-BC5D5B4D8A54}"/>
    <dgm:cxn modelId="{36FDC2AA-9877-4405-9F54-DEFF9F48376E}" srcId="{3D0492D7-6CD6-4546-A159-C79C69245B90}" destId="{720E8D45-F50F-446D-BAA6-9717531FFB13}" srcOrd="4" destOrd="0" parTransId="{12E87130-7CA2-40B3-9F84-3290BB9891B9}" sibTransId="{BD311AED-0F96-4BB3-9546-C1E902EC11DD}"/>
    <dgm:cxn modelId="{8FCACAAA-6E2B-4BEF-B3C1-7F46D52EF78C}" type="presOf" srcId="{1AF754F2-B89C-4BB7-9C59-4E2A92A95C45}" destId="{19F169C5-34F6-456C-8C1A-204385637836}" srcOrd="0" destOrd="0" presId="urn:microsoft.com/office/officeart/2008/layout/HorizontalMultiLevelHierarchy"/>
    <dgm:cxn modelId="{C86155AE-52AD-4F2B-AD72-22ACF64BD7D1}" type="presOf" srcId="{94C77BFE-A844-4664-9AE7-C58C25E0A923}" destId="{BE000399-58F3-45CB-9310-34B6B57B36C3}" srcOrd="0" destOrd="0" presId="urn:microsoft.com/office/officeart/2008/layout/HorizontalMultiLevelHierarchy"/>
    <dgm:cxn modelId="{F0C3AAAF-A71C-4364-9D6C-677DD9CC6D43}" type="presOf" srcId="{4323FEDB-2D59-48BA-98DA-6EA484DDC79A}" destId="{35E32388-7EDE-478E-8F10-5BF858BED2A6}" srcOrd="0" destOrd="0" presId="urn:microsoft.com/office/officeart/2008/layout/HorizontalMultiLevelHierarchy"/>
    <dgm:cxn modelId="{18E952B4-B8D0-4AEA-A188-DBBE9F0A53BA}" type="presOf" srcId="{DD28B086-C58A-4FB8-9726-45D0070A26AA}" destId="{F8805106-DFEF-42E5-AD11-737F259A9F7F}" srcOrd="1" destOrd="0" presId="urn:microsoft.com/office/officeart/2008/layout/HorizontalMultiLevelHierarchy"/>
    <dgm:cxn modelId="{135BE2B7-C5AE-401D-828D-6D8AE1D62276}" srcId="{3D0492D7-6CD6-4546-A159-C79C69245B90}" destId="{1AF754F2-B89C-4BB7-9C59-4E2A92A95C45}" srcOrd="5" destOrd="0" parTransId="{DD28B086-C58A-4FB8-9726-45D0070A26AA}" sibTransId="{FF62930D-E436-47DC-ACF4-D629253BD1A2}"/>
    <dgm:cxn modelId="{9A3E50BC-49EE-458C-9CF8-95EB5108741D}" type="presOf" srcId="{0A02D8A5-A786-4436-88BA-6E9FD0775CF8}" destId="{74D11164-52B2-4CBA-A53F-1D1DE21B25EE}" srcOrd="0" destOrd="0" presId="urn:microsoft.com/office/officeart/2008/layout/HorizontalMultiLevelHierarchy"/>
    <dgm:cxn modelId="{B8EA5CC4-83BF-4F13-B79C-8BFFB2D092C2}" type="presOf" srcId="{FACDB408-BF11-49C8-91A6-CCAF06FC16F0}" destId="{498693A8-F56B-4DA2-B28D-0DCA541845B8}" srcOrd="1" destOrd="0" presId="urn:microsoft.com/office/officeart/2008/layout/HorizontalMultiLevelHierarchy"/>
    <dgm:cxn modelId="{8F87BEC7-56C3-4287-A168-499B9C9EE7DC}" type="presOf" srcId="{0BF0B5D2-0CAB-4A1D-90BE-1E01B91EE6A6}" destId="{39A81663-9AE8-4D6C-AF53-A057076B2F99}" srcOrd="0" destOrd="0" presId="urn:microsoft.com/office/officeart/2008/layout/HorizontalMultiLevelHierarchy"/>
    <dgm:cxn modelId="{04F124C8-0D52-4341-9C8A-D4D549418B75}" type="presOf" srcId="{87880CB8-34DB-4CB3-BDC1-455B2C67A700}" destId="{65FAFA75-0D4B-45EB-9C29-22BB322D47A1}" srcOrd="0" destOrd="0" presId="urn:microsoft.com/office/officeart/2008/layout/HorizontalMultiLevelHierarchy"/>
    <dgm:cxn modelId="{9CC615C9-692A-4257-9942-D3C0BB89486C}" type="presOf" srcId="{1B93EA02-270E-4653-AB3D-61B2601E0AB9}" destId="{0A0E8456-9EE4-43D3-90A7-BD49080F2B36}" srcOrd="0" destOrd="0" presId="urn:microsoft.com/office/officeart/2008/layout/HorizontalMultiLevelHierarchy"/>
    <dgm:cxn modelId="{B4CFD9CE-D33C-4A55-B01F-ADE04EA51F53}" srcId="{7DF0190C-8CF5-4799-8BB0-5DBB84277265}" destId="{47E36D62-F1AD-429A-B1B6-FE6ABF812C46}" srcOrd="2" destOrd="0" parTransId="{FACDB408-BF11-49C8-91A6-CCAF06FC16F0}" sibTransId="{D90A9464-9F18-4613-BF98-6E62240E605C}"/>
    <dgm:cxn modelId="{F7F0A8D3-AF7D-4A42-96D0-5CA5769577A1}" type="presOf" srcId="{EE0665F8-E527-4809-9A0B-DA1B079B1A8E}" destId="{86C38E78-EB2A-4C9F-8F97-30DB47A75CE3}" srcOrd="0" destOrd="0" presId="urn:microsoft.com/office/officeart/2008/layout/HorizontalMultiLevelHierarchy"/>
    <dgm:cxn modelId="{4C2508D8-4486-44F1-8C02-59829251F850}" type="presOf" srcId="{E62CD3AD-4C3E-4CC1-A96E-512EB87608CD}" destId="{7E68A463-DF9C-4ADB-A1A3-9B772869085C}" srcOrd="0" destOrd="0" presId="urn:microsoft.com/office/officeart/2008/layout/HorizontalMultiLevelHierarchy"/>
    <dgm:cxn modelId="{DF56A6DD-5B1D-41FA-9329-911E4BF08A0D}" type="presOf" srcId="{DD28B086-C58A-4FB8-9726-45D0070A26AA}" destId="{D749393F-0805-4EA9-9695-5929AB340E43}" srcOrd="0" destOrd="0" presId="urn:microsoft.com/office/officeart/2008/layout/HorizontalMultiLevelHierarchy"/>
    <dgm:cxn modelId="{EB99C1E4-95A1-4798-BAF1-EECF31925CE0}" type="presOf" srcId="{A761D567-454A-477D-B5AE-B46078E35640}" destId="{4E760331-49DE-4485-93E9-668260CFA014}" srcOrd="0" destOrd="0" presId="urn:microsoft.com/office/officeart/2008/layout/HorizontalMultiLevelHierarchy"/>
    <dgm:cxn modelId="{A61EE2E4-D642-4FE4-A2F6-932DC821F995}" type="presOf" srcId="{F529EAE7-EEF9-4091-8BA9-67F64131278C}" destId="{8EF78032-0C5A-4403-9FB7-9877CCE632E2}" srcOrd="0" destOrd="0" presId="urn:microsoft.com/office/officeart/2008/layout/HorizontalMultiLevelHierarchy"/>
    <dgm:cxn modelId="{7E07BDE6-4DAD-4DD0-B0ED-BFFD9D2D3F90}" srcId="{3D0492D7-6CD6-4546-A159-C79C69245B90}" destId="{A761D567-454A-477D-B5AE-B46078E35640}" srcOrd="1" destOrd="0" parTransId="{22F4CDD9-80C8-4328-888A-B9835ECAAAEC}" sibTransId="{238E02EB-9DC1-4116-899D-AD2944C06B97}"/>
    <dgm:cxn modelId="{8DEE7EE8-6170-415D-B195-A03E0FDA0622}" type="presOf" srcId="{1B93EA02-270E-4653-AB3D-61B2601E0AB9}" destId="{AED08BA3-7A1D-42B7-BB6E-8A28C292F35F}" srcOrd="1" destOrd="0" presId="urn:microsoft.com/office/officeart/2008/layout/HorizontalMultiLevelHierarchy"/>
    <dgm:cxn modelId="{BB8218F2-AF52-462B-91B2-7F623A525FB4}" type="presOf" srcId="{87880CB8-34DB-4CB3-BDC1-455B2C67A700}" destId="{D52A2807-6619-4BA4-A23F-EEE40F000C1C}" srcOrd="1" destOrd="0" presId="urn:microsoft.com/office/officeart/2008/layout/HorizontalMultiLevelHierarchy"/>
    <dgm:cxn modelId="{92EB2AF6-C6F2-4064-866E-AA367D52BC42}" srcId="{E62CD3AD-4C3E-4CC1-A96E-512EB87608CD}" destId="{7DF0190C-8CF5-4799-8BB0-5DBB84277265}" srcOrd="1" destOrd="0" parTransId="{87880CB8-34DB-4CB3-BDC1-455B2C67A700}" sibTransId="{C91276C8-F4BF-44BB-AC1A-AD9DEADA1F0A}"/>
    <dgm:cxn modelId="{4D546FB9-A4CB-4392-B948-A2F83E2A048E}" type="presParOf" srcId="{91EBFEE6-73E8-4965-A7E5-1BFD770B025A}" destId="{D7254540-0CC5-4324-87B7-FEABBB112081}" srcOrd="0" destOrd="0" presId="urn:microsoft.com/office/officeart/2008/layout/HorizontalMultiLevelHierarchy"/>
    <dgm:cxn modelId="{DA3C3EAE-25B9-475F-86F4-250D6A1A773E}" type="presParOf" srcId="{D7254540-0CC5-4324-87B7-FEABBB112081}" destId="{7E68A463-DF9C-4ADB-A1A3-9B772869085C}" srcOrd="0" destOrd="0" presId="urn:microsoft.com/office/officeart/2008/layout/HorizontalMultiLevelHierarchy"/>
    <dgm:cxn modelId="{F2C47E05-BDED-4CA1-B7E3-22CF5AAA6450}" type="presParOf" srcId="{D7254540-0CC5-4324-87B7-FEABBB112081}" destId="{3FDB7F7A-F59B-4092-A6A8-F65C99728124}" srcOrd="1" destOrd="0" presId="urn:microsoft.com/office/officeart/2008/layout/HorizontalMultiLevelHierarchy"/>
    <dgm:cxn modelId="{98B5E238-9AA4-489F-9949-6E75F0449B69}" type="presParOf" srcId="{3FDB7F7A-F59B-4092-A6A8-F65C99728124}" destId="{0A0E8456-9EE4-43D3-90A7-BD49080F2B36}" srcOrd="0" destOrd="0" presId="urn:microsoft.com/office/officeart/2008/layout/HorizontalMultiLevelHierarchy"/>
    <dgm:cxn modelId="{4B3FC087-3A7A-43D5-B863-CA5E2874BDDB}" type="presParOf" srcId="{0A0E8456-9EE4-43D3-90A7-BD49080F2B36}" destId="{AED08BA3-7A1D-42B7-BB6E-8A28C292F35F}" srcOrd="0" destOrd="0" presId="urn:microsoft.com/office/officeart/2008/layout/HorizontalMultiLevelHierarchy"/>
    <dgm:cxn modelId="{20AA6491-0F30-4052-A5C3-538C52924356}" type="presParOf" srcId="{3FDB7F7A-F59B-4092-A6A8-F65C99728124}" destId="{ECC28030-A686-40FD-8A19-D0CD8D5DE768}" srcOrd="1" destOrd="0" presId="urn:microsoft.com/office/officeart/2008/layout/HorizontalMultiLevelHierarchy"/>
    <dgm:cxn modelId="{EA8EC7B3-9A16-4CF3-B48E-4B9E99B24689}" type="presParOf" srcId="{ECC28030-A686-40FD-8A19-D0CD8D5DE768}" destId="{67C42E52-5F56-4538-9D00-4902F416E93D}" srcOrd="0" destOrd="0" presId="urn:microsoft.com/office/officeart/2008/layout/HorizontalMultiLevelHierarchy"/>
    <dgm:cxn modelId="{012428CC-E0D7-45D4-B52E-4E2756454D10}" type="presParOf" srcId="{ECC28030-A686-40FD-8A19-D0CD8D5DE768}" destId="{4E0F93A5-B840-48EE-BCF6-0B86E9AB9E2B}" srcOrd="1" destOrd="0" presId="urn:microsoft.com/office/officeart/2008/layout/HorizontalMultiLevelHierarchy"/>
    <dgm:cxn modelId="{819FD8EA-0834-41BA-92C7-B03963F7C5C6}" type="presParOf" srcId="{4E0F93A5-B840-48EE-BCF6-0B86E9AB9E2B}" destId="{8EF78032-0C5A-4403-9FB7-9877CCE632E2}" srcOrd="0" destOrd="0" presId="urn:microsoft.com/office/officeart/2008/layout/HorizontalMultiLevelHierarchy"/>
    <dgm:cxn modelId="{A4748DD2-0F03-4C75-8700-E73823FFEF43}" type="presParOf" srcId="{8EF78032-0C5A-4403-9FB7-9877CCE632E2}" destId="{EF8F680F-25ED-43A5-A528-835963E307D6}" srcOrd="0" destOrd="0" presId="urn:microsoft.com/office/officeart/2008/layout/HorizontalMultiLevelHierarchy"/>
    <dgm:cxn modelId="{B9FC11C1-B123-40C1-B8E9-A7A2DCB7C4F8}" type="presParOf" srcId="{4E0F93A5-B840-48EE-BCF6-0B86E9AB9E2B}" destId="{453A5241-B865-40FB-A4FB-2671AB953EA4}" srcOrd="1" destOrd="0" presId="urn:microsoft.com/office/officeart/2008/layout/HorizontalMultiLevelHierarchy"/>
    <dgm:cxn modelId="{BE59E3A3-95DB-40D8-BE07-C8093ACC53EA}" type="presParOf" srcId="{453A5241-B865-40FB-A4FB-2671AB953EA4}" destId="{BE000399-58F3-45CB-9310-34B6B57B36C3}" srcOrd="0" destOrd="0" presId="urn:microsoft.com/office/officeart/2008/layout/HorizontalMultiLevelHierarchy"/>
    <dgm:cxn modelId="{24FB757F-D3E0-48C5-A61D-B80864594345}" type="presParOf" srcId="{453A5241-B865-40FB-A4FB-2671AB953EA4}" destId="{732056EF-6A33-40D6-9C40-3A9D6BCD8F26}" srcOrd="1" destOrd="0" presId="urn:microsoft.com/office/officeart/2008/layout/HorizontalMultiLevelHierarchy"/>
    <dgm:cxn modelId="{44789721-1EEE-4B3E-931F-582D9B703946}" type="presParOf" srcId="{4E0F93A5-B840-48EE-BCF6-0B86E9AB9E2B}" destId="{C95FACE6-E0AB-4A52-9539-FC9806878FB2}" srcOrd="2" destOrd="0" presId="urn:microsoft.com/office/officeart/2008/layout/HorizontalMultiLevelHierarchy"/>
    <dgm:cxn modelId="{8142C4D1-4867-4014-9906-D240597B88F7}" type="presParOf" srcId="{C95FACE6-E0AB-4A52-9539-FC9806878FB2}" destId="{810DB996-00A1-4FD9-9D8B-901D42AF2A1A}" srcOrd="0" destOrd="0" presId="urn:microsoft.com/office/officeart/2008/layout/HorizontalMultiLevelHierarchy"/>
    <dgm:cxn modelId="{898C4F9C-4A1C-4977-B3F8-C23FC7708522}" type="presParOf" srcId="{4E0F93A5-B840-48EE-BCF6-0B86E9AB9E2B}" destId="{90530FFF-ABF5-44DB-BA64-1C70FF25230C}" srcOrd="3" destOrd="0" presId="urn:microsoft.com/office/officeart/2008/layout/HorizontalMultiLevelHierarchy"/>
    <dgm:cxn modelId="{4B619C82-A870-4B64-BA8D-BBB010671BFC}" type="presParOf" srcId="{90530FFF-ABF5-44DB-BA64-1C70FF25230C}" destId="{4E760331-49DE-4485-93E9-668260CFA014}" srcOrd="0" destOrd="0" presId="urn:microsoft.com/office/officeart/2008/layout/HorizontalMultiLevelHierarchy"/>
    <dgm:cxn modelId="{E8EE075B-483D-4D06-BAE6-102ADE423AF3}" type="presParOf" srcId="{90530FFF-ABF5-44DB-BA64-1C70FF25230C}" destId="{84DD1A3C-8A6B-4F0C-8367-25A89DF80C36}" srcOrd="1" destOrd="0" presId="urn:microsoft.com/office/officeart/2008/layout/HorizontalMultiLevelHierarchy"/>
    <dgm:cxn modelId="{E8A057C9-E6E2-443E-8224-26EB88E4E4DE}" type="presParOf" srcId="{4E0F93A5-B840-48EE-BCF6-0B86E9AB9E2B}" destId="{35E32388-7EDE-478E-8F10-5BF858BED2A6}" srcOrd="4" destOrd="0" presId="urn:microsoft.com/office/officeart/2008/layout/HorizontalMultiLevelHierarchy"/>
    <dgm:cxn modelId="{2DC98FAE-18E4-46BB-BBF3-C984D5C7CD90}" type="presParOf" srcId="{35E32388-7EDE-478E-8F10-5BF858BED2A6}" destId="{69201BA1-0CB5-41F4-984B-01D79AED86D8}" srcOrd="0" destOrd="0" presId="urn:microsoft.com/office/officeart/2008/layout/HorizontalMultiLevelHierarchy"/>
    <dgm:cxn modelId="{41C788EB-B030-4DA8-A9CB-98F90B8482F6}" type="presParOf" srcId="{4E0F93A5-B840-48EE-BCF6-0B86E9AB9E2B}" destId="{E1B6017B-56E1-4861-BDBB-C6030FA736C4}" srcOrd="5" destOrd="0" presId="urn:microsoft.com/office/officeart/2008/layout/HorizontalMultiLevelHierarchy"/>
    <dgm:cxn modelId="{5018274B-FD64-401C-9841-F45F00358EC6}" type="presParOf" srcId="{E1B6017B-56E1-4861-BDBB-C6030FA736C4}" destId="{74D11164-52B2-4CBA-A53F-1D1DE21B25EE}" srcOrd="0" destOrd="0" presId="urn:microsoft.com/office/officeart/2008/layout/HorizontalMultiLevelHierarchy"/>
    <dgm:cxn modelId="{9533340C-A9D5-46E7-A4D7-65E408F6AC1F}" type="presParOf" srcId="{E1B6017B-56E1-4861-BDBB-C6030FA736C4}" destId="{B7231959-66D0-4181-B0F3-3940D5F0A86B}" srcOrd="1" destOrd="0" presId="urn:microsoft.com/office/officeart/2008/layout/HorizontalMultiLevelHierarchy"/>
    <dgm:cxn modelId="{76679FAF-E2F9-4A6F-A8D8-C2EF618DD234}" type="presParOf" srcId="{4E0F93A5-B840-48EE-BCF6-0B86E9AB9E2B}" destId="{39A81663-9AE8-4D6C-AF53-A057076B2F99}" srcOrd="6" destOrd="0" presId="urn:microsoft.com/office/officeart/2008/layout/HorizontalMultiLevelHierarchy"/>
    <dgm:cxn modelId="{D2B2C7A8-CC1E-4688-B6F1-5D8C88722152}" type="presParOf" srcId="{39A81663-9AE8-4D6C-AF53-A057076B2F99}" destId="{B056CC10-68F6-4AFD-9339-D62C725C63B0}" srcOrd="0" destOrd="0" presId="urn:microsoft.com/office/officeart/2008/layout/HorizontalMultiLevelHierarchy"/>
    <dgm:cxn modelId="{A5EC909C-06A8-4B13-A4A4-23A8E1EB4EB3}" type="presParOf" srcId="{4E0F93A5-B840-48EE-BCF6-0B86E9AB9E2B}" destId="{CAB7EC28-3000-4481-9994-7FBEB0638E2A}" srcOrd="7" destOrd="0" presId="urn:microsoft.com/office/officeart/2008/layout/HorizontalMultiLevelHierarchy"/>
    <dgm:cxn modelId="{01FE60BF-6F93-4FF6-AB51-D0F21F8A818D}" type="presParOf" srcId="{CAB7EC28-3000-4481-9994-7FBEB0638E2A}" destId="{C2233004-BAD0-4AD3-82DC-B0F6603DFF60}" srcOrd="0" destOrd="0" presId="urn:microsoft.com/office/officeart/2008/layout/HorizontalMultiLevelHierarchy"/>
    <dgm:cxn modelId="{A802F66F-97F5-4ABF-9EC0-EE71A5651EAE}" type="presParOf" srcId="{CAB7EC28-3000-4481-9994-7FBEB0638E2A}" destId="{C8FAE642-E50E-47DD-93AA-8D9048465C09}" srcOrd="1" destOrd="0" presId="urn:microsoft.com/office/officeart/2008/layout/HorizontalMultiLevelHierarchy"/>
    <dgm:cxn modelId="{E5EDAD7A-72D0-458E-A3C5-5D1858E54FB1}" type="presParOf" srcId="{4E0F93A5-B840-48EE-BCF6-0B86E9AB9E2B}" destId="{FC0CC5C2-B79F-425B-9075-61524E987D40}" srcOrd="8" destOrd="0" presId="urn:microsoft.com/office/officeart/2008/layout/HorizontalMultiLevelHierarchy"/>
    <dgm:cxn modelId="{A726E7BB-20F9-4E3D-8809-020FB11EDE23}" type="presParOf" srcId="{FC0CC5C2-B79F-425B-9075-61524E987D40}" destId="{FE184AE3-6A8F-4756-82E8-5494A9CC615F}" srcOrd="0" destOrd="0" presId="urn:microsoft.com/office/officeart/2008/layout/HorizontalMultiLevelHierarchy"/>
    <dgm:cxn modelId="{63EF39E7-7221-4FBD-9314-3FCBB7BF89B8}" type="presParOf" srcId="{4E0F93A5-B840-48EE-BCF6-0B86E9AB9E2B}" destId="{A329082C-6A20-484C-AE95-46EB8F1905E7}" srcOrd="9" destOrd="0" presId="urn:microsoft.com/office/officeart/2008/layout/HorizontalMultiLevelHierarchy"/>
    <dgm:cxn modelId="{138EA6CD-7C77-4F7E-9D91-C2D46998CA40}" type="presParOf" srcId="{A329082C-6A20-484C-AE95-46EB8F1905E7}" destId="{0F840E39-1262-4E8A-B714-B2F1D60D5976}" srcOrd="0" destOrd="0" presId="urn:microsoft.com/office/officeart/2008/layout/HorizontalMultiLevelHierarchy"/>
    <dgm:cxn modelId="{885D9852-663F-4FF4-95F0-9637A802F635}" type="presParOf" srcId="{A329082C-6A20-484C-AE95-46EB8F1905E7}" destId="{2CB61C81-0D77-454D-8CAD-2F241A9F95C3}" srcOrd="1" destOrd="0" presId="urn:microsoft.com/office/officeart/2008/layout/HorizontalMultiLevelHierarchy"/>
    <dgm:cxn modelId="{CE759D89-A518-436C-8313-8CF556959175}" type="presParOf" srcId="{4E0F93A5-B840-48EE-BCF6-0B86E9AB9E2B}" destId="{D749393F-0805-4EA9-9695-5929AB340E43}" srcOrd="10" destOrd="0" presId="urn:microsoft.com/office/officeart/2008/layout/HorizontalMultiLevelHierarchy"/>
    <dgm:cxn modelId="{7D191154-63D7-40A6-9FC6-26AF9E409AE2}" type="presParOf" srcId="{D749393F-0805-4EA9-9695-5929AB340E43}" destId="{F8805106-DFEF-42E5-AD11-737F259A9F7F}" srcOrd="0" destOrd="0" presId="urn:microsoft.com/office/officeart/2008/layout/HorizontalMultiLevelHierarchy"/>
    <dgm:cxn modelId="{5354D067-D6F0-4B91-B154-7F5A1B3D00DE}" type="presParOf" srcId="{4E0F93A5-B840-48EE-BCF6-0B86E9AB9E2B}" destId="{973284AB-1E01-464E-B779-BD9F6EE2F64E}" srcOrd="11" destOrd="0" presId="urn:microsoft.com/office/officeart/2008/layout/HorizontalMultiLevelHierarchy"/>
    <dgm:cxn modelId="{797F77AC-D414-4655-8F68-8EF35CDA4FE2}" type="presParOf" srcId="{973284AB-1E01-464E-B779-BD9F6EE2F64E}" destId="{19F169C5-34F6-456C-8C1A-204385637836}" srcOrd="0" destOrd="0" presId="urn:microsoft.com/office/officeart/2008/layout/HorizontalMultiLevelHierarchy"/>
    <dgm:cxn modelId="{36E432E3-E7E8-4B46-832D-586EFCC1F0E6}" type="presParOf" srcId="{973284AB-1E01-464E-B779-BD9F6EE2F64E}" destId="{FBAF580D-91F5-4959-B0CD-9FFAE65EACBF}" srcOrd="1" destOrd="0" presId="urn:microsoft.com/office/officeart/2008/layout/HorizontalMultiLevelHierarchy"/>
    <dgm:cxn modelId="{8893B1F6-051C-4A40-8C15-B9B209A6D7B4}" type="presParOf" srcId="{3FDB7F7A-F59B-4092-A6A8-F65C99728124}" destId="{65FAFA75-0D4B-45EB-9C29-22BB322D47A1}" srcOrd="2" destOrd="0" presId="urn:microsoft.com/office/officeart/2008/layout/HorizontalMultiLevelHierarchy"/>
    <dgm:cxn modelId="{E5F158B0-BFA8-4813-8D0F-BE85D55EA01B}" type="presParOf" srcId="{65FAFA75-0D4B-45EB-9C29-22BB322D47A1}" destId="{D52A2807-6619-4BA4-A23F-EEE40F000C1C}" srcOrd="0" destOrd="0" presId="urn:microsoft.com/office/officeart/2008/layout/HorizontalMultiLevelHierarchy"/>
    <dgm:cxn modelId="{70A15E5D-DD25-46A7-8B2F-28199EA23406}" type="presParOf" srcId="{3FDB7F7A-F59B-4092-A6A8-F65C99728124}" destId="{8D7071E8-9DC2-4900-88D4-106DCD9B51BD}" srcOrd="3" destOrd="0" presId="urn:microsoft.com/office/officeart/2008/layout/HorizontalMultiLevelHierarchy"/>
    <dgm:cxn modelId="{456DCBAE-0758-4DB4-9621-ED35422EC4A8}" type="presParOf" srcId="{8D7071E8-9DC2-4900-88D4-106DCD9B51BD}" destId="{C18C2446-4436-4DB7-936A-7B9F9E2E1908}" srcOrd="0" destOrd="0" presId="urn:microsoft.com/office/officeart/2008/layout/HorizontalMultiLevelHierarchy"/>
    <dgm:cxn modelId="{376D8679-DDE3-4A04-82B1-24E752E37ECC}" type="presParOf" srcId="{8D7071E8-9DC2-4900-88D4-106DCD9B51BD}" destId="{B6E129F8-7CF0-4CA1-98EB-E4D03F0A99F7}" srcOrd="1" destOrd="0" presId="urn:microsoft.com/office/officeart/2008/layout/HorizontalMultiLevelHierarchy"/>
    <dgm:cxn modelId="{B8B62286-0ABA-47A0-AA2D-5911D7CB53C5}" type="presParOf" srcId="{B6E129F8-7CF0-4CA1-98EB-E4D03F0A99F7}" destId="{BD49185B-7886-42E7-8600-0BE0FB4324DF}" srcOrd="0" destOrd="0" presId="urn:microsoft.com/office/officeart/2008/layout/HorizontalMultiLevelHierarchy"/>
    <dgm:cxn modelId="{84066F03-E962-4D0F-807A-BA68DA4EC842}" type="presParOf" srcId="{BD49185B-7886-42E7-8600-0BE0FB4324DF}" destId="{F94FF6A7-75B3-49D6-9107-CF13A0A0FDB1}" srcOrd="0" destOrd="0" presId="urn:microsoft.com/office/officeart/2008/layout/HorizontalMultiLevelHierarchy"/>
    <dgm:cxn modelId="{FEDCB72D-9DE6-4D71-9093-B4D838370696}" type="presParOf" srcId="{B6E129F8-7CF0-4CA1-98EB-E4D03F0A99F7}" destId="{B852688E-DF8A-4065-9626-FAB2CE33990A}" srcOrd="1" destOrd="0" presId="urn:microsoft.com/office/officeart/2008/layout/HorizontalMultiLevelHierarchy"/>
    <dgm:cxn modelId="{5964D864-D40E-4120-9A1F-3C3A13D46D2A}" type="presParOf" srcId="{B852688E-DF8A-4065-9626-FAB2CE33990A}" destId="{86C38E78-EB2A-4C9F-8F97-30DB47A75CE3}" srcOrd="0" destOrd="0" presId="urn:microsoft.com/office/officeart/2008/layout/HorizontalMultiLevelHierarchy"/>
    <dgm:cxn modelId="{4CA230F5-21CB-4780-8D4E-BC2F20DC865F}" type="presParOf" srcId="{B852688E-DF8A-4065-9626-FAB2CE33990A}" destId="{685A13D0-26D3-4D7D-8551-75582DD25E7C}" srcOrd="1" destOrd="0" presId="urn:microsoft.com/office/officeart/2008/layout/HorizontalMultiLevelHierarchy"/>
    <dgm:cxn modelId="{E0E2B559-0381-4E6C-9893-217E04DEB304}" type="presParOf" srcId="{B6E129F8-7CF0-4CA1-98EB-E4D03F0A99F7}" destId="{750FED56-7975-419D-87B1-24EF62CEB80E}" srcOrd="2" destOrd="0" presId="urn:microsoft.com/office/officeart/2008/layout/HorizontalMultiLevelHierarchy"/>
    <dgm:cxn modelId="{D3D39489-98C4-4D55-8735-D8EC3BB92858}" type="presParOf" srcId="{750FED56-7975-419D-87B1-24EF62CEB80E}" destId="{31BAF8C0-26CE-47BC-85C1-A4D88363AD4C}" srcOrd="0" destOrd="0" presId="urn:microsoft.com/office/officeart/2008/layout/HorizontalMultiLevelHierarchy"/>
    <dgm:cxn modelId="{313DE03B-20C9-4DD8-AE02-95B1F1A0315C}" type="presParOf" srcId="{B6E129F8-7CF0-4CA1-98EB-E4D03F0A99F7}" destId="{DACDF7FB-464A-408E-8A5B-916F2A95C65D}" srcOrd="3" destOrd="0" presId="urn:microsoft.com/office/officeart/2008/layout/HorizontalMultiLevelHierarchy"/>
    <dgm:cxn modelId="{98F6AFA7-299E-40EB-91B4-DB4284DD266A}" type="presParOf" srcId="{DACDF7FB-464A-408E-8A5B-916F2A95C65D}" destId="{C14DA734-760D-43B8-A743-713C9492F3D8}" srcOrd="0" destOrd="0" presId="urn:microsoft.com/office/officeart/2008/layout/HorizontalMultiLevelHierarchy"/>
    <dgm:cxn modelId="{367BEC46-89E7-47AD-8A87-574C99316FB5}" type="presParOf" srcId="{DACDF7FB-464A-408E-8A5B-916F2A95C65D}" destId="{5DB59013-4B5B-4370-AF73-665767532610}" srcOrd="1" destOrd="0" presId="urn:microsoft.com/office/officeart/2008/layout/HorizontalMultiLevelHierarchy"/>
    <dgm:cxn modelId="{238CC614-E70C-4425-B895-80E393F2A90A}" type="presParOf" srcId="{B6E129F8-7CF0-4CA1-98EB-E4D03F0A99F7}" destId="{4B49DDB4-6966-4374-9650-1038959D0490}" srcOrd="4" destOrd="0" presId="urn:microsoft.com/office/officeart/2008/layout/HorizontalMultiLevelHierarchy"/>
    <dgm:cxn modelId="{26DAB51F-DAFB-49CF-98F8-42094C781F92}" type="presParOf" srcId="{4B49DDB4-6966-4374-9650-1038959D0490}" destId="{498693A8-F56B-4DA2-B28D-0DCA541845B8}" srcOrd="0" destOrd="0" presId="urn:microsoft.com/office/officeart/2008/layout/HorizontalMultiLevelHierarchy"/>
    <dgm:cxn modelId="{31EB2B0E-99BB-4E60-989D-C0B6663A0E9E}" type="presParOf" srcId="{B6E129F8-7CF0-4CA1-98EB-E4D03F0A99F7}" destId="{412221B9-4A08-45F5-8AD5-30C858A798BC}" srcOrd="5" destOrd="0" presId="urn:microsoft.com/office/officeart/2008/layout/HorizontalMultiLevelHierarchy"/>
    <dgm:cxn modelId="{DB377E51-F73C-4BFF-B130-8E3CABB2B8AD}" type="presParOf" srcId="{412221B9-4A08-45F5-8AD5-30C858A798BC}" destId="{369025A5-E62F-4DC1-8E2E-6620CD735869}" srcOrd="0" destOrd="0" presId="urn:microsoft.com/office/officeart/2008/layout/HorizontalMultiLevelHierarchy"/>
    <dgm:cxn modelId="{B6314775-3ACA-4D91-929F-96DEE0C1C0EE}" type="presParOf" srcId="{412221B9-4A08-45F5-8AD5-30C858A798BC}" destId="{BB8A77DF-0F99-4122-AE64-41782E8252A7}" srcOrd="1" destOrd="0" presId="urn:microsoft.com/office/officeart/2008/layout/HorizontalMultiLevelHierarchy"/>
    <dgm:cxn modelId="{6AF1DAED-04EE-423F-B8E6-49D0C7CD000C}" type="presParOf" srcId="{B6E129F8-7CF0-4CA1-98EB-E4D03F0A99F7}" destId="{B91BA3E6-945E-4257-BF14-AA6B387F5561}" srcOrd="6" destOrd="0" presId="urn:microsoft.com/office/officeart/2008/layout/HorizontalMultiLevelHierarchy"/>
    <dgm:cxn modelId="{60182DA6-2EB8-4531-8047-E6BABDD390FE}" type="presParOf" srcId="{B91BA3E6-945E-4257-BF14-AA6B387F5561}" destId="{FDC35A5F-5C62-458F-A986-83533AC01939}" srcOrd="0" destOrd="0" presId="urn:microsoft.com/office/officeart/2008/layout/HorizontalMultiLevelHierarchy"/>
    <dgm:cxn modelId="{2A005A39-D514-44AF-AC9C-DAC3695B1A46}" type="presParOf" srcId="{B6E129F8-7CF0-4CA1-98EB-E4D03F0A99F7}" destId="{AE9C838E-2AFF-417C-A8D6-1357ADBAC969}" srcOrd="7" destOrd="0" presId="urn:microsoft.com/office/officeart/2008/layout/HorizontalMultiLevelHierarchy"/>
    <dgm:cxn modelId="{FEA43582-F46A-48A7-9B11-2A0C90D76F2A}" type="presParOf" srcId="{AE9C838E-2AFF-417C-A8D6-1357ADBAC969}" destId="{49360495-B73D-4810-998C-922A351F4EEC}" srcOrd="0" destOrd="0" presId="urn:microsoft.com/office/officeart/2008/layout/HorizontalMultiLevelHierarchy"/>
    <dgm:cxn modelId="{B17F09B3-1FE8-4CFD-819A-B848323449C7}" type="presParOf" srcId="{AE9C838E-2AFF-417C-A8D6-1357ADBAC969}" destId="{A3A0CC1A-8BA2-4FD5-BFCC-CE53D86364B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110F8D9-F1AE-48B6-A7FD-CEE0322A7AC1}" type="doc">
      <dgm:prSet loTypeId="urn:microsoft.com/office/officeart/2005/8/layout/hierarchy1" loCatId="hierarchy" qsTypeId="urn:microsoft.com/office/officeart/2005/8/quickstyle/simple2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0D13937F-F176-457E-8CD2-42C28CDC5393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سیاست گذاری های حمایت از مادری در ایران</a:t>
          </a:r>
          <a:endParaRPr lang="en-US" sz="1400" dirty="0">
            <a:cs typeface="B Titr" panose="00000700000000000000" pitchFamily="2" charset="-78"/>
          </a:endParaRPr>
        </a:p>
      </dgm:t>
    </dgm:pt>
    <dgm:pt modelId="{9C2AECED-C015-4B29-B712-FE2213CCF9CB}" type="parTrans" cxnId="{B5E1CA14-E40D-4501-9738-AF28CFAD0C44}">
      <dgm:prSet/>
      <dgm:spPr/>
      <dgm:t>
        <a:bodyPr/>
        <a:lstStyle/>
        <a:p>
          <a:endParaRPr lang="en-US"/>
        </a:p>
      </dgm:t>
    </dgm:pt>
    <dgm:pt modelId="{B9495214-A116-4F77-9CC8-8B08FD991345}" type="sibTrans" cxnId="{B5E1CA14-E40D-4501-9738-AF28CFAD0C44}">
      <dgm:prSet/>
      <dgm:spPr/>
      <dgm:t>
        <a:bodyPr/>
        <a:lstStyle/>
        <a:p>
          <a:endParaRPr lang="en-US"/>
        </a:p>
      </dgm:t>
    </dgm:pt>
    <dgm:pt modelId="{DA37BB93-DE55-4242-B18E-287473841E36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حمایت از مادران شاغل</a:t>
          </a:r>
          <a:endParaRPr lang="en-US" sz="1400" dirty="0">
            <a:cs typeface="B Titr" panose="00000700000000000000" pitchFamily="2" charset="-78"/>
          </a:endParaRPr>
        </a:p>
      </dgm:t>
    </dgm:pt>
    <dgm:pt modelId="{755704E5-1677-429D-AA44-CB1F47F8E334}" type="parTrans" cxnId="{7F76D8D0-F450-4D98-BFE1-F6A471618DFE}">
      <dgm:prSet/>
      <dgm:spPr/>
      <dgm:t>
        <a:bodyPr/>
        <a:lstStyle/>
        <a:p>
          <a:endParaRPr lang="en-US"/>
        </a:p>
      </dgm:t>
    </dgm:pt>
    <dgm:pt modelId="{F261E063-601B-4B6E-837E-6628F9D237E7}" type="sibTrans" cxnId="{7F76D8D0-F450-4D98-BFE1-F6A471618DFE}">
      <dgm:prSet/>
      <dgm:spPr/>
      <dgm:t>
        <a:bodyPr/>
        <a:lstStyle/>
        <a:p>
          <a:endParaRPr lang="en-US"/>
        </a:p>
      </dgm:t>
    </dgm:pt>
    <dgm:pt modelId="{1FADDB84-455C-4E26-8D32-5CB1E359640A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متاثر از رویکرد حاکمیت به مسئله جمعیت </a:t>
          </a:r>
          <a:endParaRPr lang="en-US" sz="1400" dirty="0">
            <a:cs typeface="B Titr" panose="00000700000000000000" pitchFamily="2" charset="-78"/>
          </a:endParaRPr>
        </a:p>
      </dgm:t>
    </dgm:pt>
    <dgm:pt modelId="{10309953-92EA-4613-B434-0CF145AFFECF}" type="parTrans" cxnId="{B599364F-13B3-47F6-8E18-D6285975B884}">
      <dgm:prSet/>
      <dgm:spPr/>
      <dgm:t>
        <a:bodyPr/>
        <a:lstStyle/>
        <a:p>
          <a:endParaRPr lang="en-US"/>
        </a:p>
      </dgm:t>
    </dgm:pt>
    <dgm:pt modelId="{FF87EC37-C7AA-44B3-95A7-DBEF6812B2F5}" type="sibTrans" cxnId="{B599364F-13B3-47F6-8E18-D6285975B884}">
      <dgm:prSet/>
      <dgm:spPr/>
      <dgm:t>
        <a:bodyPr/>
        <a:lstStyle/>
        <a:p>
          <a:endParaRPr lang="en-US"/>
        </a:p>
      </dgm:t>
    </dgm:pt>
    <dgm:pt modelId="{5787114E-45D3-4105-8D3E-9101020A064B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حمایت از مادران خانه دار</a:t>
          </a:r>
          <a:endParaRPr lang="en-US" sz="1400" dirty="0">
            <a:cs typeface="B Titr" panose="00000700000000000000" pitchFamily="2" charset="-78"/>
          </a:endParaRPr>
        </a:p>
      </dgm:t>
    </dgm:pt>
    <dgm:pt modelId="{B178443F-1045-49B5-8A00-BF146B4527BE}" type="parTrans" cxnId="{8A3B1B1B-C98C-4583-84C7-CA6724FFBA02}">
      <dgm:prSet/>
      <dgm:spPr/>
      <dgm:t>
        <a:bodyPr/>
        <a:lstStyle/>
        <a:p>
          <a:endParaRPr lang="en-US"/>
        </a:p>
      </dgm:t>
    </dgm:pt>
    <dgm:pt modelId="{ACA47791-ADA9-4023-96B1-9C99B1B4697E}" type="sibTrans" cxnId="{8A3B1B1B-C98C-4583-84C7-CA6724FFBA02}">
      <dgm:prSet/>
      <dgm:spPr/>
      <dgm:t>
        <a:bodyPr/>
        <a:lstStyle/>
        <a:p>
          <a:endParaRPr lang="en-US"/>
        </a:p>
      </dgm:t>
    </dgm:pt>
    <dgm:pt modelId="{CEA8C31E-5EE6-4EDD-9C6B-770667B04106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حداقل حمایت قانونی</a:t>
          </a:r>
          <a:endParaRPr lang="en-US" sz="1400" dirty="0">
            <a:cs typeface="B Titr" panose="00000700000000000000" pitchFamily="2" charset="-78"/>
          </a:endParaRPr>
        </a:p>
      </dgm:t>
    </dgm:pt>
    <dgm:pt modelId="{1B152615-2D36-4F50-B975-C053FDA5260D}" type="parTrans" cxnId="{6D36E041-30C4-419C-AB0E-510B15C5FFA0}">
      <dgm:prSet/>
      <dgm:spPr/>
      <dgm:t>
        <a:bodyPr/>
        <a:lstStyle/>
        <a:p>
          <a:endParaRPr lang="en-US"/>
        </a:p>
      </dgm:t>
    </dgm:pt>
    <dgm:pt modelId="{54CCCE28-6A1E-4A1D-AB5E-824C01A215E7}" type="sibTrans" cxnId="{6D36E041-30C4-419C-AB0E-510B15C5FFA0}">
      <dgm:prSet/>
      <dgm:spPr/>
      <dgm:t>
        <a:bodyPr/>
        <a:lstStyle/>
        <a:p>
          <a:endParaRPr lang="en-US"/>
        </a:p>
      </dgm:t>
    </dgm:pt>
    <dgm:pt modelId="{CE5C9A5C-F479-4AE4-8EDA-78E1C35A9085}">
      <dgm:prSet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افزایش بی رویه جمعیت در دهه60= قانون محدودیت مرخصی استعلاجی کارمندان، بیمه و...</a:t>
          </a:r>
          <a:endParaRPr lang="en-US" sz="1400" dirty="0">
            <a:cs typeface="B Titr" panose="00000700000000000000" pitchFamily="2" charset="-78"/>
          </a:endParaRPr>
        </a:p>
      </dgm:t>
    </dgm:pt>
    <dgm:pt modelId="{7717D029-7CEF-4E0D-BB61-651719E37EDE}" type="parTrans" cxnId="{289221E3-423E-4422-A1A9-E352D387A4EF}">
      <dgm:prSet/>
      <dgm:spPr/>
      <dgm:t>
        <a:bodyPr/>
        <a:lstStyle/>
        <a:p>
          <a:endParaRPr lang="en-US"/>
        </a:p>
      </dgm:t>
    </dgm:pt>
    <dgm:pt modelId="{EDBF46B7-1DC8-44D3-9C5B-38D9D0D02162}" type="sibTrans" cxnId="{289221E3-423E-4422-A1A9-E352D387A4EF}">
      <dgm:prSet/>
      <dgm:spPr/>
      <dgm:t>
        <a:bodyPr/>
        <a:lstStyle/>
        <a:p>
          <a:endParaRPr lang="en-US"/>
        </a:p>
      </dgm:t>
    </dgm:pt>
    <dgm:pt modelId="{8F1540EB-3603-4E7A-B21F-CCA78CA1368E}">
      <dgm:prSet custT="1"/>
      <dgm:spPr/>
      <dgm:t>
        <a:bodyPr/>
        <a:lstStyle/>
        <a:p>
          <a:r>
            <a:rPr lang="ar-SA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سیاست های تحدید تسهیلا ت </a:t>
          </a:r>
          <a:r>
            <a:rPr lang="fa-IR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بلافاصله</a:t>
          </a:r>
          <a:r>
            <a:rPr lang="ar-SA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پس از تصویب اجرا می شوند </a:t>
          </a:r>
          <a:endParaRPr lang="en-US" sz="1400" dirty="0">
            <a:cs typeface="B Titr" panose="00000700000000000000" pitchFamily="2" charset="-78"/>
          </a:endParaRPr>
        </a:p>
      </dgm:t>
    </dgm:pt>
    <dgm:pt modelId="{BD62A134-C977-40D9-9A1D-2423445B8DAC}" type="parTrans" cxnId="{263006CF-372C-41AD-AF83-DF49C75B8E39}">
      <dgm:prSet/>
      <dgm:spPr/>
      <dgm:t>
        <a:bodyPr/>
        <a:lstStyle/>
        <a:p>
          <a:endParaRPr lang="en-US"/>
        </a:p>
      </dgm:t>
    </dgm:pt>
    <dgm:pt modelId="{2E557B78-D06C-49AA-BB36-F5B3413294D2}" type="sibTrans" cxnId="{263006CF-372C-41AD-AF83-DF49C75B8E39}">
      <dgm:prSet/>
      <dgm:spPr/>
      <dgm:t>
        <a:bodyPr/>
        <a:lstStyle/>
        <a:p>
          <a:endParaRPr lang="en-US"/>
        </a:p>
      </dgm:t>
    </dgm:pt>
    <dgm:pt modelId="{5BA1CF49-65A8-454A-941A-E5A832654A7F}">
      <dgm:prSet custT="1"/>
      <dgm:spPr/>
      <dgm:t>
        <a:bodyPr/>
        <a:lstStyle/>
        <a:p>
          <a:r>
            <a:rPr lang="ar-SA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مرخصی زایمان، مرخصی شیردهی، خدمت پاره وقت، خدمات نگهداری اطفال و معافیت و تخفیف در سیاستهای اجرایی و تضمین امنیت شغلی</a:t>
          </a:r>
          <a:endParaRPr lang="en-US" sz="1400" dirty="0">
            <a:cs typeface="B Titr" panose="00000700000000000000" pitchFamily="2" charset="-78"/>
          </a:endParaRPr>
        </a:p>
      </dgm:t>
    </dgm:pt>
    <dgm:pt modelId="{760EDAA1-6108-4E99-A692-81586E81D609}" type="parTrans" cxnId="{4EFDE570-2AC5-441C-A857-70D57950FA8F}">
      <dgm:prSet/>
      <dgm:spPr/>
      <dgm:t>
        <a:bodyPr/>
        <a:lstStyle/>
        <a:p>
          <a:endParaRPr lang="en-US"/>
        </a:p>
      </dgm:t>
    </dgm:pt>
    <dgm:pt modelId="{C0B254F4-7A06-4CB7-897D-B0CCEB168401}" type="sibTrans" cxnId="{4EFDE570-2AC5-441C-A857-70D57950FA8F}">
      <dgm:prSet/>
      <dgm:spPr/>
      <dgm:t>
        <a:bodyPr/>
        <a:lstStyle/>
        <a:p>
          <a:endParaRPr lang="en-US"/>
        </a:p>
      </dgm:t>
    </dgm:pt>
    <dgm:pt modelId="{FD9A7D8F-9F14-41B2-AF0B-45A4AD95D41C}" type="pres">
      <dgm:prSet presAssocID="{2110F8D9-F1AE-48B6-A7FD-CEE0322A7A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627FB0C-D10B-4E26-8053-DFCCA9CFFA9C}" type="pres">
      <dgm:prSet presAssocID="{0D13937F-F176-457E-8CD2-42C28CDC5393}" presName="hierRoot1" presStyleCnt="0"/>
      <dgm:spPr/>
    </dgm:pt>
    <dgm:pt modelId="{F3F0FCFD-80DC-41E4-86FF-143632DA1F83}" type="pres">
      <dgm:prSet presAssocID="{0D13937F-F176-457E-8CD2-42C28CDC5393}" presName="composite" presStyleCnt="0"/>
      <dgm:spPr/>
    </dgm:pt>
    <dgm:pt modelId="{D02CD3B1-DE7E-41C0-8B97-F360A73A9FB7}" type="pres">
      <dgm:prSet presAssocID="{0D13937F-F176-457E-8CD2-42C28CDC5393}" presName="background" presStyleLbl="node0" presStyleIdx="0" presStyleCnt="1"/>
      <dgm:spPr/>
    </dgm:pt>
    <dgm:pt modelId="{A9FFABF7-D366-431E-ACBE-832CF2B64F2A}" type="pres">
      <dgm:prSet presAssocID="{0D13937F-F176-457E-8CD2-42C28CDC5393}" presName="text" presStyleLbl="fgAcc0" presStyleIdx="0" presStyleCnt="1">
        <dgm:presLayoutVars>
          <dgm:chPref val="3"/>
        </dgm:presLayoutVars>
      </dgm:prSet>
      <dgm:spPr/>
    </dgm:pt>
    <dgm:pt modelId="{A44F06F8-E380-4D6D-B2C3-5DEA5B825960}" type="pres">
      <dgm:prSet presAssocID="{0D13937F-F176-457E-8CD2-42C28CDC5393}" presName="hierChild2" presStyleCnt="0"/>
      <dgm:spPr/>
    </dgm:pt>
    <dgm:pt modelId="{DD413134-77E3-4E06-AB6E-E78407D6C7CC}" type="pres">
      <dgm:prSet presAssocID="{755704E5-1677-429D-AA44-CB1F47F8E334}" presName="Name10" presStyleLbl="parChTrans1D2" presStyleIdx="0" presStyleCnt="2"/>
      <dgm:spPr/>
    </dgm:pt>
    <dgm:pt modelId="{F77BE393-6A4E-4F2E-8821-827196566D0C}" type="pres">
      <dgm:prSet presAssocID="{DA37BB93-DE55-4242-B18E-287473841E36}" presName="hierRoot2" presStyleCnt="0"/>
      <dgm:spPr/>
    </dgm:pt>
    <dgm:pt modelId="{30C8C98C-749D-4A34-824F-4121854E731F}" type="pres">
      <dgm:prSet presAssocID="{DA37BB93-DE55-4242-B18E-287473841E36}" presName="composite2" presStyleCnt="0"/>
      <dgm:spPr/>
    </dgm:pt>
    <dgm:pt modelId="{CCA6823C-73C7-4214-829E-698C3326CB17}" type="pres">
      <dgm:prSet presAssocID="{DA37BB93-DE55-4242-B18E-287473841E36}" presName="background2" presStyleLbl="node2" presStyleIdx="0" presStyleCnt="2"/>
      <dgm:spPr/>
    </dgm:pt>
    <dgm:pt modelId="{941A5619-6887-43DB-B768-4179582A2F10}" type="pres">
      <dgm:prSet presAssocID="{DA37BB93-DE55-4242-B18E-287473841E36}" presName="text2" presStyleLbl="fgAcc2" presStyleIdx="0" presStyleCnt="2">
        <dgm:presLayoutVars>
          <dgm:chPref val="3"/>
        </dgm:presLayoutVars>
      </dgm:prSet>
      <dgm:spPr/>
    </dgm:pt>
    <dgm:pt modelId="{E8477665-7DC2-4D91-AD90-0576A175933C}" type="pres">
      <dgm:prSet presAssocID="{DA37BB93-DE55-4242-B18E-287473841E36}" presName="hierChild3" presStyleCnt="0"/>
      <dgm:spPr/>
    </dgm:pt>
    <dgm:pt modelId="{D0789423-5C8C-4424-82AB-64E8753BDD8D}" type="pres">
      <dgm:prSet presAssocID="{760EDAA1-6108-4E99-A692-81586E81D609}" presName="Name17" presStyleLbl="parChTrans1D3" presStyleIdx="0" presStyleCnt="4"/>
      <dgm:spPr/>
    </dgm:pt>
    <dgm:pt modelId="{E19C73CB-28ED-475E-9FCC-70CB584576D0}" type="pres">
      <dgm:prSet presAssocID="{5BA1CF49-65A8-454A-941A-E5A832654A7F}" presName="hierRoot3" presStyleCnt="0"/>
      <dgm:spPr/>
    </dgm:pt>
    <dgm:pt modelId="{A2F39EAE-A846-40A8-96FE-6D18AD928569}" type="pres">
      <dgm:prSet presAssocID="{5BA1CF49-65A8-454A-941A-E5A832654A7F}" presName="composite3" presStyleCnt="0"/>
      <dgm:spPr/>
    </dgm:pt>
    <dgm:pt modelId="{91283AA4-2992-4E84-808F-08984F3D920D}" type="pres">
      <dgm:prSet presAssocID="{5BA1CF49-65A8-454A-941A-E5A832654A7F}" presName="background3" presStyleLbl="node3" presStyleIdx="0" presStyleCnt="4"/>
      <dgm:spPr/>
    </dgm:pt>
    <dgm:pt modelId="{4D904F76-50B5-4362-B3AB-CEF99FB298A8}" type="pres">
      <dgm:prSet presAssocID="{5BA1CF49-65A8-454A-941A-E5A832654A7F}" presName="text3" presStyleLbl="fgAcc3" presStyleIdx="0" presStyleCnt="4" custScaleX="122691" custScaleY="146477">
        <dgm:presLayoutVars>
          <dgm:chPref val="3"/>
        </dgm:presLayoutVars>
      </dgm:prSet>
      <dgm:spPr/>
    </dgm:pt>
    <dgm:pt modelId="{A1433D2A-E8A7-4CA4-AB8B-E6A68108264D}" type="pres">
      <dgm:prSet presAssocID="{5BA1CF49-65A8-454A-941A-E5A832654A7F}" presName="hierChild4" presStyleCnt="0"/>
      <dgm:spPr/>
    </dgm:pt>
    <dgm:pt modelId="{D7653379-4C89-4DE8-AEB7-DE5AB948D44E}" type="pres">
      <dgm:prSet presAssocID="{BD62A134-C977-40D9-9A1D-2423445B8DAC}" presName="Name17" presStyleLbl="parChTrans1D3" presStyleIdx="1" presStyleCnt="4"/>
      <dgm:spPr/>
    </dgm:pt>
    <dgm:pt modelId="{4BBC0B5D-FFB0-4935-8EA8-9675D6C69E41}" type="pres">
      <dgm:prSet presAssocID="{8F1540EB-3603-4E7A-B21F-CCA78CA1368E}" presName="hierRoot3" presStyleCnt="0"/>
      <dgm:spPr/>
    </dgm:pt>
    <dgm:pt modelId="{9E6D5563-97EE-4FAD-A93F-D77EB82F93BB}" type="pres">
      <dgm:prSet presAssocID="{8F1540EB-3603-4E7A-B21F-CCA78CA1368E}" presName="composite3" presStyleCnt="0"/>
      <dgm:spPr/>
    </dgm:pt>
    <dgm:pt modelId="{1843DCA9-C660-45EE-A06D-C7C0051AA0A2}" type="pres">
      <dgm:prSet presAssocID="{8F1540EB-3603-4E7A-B21F-CCA78CA1368E}" presName="background3" presStyleLbl="node3" presStyleIdx="1" presStyleCnt="4"/>
      <dgm:spPr/>
    </dgm:pt>
    <dgm:pt modelId="{742FE64D-F2A7-4E8F-B8A6-EBAC75C2566B}" type="pres">
      <dgm:prSet presAssocID="{8F1540EB-3603-4E7A-B21F-CCA78CA1368E}" presName="text3" presStyleLbl="fgAcc3" presStyleIdx="1" presStyleCnt="4">
        <dgm:presLayoutVars>
          <dgm:chPref val="3"/>
        </dgm:presLayoutVars>
      </dgm:prSet>
      <dgm:spPr/>
    </dgm:pt>
    <dgm:pt modelId="{1D047EAD-BA81-4BC1-B2A1-85CED71E5710}" type="pres">
      <dgm:prSet presAssocID="{8F1540EB-3603-4E7A-B21F-CCA78CA1368E}" presName="hierChild4" presStyleCnt="0"/>
      <dgm:spPr/>
    </dgm:pt>
    <dgm:pt modelId="{48728FE1-D8E8-4AEA-ADB3-1B05DB29DF66}" type="pres">
      <dgm:prSet presAssocID="{10309953-92EA-4613-B434-0CF145AFFECF}" presName="Name17" presStyleLbl="parChTrans1D3" presStyleIdx="2" presStyleCnt="4"/>
      <dgm:spPr/>
    </dgm:pt>
    <dgm:pt modelId="{61A75D39-9131-406F-902C-699F48A4E4A3}" type="pres">
      <dgm:prSet presAssocID="{1FADDB84-455C-4E26-8D32-5CB1E359640A}" presName="hierRoot3" presStyleCnt="0"/>
      <dgm:spPr/>
    </dgm:pt>
    <dgm:pt modelId="{E2373EAE-444A-4420-A3FF-8E520C617F19}" type="pres">
      <dgm:prSet presAssocID="{1FADDB84-455C-4E26-8D32-5CB1E359640A}" presName="composite3" presStyleCnt="0"/>
      <dgm:spPr/>
    </dgm:pt>
    <dgm:pt modelId="{A431CE57-0153-411F-85EE-958CCC4031F9}" type="pres">
      <dgm:prSet presAssocID="{1FADDB84-455C-4E26-8D32-5CB1E359640A}" presName="background3" presStyleLbl="node3" presStyleIdx="2" presStyleCnt="4"/>
      <dgm:spPr/>
    </dgm:pt>
    <dgm:pt modelId="{13930222-2DB5-47DC-BD72-C41EB550D008}" type="pres">
      <dgm:prSet presAssocID="{1FADDB84-455C-4E26-8D32-5CB1E359640A}" presName="text3" presStyleLbl="fgAcc3" presStyleIdx="2" presStyleCnt="4">
        <dgm:presLayoutVars>
          <dgm:chPref val="3"/>
        </dgm:presLayoutVars>
      </dgm:prSet>
      <dgm:spPr/>
    </dgm:pt>
    <dgm:pt modelId="{55A8F1E1-4852-4BF8-83EF-AAAE8035376D}" type="pres">
      <dgm:prSet presAssocID="{1FADDB84-455C-4E26-8D32-5CB1E359640A}" presName="hierChild4" presStyleCnt="0"/>
      <dgm:spPr/>
    </dgm:pt>
    <dgm:pt modelId="{D3A5ABEB-4CBC-49B4-815E-840CE8F4F223}" type="pres">
      <dgm:prSet presAssocID="{7717D029-7CEF-4E0D-BB61-651719E37EDE}" presName="Name23" presStyleLbl="parChTrans1D4" presStyleIdx="0" presStyleCnt="1"/>
      <dgm:spPr/>
    </dgm:pt>
    <dgm:pt modelId="{6AF7FDDE-5B42-410C-AE72-3B1A6971CEC6}" type="pres">
      <dgm:prSet presAssocID="{CE5C9A5C-F479-4AE4-8EDA-78E1C35A9085}" presName="hierRoot4" presStyleCnt="0"/>
      <dgm:spPr/>
    </dgm:pt>
    <dgm:pt modelId="{FFE073B5-3974-48F0-957A-EBAD7FF2F797}" type="pres">
      <dgm:prSet presAssocID="{CE5C9A5C-F479-4AE4-8EDA-78E1C35A9085}" presName="composite4" presStyleCnt="0"/>
      <dgm:spPr/>
    </dgm:pt>
    <dgm:pt modelId="{48F377AB-1B02-4819-99B9-DD637398AC1C}" type="pres">
      <dgm:prSet presAssocID="{CE5C9A5C-F479-4AE4-8EDA-78E1C35A9085}" presName="background4" presStyleLbl="node4" presStyleIdx="0" presStyleCnt="1"/>
      <dgm:spPr/>
    </dgm:pt>
    <dgm:pt modelId="{D960796D-6270-4B59-B1F4-4051CA37B464}" type="pres">
      <dgm:prSet presAssocID="{CE5C9A5C-F479-4AE4-8EDA-78E1C35A9085}" presName="text4" presStyleLbl="fgAcc4" presStyleIdx="0" presStyleCnt="1">
        <dgm:presLayoutVars>
          <dgm:chPref val="3"/>
        </dgm:presLayoutVars>
      </dgm:prSet>
      <dgm:spPr/>
    </dgm:pt>
    <dgm:pt modelId="{78A98E0A-415A-4ED7-8F7D-DB8053BCAA12}" type="pres">
      <dgm:prSet presAssocID="{CE5C9A5C-F479-4AE4-8EDA-78E1C35A9085}" presName="hierChild5" presStyleCnt="0"/>
      <dgm:spPr/>
    </dgm:pt>
    <dgm:pt modelId="{49388C4F-A785-41A9-9693-603FA21048A2}" type="pres">
      <dgm:prSet presAssocID="{B178443F-1045-49B5-8A00-BF146B4527BE}" presName="Name10" presStyleLbl="parChTrans1D2" presStyleIdx="1" presStyleCnt="2"/>
      <dgm:spPr/>
    </dgm:pt>
    <dgm:pt modelId="{41CD5085-11B0-4C24-91E9-93A6A35BE198}" type="pres">
      <dgm:prSet presAssocID="{5787114E-45D3-4105-8D3E-9101020A064B}" presName="hierRoot2" presStyleCnt="0"/>
      <dgm:spPr/>
    </dgm:pt>
    <dgm:pt modelId="{8B8AA112-33AC-4E85-9492-EE2BDDCD2FF2}" type="pres">
      <dgm:prSet presAssocID="{5787114E-45D3-4105-8D3E-9101020A064B}" presName="composite2" presStyleCnt="0"/>
      <dgm:spPr/>
    </dgm:pt>
    <dgm:pt modelId="{67F119EF-98A2-46F4-AAD5-B47F63DA9C7B}" type="pres">
      <dgm:prSet presAssocID="{5787114E-45D3-4105-8D3E-9101020A064B}" presName="background2" presStyleLbl="node2" presStyleIdx="1" presStyleCnt="2"/>
      <dgm:spPr/>
    </dgm:pt>
    <dgm:pt modelId="{86E3BF2A-3E61-4D58-9199-22323FC41AAC}" type="pres">
      <dgm:prSet presAssocID="{5787114E-45D3-4105-8D3E-9101020A064B}" presName="text2" presStyleLbl="fgAcc2" presStyleIdx="1" presStyleCnt="2">
        <dgm:presLayoutVars>
          <dgm:chPref val="3"/>
        </dgm:presLayoutVars>
      </dgm:prSet>
      <dgm:spPr/>
    </dgm:pt>
    <dgm:pt modelId="{2FC46803-8FC7-4E34-9EC5-8FE9F0E04EA9}" type="pres">
      <dgm:prSet presAssocID="{5787114E-45D3-4105-8D3E-9101020A064B}" presName="hierChild3" presStyleCnt="0"/>
      <dgm:spPr/>
    </dgm:pt>
    <dgm:pt modelId="{91DB00B9-1EA3-4A8C-BF7D-27F5A05EAF6C}" type="pres">
      <dgm:prSet presAssocID="{1B152615-2D36-4F50-B975-C053FDA5260D}" presName="Name17" presStyleLbl="parChTrans1D3" presStyleIdx="3" presStyleCnt="4"/>
      <dgm:spPr/>
    </dgm:pt>
    <dgm:pt modelId="{2610AF20-86D1-4DCF-BADD-C511EF19CBA9}" type="pres">
      <dgm:prSet presAssocID="{CEA8C31E-5EE6-4EDD-9C6B-770667B04106}" presName="hierRoot3" presStyleCnt="0"/>
      <dgm:spPr/>
    </dgm:pt>
    <dgm:pt modelId="{DCFB7198-F568-4AA5-B406-20A254FC41CF}" type="pres">
      <dgm:prSet presAssocID="{CEA8C31E-5EE6-4EDD-9C6B-770667B04106}" presName="composite3" presStyleCnt="0"/>
      <dgm:spPr/>
    </dgm:pt>
    <dgm:pt modelId="{334552A2-9E89-42C6-A366-A55DF13E1956}" type="pres">
      <dgm:prSet presAssocID="{CEA8C31E-5EE6-4EDD-9C6B-770667B04106}" presName="background3" presStyleLbl="node3" presStyleIdx="3" presStyleCnt="4"/>
      <dgm:spPr/>
    </dgm:pt>
    <dgm:pt modelId="{66A2CD87-3B73-478C-8116-81FB1F323E06}" type="pres">
      <dgm:prSet presAssocID="{CEA8C31E-5EE6-4EDD-9C6B-770667B04106}" presName="text3" presStyleLbl="fgAcc3" presStyleIdx="3" presStyleCnt="4">
        <dgm:presLayoutVars>
          <dgm:chPref val="3"/>
        </dgm:presLayoutVars>
      </dgm:prSet>
      <dgm:spPr/>
    </dgm:pt>
    <dgm:pt modelId="{39F973FE-5525-4443-9E9C-CF71B79A08CB}" type="pres">
      <dgm:prSet presAssocID="{CEA8C31E-5EE6-4EDD-9C6B-770667B04106}" presName="hierChild4" presStyleCnt="0"/>
      <dgm:spPr/>
    </dgm:pt>
  </dgm:ptLst>
  <dgm:cxnLst>
    <dgm:cxn modelId="{B5E1CA14-E40D-4501-9738-AF28CFAD0C44}" srcId="{2110F8D9-F1AE-48B6-A7FD-CEE0322A7AC1}" destId="{0D13937F-F176-457E-8CD2-42C28CDC5393}" srcOrd="0" destOrd="0" parTransId="{9C2AECED-C015-4B29-B712-FE2213CCF9CB}" sibTransId="{B9495214-A116-4F77-9CC8-8B08FD991345}"/>
    <dgm:cxn modelId="{8A3B1B1B-C98C-4583-84C7-CA6724FFBA02}" srcId="{0D13937F-F176-457E-8CD2-42C28CDC5393}" destId="{5787114E-45D3-4105-8D3E-9101020A064B}" srcOrd="1" destOrd="0" parTransId="{B178443F-1045-49B5-8A00-BF146B4527BE}" sibTransId="{ACA47791-ADA9-4023-96B1-9C99B1B4697E}"/>
    <dgm:cxn modelId="{94D5B123-8A1F-4456-A62F-3AE7C0541A4D}" type="presOf" srcId="{CE5C9A5C-F479-4AE4-8EDA-78E1C35A9085}" destId="{D960796D-6270-4B59-B1F4-4051CA37B464}" srcOrd="0" destOrd="0" presId="urn:microsoft.com/office/officeart/2005/8/layout/hierarchy1"/>
    <dgm:cxn modelId="{6D36E041-30C4-419C-AB0E-510B15C5FFA0}" srcId="{5787114E-45D3-4105-8D3E-9101020A064B}" destId="{CEA8C31E-5EE6-4EDD-9C6B-770667B04106}" srcOrd="0" destOrd="0" parTransId="{1B152615-2D36-4F50-B975-C053FDA5260D}" sibTransId="{54CCCE28-6A1E-4A1D-AB5E-824C01A215E7}"/>
    <dgm:cxn modelId="{1E685246-E7C2-4643-AE7A-1CB89A47B3AB}" type="presOf" srcId="{B178443F-1045-49B5-8A00-BF146B4527BE}" destId="{49388C4F-A785-41A9-9693-603FA21048A2}" srcOrd="0" destOrd="0" presId="urn:microsoft.com/office/officeart/2005/8/layout/hierarchy1"/>
    <dgm:cxn modelId="{D10AE56A-5F77-4EC0-A7B9-8F95F87542B1}" type="presOf" srcId="{8F1540EB-3603-4E7A-B21F-CCA78CA1368E}" destId="{742FE64D-F2A7-4E8F-B8A6-EBAC75C2566B}" srcOrd="0" destOrd="0" presId="urn:microsoft.com/office/officeart/2005/8/layout/hierarchy1"/>
    <dgm:cxn modelId="{03FCAA6B-F319-4F08-85B7-E25B3FF4742B}" type="presOf" srcId="{7717D029-7CEF-4E0D-BB61-651719E37EDE}" destId="{D3A5ABEB-4CBC-49B4-815E-840CE8F4F223}" srcOrd="0" destOrd="0" presId="urn:microsoft.com/office/officeart/2005/8/layout/hierarchy1"/>
    <dgm:cxn modelId="{B599364F-13B3-47F6-8E18-D6285975B884}" srcId="{DA37BB93-DE55-4242-B18E-287473841E36}" destId="{1FADDB84-455C-4E26-8D32-5CB1E359640A}" srcOrd="2" destOrd="0" parTransId="{10309953-92EA-4613-B434-0CF145AFFECF}" sibTransId="{FF87EC37-C7AA-44B3-95A7-DBEF6812B2F5}"/>
    <dgm:cxn modelId="{4EFDE570-2AC5-441C-A857-70D57950FA8F}" srcId="{DA37BB93-DE55-4242-B18E-287473841E36}" destId="{5BA1CF49-65A8-454A-941A-E5A832654A7F}" srcOrd="0" destOrd="0" parTransId="{760EDAA1-6108-4E99-A692-81586E81D609}" sibTransId="{C0B254F4-7A06-4CB7-897D-B0CCEB168401}"/>
    <dgm:cxn modelId="{B1C0D371-25F1-45CE-A0A0-FB2DFAC17A09}" type="presOf" srcId="{BD62A134-C977-40D9-9A1D-2423445B8DAC}" destId="{D7653379-4C89-4DE8-AEB7-DE5AB948D44E}" srcOrd="0" destOrd="0" presId="urn:microsoft.com/office/officeart/2005/8/layout/hierarchy1"/>
    <dgm:cxn modelId="{AB6BAC8C-5102-43DD-9969-C4C123F06438}" type="presOf" srcId="{755704E5-1677-429D-AA44-CB1F47F8E334}" destId="{DD413134-77E3-4E06-AB6E-E78407D6C7CC}" srcOrd="0" destOrd="0" presId="urn:microsoft.com/office/officeart/2005/8/layout/hierarchy1"/>
    <dgm:cxn modelId="{9584E29D-8F17-4D65-B148-9D1173146E35}" type="presOf" srcId="{760EDAA1-6108-4E99-A692-81586E81D609}" destId="{D0789423-5C8C-4424-82AB-64E8753BDD8D}" srcOrd="0" destOrd="0" presId="urn:microsoft.com/office/officeart/2005/8/layout/hierarchy1"/>
    <dgm:cxn modelId="{FBEA5FA2-DFCB-440C-AD8A-586642A3E617}" type="presOf" srcId="{DA37BB93-DE55-4242-B18E-287473841E36}" destId="{941A5619-6887-43DB-B768-4179582A2F10}" srcOrd="0" destOrd="0" presId="urn:microsoft.com/office/officeart/2005/8/layout/hierarchy1"/>
    <dgm:cxn modelId="{387E96BD-9507-49BD-927C-C040BF005D91}" type="presOf" srcId="{5BA1CF49-65A8-454A-941A-E5A832654A7F}" destId="{4D904F76-50B5-4362-B3AB-CEF99FB298A8}" srcOrd="0" destOrd="0" presId="urn:microsoft.com/office/officeart/2005/8/layout/hierarchy1"/>
    <dgm:cxn modelId="{C22B23BF-8D76-4369-9B02-E806CF1C89D2}" type="presOf" srcId="{2110F8D9-F1AE-48B6-A7FD-CEE0322A7AC1}" destId="{FD9A7D8F-9F14-41B2-AF0B-45A4AD95D41C}" srcOrd="0" destOrd="0" presId="urn:microsoft.com/office/officeart/2005/8/layout/hierarchy1"/>
    <dgm:cxn modelId="{223985C3-4159-43EF-8148-3325927F2DBD}" type="presOf" srcId="{CEA8C31E-5EE6-4EDD-9C6B-770667B04106}" destId="{66A2CD87-3B73-478C-8116-81FB1F323E06}" srcOrd="0" destOrd="0" presId="urn:microsoft.com/office/officeart/2005/8/layout/hierarchy1"/>
    <dgm:cxn modelId="{5923AFC9-5511-4D1F-A1C7-BB7C6320DC38}" type="presOf" srcId="{5787114E-45D3-4105-8D3E-9101020A064B}" destId="{86E3BF2A-3E61-4D58-9199-22323FC41AAC}" srcOrd="0" destOrd="0" presId="urn:microsoft.com/office/officeart/2005/8/layout/hierarchy1"/>
    <dgm:cxn modelId="{E371F1CE-6077-49CC-AFBC-C17E1BD0A77C}" type="presOf" srcId="{1FADDB84-455C-4E26-8D32-5CB1E359640A}" destId="{13930222-2DB5-47DC-BD72-C41EB550D008}" srcOrd="0" destOrd="0" presId="urn:microsoft.com/office/officeart/2005/8/layout/hierarchy1"/>
    <dgm:cxn modelId="{263006CF-372C-41AD-AF83-DF49C75B8E39}" srcId="{DA37BB93-DE55-4242-B18E-287473841E36}" destId="{8F1540EB-3603-4E7A-B21F-CCA78CA1368E}" srcOrd="1" destOrd="0" parTransId="{BD62A134-C977-40D9-9A1D-2423445B8DAC}" sibTransId="{2E557B78-D06C-49AA-BB36-F5B3413294D2}"/>
    <dgm:cxn modelId="{7F76D8D0-F450-4D98-BFE1-F6A471618DFE}" srcId="{0D13937F-F176-457E-8CD2-42C28CDC5393}" destId="{DA37BB93-DE55-4242-B18E-287473841E36}" srcOrd="0" destOrd="0" parTransId="{755704E5-1677-429D-AA44-CB1F47F8E334}" sibTransId="{F261E063-601B-4B6E-837E-6628F9D237E7}"/>
    <dgm:cxn modelId="{6570A6D4-3334-4653-B02C-69B62669EAA4}" type="presOf" srcId="{1B152615-2D36-4F50-B975-C053FDA5260D}" destId="{91DB00B9-1EA3-4A8C-BF7D-27F5A05EAF6C}" srcOrd="0" destOrd="0" presId="urn:microsoft.com/office/officeart/2005/8/layout/hierarchy1"/>
    <dgm:cxn modelId="{C6D1D4D9-93F3-43EC-B0E1-B172301DB059}" type="presOf" srcId="{0D13937F-F176-457E-8CD2-42C28CDC5393}" destId="{A9FFABF7-D366-431E-ACBE-832CF2B64F2A}" srcOrd="0" destOrd="0" presId="urn:microsoft.com/office/officeart/2005/8/layout/hierarchy1"/>
    <dgm:cxn modelId="{289221E3-423E-4422-A1A9-E352D387A4EF}" srcId="{1FADDB84-455C-4E26-8D32-5CB1E359640A}" destId="{CE5C9A5C-F479-4AE4-8EDA-78E1C35A9085}" srcOrd="0" destOrd="0" parTransId="{7717D029-7CEF-4E0D-BB61-651719E37EDE}" sibTransId="{EDBF46B7-1DC8-44D3-9C5B-38D9D0D02162}"/>
    <dgm:cxn modelId="{EA1AC2EC-4DE7-4AC7-96B5-453C77278D10}" type="presOf" srcId="{10309953-92EA-4613-B434-0CF145AFFECF}" destId="{48728FE1-D8E8-4AEA-ADB3-1B05DB29DF66}" srcOrd="0" destOrd="0" presId="urn:microsoft.com/office/officeart/2005/8/layout/hierarchy1"/>
    <dgm:cxn modelId="{3D8AAF2E-39A6-4B82-BF87-E76CE4B4BE04}" type="presParOf" srcId="{FD9A7D8F-9F14-41B2-AF0B-45A4AD95D41C}" destId="{A627FB0C-D10B-4E26-8053-DFCCA9CFFA9C}" srcOrd="0" destOrd="0" presId="urn:microsoft.com/office/officeart/2005/8/layout/hierarchy1"/>
    <dgm:cxn modelId="{A8924B45-6EB4-466F-9E09-678F533974DF}" type="presParOf" srcId="{A627FB0C-D10B-4E26-8053-DFCCA9CFFA9C}" destId="{F3F0FCFD-80DC-41E4-86FF-143632DA1F83}" srcOrd="0" destOrd="0" presId="urn:microsoft.com/office/officeart/2005/8/layout/hierarchy1"/>
    <dgm:cxn modelId="{19308460-ADFB-4E09-B794-25B690B43FF0}" type="presParOf" srcId="{F3F0FCFD-80DC-41E4-86FF-143632DA1F83}" destId="{D02CD3B1-DE7E-41C0-8B97-F360A73A9FB7}" srcOrd="0" destOrd="0" presId="urn:microsoft.com/office/officeart/2005/8/layout/hierarchy1"/>
    <dgm:cxn modelId="{32BA73A3-169D-48BB-B9D9-8F24B11BE224}" type="presParOf" srcId="{F3F0FCFD-80DC-41E4-86FF-143632DA1F83}" destId="{A9FFABF7-D366-431E-ACBE-832CF2B64F2A}" srcOrd="1" destOrd="0" presId="urn:microsoft.com/office/officeart/2005/8/layout/hierarchy1"/>
    <dgm:cxn modelId="{220FC69A-A8F5-4C99-92D4-3DE4F61D0E7F}" type="presParOf" srcId="{A627FB0C-D10B-4E26-8053-DFCCA9CFFA9C}" destId="{A44F06F8-E380-4D6D-B2C3-5DEA5B825960}" srcOrd="1" destOrd="0" presId="urn:microsoft.com/office/officeart/2005/8/layout/hierarchy1"/>
    <dgm:cxn modelId="{227558AE-55FE-4270-AD6C-D43450B3BF9E}" type="presParOf" srcId="{A44F06F8-E380-4D6D-B2C3-5DEA5B825960}" destId="{DD413134-77E3-4E06-AB6E-E78407D6C7CC}" srcOrd="0" destOrd="0" presId="urn:microsoft.com/office/officeart/2005/8/layout/hierarchy1"/>
    <dgm:cxn modelId="{257573EE-131A-4E4A-B0C5-5AE53D30C06B}" type="presParOf" srcId="{A44F06F8-E380-4D6D-B2C3-5DEA5B825960}" destId="{F77BE393-6A4E-4F2E-8821-827196566D0C}" srcOrd="1" destOrd="0" presId="urn:microsoft.com/office/officeart/2005/8/layout/hierarchy1"/>
    <dgm:cxn modelId="{F9A50A9F-1EC9-4158-B526-D4E817419AD8}" type="presParOf" srcId="{F77BE393-6A4E-4F2E-8821-827196566D0C}" destId="{30C8C98C-749D-4A34-824F-4121854E731F}" srcOrd="0" destOrd="0" presId="urn:microsoft.com/office/officeart/2005/8/layout/hierarchy1"/>
    <dgm:cxn modelId="{BC3B49B4-6CC6-4938-9035-EDE6C7459E02}" type="presParOf" srcId="{30C8C98C-749D-4A34-824F-4121854E731F}" destId="{CCA6823C-73C7-4214-829E-698C3326CB17}" srcOrd="0" destOrd="0" presId="urn:microsoft.com/office/officeart/2005/8/layout/hierarchy1"/>
    <dgm:cxn modelId="{E3EBA6D5-BC58-4380-AA7C-B350034E3873}" type="presParOf" srcId="{30C8C98C-749D-4A34-824F-4121854E731F}" destId="{941A5619-6887-43DB-B768-4179582A2F10}" srcOrd="1" destOrd="0" presId="urn:microsoft.com/office/officeart/2005/8/layout/hierarchy1"/>
    <dgm:cxn modelId="{1D651D5A-4F1E-48E7-9D7B-EB3B996351ED}" type="presParOf" srcId="{F77BE393-6A4E-4F2E-8821-827196566D0C}" destId="{E8477665-7DC2-4D91-AD90-0576A175933C}" srcOrd="1" destOrd="0" presId="urn:microsoft.com/office/officeart/2005/8/layout/hierarchy1"/>
    <dgm:cxn modelId="{44D9AFE9-A938-45AA-8192-A41A036E7F20}" type="presParOf" srcId="{E8477665-7DC2-4D91-AD90-0576A175933C}" destId="{D0789423-5C8C-4424-82AB-64E8753BDD8D}" srcOrd="0" destOrd="0" presId="urn:microsoft.com/office/officeart/2005/8/layout/hierarchy1"/>
    <dgm:cxn modelId="{54E4E92E-ECC0-4452-B7F4-ADFBE873EBDF}" type="presParOf" srcId="{E8477665-7DC2-4D91-AD90-0576A175933C}" destId="{E19C73CB-28ED-475E-9FCC-70CB584576D0}" srcOrd="1" destOrd="0" presId="urn:microsoft.com/office/officeart/2005/8/layout/hierarchy1"/>
    <dgm:cxn modelId="{E70DB385-E14D-448D-B5AF-27E59EBE18D2}" type="presParOf" srcId="{E19C73CB-28ED-475E-9FCC-70CB584576D0}" destId="{A2F39EAE-A846-40A8-96FE-6D18AD928569}" srcOrd="0" destOrd="0" presId="urn:microsoft.com/office/officeart/2005/8/layout/hierarchy1"/>
    <dgm:cxn modelId="{42C6764E-52B2-4935-9F96-032D3AD6B694}" type="presParOf" srcId="{A2F39EAE-A846-40A8-96FE-6D18AD928569}" destId="{91283AA4-2992-4E84-808F-08984F3D920D}" srcOrd="0" destOrd="0" presId="urn:microsoft.com/office/officeart/2005/8/layout/hierarchy1"/>
    <dgm:cxn modelId="{580CB441-34F2-4E4D-A34E-2C01EF434765}" type="presParOf" srcId="{A2F39EAE-A846-40A8-96FE-6D18AD928569}" destId="{4D904F76-50B5-4362-B3AB-CEF99FB298A8}" srcOrd="1" destOrd="0" presId="urn:microsoft.com/office/officeart/2005/8/layout/hierarchy1"/>
    <dgm:cxn modelId="{F4FD6DF9-9F1F-4BA0-81CE-0D97AE4F8161}" type="presParOf" srcId="{E19C73CB-28ED-475E-9FCC-70CB584576D0}" destId="{A1433D2A-E8A7-4CA4-AB8B-E6A68108264D}" srcOrd="1" destOrd="0" presId="urn:microsoft.com/office/officeart/2005/8/layout/hierarchy1"/>
    <dgm:cxn modelId="{F6B877B6-8B12-40BE-874C-5CA9411D4E42}" type="presParOf" srcId="{E8477665-7DC2-4D91-AD90-0576A175933C}" destId="{D7653379-4C89-4DE8-AEB7-DE5AB948D44E}" srcOrd="2" destOrd="0" presId="urn:microsoft.com/office/officeart/2005/8/layout/hierarchy1"/>
    <dgm:cxn modelId="{D5CBC589-0552-44FB-A191-1C0A50386951}" type="presParOf" srcId="{E8477665-7DC2-4D91-AD90-0576A175933C}" destId="{4BBC0B5D-FFB0-4935-8EA8-9675D6C69E41}" srcOrd="3" destOrd="0" presId="urn:microsoft.com/office/officeart/2005/8/layout/hierarchy1"/>
    <dgm:cxn modelId="{B9EC5169-59EC-4B78-B4A0-1520E76A23BC}" type="presParOf" srcId="{4BBC0B5D-FFB0-4935-8EA8-9675D6C69E41}" destId="{9E6D5563-97EE-4FAD-A93F-D77EB82F93BB}" srcOrd="0" destOrd="0" presId="urn:microsoft.com/office/officeart/2005/8/layout/hierarchy1"/>
    <dgm:cxn modelId="{7A390783-57B1-46D2-AFC0-72516D85DD71}" type="presParOf" srcId="{9E6D5563-97EE-4FAD-A93F-D77EB82F93BB}" destId="{1843DCA9-C660-45EE-A06D-C7C0051AA0A2}" srcOrd="0" destOrd="0" presId="urn:microsoft.com/office/officeart/2005/8/layout/hierarchy1"/>
    <dgm:cxn modelId="{3AB990B5-2733-4E0F-AB16-28810E106A4F}" type="presParOf" srcId="{9E6D5563-97EE-4FAD-A93F-D77EB82F93BB}" destId="{742FE64D-F2A7-4E8F-B8A6-EBAC75C2566B}" srcOrd="1" destOrd="0" presId="urn:microsoft.com/office/officeart/2005/8/layout/hierarchy1"/>
    <dgm:cxn modelId="{5F596DB9-DA19-423C-84B8-869050F26C74}" type="presParOf" srcId="{4BBC0B5D-FFB0-4935-8EA8-9675D6C69E41}" destId="{1D047EAD-BA81-4BC1-B2A1-85CED71E5710}" srcOrd="1" destOrd="0" presId="urn:microsoft.com/office/officeart/2005/8/layout/hierarchy1"/>
    <dgm:cxn modelId="{765BBE35-6147-4734-9D5F-504EB4893C4B}" type="presParOf" srcId="{E8477665-7DC2-4D91-AD90-0576A175933C}" destId="{48728FE1-D8E8-4AEA-ADB3-1B05DB29DF66}" srcOrd="4" destOrd="0" presId="urn:microsoft.com/office/officeart/2005/8/layout/hierarchy1"/>
    <dgm:cxn modelId="{0A4F76FD-EF09-4178-BE86-8EE659FE82AB}" type="presParOf" srcId="{E8477665-7DC2-4D91-AD90-0576A175933C}" destId="{61A75D39-9131-406F-902C-699F48A4E4A3}" srcOrd="5" destOrd="0" presId="urn:microsoft.com/office/officeart/2005/8/layout/hierarchy1"/>
    <dgm:cxn modelId="{62D5F61F-A06B-4650-AA9F-A06C8BD479C2}" type="presParOf" srcId="{61A75D39-9131-406F-902C-699F48A4E4A3}" destId="{E2373EAE-444A-4420-A3FF-8E520C617F19}" srcOrd="0" destOrd="0" presId="urn:microsoft.com/office/officeart/2005/8/layout/hierarchy1"/>
    <dgm:cxn modelId="{7CF9BFDD-1F44-47D2-B2BF-4016D7C0AA09}" type="presParOf" srcId="{E2373EAE-444A-4420-A3FF-8E520C617F19}" destId="{A431CE57-0153-411F-85EE-958CCC4031F9}" srcOrd="0" destOrd="0" presId="urn:microsoft.com/office/officeart/2005/8/layout/hierarchy1"/>
    <dgm:cxn modelId="{9F11D82D-6D70-4B5E-87E2-E78B6116C3D3}" type="presParOf" srcId="{E2373EAE-444A-4420-A3FF-8E520C617F19}" destId="{13930222-2DB5-47DC-BD72-C41EB550D008}" srcOrd="1" destOrd="0" presId="urn:microsoft.com/office/officeart/2005/8/layout/hierarchy1"/>
    <dgm:cxn modelId="{62211B1F-BF5A-4AFC-A405-824FA926EFEA}" type="presParOf" srcId="{61A75D39-9131-406F-902C-699F48A4E4A3}" destId="{55A8F1E1-4852-4BF8-83EF-AAAE8035376D}" srcOrd="1" destOrd="0" presId="urn:microsoft.com/office/officeart/2005/8/layout/hierarchy1"/>
    <dgm:cxn modelId="{83D453AC-8ADB-4630-BFF9-902748DCE33C}" type="presParOf" srcId="{55A8F1E1-4852-4BF8-83EF-AAAE8035376D}" destId="{D3A5ABEB-4CBC-49B4-815E-840CE8F4F223}" srcOrd="0" destOrd="0" presId="urn:microsoft.com/office/officeart/2005/8/layout/hierarchy1"/>
    <dgm:cxn modelId="{40DF4CF3-B18B-42FD-8FA7-1F78C631D0E6}" type="presParOf" srcId="{55A8F1E1-4852-4BF8-83EF-AAAE8035376D}" destId="{6AF7FDDE-5B42-410C-AE72-3B1A6971CEC6}" srcOrd="1" destOrd="0" presId="urn:microsoft.com/office/officeart/2005/8/layout/hierarchy1"/>
    <dgm:cxn modelId="{E2A1A7EB-BFF7-49C7-8039-F99DAC94FDB4}" type="presParOf" srcId="{6AF7FDDE-5B42-410C-AE72-3B1A6971CEC6}" destId="{FFE073B5-3974-48F0-957A-EBAD7FF2F797}" srcOrd="0" destOrd="0" presId="urn:microsoft.com/office/officeart/2005/8/layout/hierarchy1"/>
    <dgm:cxn modelId="{D843F800-2954-457D-B5F1-3BF7B8407830}" type="presParOf" srcId="{FFE073B5-3974-48F0-957A-EBAD7FF2F797}" destId="{48F377AB-1B02-4819-99B9-DD637398AC1C}" srcOrd="0" destOrd="0" presId="urn:microsoft.com/office/officeart/2005/8/layout/hierarchy1"/>
    <dgm:cxn modelId="{B6E5826C-2A18-4B83-B57C-86E3C3FD67D0}" type="presParOf" srcId="{FFE073B5-3974-48F0-957A-EBAD7FF2F797}" destId="{D960796D-6270-4B59-B1F4-4051CA37B464}" srcOrd="1" destOrd="0" presId="urn:microsoft.com/office/officeart/2005/8/layout/hierarchy1"/>
    <dgm:cxn modelId="{34EAD86C-8181-4996-AAC2-E332CDBD6069}" type="presParOf" srcId="{6AF7FDDE-5B42-410C-AE72-3B1A6971CEC6}" destId="{78A98E0A-415A-4ED7-8F7D-DB8053BCAA12}" srcOrd="1" destOrd="0" presId="urn:microsoft.com/office/officeart/2005/8/layout/hierarchy1"/>
    <dgm:cxn modelId="{761B69E9-146D-4C68-8C33-B3493481979F}" type="presParOf" srcId="{A44F06F8-E380-4D6D-B2C3-5DEA5B825960}" destId="{49388C4F-A785-41A9-9693-603FA21048A2}" srcOrd="2" destOrd="0" presId="urn:microsoft.com/office/officeart/2005/8/layout/hierarchy1"/>
    <dgm:cxn modelId="{E4FF75EE-E9B0-4A5F-A793-24CA885B55D7}" type="presParOf" srcId="{A44F06F8-E380-4D6D-B2C3-5DEA5B825960}" destId="{41CD5085-11B0-4C24-91E9-93A6A35BE198}" srcOrd="3" destOrd="0" presId="urn:microsoft.com/office/officeart/2005/8/layout/hierarchy1"/>
    <dgm:cxn modelId="{F35174F8-3067-4466-ADBD-7DB7318B59AD}" type="presParOf" srcId="{41CD5085-11B0-4C24-91E9-93A6A35BE198}" destId="{8B8AA112-33AC-4E85-9492-EE2BDDCD2FF2}" srcOrd="0" destOrd="0" presId="urn:microsoft.com/office/officeart/2005/8/layout/hierarchy1"/>
    <dgm:cxn modelId="{BB0085E2-6E7E-4F94-820F-1A44FB22C2A0}" type="presParOf" srcId="{8B8AA112-33AC-4E85-9492-EE2BDDCD2FF2}" destId="{67F119EF-98A2-46F4-AAD5-B47F63DA9C7B}" srcOrd="0" destOrd="0" presId="urn:microsoft.com/office/officeart/2005/8/layout/hierarchy1"/>
    <dgm:cxn modelId="{57AB6FA3-6804-4E8A-932E-91539259201F}" type="presParOf" srcId="{8B8AA112-33AC-4E85-9492-EE2BDDCD2FF2}" destId="{86E3BF2A-3E61-4D58-9199-22323FC41AAC}" srcOrd="1" destOrd="0" presId="urn:microsoft.com/office/officeart/2005/8/layout/hierarchy1"/>
    <dgm:cxn modelId="{56398D06-B094-4D47-A4AB-B0792FE9100E}" type="presParOf" srcId="{41CD5085-11B0-4C24-91E9-93A6A35BE198}" destId="{2FC46803-8FC7-4E34-9EC5-8FE9F0E04EA9}" srcOrd="1" destOrd="0" presId="urn:microsoft.com/office/officeart/2005/8/layout/hierarchy1"/>
    <dgm:cxn modelId="{1E4A6ECA-87DF-4CD4-A006-2F2D2AC48D74}" type="presParOf" srcId="{2FC46803-8FC7-4E34-9EC5-8FE9F0E04EA9}" destId="{91DB00B9-1EA3-4A8C-BF7D-27F5A05EAF6C}" srcOrd="0" destOrd="0" presId="urn:microsoft.com/office/officeart/2005/8/layout/hierarchy1"/>
    <dgm:cxn modelId="{39B8A7F7-E81A-46FE-A346-D86A5295A25A}" type="presParOf" srcId="{2FC46803-8FC7-4E34-9EC5-8FE9F0E04EA9}" destId="{2610AF20-86D1-4DCF-BADD-C511EF19CBA9}" srcOrd="1" destOrd="0" presId="urn:microsoft.com/office/officeart/2005/8/layout/hierarchy1"/>
    <dgm:cxn modelId="{7BF45C70-882A-4393-B76C-7734E5E8010D}" type="presParOf" srcId="{2610AF20-86D1-4DCF-BADD-C511EF19CBA9}" destId="{DCFB7198-F568-4AA5-B406-20A254FC41CF}" srcOrd="0" destOrd="0" presId="urn:microsoft.com/office/officeart/2005/8/layout/hierarchy1"/>
    <dgm:cxn modelId="{39669EEF-25C2-4840-A01E-CB3382378458}" type="presParOf" srcId="{DCFB7198-F568-4AA5-B406-20A254FC41CF}" destId="{334552A2-9E89-42C6-A366-A55DF13E1956}" srcOrd="0" destOrd="0" presId="urn:microsoft.com/office/officeart/2005/8/layout/hierarchy1"/>
    <dgm:cxn modelId="{623D3CA5-5CB7-4D46-8FAF-D15A780B852C}" type="presParOf" srcId="{DCFB7198-F568-4AA5-B406-20A254FC41CF}" destId="{66A2CD87-3B73-478C-8116-81FB1F323E06}" srcOrd="1" destOrd="0" presId="urn:microsoft.com/office/officeart/2005/8/layout/hierarchy1"/>
    <dgm:cxn modelId="{83D1BFB3-9D5A-4D22-B1A7-1440C741A7D9}" type="presParOf" srcId="{2610AF20-86D1-4DCF-BADD-C511EF19CBA9}" destId="{39F973FE-5525-4443-9E9C-CF71B79A08C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DFA2C-3C98-4D20-9DE7-156CEC9B4E73}">
      <dsp:nvSpPr>
        <dsp:cNvPr id="0" name=""/>
        <dsp:cNvSpPr/>
      </dsp:nvSpPr>
      <dsp:spPr>
        <a:xfrm>
          <a:off x="0" y="6095328"/>
          <a:ext cx="11055349" cy="50011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ناهماهنگی کامل ساعات کار و تعطیلی ادارات و مدارس</a:t>
          </a:r>
          <a:endParaRPr lang="en-US" sz="1800" kern="1200" dirty="0">
            <a:cs typeface="B Nazanin" panose="00000400000000000000" pitchFamily="2" charset="-78"/>
          </a:endParaRPr>
        </a:p>
      </dsp:txBody>
      <dsp:txXfrm>
        <a:off x="0" y="6095328"/>
        <a:ext cx="11055349" cy="500116"/>
      </dsp:txXfrm>
    </dsp:sp>
    <dsp:sp modelId="{3131F278-95BD-4C1B-BFFF-A25C0E12EB7A}">
      <dsp:nvSpPr>
        <dsp:cNvPr id="0" name=""/>
        <dsp:cNvSpPr/>
      </dsp:nvSpPr>
      <dsp:spPr>
        <a:xfrm rot="10800000">
          <a:off x="0" y="5333650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وجود مشکلات ساختاری و  ادراری در دسترسی آسان و بدون تاخیر مادران به تسهیلات قانونی</a:t>
          </a:r>
          <a:endParaRPr lang="en-US" sz="1800" kern="1200">
            <a:cs typeface="B Nazanin" panose="00000400000000000000" pitchFamily="2" charset="-78"/>
          </a:endParaRPr>
        </a:p>
      </dsp:txBody>
      <dsp:txXfrm rot="10800000">
        <a:off x="0" y="5333650"/>
        <a:ext cx="11055349" cy="499789"/>
      </dsp:txXfrm>
    </dsp:sp>
    <dsp:sp modelId="{8BAB505A-5FEF-430E-B0ED-CFF7179C9AAD}">
      <dsp:nvSpPr>
        <dsp:cNvPr id="0" name=""/>
        <dsp:cNvSpPr/>
      </dsp:nvSpPr>
      <dsp:spPr>
        <a:xfrm rot="10800000">
          <a:off x="0" y="4571972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نبود برنامه ریزی جهت اعطای مرخصی مادری بدون حقوق برای همه گروه های مادران شاغل و الزام سازمان ها به پذیرش این امر و کاهش تصدی گری دولت در نگهداری از کودکان </a:t>
          </a:r>
          <a:endParaRPr lang="en-US" sz="1800" kern="1200" dirty="0">
            <a:cs typeface="B Nazanin" panose="00000400000000000000" pitchFamily="2" charset="-78"/>
          </a:endParaRPr>
        </a:p>
      </dsp:txBody>
      <dsp:txXfrm rot="10800000">
        <a:off x="0" y="4571972"/>
        <a:ext cx="11055349" cy="499789"/>
      </dsp:txXfrm>
    </dsp:sp>
    <dsp:sp modelId="{F04C7FC6-4BDE-47F3-ACD3-05C2FE7DB143}">
      <dsp:nvSpPr>
        <dsp:cNvPr id="0" name=""/>
        <dsp:cNvSpPr/>
      </dsp:nvSpPr>
      <dsp:spPr>
        <a:xfrm rot="10800000">
          <a:off x="0" y="3810295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اجازه به سازمان های دولتی جهت تاسیس مهد کودک های جدید و واگذاری همه مهد کودک ها به بخش خصوصی از سال 1384 منجر به تاسیس مهد کودک هایی دور از محل کار مادران شاغل و دور شدن از فرزندان می شود.</a:t>
          </a:r>
          <a:endParaRPr lang="en-US" sz="18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sp:txBody>
      <dsp:txXfrm rot="10800000">
        <a:off x="0" y="3810295"/>
        <a:ext cx="11055349" cy="499789"/>
      </dsp:txXfrm>
    </dsp:sp>
    <dsp:sp modelId="{5768C4DC-E8E0-485D-9C15-97581131A09B}">
      <dsp:nvSpPr>
        <dsp:cNvPr id="0" name=""/>
        <dsp:cNvSpPr/>
      </dsp:nvSpPr>
      <dsp:spPr>
        <a:xfrm rot="10800000">
          <a:off x="0" y="3048617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پیش بینی مرخصی پدران به میزان مقبول و موثر(3روز در ایران و میانگین کشورهای توسعه یافته 7 هفته )- </a:t>
          </a:r>
          <a:endParaRPr lang="en-US" sz="1800" kern="1200">
            <a:cs typeface="B Nazanin" panose="00000400000000000000" pitchFamily="2" charset="-78"/>
          </a:endParaRPr>
        </a:p>
      </dsp:txBody>
      <dsp:txXfrm rot="10800000">
        <a:off x="0" y="3048617"/>
        <a:ext cx="11055349" cy="499789"/>
      </dsp:txXfrm>
    </dsp:sp>
    <dsp:sp modelId="{6D5FB4CC-62BF-463A-A362-F0BA92B92E73}">
      <dsp:nvSpPr>
        <dsp:cNvPr id="0" name=""/>
        <dsp:cNvSpPr/>
      </dsp:nvSpPr>
      <dsp:spPr>
        <a:xfrm rot="10800000">
          <a:off x="0" y="2286940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b="0" kern="1200" dirty="0">
              <a:cs typeface="B Nazanin" panose="00000400000000000000" pitchFamily="2" charset="-78"/>
            </a:rPr>
            <a:t>فقدان پیروی سیاست گذاران اجرایی از الگوی زن مبتنی بر شاخص های دینی و بومی و پیروی از سیاست گذاری اقتضایی.</a:t>
          </a:r>
          <a:endParaRPr lang="en-US" sz="1800" b="0" kern="1200" dirty="0">
            <a:cs typeface="B Nazanin" panose="00000400000000000000" pitchFamily="2" charset="-78"/>
          </a:endParaRPr>
        </a:p>
      </dsp:txBody>
      <dsp:txXfrm rot="10800000">
        <a:off x="0" y="2286940"/>
        <a:ext cx="11055349" cy="499789"/>
      </dsp:txXfrm>
    </dsp:sp>
    <dsp:sp modelId="{9F15614F-DA1B-442E-AEF5-F01FC325748B}">
      <dsp:nvSpPr>
        <dsp:cNvPr id="0" name=""/>
        <dsp:cNvSpPr/>
      </dsp:nvSpPr>
      <dsp:spPr>
        <a:xfrm rot="10800000">
          <a:off x="0" y="1525262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عدم توجه سیاست گذاران اجرایی به 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مادران خانه دار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، 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علیرغم آنکه در سیاست های کلمهمی نظام بر گزاره ی ارزش گذاری مادی برای شغل 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خانه داری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و شغل 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مادرانه ی زنان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تأکید شده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است.</a:t>
          </a:r>
          <a:endParaRPr lang="en-US" sz="1800" b="0" kern="1200" dirty="0">
            <a:cs typeface="B Nazanin" panose="00000400000000000000" pitchFamily="2" charset="-78"/>
          </a:endParaRPr>
        </a:p>
      </dsp:txBody>
      <dsp:txXfrm rot="10800000">
        <a:off x="0" y="1525262"/>
        <a:ext cx="11055349" cy="499789"/>
      </dsp:txXfrm>
    </dsp:sp>
    <dsp:sp modelId="{0EA9E260-9680-44F9-9530-7CA001E86A24}">
      <dsp:nvSpPr>
        <dsp:cNvPr id="0" name=""/>
        <dsp:cNvSpPr/>
      </dsp:nvSpPr>
      <dsp:spPr>
        <a:xfrm rot="10800000">
          <a:off x="0" y="763584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عدم توزیع عادلانه و منصفانه ی 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ثروت ملی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در حوزه ی رسیدگی به اقشار مختلف زنان</a:t>
          </a:r>
          <a:endParaRPr lang="en-US" sz="1800" b="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sp:txBody>
      <dsp:txXfrm rot="10800000">
        <a:off x="0" y="763584"/>
        <a:ext cx="11055349" cy="499789"/>
      </dsp:txXfrm>
    </dsp:sp>
    <dsp:sp modelId="{CC112D4C-D45B-4779-BC62-2FB9F530687F}">
      <dsp:nvSpPr>
        <dsp:cNvPr id="0" name=""/>
        <dsp:cNvSpPr/>
      </dsp:nvSpPr>
      <dsp:spPr>
        <a:xfrm rot="10800000">
          <a:off x="0" y="1907"/>
          <a:ext cx="11055349" cy="769179"/>
        </a:xfrm>
        <a:prstGeom prst="upArrowCallou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غایت کلان 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«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تحقق عدالت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»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در سطح سیاست های اجرایی حوزه ی اشتغال مادران، با چالش های چشم</a:t>
          </a:r>
          <a:r>
            <a:rPr lang="fa-I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 </a:t>
          </a:r>
          <a:r>
            <a:rPr lang="ar-SA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rPr>
            <a:t>گیری مواجه است</a:t>
          </a:r>
          <a:endParaRPr lang="en-US" sz="1800" b="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Nazanin" panose="00000400000000000000" pitchFamily="2" charset="-78"/>
          </a:endParaRPr>
        </a:p>
      </dsp:txBody>
      <dsp:txXfrm rot="10800000">
        <a:off x="0" y="1907"/>
        <a:ext cx="11055349" cy="499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BB2264-D8FC-4F3E-A666-C74F4CA8C65E}">
      <dsp:nvSpPr>
        <dsp:cNvPr id="0" name=""/>
        <dsp:cNvSpPr/>
      </dsp:nvSpPr>
      <dsp:spPr>
        <a:xfrm>
          <a:off x="0" y="607694"/>
          <a:ext cx="8854739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4502E-E85A-492D-B1EC-0A26E19DD516}">
      <dsp:nvSpPr>
        <dsp:cNvPr id="0" name=""/>
        <dsp:cNvSpPr/>
      </dsp:nvSpPr>
      <dsp:spPr>
        <a:xfrm>
          <a:off x="2213684" y="46814"/>
          <a:ext cx="6198317" cy="1121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282" tIns="0" rIns="234282" bIns="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000" kern="1200" dirty="0">
              <a:solidFill>
                <a:schemeClr val="tx1"/>
              </a:solidFill>
              <a:cs typeface="B Titr" panose="00000700000000000000" pitchFamily="2" charset="-78"/>
            </a:rPr>
            <a:t>بررسی جایگاه «مادری» در اندیشه اسلام و غرب</a:t>
          </a:r>
          <a:endParaRPr lang="en-US" sz="2000" kern="1200" dirty="0">
            <a:solidFill>
              <a:schemeClr val="tx1"/>
            </a:solidFill>
            <a:cs typeface="B Titr" panose="00000700000000000000" pitchFamily="2" charset="-78"/>
          </a:endParaRPr>
        </a:p>
      </dsp:txBody>
      <dsp:txXfrm>
        <a:off x="2268444" y="101574"/>
        <a:ext cx="6088797" cy="1012240"/>
      </dsp:txXfrm>
    </dsp:sp>
    <dsp:sp modelId="{9C921A22-2359-4B70-85DF-38100D85168E}">
      <dsp:nvSpPr>
        <dsp:cNvPr id="0" name=""/>
        <dsp:cNvSpPr/>
      </dsp:nvSpPr>
      <dsp:spPr>
        <a:xfrm>
          <a:off x="0" y="2331374"/>
          <a:ext cx="8854739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F9707-76B9-459E-971B-75B21B99EB23}">
      <dsp:nvSpPr>
        <dsp:cNvPr id="0" name=""/>
        <dsp:cNvSpPr/>
      </dsp:nvSpPr>
      <dsp:spPr>
        <a:xfrm>
          <a:off x="2213684" y="1770494"/>
          <a:ext cx="6198317" cy="1121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282" tIns="0" rIns="234282" bIns="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000" kern="1200" dirty="0">
              <a:solidFill>
                <a:schemeClr val="tx1"/>
              </a:solidFill>
              <a:cs typeface="B Titr" panose="00000700000000000000" pitchFamily="2" charset="-78"/>
            </a:rPr>
            <a:t>مروری برقوانین مربوط به «مادری» در غرب</a:t>
          </a:r>
          <a:endParaRPr lang="en-US" sz="2000" kern="1200" dirty="0">
            <a:solidFill>
              <a:schemeClr val="tx1"/>
            </a:solidFill>
            <a:cs typeface="B Titr" panose="00000700000000000000" pitchFamily="2" charset="-78"/>
          </a:endParaRPr>
        </a:p>
      </dsp:txBody>
      <dsp:txXfrm>
        <a:off x="2268444" y="1825254"/>
        <a:ext cx="6088797" cy="1012240"/>
      </dsp:txXfrm>
    </dsp:sp>
    <dsp:sp modelId="{BE1C069F-9B8D-4B5B-BCA3-1E294DD8142D}">
      <dsp:nvSpPr>
        <dsp:cNvPr id="0" name=""/>
        <dsp:cNvSpPr/>
      </dsp:nvSpPr>
      <dsp:spPr>
        <a:xfrm>
          <a:off x="0" y="4414252"/>
          <a:ext cx="8854739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4FB1C-9264-46AD-9715-C4224A87FA87}">
      <dsp:nvSpPr>
        <dsp:cNvPr id="0" name=""/>
        <dsp:cNvSpPr/>
      </dsp:nvSpPr>
      <dsp:spPr>
        <a:xfrm>
          <a:off x="2213684" y="3494174"/>
          <a:ext cx="6198317" cy="14809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282" tIns="0" rIns="234282" bIns="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000" kern="1200" dirty="0">
              <a:solidFill>
                <a:schemeClr val="tx1"/>
              </a:solidFill>
              <a:cs typeface="B Titr" panose="00000700000000000000" pitchFamily="2" charset="-78"/>
            </a:rPr>
            <a:t>بررسی و تحلیل سیاست گذاری در موضوع« مادری» در ایران</a:t>
          </a:r>
          <a:endParaRPr lang="en-US" sz="2000" kern="1200" dirty="0">
            <a:solidFill>
              <a:schemeClr val="tx1"/>
            </a:solidFill>
            <a:cs typeface="B Titr" panose="00000700000000000000" pitchFamily="2" charset="-78"/>
          </a:endParaRPr>
        </a:p>
      </dsp:txBody>
      <dsp:txXfrm>
        <a:off x="2285978" y="3566468"/>
        <a:ext cx="6053729" cy="1336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89674-BB89-4CD4-B3DD-333EE39A0C0A}">
      <dsp:nvSpPr>
        <dsp:cNvPr id="0" name=""/>
        <dsp:cNvSpPr/>
      </dsp:nvSpPr>
      <dsp:spPr>
        <a:xfrm>
          <a:off x="3412279" y="3925646"/>
          <a:ext cx="467647" cy="445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823" y="0"/>
              </a:lnTo>
              <a:lnTo>
                <a:pt x="233823" y="445547"/>
              </a:lnTo>
              <a:lnTo>
                <a:pt x="467647" y="44554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9954" y="4132272"/>
        <a:ext cx="32295" cy="32295"/>
      </dsp:txXfrm>
    </dsp:sp>
    <dsp:sp modelId="{EC0F63C7-426D-4064-A0B1-758E4E4DFA30}">
      <dsp:nvSpPr>
        <dsp:cNvPr id="0" name=""/>
        <dsp:cNvSpPr/>
      </dsp:nvSpPr>
      <dsp:spPr>
        <a:xfrm>
          <a:off x="6218161" y="3480099"/>
          <a:ext cx="467647" cy="311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823" y="0"/>
              </a:lnTo>
              <a:lnTo>
                <a:pt x="233823" y="3118834"/>
              </a:lnTo>
              <a:lnTo>
                <a:pt x="467647" y="311883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6373142" y="4960673"/>
        <a:ext cx="157685" cy="157685"/>
      </dsp:txXfrm>
    </dsp:sp>
    <dsp:sp modelId="{97F9CA61-0916-48A8-A76E-08571EFC482C}">
      <dsp:nvSpPr>
        <dsp:cNvPr id="0" name=""/>
        <dsp:cNvSpPr/>
      </dsp:nvSpPr>
      <dsp:spPr>
        <a:xfrm>
          <a:off x="6218161" y="3480099"/>
          <a:ext cx="467647" cy="2227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823" y="0"/>
              </a:lnTo>
              <a:lnTo>
                <a:pt x="233823" y="2227739"/>
              </a:lnTo>
              <a:lnTo>
                <a:pt x="467647" y="22277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6395077" y="4537061"/>
        <a:ext cx="113814" cy="113814"/>
      </dsp:txXfrm>
    </dsp:sp>
    <dsp:sp modelId="{63D2830D-0AA0-498A-BD8F-0575FB1D23E3}">
      <dsp:nvSpPr>
        <dsp:cNvPr id="0" name=""/>
        <dsp:cNvSpPr/>
      </dsp:nvSpPr>
      <dsp:spPr>
        <a:xfrm>
          <a:off x="6218161" y="3480099"/>
          <a:ext cx="467647" cy="1336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823" y="0"/>
              </a:lnTo>
              <a:lnTo>
                <a:pt x="233823" y="1336643"/>
              </a:lnTo>
              <a:lnTo>
                <a:pt x="467647" y="133664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16582" y="4113018"/>
        <a:ext cx="70804" cy="70804"/>
      </dsp:txXfrm>
    </dsp:sp>
    <dsp:sp modelId="{922D1455-71FB-409C-A296-8639F6E904C0}">
      <dsp:nvSpPr>
        <dsp:cNvPr id="0" name=""/>
        <dsp:cNvSpPr/>
      </dsp:nvSpPr>
      <dsp:spPr>
        <a:xfrm>
          <a:off x="6218161" y="3480099"/>
          <a:ext cx="467647" cy="445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823" y="0"/>
              </a:lnTo>
              <a:lnTo>
                <a:pt x="233823" y="445547"/>
              </a:lnTo>
              <a:lnTo>
                <a:pt x="467647" y="44554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35836" y="3686725"/>
        <a:ext cx="32295" cy="32295"/>
      </dsp:txXfrm>
    </dsp:sp>
    <dsp:sp modelId="{1CC3FA24-9FF1-40C0-B5E3-540279519651}">
      <dsp:nvSpPr>
        <dsp:cNvPr id="0" name=""/>
        <dsp:cNvSpPr/>
      </dsp:nvSpPr>
      <dsp:spPr>
        <a:xfrm>
          <a:off x="6218161" y="3034551"/>
          <a:ext cx="467647" cy="445547"/>
        </a:xfrm>
        <a:custGeom>
          <a:avLst/>
          <a:gdLst/>
          <a:ahLst/>
          <a:cxnLst/>
          <a:rect l="0" t="0" r="0" b="0"/>
          <a:pathLst>
            <a:path>
              <a:moveTo>
                <a:pt x="0" y="445547"/>
              </a:moveTo>
              <a:lnTo>
                <a:pt x="233823" y="445547"/>
              </a:lnTo>
              <a:lnTo>
                <a:pt x="233823" y="0"/>
              </a:lnTo>
              <a:lnTo>
                <a:pt x="46764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35836" y="3241177"/>
        <a:ext cx="32295" cy="32295"/>
      </dsp:txXfrm>
    </dsp:sp>
    <dsp:sp modelId="{6398926E-DF52-4C71-91AF-316AE9E7C681}">
      <dsp:nvSpPr>
        <dsp:cNvPr id="0" name=""/>
        <dsp:cNvSpPr/>
      </dsp:nvSpPr>
      <dsp:spPr>
        <a:xfrm>
          <a:off x="6218161" y="2143455"/>
          <a:ext cx="467647" cy="1336643"/>
        </a:xfrm>
        <a:custGeom>
          <a:avLst/>
          <a:gdLst/>
          <a:ahLst/>
          <a:cxnLst/>
          <a:rect l="0" t="0" r="0" b="0"/>
          <a:pathLst>
            <a:path>
              <a:moveTo>
                <a:pt x="0" y="1336643"/>
              </a:moveTo>
              <a:lnTo>
                <a:pt x="233823" y="1336643"/>
              </a:lnTo>
              <a:lnTo>
                <a:pt x="233823" y="0"/>
              </a:lnTo>
              <a:lnTo>
                <a:pt x="46764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16582" y="2776375"/>
        <a:ext cx="70804" cy="70804"/>
      </dsp:txXfrm>
    </dsp:sp>
    <dsp:sp modelId="{AC01B3DC-D4BA-4F60-B6E1-9452F6EFDB6F}">
      <dsp:nvSpPr>
        <dsp:cNvPr id="0" name=""/>
        <dsp:cNvSpPr/>
      </dsp:nvSpPr>
      <dsp:spPr>
        <a:xfrm>
          <a:off x="6218161" y="1252359"/>
          <a:ext cx="467647" cy="2227739"/>
        </a:xfrm>
        <a:custGeom>
          <a:avLst/>
          <a:gdLst/>
          <a:ahLst/>
          <a:cxnLst/>
          <a:rect l="0" t="0" r="0" b="0"/>
          <a:pathLst>
            <a:path>
              <a:moveTo>
                <a:pt x="0" y="2227739"/>
              </a:moveTo>
              <a:lnTo>
                <a:pt x="233823" y="2227739"/>
              </a:lnTo>
              <a:lnTo>
                <a:pt x="233823" y="0"/>
              </a:lnTo>
              <a:lnTo>
                <a:pt x="46764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6395077" y="2309322"/>
        <a:ext cx="113814" cy="113814"/>
      </dsp:txXfrm>
    </dsp:sp>
    <dsp:sp modelId="{E018759E-AE79-4052-8274-7AF2D2DE4753}">
      <dsp:nvSpPr>
        <dsp:cNvPr id="0" name=""/>
        <dsp:cNvSpPr/>
      </dsp:nvSpPr>
      <dsp:spPr>
        <a:xfrm>
          <a:off x="6218161" y="361264"/>
          <a:ext cx="467647" cy="3118834"/>
        </a:xfrm>
        <a:custGeom>
          <a:avLst/>
          <a:gdLst/>
          <a:ahLst/>
          <a:cxnLst/>
          <a:rect l="0" t="0" r="0" b="0"/>
          <a:pathLst>
            <a:path>
              <a:moveTo>
                <a:pt x="0" y="3118834"/>
              </a:moveTo>
              <a:lnTo>
                <a:pt x="233823" y="3118834"/>
              </a:lnTo>
              <a:lnTo>
                <a:pt x="233823" y="0"/>
              </a:lnTo>
              <a:lnTo>
                <a:pt x="46764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6373142" y="1841839"/>
        <a:ext cx="157685" cy="157685"/>
      </dsp:txXfrm>
    </dsp:sp>
    <dsp:sp modelId="{82EA17DA-F6AB-4716-9E80-2943AC752105}">
      <dsp:nvSpPr>
        <dsp:cNvPr id="0" name=""/>
        <dsp:cNvSpPr/>
      </dsp:nvSpPr>
      <dsp:spPr>
        <a:xfrm>
          <a:off x="3412279" y="3480099"/>
          <a:ext cx="467647" cy="445547"/>
        </a:xfrm>
        <a:custGeom>
          <a:avLst/>
          <a:gdLst/>
          <a:ahLst/>
          <a:cxnLst/>
          <a:rect l="0" t="0" r="0" b="0"/>
          <a:pathLst>
            <a:path>
              <a:moveTo>
                <a:pt x="0" y="445547"/>
              </a:moveTo>
              <a:lnTo>
                <a:pt x="233823" y="445547"/>
              </a:lnTo>
              <a:lnTo>
                <a:pt x="233823" y="0"/>
              </a:lnTo>
              <a:lnTo>
                <a:pt x="46764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9954" y="3686725"/>
        <a:ext cx="32295" cy="32295"/>
      </dsp:txXfrm>
    </dsp:sp>
    <dsp:sp modelId="{D574B621-A331-4164-BA1C-1924091A0919}">
      <dsp:nvSpPr>
        <dsp:cNvPr id="0" name=""/>
        <dsp:cNvSpPr/>
      </dsp:nvSpPr>
      <dsp:spPr>
        <a:xfrm rot="16200000">
          <a:off x="1179850" y="3569208"/>
          <a:ext cx="3751981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Titr" panose="00000700000000000000" pitchFamily="2" charset="-78"/>
            </a:rPr>
            <a:t>جایگاه مادری در اسلام</a:t>
          </a:r>
          <a:endParaRPr lang="en-US" sz="3200" kern="1200" dirty="0">
            <a:cs typeface="B Titr" panose="00000700000000000000" pitchFamily="2" charset="-78"/>
          </a:endParaRPr>
        </a:p>
      </dsp:txBody>
      <dsp:txXfrm>
        <a:off x="1179850" y="3569208"/>
        <a:ext cx="3751981" cy="712876"/>
      </dsp:txXfrm>
    </dsp:sp>
    <dsp:sp modelId="{D2843954-9704-4AB5-803B-2110791C45B1}">
      <dsp:nvSpPr>
        <dsp:cNvPr id="0" name=""/>
        <dsp:cNvSpPr/>
      </dsp:nvSpPr>
      <dsp:spPr>
        <a:xfrm>
          <a:off x="3879926" y="3123660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900" kern="1200" dirty="0">
              <a:cs typeface="B Titr" panose="00000700000000000000" pitchFamily="2" charset="-78"/>
            </a:rPr>
            <a:t>رابطه مبتنی بر حق و تکلیف</a:t>
          </a:r>
          <a:endParaRPr lang="en-US" sz="1900" kern="1200" dirty="0">
            <a:cs typeface="B Titr" panose="00000700000000000000" pitchFamily="2" charset="-78"/>
          </a:endParaRPr>
        </a:p>
      </dsp:txBody>
      <dsp:txXfrm>
        <a:off x="3879926" y="3123660"/>
        <a:ext cx="2338235" cy="712876"/>
      </dsp:txXfrm>
    </dsp:sp>
    <dsp:sp modelId="{78656DBF-380C-4A80-B26E-644AD272A339}">
      <dsp:nvSpPr>
        <dsp:cNvPr id="0" name=""/>
        <dsp:cNvSpPr/>
      </dsp:nvSpPr>
      <dsp:spPr>
        <a:xfrm>
          <a:off x="6685808" y="4825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حضانت فرزند</a:t>
          </a:r>
          <a:endParaRPr lang="en-US" sz="1900" kern="120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4825"/>
        <a:ext cx="2338235" cy="712876"/>
      </dsp:txXfrm>
    </dsp:sp>
    <dsp:sp modelId="{6D61A017-A14D-41E0-8706-82BF48CBB519}">
      <dsp:nvSpPr>
        <dsp:cNvPr id="0" name=""/>
        <dsp:cNvSpPr/>
      </dsp:nvSpPr>
      <dsp:spPr>
        <a:xfrm>
          <a:off x="6685808" y="895921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شیردهی فرزند</a:t>
          </a:r>
          <a:endParaRPr lang="en-US" sz="1900" kern="120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895921"/>
        <a:ext cx="2338235" cy="712876"/>
      </dsp:txXfrm>
    </dsp:sp>
    <dsp:sp modelId="{624810EB-1DD7-48A7-B03E-12BDE125AA06}">
      <dsp:nvSpPr>
        <dsp:cNvPr id="0" name=""/>
        <dsp:cNvSpPr/>
      </dsp:nvSpPr>
      <dsp:spPr>
        <a:xfrm>
          <a:off x="6685808" y="1787017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رشد جسمی فرزند </a:t>
          </a:r>
          <a:endParaRPr lang="en-US" sz="1900" kern="120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1787017"/>
        <a:ext cx="2338235" cy="712876"/>
      </dsp:txXfrm>
    </dsp:sp>
    <dsp:sp modelId="{4DD23EAA-E060-49E5-A2AF-38938C02DD60}">
      <dsp:nvSpPr>
        <dsp:cNvPr id="0" name=""/>
        <dsp:cNvSpPr/>
      </dsp:nvSpPr>
      <dsp:spPr>
        <a:xfrm>
          <a:off x="6685808" y="2678112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اشتغال </a:t>
          </a:r>
          <a:endParaRPr lang="en-US" sz="1900" kern="120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2678112"/>
        <a:ext cx="2338235" cy="712876"/>
      </dsp:txXfrm>
    </dsp:sp>
    <dsp:sp modelId="{91563CFB-D27A-4E67-9DFC-2EF94CB8C76D}">
      <dsp:nvSpPr>
        <dsp:cNvPr id="0" name=""/>
        <dsp:cNvSpPr/>
      </dsp:nvSpPr>
      <dsp:spPr>
        <a:xfrm>
          <a:off x="6685808" y="3569208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باروری </a:t>
          </a:r>
          <a:endParaRPr lang="en-US" sz="1900" kern="1200" dirty="0">
            <a:cs typeface="B Titr" panose="00000700000000000000" pitchFamily="2" charset="-78"/>
          </a:endParaRPr>
        </a:p>
      </dsp:txBody>
      <dsp:txXfrm>
        <a:off x="6685808" y="3569208"/>
        <a:ext cx="2338235" cy="712876"/>
      </dsp:txXfrm>
    </dsp:sp>
    <dsp:sp modelId="{9A47E9D6-3E45-4CC8-99AB-AB00E6AB8B00}">
      <dsp:nvSpPr>
        <dsp:cNvPr id="0" name=""/>
        <dsp:cNvSpPr/>
      </dsp:nvSpPr>
      <dsp:spPr>
        <a:xfrm>
          <a:off x="6685808" y="4460304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</a:t>
          </a:r>
          <a:r>
            <a:rPr lang="fa-IR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پرورش و</a:t>
          </a: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تربیت فرزند</a:t>
          </a:r>
          <a:endParaRPr lang="en-US" sz="1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4460304"/>
        <a:ext cx="2338235" cy="712876"/>
      </dsp:txXfrm>
    </dsp:sp>
    <dsp:sp modelId="{333A765D-A75B-44C8-8292-B94036FECF60}">
      <dsp:nvSpPr>
        <dsp:cNvPr id="0" name=""/>
        <dsp:cNvSpPr/>
      </dsp:nvSpPr>
      <dsp:spPr>
        <a:xfrm>
          <a:off x="6685808" y="5351399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حق آموزش </a:t>
          </a:r>
          <a:endParaRPr lang="en-US" sz="1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5351399"/>
        <a:ext cx="2338235" cy="712876"/>
      </dsp:txXfrm>
    </dsp:sp>
    <dsp:sp modelId="{152506BE-CCF7-4BC3-98AB-F60FE2AFA4B3}">
      <dsp:nvSpPr>
        <dsp:cNvPr id="0" name=""/>
        <dsp:cNvSpPr/>
      </dsp:nvSpPr>
      <dsp:spPr>
        <a:xfrm>
          <a:off x="6685808" y="6242495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 حق تکریم</a:t>
          </a:r>
          <a:r>
            <a:rPr lang="fa-IR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و عزت</a:t>
          </a:r>
          <a:r>
            <a:rPr lang="ar-SA" sz="19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اجتماعی</a:t>
          </a:r>
          <a:endParaRPr lang="en-US" sz="1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6685808" y="6242495"/>
        <a:ext cx="2338235" cy="712876"/>
      </dsp:txXfrm>
    </dsp:sp>
    <dsp:sp modelId="{96F3DADA-BC2C-4C9B-ACA3-B539840D18AE}">
      <dsp:nvSpPr>
        <dsp:cNvPr id="0" name=""/>
        <dsp:cNvSpPr/>
      </dsp:nvSpPr>
      <dsp:spPr>
        <a:xfrm>
          <a:off x="3879926" y="4014756"/>
          <a:ext cx="2338235" cy="712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900" kern="1200" dirty="0">
              <a:cs typeface="B Titr" panose="00000700000000000000" pitchFamily="2" charset="-78"/>
            </a:rPr>
            <a:t>حاکمیت، همسر و فرزندان</a:t>
          </a:r>
          <a:endParaRPr lang="en-US" sz="1900" kern="1200" dirty="0">
            <a:cs typeface="B Titr" panose="00000700000000000000" pitchFamily="2" charset="-78"/>
          </a:endParaRPr>
        </a:p>
      </dsp:txBody>
      <dsp:txXfrm>
        <a:off x="3879926" y="4014756"/>
        <a:ext cx="2338235" cy="7128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CD2C7-0A7D-4A14-8A18-C3CCB34B7349}">
      <dsp:nvSpPr>
        <dsp:cNvPr id="0" name=""/>
        <dsp:cNvSpPr/>
      </dsp:nvSpPr>
      <dsp:spPr>
        <a:xfrm>
          <a:off x="1857628" y="440"/>
          <a:ext cx="2097169" cy="10485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Titr" panose="00000700000000000000" pitchFamily="2" charset="-78"/>
            </a:rPr>
            <a:t>فمنیست های کلاسیک</a:t>
          </a:r>
          <a:endParaRPr lang="en-US" sz="3200" kern="1200" dirty="0">
            <a:cs typeface="B Titr" panose="00000700000000000000" pitchFamily="2" charset="-78"/>
          </a:endParaRPr>
        </a:p>
      </dsp:txBody>
      <dsp:txXfrm>
        <a:off x="1888340" y="31152"/>
        <a:ext cx="2035745" cy="987160"/>
      </dsp:txXfrm>
    </dsp:sp>
    <dsp:sp modelId="{481D2247-073F-4542-A65C-984F38B60A80}">
      <dsp:nvSpPr>
        <dsp:cNvPr id="0" name=""/>
        <dsp:cNvSpPr/>
      </dsp:nvSpPr>
      <dsp:spPr>
        <a:xfrm>
          <a:off x="2067345" y="1049024"/>
          <a:ext cx="209716" cy="786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6438"/>
              </a:lnTo>
              <a:lnTo>
                <a:pt x="209716" y="78643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29B51-BE37-4ABE-93B3-FA18EBC33C6A}">
      <dsp:nvSpPr>
        <dsp:cNvPr id="0" name=""/>
        <dsp:cNvSpPr/>
      </dsp:nvSpPr>
      <dsp:spPr>
        <a:xfrm>
          <a:off x="2277062" y="1311171"/>
          <a:ext cx="1677735" cy="1048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طرفدار تفاوت های جنسیتی </a:t>
          </a:r>
          <a:endParaRPr lang="en-US" sz="1000" kern="1200" dirty="0">
            <a:cs typeface="B Titr" panose="00000700000000000000" pitchFamily="2" charset="-78"/>
          </a:endParaRPr>
        </a:p>
      </dsp:txBody>
      <dsp:txXfrm>
        <a:off x="2307774" y="1341883"/>
        <a:ext cx="1616311" cy="987160"/>
      </dsp:txXfrm>
    </dsp:sp>
    <dsp:sp modelId="{44F9FA8E-061D-46DD-B769-260299E1352E}">
      <dsp:nvSpPr>
        <dsp:cNvPr id="0" name=""/>
        <dsp:cNvSpPr/>
      </dsp:nvSpPr>
      <dsp:spPr>
        <a:xfrm>
          <a:off x="2067345" y="1049024"/>
          <a:ext cx="209716" cy="2097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7169"/>
              </a:lnTo>
              <a:lnTo>
                <a:pt x="209716" y="209716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50FF7-E0C9-49F1-BA5C-92AC9B68F2C6}">
      <dsp:nvSpPr>
        <dsp:cNvPr id="0" name=""/>
        <dsp:cNvSpPr/>
      </dsp:nvSpPr>
      <dsp:spPr>
        <a:xfrm>
          <a:off x="2277062" y="2621902"/>
          <a:ext cx="1677735" cy="1048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اعطای تهسیلاتی به مادران ؛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مرخصی زایمان و استعلاجی به مادران، ارائه شیر مجانی به مادران، حمایت از کودکان و مادران </a:t>
          </a:r>
          <a:endParaRPr lang="en-US" sz="1000" kern="1200" dirty="0">
            <a:cs typeface="B Titr" panose="00000700000000000000" pitchFamily="2" charset="-78"/>
          </a:endParaRPr>
        </a:p>
      </dsp:txBody>
      <dsp:txXfrm>
        <a:off x="2307774" y="2652614"/>
        <a:ext cx="1616311" cy="987160"/>
      </dsp:txXfrm>
    </dsp:sp>
    <dsp:sp modelId="{5F6D7024-D23D-4000-A257-DDE5770D8596}">
      <dsp:nvSpPr>
        <dsp:cNvPr id="0" name=""/>
        <dsp:cNvSpPr/>
      </dsp:nvSpPr>
      <dsp:spPr>
        <a:xfrm>
          <a:off x="4479090" y="440"/>
          <a:ext cx="2097169" cy="104858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Titr" panose="00000700000000000000" pitchFamily="2" charset="-78"/>
            </a:rPr>
            <a:t>فمنیست های رادیکال</a:t>
          </a:r>
          <a:endParaRPr lang="en-US" sz="3200" kern="1200" dirty="0">
            <a:cs typeface="B Titr" panose="00000700000000000000" pitchFamily="2" charset="-78"/>
          </a:endParaRPr>
        </a:p>
      </dsp:txBody>
      <dsp:txXfrm>
        <a:off x="4509802" y="31152"/>
        <a:ext cx="2035745" cy="987160"/>
      </dsp:txXfrm>
    </dsp:sp>
    <dsp:sp modelId="{6BB9CD30-2322-4DB9-BB94-75C350B38F53}">
      <dsp:nvSpPr>
        <dsp:cNvPr id="0" name=""/>
        <dsp:cNvSpPr/>
      </dsp:nvSpPr>
      <dsp:spPr>
        <a:xfrm>
          <a:off x="4688807" y="1049024"/>
          <a:ext cx="238892" cy="771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1852"/>
              </a:lnTo>
              <a:lnTo>
                <a:pt x="238892" y="771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C88B0-9111-4824-AED3-C235795C2DD6}">
      <dsp:nvSpPr>
        <dsp:cNvPr id="0" name=""/>
        <dsp:cNvSpPr/>
      </dsp:nvSpPr>
      <dsp:spPr>
        <a:xfrm>
          <a:off x="4927699" y="1296585"/>
          <a:ext cx="1677735" cy="1048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طرفدار تشابه جنسیتی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(برابری جنسیتی)</a:t>
          </a:r>
          <a:endParaRPr lang="en-US" sz="1000" kern="1200" dirty="0">
            <a:cs typeface="B Titr" panose="00000700000000000000" pitchFamily="2" charset="-78"/>
          </a:endParaRPr>
        </a:p>
      </dsp:txBody>
      <dsp:txXfrm>
        <a:off x="4958411" y="1327297"/>
        <a:ext cx="1616311" cy="987160"/>
      </dsp:txXfrm>
    </dsp:sp>
    <dsp:sp modelId="{569E4BA1-1471-4549-A7E6-ACE2FFF53905}">
      <dsp:nvSpPr>
        <dsp:cNvPr id="0" name=""/>
        <dsp:cNvSpPr/>
      </dsp:nvSpPr>
      <dsp:spPr>
        <a:xfrm>
          <a:off x="4688807" y="1049024"/>
          <a:ext cx="209716" cy="2317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7267"/>
              </a:lnTo>
              <a:lnTo>
                <a:pt x="209716" y="231726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43F5E-042B-4340-B5DB-6FD572CFEC38}">
      <dsp:nvSpPr>
        <dsp:cNvPr id="0" name=""/>
        <dsp:cNvSpPr/>
      </dsp:nvSpPr>
      <dsp:spPr>
        <a:xfrm>
          <a:off x="4898524" y="2621902"/>
          <a:ext cx="1677735" cy="1488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استفاده از ابزارهای قانونی جهت از بین بردن تفاوت ها</a:t>
          </a:r>
        </a:p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مادری ابزار ظلم به زن توسط نظام پدرسالار</a:t>
          </a:r>
        </a:p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مادری نوعی ضعف بیولوژی</a:t>
          </a:r>
        </a:p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fa-IR" sz="10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</a:t>
          </a:r>
          <a:endParaRPr lang="en-US" sz="10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B Titr" panose="00000700000000000000" pitchFamily="2" charset="-78"/>
          </a:endParaRPr>
        </a:p>
      </dsp:txBody>
      <dsp:txXfrm>
        <a:off x="4942129" y="2665507"/>
        <a:ext cx="1590525" cy="1401570"/>
      </dsp:txXfrm>
    </dsp:sp>
    <dsp:sp modelId="{743B8A16-B615-4D58-BD50-5F6F1DE56453}">
      <dsp:nvSpPr>
        <dsp:cNvPr id="0" name=""/>
        <dsp:cNvSpPr/>
      </dsp:nvSpPr>
      <dsp:spPr>
        <a:xfrm>
          <a:off x="4688807" y="1049024"/>
          <a:ext cx="209716" cy="38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8096"/>
              </a:lnTo>
              <a:lnTo>
                <a:pt x="209716" y="38480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C1885-6D22-403A-A0E8-23BD4DC7F866}">
      <dsp:nvSpPr>
        <dsp:cNvPr id="0" name=""/>
        <dsp:cNvSpPr/>
      </dsp:nvSpPr>
      <dsp:spPr>
        <a:xfrm>
          <a:off x="4898524" y="4372829"/>
          <a:ext cx="1677735" cy="1048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طرفدار سقط جنین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استفاده از تکنولوژی های نوین جهت بارداری</a:t>
          </a:r>
          <a:endParaRPr lang="en-US" sz="1000" kern="1200" dirty="0">
            <a:cs typeface="B Titr" panose="00000700000000000000" pitchFamily="2" charset="-78"/>
          </a:endParaRPr>
        </a:p>
      </dsp:txBody>
      <dsp:txXfrm>
        <a:off x="4929236" y="4403541"/>
        <a:ext cx="1616311" cy="987160"/>
      </dsp:txXfrm>
    </dsp:sp>
    <dsp:sp modelId="{6649C25B-04A3-4D48-8AB1-EDCAF0FB1108}">
      <dsp:nvSpPr>
        <dsp:cNvPr id="0" name=""/>
        <dsp:cNvSpPr/>
      </dsp:nvSpPr>
      <dsp:spPr>
        <a:xfrm>
          <a:off x="7100552" y="440"/>
          <a:ext cx="2097169" cy="104858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Titr" panose="00000700000000000000" pitchFamily="2" charset="-78"/>
            </a:rPr>
            <a:t>فمنیسم خانواده گرا</a:t>
          </a:r>
          <a:endParaRPr lang="en-US" sz="3200" kern="1200" dirty="0">
            <a:cs typeface="B Titr" panose="00000700000000000000" pitchFamily="2" charset="-78"/>
          </a:endParaRPr>
        </a:p>
      </dsp:txBody>
      <dsp:txXfrm>
        <a:off x="7131264" y="31152"/>
        <a:ext cx="2035745" cy="987160"/>
      </dsp:txXfrm>
    </dsp:sp>
    <dsp:sp modelId="{F1D3F286-FF91-476F-95F8-D85448DBF68E}">
      <dsp:nvSpPr>
        <dsp:cNvPr id="0" name=""/>
        <dsp:cNvSpPr/>
      </dsp:nvSpPr>
      <dsp:spPr>
        <a:xfrm>
          <a:off x="7310269" y="1049024"/>
          <a:ext cx="239396" cy="828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8109"/>
              </a:lnTo>
              <a:lnTo>
                <a:pt x="239396" y="82810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FCFACC-71AB-4EA6-AD44-447C877AB9AA}">
      <dsp:nvSpPr>
        <dsp:cNvPr id="0" name=""/>
        <dsp:cNvSpPr/>
      </dsp:nvSpPr>
      <dsp:spPr>
        <a:xfrm>
          <a:off x="7549665" y="1352841"/>
          <a:ext cx="1677735" cy="1048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000" kern="1200" dirty="0">
              <a:cs typeface="B Titr" panose="00000700000000000000" pitchFamily="2" charset="-78"/>
            </a:rPr>
            <a:t>توسط فمنیست های رادیکال که از عدم تجربه مادری در سنین بالا پشیمان بودند. </a:t>
          </a:r>
          <a:endParaRPr lang="en-US" sz="1000" kern="1200" dirty="0">
            <a:cs typeface="B Titr" panose="00000700000000000000" pitchFamily="2" charset="-78"/>
          </a:endParaRPr>
        </a:p>
      </dsp:txBody>
      <dsp:txXfrm>
        <a:off x="7580377" y="1383553"/>
        <a:ext cx="1616311" cy="9871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99852-CD2E-4F9E-B3A9-0EBF215AAA4A}">
      <dsp:nvSpPr>
        <dsp:cNvPr id="0" name=""/>
        <dsp:cNvSpPr/>
      </dsp:nvSpPr>
      <dsp:spPr>
        <a:xfrm>
          <a:off x="4213016" y="3545165"/>
          <a:ext cx="2629316" cy="2629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حقوق مادر در حقوق بین الملل:</a:t>
          </a:r>
          <a:endParaRPr lang="en-US" sz="4000" kern="1200" dirty="0"/>
        </a:p>
      </dsp:txBody>
      <dsp:txXfrm>
        <a:off x="4598070" y="3930219"/>
        <a:ext cx="1859208" cy="1859208"/>
      </dsp:txXfrm>
    </dsp:sp>
    <dsp:sp modelId="{D5A8C579-6537-44A1-A91C-0FA39E3BA4DC}">
      <dsp:nvSpPr>
        <dsp:cNvPr id="0" name=""/>
        <dsp:cNvSpPr/>
      </dsp:nvSpPr>
      <dsp:spPr>
        <a:xfrm rot="10800000">
          <a:off x="1667398" y="4485146"/>
          <a:ext cx="2405609" cy="74935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453AD-3669-4276-9358-35D8747DEA1B}">
      <dsp:nvSpPr>
        <dsp:cNvPr id="0" name=""/>
        <dsp:cNvSpPr/>
      </dsp:nvSpPr>
      <dsp:spPr>
        <a:xfrm>
          <a:off x="418472" y="3860683"/>
          <a:ext cx="2497850" cy="19982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kern="1200" dirty="0"/>
            <a:t>حق پرورش فرزند</a:t>
          </a:r>
          <a:endParaRPr lang="en-US" sz="4100" kern="1200" dirty="0"/>
        </a:p>
      </dsp:txBody>
      <dsp:txXfrm>
        <a:off x="477000" y="3919211"/>
        <a:ext cx="2380794" cy="1881224"/>
      </dsp:txXfrm>
    </dsp:sp>
    <dsp:sp modelId="{A61DE781-3262-4AF5-9874-2D12930344B4}">
      <dsp:nvSpPr>
        <dsp:cNvPr id="0" name=""/>
        <dsp:cNvSpPr/>
      </dsp:nvSpPr>
      <dsp:spPr>
        <a:xfrm rot="13500000">
          <a:off x="2445753" y="2606029"/>
          <a:ext cx="2405609" cy="74935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6ED54-F995-4705-93CC-771B82D53DFF}">
      <dsp:nvSpPr>
        <dsp:cNvPr id="0" name=""/>
        <dsp:cNvSpPr/>
      </dsp:nvSpPr>
      <dsp:spPr>
        <a:xfrm>
          <a:off x="1549121" y="1131055"/>
          <a:ext cx="2497850" cy="19982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kern="1200"/>
            <a:t>حق اشتغال </a:t>
          </a:r>
          <a:endParaRPr lang="en-US" sz="4100" kern="1200"/>
        </a:p>
      </dsp:txBody>
      <dsp:txXfrm>
        <a:off x="1607649" y="1189583"/>
        <a:ext cx="2380794" cy="1881224"/>
      </dsp:txXfrm>
    </dsp:sp>
    <dsp:sp modelId="{FC62EF09-AB6C-439A-A6DD-931414D6F918}">
      <dsp:nvSpPr>
        <dsp:cNvPr id="0" name=""/>
        <dsp:cNvSpPr/>
      </dsp:nvSpPr>
      <dsp:spPr>
        <a:xfrm rot="16200000">
          <a:off x="4324870" y="1827674"/>
          <a:ext cx="2405609" cy="74935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F0A3C-EEE9-478A-A55E-B465AD263EFF}">
      <dsp:nvSpPr>
        <dsp:cNvPr id="0" name=""/>
        <dsp:cNvSpPr/>
      </dsp:nvSpPr>
      <dsp:spPr>
        <a:xfrm>
          <a:off x="4278749" y="406"/>
          <a:ext cx="2497850" cy="19982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kern="1200" dirty="0"/>
            <a:t>حق باروری از نوع حق- آزادی</a:t>
          </a:r>
          <a:endParaRPr lang="en-US" sz="4100" kern="1200" dirty="0"/>
        </a:p>
      </dsp:txBody>
      <dsp:txXfrm>
        <a:off x="4337277" y="58934"/>
        <a:ext cx="2380794" cy="1881224"/>
      </dsp:txXfrm>
    </dsp:sp>
    <dsp:sp modelId="{DEBF1087-2B02-4B63-BA63-52CEAE6F1F29}">
      <dsp:nvSpPr>
        <dsp:cNvPr id="0" name=""/>
        <dsp:cNvSpPr/>
      </dsp:nvSpPr>
      <dsp:spPr>
        <a:xfrm rot="18900000">
          <a:off x="6203986" y="2606029"/>
          <a:ext cx="2405609" cy="74935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7D1032-6C1F-4B3C-9545-E233629DF78B}">
      <dsp:nvSpPr>
        <dsp:cNvPr id="0" name=""/>
        <dsp:cNvSpPr/>
      </dsp:nvSpPr>
      <dsp:spPr>
        <a:xfrm>
          <a:off x="7008377" y="1131055"/>
          <a:ext cx="2497850" cy="19982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kern="1200" dirty="0"/>
            <a:t>حق مرخصی شغلی در زمان زایمان</a:t>
          </a:r>
          <a:endParaRPr lang="en-US" sz="4100" kern="1200" dirty="0"/>
        </a:p>
      </dsp:txBody>
      <dsp:txXfrm>
        <a:off x="7066905" y="1189583"/>
        <a:ext cx="2380794" cy="1881224"/>
      </dsp:txXfrm>
    </dsp:sp>
    <dsp:sp modelId="{2B024D7D-8B35-46EE-8F1F-44085E6855F2}">
      <dsp:nvSpPr>
        <dsp:cNvPr id="0" name=""/>
        <dsp:cNvSpPr/>
      </dsp:nvSpPr>
      <dsp:spPr>
        <a:xfrm>
          <a:off x="6982342" y="4485146"/>
          <a:ext cx="2405609" cy="74935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2BB77D-D17A-4FF8-97D1-A30A46A9CDAA}">
      <dsp:nvSpPr>
        <dsp:cNvPr id="0" name=""/>
        <dsp:cNvSpPr/>
      </dsp:nvSpPr>
      <dsp:spPr>
        <a:xfrm>
          <a:off x="8139026" y="3860683"/>
          <a:ext cx="2497850" cy="19982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100" kern="1200"/>
            <a:t>حق آموزش</a:t>
          </a:r>
          <a:endParaRPr lang="en-US" sz="4100" kern="1200"/>
        </a:p>
      </dsp:txBody>
      <dsp:txXfrm>
        <a:off x="8197554" y="3919211"/>
        <a:ext cx="2380794" cy="18812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74FA2-DAAD-4C0E-864A-CA888CCD2520}">
      <dsp:nvSpPr>
        <dsp:cNvPr id="0" name=""/>
        <dsp:cNvSpPr/>
      </dsp:nvSpPr>
      <dsp:spPr>
        <a:xfrm>
          <a:off x="4121634" y="3451679"/>
          <a:ext cx="2894579" cy="289457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400" kern="1200" dirty="0">
              <a:cs typeface="B Homa" panose="00000400000000000000" pitchFamily="2" charset="-78"/>
            </a:rPr>
            <a:t>مدل سیاست گذاری های اجتماعی در حوزه مادری</a:t>
          </a:r>
          <a:endParaRPr lang="en-US" sz="2400" kern="1200" dirty="0">
            <a:cs typeface="B Homa" panose="00000400000000000000" pitchFamily="2" charset="-78"/>
          </a:endParaRPr>
        </a:p>
      </dsp:txBody>
      <dsp:txXfrm>
        <a:off x="4545535" y="3875580"/>
        <a:ext cx="2046777" cy="2046777"/>
      </dsp:txXfrm>
    </dsp:sp>
    <dsp:sp modelId="{D660DAD2-0299-4B35-8A86-64846CFBD034}">
      <dsp:nvSpPr>
        <dsp:cNvPr id="0" name=""/>
        <dsp:cNvSpPr/>
      </dsp:nvSpPr>
      <dsp:spPr>
        <a:xfrm rot="12878775">
          <a:off x="2216495" y="2948508"/>
          <a:ext cx="2253682" cy="82495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E8EEB66-B921-4B41-B662-442E656BBB95}">
      <dsp:nvSpPr>
        <dsp:cNvPr id="0" name=""/>
        <dsp:cNvSpPr/>
      </dsp:nvSpPr>
      <dsp:spPr>
        <a:xfrm>
          <a:off x="1041383" y="1620427"/>
          <a:ext cx="2749850" cy="21998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900" kern="1200" dirty="0">
              <a:cs typeface="B Homa" panose="00000400000000000000" pitchFamily="2" charset="-78"/>
            </a:rPr>
            <a:t>مدل سیاست گذاری های سوسیال دموکراسی</a:t>
          </a:r>
          <a:endParaRPr lang="en-US" sz="2900" kern="1200" dirty="0">
            <a:cs typeface="B Homa" panose="00000400000000000000" pitchFamily="2" charset="-78"/>
          </a:endParaRPr>
        </a:p>
      </dsp:txBody>
      <dsp:txXfrm>
        <a:off x="1105815" y="1684859"/>
        <a:ext cx="2620986" cy="2071016"/>
      </dsp:txXfrm>
    </dsp:sp>
    <dsp:sp modelId="{2553F45F-B0E3-4708-9F01-4C16DDB51A12}">
      <dsp:nvSpPr>
        <dsp:cNvPr id="0" name=""/>
        <dsp:cNvSpPr/>
      </dsp:nvSpPr>
      <dsp:spPr>
        <a:xfrm rot="16162668">
          <a:off x="4428792" y="1799096"/>
          <a:ext cx="2221893" cy="82495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1B5619-FA0B-4DEF-8435-9C9D49BC2505}">
      <dsp:nvSpPr>
        <dsp:cNvPr id="0" name=""/>
        <dsp:cNvSpPr/>
      </dsp:nvSpPr>
      <dsp:spPr>
        <a:xfrm>
          <a:off x="4152749" y="752"/>
          <a:ext cx="2749850" cy="21998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900" kern="1200" dirty="0">
              <a:cs typeface="B Homa" panose="00000400000000000000" pitchFamily="2" charset="-78"/>
            </a:rPr>
            <a:t>مدل سیاست گذاری لیبرال</a:t>
          </a:r>
          <a:endParaRPr lang="en-US" sz="2900" kern="1200" dirty="0">
            <a:cs typeface="B Homa" panose="00000400000000000000" pitchFamily="2" charset="-78"/>
          </a:endParaRPr>
        </a:p>
      </dsp:txBody>
      <dsp:txXfrm>
        <a:off x="4217181" y="65184"/>
        <a:ext cx="2620986" cy="2071016"/>
      </dsp:txXfrm>
    </dsp:sp>
    <dsp:sp modelId="{E5B3B28D-ADE1-4812-B096-EF1446C41439}">
      <dsp:nvSpPr>
        <dsp:cNvPr id="0" name=""/>
        <dsp:cNvSpPr/>
      </dsp:nvSpPr>
      <dsp:spPr>
        <a:xfrm rot="19478394">
          <a:off x="6651196" y="2941529"/>
          <a:ext cx="2189821" cy="82495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31E3475-7AA7-4446-A839-A865C74268AC}">
      <dsp:nvSpPr>
        <dsp:cNvPr id="0" name=""/>
        <dsp:cNvSpPr/>
      </dsp:nvSpPr>
      <dsp:spPr>
        <a:xfrm>
          <a:off x="7264115" y="1620427"/>
          <a:ext cx="2749850" cy="21998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900" kern="1200" dirty="0">
              <a:cs typeface="B Homa" panose="00000400000000000000" pitchFamily="2" charset="-78"/>
            </a:rPr>
            <a:t>مدل سیاست گذاری صنفی گرا</a:t>
          </a:r>
          <a:endParaRPr lang="en-US" sz="2900" kern="1200" dirty="0">
            <a:cs typeface="B Homa" panose="00000400000000000000" pitchFamily="2" charset="-78"/>
          </a:endParaRPr>
        </a:p>
      </dsp:txBody>
      <dsp:txXfrm>
        <a:off x="7328547" y="1684859"/>
        <a:ext cx="2620986" cy="20710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1BA3E6-945E-4257-BF14-AA6B387F5561}">
      <dsp:nvSpPr>
        <dsp:cNvPr id="0" name=""/>
        <dsp:cNvSpPr/>
      </dsp:nvSpPr>
      <dsp:spPr>
        <a:xfrm>
          <a:off x="5809715" y="5573883"/>
          <a:ext cx="370036" cy="1057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1057650"/>
              </a:lnTo>
              <a:lnTo>
                <a:pt x="370036" y="10576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6720" y="6074695"/>
        <a:ext cx="56025" cy="56025"/>
      </dsp:txXfrm>
    </dsp:sp>
    <dsp:sp modelId="{4B49DDB4-6966-4374-9650-1038959D0490}">
      <dsp:nvSpPr>
        <dsp:cNvPr id="0" name=""/>
        <dsp:cNvSpPr/>
      </dsp:nvSpPr>
      <dsp:spPr>
        <a:xfrm>
          <a:off x="5809715" y="5573883"/>
          <a:ext cx="370036" cy="352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352550"/>
              </a:lnTo>
              <a:lnTo>
                <a:pt x="370036" y="3525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81955" y="5737380"/>
        <a:ext cx="25554" cy="25554"/>
      </dsp:txXfrm>
    </dsp:sp>
    <dsp:sp modelId="{750FED56-7975-419D-87B1-24EF62CEB80E}">
      <dsp:nvSpPr>
        <dsp:cNvPr id="0" name=""/>
        <dsp:cNvSpPr/>
      </dsp:nvSpPr>
      <dsp:spPr>
        <a:xfrm>
          <a:off x="5809715" y="5221333"/>
          <a:ext cx="370036" cy="352550"/>
        </a:xfrm>
        <a:custGeom>
          <a:avLst/>
          <a:gdLst/>
          <a:ahLst/>
          <a:cxnLst/>
          <a:rect l="0" t="0" r="0" b="0"/>
          <a:pathLst>
            <a:path>
              <a:moveTo>
                <a:pt x="0" y="352550"/>
              </a:moveTo>
              <a:lnTo>
                <a:pt x="185018" y="3525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81955" y="5384830"/>
        <a:ext cx="25554" cy="25554"/>
      </dsp:txXfrm>
    </dsp:sp>
    <dsp:sp modelId="{BD49185B-7886-42E7-8600-0BE0FB4324DF}">
      <dsp:nvSpPr>
        <dsp:cNvPr id="0" name=""/>
        <dsp:cNvSpPr/>
      </dsp:nvSpPr>
      <dsp:spPr>
        <a:xfrm>
          <a:off x="5809715" y="4516233"/>
          <a:ext cx="370036" cy="1057650"/>
        </a:xfrm>
        <a:custGeom>
          <a:avLst/>
          <a:gdLst/>
          <a:ahLst/>
          <a:cxnLst/>
          <a:rect l="0" t="0" r="0" b="0"/>
          <a:pathLst>
            <a:path>
              <a:moveTo>
                <a:pt x="0" y="1057650"/>
              </a:moveTo>
              <a:lnTo>
                <a:pt x="185018" y="10576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6720" y="5017045"/>
        <a:ext cx="56025" cy="56025"/>
      </dsp:txXfrm>
    </dsp:sp>
    <dsp:sp modelId="{65FAFA75-0D4B-45EB-9C29-22BB322D47A1}">
      <dsp:nvSpPr>
        <dsp:cNvPr id="0" name=""/>
        <dsp:cNvSpPr/>
      </dsp:nvSpPr>
      <dsp:spPr>
        <a:xfrm>
          <a:off x="3589496" y="3811133"/>
          <a:ext cx="370036" cy="1762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1762750"/>
              </a:lnTo>
              <a:lnTo>
                <a:pt x="370036" y="176275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729485" y="4647478"/>
        <a:ext cx="90058" cy="90058"/>
      </dsp:txXfrm>
    </dsp:sp>
    <dsp:sp modelId="{D749393F-0805-4EA9-9695-5929AB340E43}">
      <dsp:nvSpPr>
        <dsp:cNvPr id="0" name=""/>
        <dsp:cNvSpPr/>
      </dsp:nvSpPr>
      <dsp:spPr>
        <a:xfrm>
          <a:off x="5809715" y="2048382"/>
          <a:ext cx="370036" cy="1762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1762750"/>
              </a:lnTo>
              <a:lnTo>
                <a:pt x="370036" y="17627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5949704" y="2884728"/>
        <a:ext cx="90058" cy="90058"/>
      </dsp:txXfrm>
    </dsp:sp>
    <dsp:sp modelId="{FC0CC5C2-B79F-425B-9075-61524E987D40}">
      <dsp:nvSpPr>
        <dsp:cNvPr id="0" name=""/>
        <dsp:cNvSpPr/>
      </dsp:nvSpPr>
      <dsp:spPr>
        <a:xfrm>
          <a:off x="5809715" y="2048382"/>
          <a:ext cx="370036" cy="1057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1057650"/>
              </a:lnTo>
              <a:lnTo>
                <a:pt x="370036" y="10576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6720" y="2549195"/>
        <a:ext cx="56025" cy="56025"/>
      </dsp:txXfrm>
    </dsp:sp>
    <dsp:sp modelId="{39A81663-9AE8-4D6C-AF53-A057076B2F99}">
      <dsp:nvSpPr>
        <dsp:cNvPr id="0" name=""/>
        <dsp:cNvSpPr/>
      </dsp:nvSpPr>
      <dsp:spPr>
        <a:xfrm>
          <a:off x="5809715" y="2048382"/>
          <a:ext cx="370036" cy="352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018" y="0"/>
              </a:lnTo>
              <a:lnTo>
                <a:pt x="185018" y="352550"/>
              </a:lnTo>
              <a:lnTo>
                <a:pt x="370036" y="3525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81955" y="2211880"/>
        <a:ext cx="25554" cy="25554"/>
      </dsp:txXfrm>
    </dsp:sp>
    <dsp:sp modelId="{35E32388-7EDE-478E-8F10-5BF858BED2A6}">
      <dsp:nvSpPr>
        <dsp:cNvPr id="0" name=""/>
        <dsp:cNvSpPr/>
      </dsp:nvSpPr>
      <dsp:spPr>
        <a:xfrm>
          <a:off x="5809715" y="1695832"/>
          <a:ext cx="370036" cy="352550"/>
        </a:xfrm>
        <a:custGeom>
          <a:avLst/>
          <a:gdLst/>
          <a:ahLst/>
          <a:cxnLst/>
          <a:rect l="0" t="0" r="0" b="0"/>
          <a:pathLst>
            <a:path>
              <a:moveTo>
                <a:pt x="0" y="352550"/>
              </a:moveTo>
              <a:lnTo>
                <a:pt x="185018" y="3525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81955" y="1859330"/>
        <a:ext cx="25554" cy="25554"/>
      </dsp:txXfrm>
    </dsp:sp>
    <dsp:sp modelId="{C95FACE6-E0AB-4A52-9539-FC9806878FB2}">
      <dsp:nvSpPr>
        <dsp:cNvPr id="0" name=""/>
        <dsp:cNvSpPr/>
      </dsp:nvSpPr>
      <dsp:spPr>
        <a:xfrm>
          <a:off x="5809715" y="990732"/>
          <a:ext cx="370036" cy="1057650"/>
        </a:xfrm>
        <a:custGeom>
          <a:avLst/>
          <a:gdLst/>
          <a:ahLst/>
          <a:cxnLst/>
          <a:rect l="0" t="0" r="0" b="0"/>
          <a:pathLst>
            <a:path>
              <a:moveTo>
                <a:pt x="0" y="1057650"/>
              </a:moveTo>
              <a:lnTo>
                <a:pt x="185018" y="10576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6720" y="1491545"/>
        <a:ext cx="56025" cy="56025"/>
      </dsp:txXfrm>
    </dsp:sp>
    <dsp:sp modelId="{8EF78032-0C5A-4403-9FB7-9877CCE632E2}">
      <dsp:nvSpPr>
        <dsp:cNvPr id="0" name=""/>
        <dsp:cNvSpPr/>
      </dsp:nvSpPr>
      <dsp:spPr>
        <a:xfrm>
          <a:off x="5809715" y="285632"/>
          <a:ext cx="370036" cy="1762750"/>
        </a:xfrm>
        <a:custGeom>
          <a:avLst/>
          <a:gdLst/>
          <a:ahLst/>
          <a:cxnLst/>
          <a:rect l="0" t="0" r="0" b="0"/>
          <a:pathLst>
            <a:path>
              <a:moveTo>
                <a:pt x="0" y="1762750"/>
              </a:moveTo>
              <a:lnTo>
                <a:pt x="185018" y="17627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5949704" y="1121978"/>
        <a:ext cx="90058" cy="90058"/>
      </dsp:txXfrm>
    </dsp:sp>
    <dsp:sp modelId="{0A0E8456-9EE4-43D3-90A7-BD49080F2B36}">
      <dsp:nvSpPr>
        <dsp:cNvPr id="0" name=""/>
        <dsp:cNvSpPr/>
      </dsp:nvSpPr>
      <dsp:spPr>
        <a:xfrm>
          <a:off x="3589496" y="2048382"/>
          <a:ext cx="370036" cy="1762750"/>
        </a:xfrm>
        <a:custGeom>
          <a:avLst/>
          <a:gdLst/>
          <a:ahLst/>
          <a:cxnLst/>
          <a:rect l="0" t="0" r="0" b="0"/>
          <a:pathLst>
            <a:path>
              <a:moveTo>
                <a:pt x="0" y="1762750"/>
              </a:moveTo>
              <a:lnTo>
                <a:pt x="185018" y="1762750"/>
              </a:lnTo>
              <a:lnTo>
                <a:pt x="185018" y="0"/>
              </a:lnTo>
              <a:lnTo>
                <a:pt x="370036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729485" y="2884728"/>
        <a:ext cx="90058" cy="90058"/>
      </dsp:txXfrm>
    </dsp:sp>
    <dsp:sp modelId="{7E68A463-DF9C-4ADB-A1A3-9B772869085C}">
      <dsp:nvSpPr>
        <dsp:cNvPr id="0" name=""/>
        <dsp:cNvSpPr/>
      </dsp:nvSpPr>
      <dsp:spPr>
        <a:xfrm rot="16200000">
          <a:off x="1823034" y="3529093"/>
          <a:ext cx="2968842" cy="5640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cs typeface="2  Zar" panose="00000400000000000000" pitchFamily="2" charset="-78"/>
            </a:rPr>
            <a:t>سیاست گذاری ها و قوانین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1823034" y="3529093"/>
        <a:ext cx="2968842" cy="564080"/>
      </dsp:txXfrm>
    </dsp:sp>
    <dsp:sp modelId="{67C42E52-5F56-4538-9D00-4902F416E93D}">
      <dsp:nvSpPr>
        <dsp:cNvPr id="0" name=""/>
        <dsp:cNvSpPr/>
      </dsp:nvSpPr>
      <dsp:spPr>
        <a:xfrm>
          <a:off x="3959532" y="1766342"/>
          <a:ext cx="1850182" cy="5640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cs typeface="2  Zar" panose="00000400000000000000" pitchFamily="2" charset="-78"/>
            </a:rPr>
            <a:t>سیاست گذاری ها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3959532" y="1766342"/>
        <a:ext cx="1850182" cy="564080"/>
      </dsp:txXfrm>
    </dsp:sp>
    <dsp:sp modelId="{BE000399-58F3-45CB-9310-34B6B57B36C3}">
      <dsp:nvSpPr>
        <dsp:cNvPr id="0" name=""/>
        <dsp:cNvSpPr/>
      </dsp:nvSpPr>
      <dsp:spPr>
        <a:xfrm>
          <a:off x="6179751" y="3592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0" u="none" kern="120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هاي ارتقاء مشارکت زنان در آموزش عالی </a:t>
          </a:r>
          <a:endParaRPr lang="en-US" sz="1400" b="0" u="none" kern="1200">
            <a:cs typeface="2  Zar" panose="00000400000000000000" pitchFamily="2" charset="-78"/>
          </a:endParaRPr>
        </a:p>
      </dsp:txBody>
      <dsp:txXfrm>
        <a:off x="6179751" y="3592"/>
        <a:ext cx="1850182" cy="564080"/>
      </dsp:txXfrm>
    </dsp:sp>
    <dsp:sp modelId="{4E760331-49DE-4485-93E9-668260CFA014}">
      <dsp:nvSpPr>
        <dsp:cNvPr id="0" name=""/>
        <dsp:cNvSpPr/>
      </dsp:nvSpPr>
      <dsp:spPr>
        <a:xfrm>
          <a:off x="6179751" y="708692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های اشتغال زنان در جمهوری اسلامی ایران</a:t>
          </a:r>
          <a:r>
            <a:rPr lang="fa-IR" sz="1400" b="0" u="none" kern="1200" dirty="0">
              <a:effectLst/>
              <a:ea typeface="Calibri" panose="020F0502020204030204" pitchFamily="34" charset="0"/>
              <a:cs typeface="2  Zar" panose="00000400000000000000" pitchFamily="2" charset="-78"/>
            </a:rPr>
            <a:t> 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6179751" y="708692"/>
        <a:ext cx="1850182" cy="564080"/>
      </dsp:txXfrm>
    </dsp:sp>
    <dsp:sp modelId="{74D11164-52B2-4CBA-A53F-1D1DE21B25EE}">
      <dsp:nvSpPr>
        <dsp:cNvPr id="0" name=""/>
        <dsp:cNvSpPr/>
      </dsp:nvSpPr>
      <dsp:spPr>
        <a:xfrm>
          <a:off x="6179751" y="1413792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0" u="none" kern="120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منشور حقوق و مسؤولیتهاي زنان در نظام جمهوري اسلامی ایران</a:t>
          </a:r>
          <a:r>
            <a:rPr lang="en-US" sz="1400" b="0" u="none" kern="120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:</a:t>
          </a:r>
        </a:p>
      </dsp:txBody>
      <dsp:txXfrm>
        <a:off x="6179751" y="1413792"/>
        <a:ext cx="1850182" cy="564080"/>
      </dsp:txXfrm>
    </dsp:sp>
    <dsp:sp modelId="{C2233004-BAD0-4AD3-82DC-B0F6603DFF60}">
      <dsp:nvSpPr>
        <dsp:cNvPr id="0" name=""/>
        <dsp:cNvSpPr/>
      </dsp:nvSpPr>
      <dsp:spPr>
        <a:xfrm>
          <a:off x="6179751" y="2118892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0" u="none" kern="120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سند مهندسی فرهنگی کشور</a:t>
          </a:r>
          <a:endParaRPr lang="en-US" sz="1400" b="0" u="none" kern="1200">
            <a:cs typeface="2  Zar" panose="00000400000000000000" pitchFamily="2" charset="-78"/>
          </a:endParaRPr>
        </a:p>
      </dsp:txBody>
      <dsp:txXfrm>
        <a:off x="6179751" y="2118892"/>
        <a:ext cx="1850182" cy="564080"/>
      </dsp:txXfrm>
    </dsp:sp>
    <dsp:sp modelId="{0F840E39-1262-4E8A-B714-B2F1D60D5976}">
      <dsp:nvSpPr>
        <dsp:cNvPr id="0" name=""/>
        <dsp:cNvSpPr/>
      </dsp:nvSpPr>
      <dsp:spPr>
        <a:xfrm>
          <a:off x="6179751" y="2823992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0" u="none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سیاست ها و راهبردهاي ارتقاي سلامت زنان 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6179751" y="2823992"/>
        <a:ext cx="1850182" cy="564080"/>
      </dsp:txXfrm>
    </dsp:sp>
    <dsp:sp modelId="{19F169C5-34F6-456C-8C1A-204385637836}">
      <dsp:nvSpPr>
        <dsp:cNvPr id="0" name=""/>
        <dsp:cNvSpPr/>
      </dsp:nvSpPr>
      <dsp:spPr>
        <a:xfrm>
          <a:off x="6179751" y="3529093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cs typeface="2  Zar" panose="00000400000000000000" pitchFamily="2" charset="-78"/>
            </a:rPr>
            <a:t>سیاست های کلی خانواده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6179751" y="3529093"/>
        <a:ext cx="1850182" cy="564080"/>
      </dsp:txXfrm>
    </dsp:sp>
    <dsp:sp modelId="{C18C2446-4436-4DB7-936A-7B9F9E2E1908}">
      <dsp:nvSpPr>
        <dsp:cNvPr id="0" name=""/>
        <dsp:cNvSpPr/>
      </dsp:nvSpPr>
      <dsp:spPr>
        <a:xfrm>
          <a:off x="3959532" y="5291843"/>
          <a:ext cx="1850182" cy="5640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cs typeface="2  Zar" panose="00000400000000000000" pitchFamily="2" charset="-78"/>
            </a:rPr>
            <a:t>قوانین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3959532" y="5291843"/>
        <a:ext cx="1850182" cy="564080"/>
      </dsp:txXfrm>
    </dsp:sp>
    <dsp:sp modelId="{86C38E78-EB2A-4C9F-8F97-30DB47A75CE3}">
      <dsp:nvSpPr>
        <dsp:cNvPr id="0" name=""/>
        <dsp:cNvSpPr/>
      </dsp:nvSpPr>
      <dsp:spPr>
        <a:xfrm>
          <a:off x="6179751" y="4234193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شش قانون توسعه اقتصادی</a:t>
          </a:r>
          <a:endParaRPr lang="en-US" sz="1400" b="0" u="none" kern="1200" dirty="0">
            <a:effectLst/>
            <a:latin typeface="Calibri" panose="020F0502020204030204" pitchFamily="34" charset="0"/>
            <a:ea typeface="Calibri" panose="020F0502020204030204" pitchFamily="34" charset="0"/>
            <a:cs typeface="2  Zar" panose="00000400000000000000" pitchFamily="2" charset="-78"/>
          </a:endParaRPr>
        </a:p>
      </dsp:txBody>
      <dsp:txXfrm>
        <a:off x="6179751" y="4234193"/>
        <a:ext cx="1850182" cy="564080"/>
      </dsp:txXfrm>
    </dsp:sp>
    <dsp:sp modelId="{C14DA734-760D-43B8-A743-713C9492F3D8}">
      <dsp:nvSpPr>
        <dsp:cNvPr id="0" name=""/>
        <dsp:cNvSpPr/>
      </dsp:nvSpPr>
      <dsp:spPr>
        <a:xfrm>
          <a:off x="6179751" y="4939293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cs typeface="2  Zar" panose="00000400000000000000" pitchFamily="2" charset="-78"/>
            </a:rPr>
            <a:t>ساعات شیرهی</a:t>
          </a:r>
          <a:endParaRPr lang="en-US" sz="1400" b="0" u="none" kern="1200" dirty="0">
            <a:cs typeface="2  Zar" panose="00000400000000000000" pitchFamily="2" charset="-78"/>
          </a:endParaRPr>
        </a:p>
      </dsp:txBody>
      <dsp:txXfrm>
        <a:off x="6179751" y="4939293"/>
        <a:ext cx="1850182" cy="564080"/>
      </dsp:txXfrm>
    </dsp:sp>
    <dsp:sp modelId="{369025A5-E62F-4DC1-8E2E-6620CD735869}">
      <dsp:nvSpPr>
        <dsp:cNvPr id="0" name=""/>
        <dsp:cNvSpPr/>
      </dsp:nvSpPr>
      <dsp:spPr>
        <a:xfrm>
          <a:off x="6179751" y="5644393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افزایش مرخصی زایمان </a:t>
          </a:r>
          <a:endParaRPr lang="en-US" sz="1400" b="0" u="none" kern="1200">
            <a:cs typeface="2  Zar" panose="00000400000000000000" pitchFamily="2" charset="-78"/>
          </a:endParaRPr>
        </a:p>
      </dsp:txBody>
      <dsp:txXfrm>
        <a:off x="6179751" y="5644393"/>
        <a:ext cx="1850182" cy="564080"/>
      </dsp:txXfrm>
    </dsp:sp>
    <dsp:sp modelId="{49360495-B73D-4810-998C-922A351F4EEC}">
      <dsp:nvSpPr>
        <dsp:cNvPr id="0" name=""/>
        <dsp:cNvSpPr/>
      </dsp:nvSpPr>
      <dsp:spPr>
        <a:xfrm>
          <a:off x="6179751" y="6349493"/>
          <a:ext cx="1850182" cy="5640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b="0" u="none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2  Zar" panose="00000400000000000000" pitchFamily="2" charset="-78"/>
            </a:rPr>
            <a:t>قانون ساختار نظام جامع رفاه و تأمین اجتماعی و ...</a:t>
          </a:r>
          <a:endParaRPr lang="en-US" sz="1400" b="0" u="none" kern="1200" dirty="0">
            <a:effectLst/>
            <a:latin typeface="Calibri" panose="020F0502020204030204" pitchFamily="34" charset="0"/>
            <a:ea typeface="Calibri" panose="020F0502020204030204" pitchFamily="34" charset="0"/>
            <a:cs typeface="2  Zar" panose="00000400000000000000" pitchFamily="2" charset="-78"/>
          </a:endParaRPr>
        </a:p>
      </dsp:txBody>
      <dsp:txXfrm>
        <a:off x="6179751" y="6349493"/>
        <a:ext cx="1850182" cy="5640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B00B9-1EA3-4A8C-BF7D-27F5A05EAF6C}">
      <dsp:nvSpPr>
        <dsp:cNvPr id="0" name=""/>
        <dsp:cNvSpPr/>
      </dsp:nvSpPr>
      <dsp:spPr>
        <a:xfrm>
          <a:off x="8338855" y="2904534"/>
          <a:ext cx="91440" cy="5407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0711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88C4F-A785-41A9-9693-603FA21048A2}">
      <dsp:nvSpPr>
        <dsp:cNvPr id="0" name=""/>
        <dsp:cNvSpPr/>
      </dsp:nvSpPr>
      <dsp:spPr>
        <a:xfrm>
          <a:off x="6006777" y="1183243"/>
          <a:ext cx="2377798" cy="54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479"/>
              </a:lnTo>
              <a:lnTo>
                <a:pt x="2377798" y="368479"/>
              </a:lnTo>
              <a:lnTo>
                <a:pt x="2377798" y="54071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A5ABEB-4CBC-49B4-815E-840CE8F4F223}">
      <dsp:nvSpPr>
        <dsp:cNvPr id="0" name=""/>
        <dsp:cNvSpPr/>
      </dsp:nvSpPr>
      <dsp:spPr>
        <a:xfrm>
          <a:off x="6066524" y="4625825"/>
          <a:ext cx="91440" cy="5407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0711"/>
              </a:lnTo>
            </a:path>
          </a:pathLst>
        </a:custGeom>
        <a:noFill/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28FE1-D8E8-4AEA-ADB3-1B05DB29DF66}">
      <dsp:nvSpPr>
        <dsp:cNvPr id="0" name=""/>
        <dsp:cNvSpPr/>
      </dsp:nvSpPr>
      <dsp:spPr>
        <a:xfrm>
          <a:off x="3628979" y="2904534"/>
          <a:ext cx="2483264" cy="54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479"/>
              </a:lnTo>
              <a:lnTo>
                <a:pt x="2483264" y="368479"/>
              </a:lnTo>
              <a:lnTo>
                <a:pt x="2483264" y="540711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53379-4C89-4DE8-AEB7-DE5AB948D44E}">
      <dsp:nvSpPr>
        <dsp:cNvPr id="0" name=""/>
        <dsp:cNvSpPr/>
      </dsp:nvSpPr>
      <dsp:spPr>
        <a:xfrm>
          <a:off x="3628979" y="2904534"/>
          <a:ext cx="210933" cy="54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479"/>
              </a:lnTo>
              <a:lnTo>
                <a:pt x="210933" y="368479"/>
              </a:lnTo>
              <a:lnTo>
                <a:pt x="210933" y="540711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789423-5C8C-4424-82AB-64E8753BDD8D}">
      <dsp:nvSpPr>
        <dsp:cNvPr id="0" name=""/>
        <dsp:cNvSpPr/>
      </dsp:nvSpPr>
      <dsp:spPr>
        <a:xfrm>
          <a:off x="1356647" y="2904534"/>
          <a:ext cx="2272331" cy="540711"/>
        </a:xfrm>
        <a:custGeom>
          <a:avLst/>
          <a:gdLst/>
          <a:ahLst/>
          <a:cxnLst/>
          <a:rect l="0" t="0" r="0" b="0"/>
          <a:pathLst>
            <a:path>
              <a:moveTo>
                <a:pt x="2272331" y="0"/>
              </a:moveTo>
              <a:lnTo>
                <a:pt x="2272331" y="368479"/>
              </a:lnTo>
              <a:lnTo>
                <a:pt x="0" y="368479"/>
              </a:lnTo>
              <a:lnTo>
                <a:pt x="0" y="540711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413134-77E3-4E06-AB6E-E78407D6C7CC}">
      <dsp:nvSpPr>
        <dsp:cNvPr id="0" name=""/>
        <dsp:cNvSpPr/>
      </dsp:nvSpPr>
      <dsp:spPr>
        <a:xfrm>
          <a:off x="3628979" y="1183243"/>
          <a:ext cx="2377798" cy="540711"/>
        </a:xfrm>
        <a:custGeom>
          <a:avLst/>
          <a:gdLst/>
          <a:ahLst/>
          <a:cxnLst/>
          <a:rect l="0" t="0" r="0" b="0"/>
          <a:pathLst>
            <a:path>
              <a:moveTo>
                <a:pt x="2377798" y="0"/>
              </a:moveTo>
              <a:lnTo>
                <a:pt x="2377798" y="368479"/>
              </a:lnTo>
              <a:lnTo>
                <a:pt x="0" y="368479"/>
              </a:lnTo>
              <a:lnTo>
                <a:pt x="0" y="54071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2CD3B1-DE7E-41C0-8B97-F360A73A9FB7}">
      <dsp:nvSpPr>
        <dsp:cNvPr id="0" name=""/>
        <dsp:cNvSpPr/>
      </dsp:nvSpPr>
      <dsp:spPr>
        <a:xfrm>
          <a:off x="5077187" y="2664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FFABF7-D366-431E-ACBE-832CF2B64F2A}">
      <dsp:nvSpPr>
        <dsp:cNvPr id="0" name=""/>
        <dsp:cNvSpPr/>
      </dsp:nvSpPr>
      <dsp:spPr>
        <a:xfrm>
          <a:off x="5283763" y="198910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سیاست گذاری های حمایت از مادری در ایران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5318341" y="233488"/>
        <a:ext cx="1790024" cy="1111423"/>
      </dsp:txXfrm>
    </dsp:sp>
    <dsp:sp modelId="{CCA6823C-73C7-4214-829E-698C3326CB17}">
      <dsp:nvSpPr>
        <dsp:cNvPr id="0" name=""/>
        <dsp:cNvSpPr/>
      </dsp:nvSpPr>
      <dsp:spPr>
        <a:xfrm>
          <a:off x="2699389" y="1723955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41A5619-6887-43DB-B768-4179582A2F10}">
      <dsp:nvSpPr>
        <dsp:cNvPr id="0" name=""/>
        <dsp:cNvSpPr/>
      </dsp:nvSpPr>
      <dsp:spPr>
        <a:xfrm>
          <a:off x="2905964" y="1920202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حمایت از مادران شاغل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2940542" y="1954780"/>
        <a:ext cx="1790024" cy="1111423"/>
      </dsp:txXfrm>
    </dsp:sp>
    <dsp:sp modelId="{91283AA4-2992-4E84-808F-08984F3D920D}">
      <dsp:nvSpPr>
        <dsp:cNvPr id="0" name=""/>
        <dsp:cNvSpPr/>
      </dsp:nvSpPr>
      <dsp:spPr>
        <a:xfrm>
          <a:off x="216124" y="3445246"/>
          <a:ext cx="2281047" cy="1729277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D904F76-50B5-4362-B3AB-CEF99FB298A8}">
      <dsp:nvSpPr>
        <dsp:cNvPr id="0" name=""/>
        <dsp:cNvSpPr/>
      </dsp:nvSpPr>
      <dsp:spPr>
        <a:xfrm>
          <a:off x="422699" y="3641493"/>
          <a:ext cx="2281047" cy="1729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1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مرخصی زایمان، مرخصی شیردهی، خدمت پاره وقت، خدمات نگهداری اطفال و معافیت و تخفیف در سیاستهای اجرایی و تضمین امنیت شغلی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473348" y="3692142"/>
        <a:ext cx="2179749" cy="1627979"/>
      </dsp:txXfrm>
    </dsp:sp>
    <dsp:sp modelId="{1843DCA9-C660-45EE-A06D-C7C0051AA0A2}">
      <dsp:nvSpPr>
        <dsp:cNvPr id="0" name=""/>
        <dsp:cNvSpPr/>
      </dsp:nvSpPr>
      <dsp:spPr>
        <a:xfrm>
          <a:off x="2910322" y="3445246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42FE64D-F2A7-4E8F-B8A6-EBAC75C2566B}">
      <dsp:nvSpPr>
        <dsp:cNvPr id="0" name=""/>
        <dsp:cNvSpPr/>
      </dsp:nvSpPr>
      <dsp:spPr>
        <a:xfrm>
          <a:off x="3116898" y="3641493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400" b="1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سیاست های تحدید تسهیلا ت </a:t>
          </a:r>
          <a:r>
            <a:rPr lang="fa-IR" sz="1400" b="1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بلافاصله</a:t>
          </a:r>
          <a:r>
            <a:rPr lang="ar-SA" sz="1400" b="1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rPr>
            <a:t> پس از تصویب اجرا می شوند 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3151476" y="3676071"/>
        <a:ext cx="1790024" cy="1111423"/>
      </dsp:txXfrm>
    </dsp:sp>
    <dsp:sp modelId="{A431CE57-0153-411F-85EE-958CCC4031F9}">
      <dsp:nvSpPr>
        <dsp:cNvPr id="0" name=""/>
        <dsp:cNvSpPr/>
      </dsp:nvSpPr>
      <dsp:spPr>
        <a:xfrm>
          <a:off x="5182654" y="3445246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930222-2DB5-47DC-BD72-C41EB550D008}">
      <dsp:nvSpPr>
        <dsp:cNvPr id="0" name=""/>
        <dsp:cNvSpPr/>
      </dsp:nvSpPr>
      <dsp:spPr>
        <a:xfrm>
          <a:off x="5389229" y="3641493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متاثر از رویکرد حاکمیت به مسئله جمعیت 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5423807" y="3676071"/>
        <a:ext cx="1790024" cy="1111423"/>
      </dsp:txXfrm>
    </dsp:sp>
    <dsp:sp modelId="{48F377AB-1B02-4819-99B9-DD637398AC1C}">
      <dsp:nvSpPr>
        <dsp:cNvPr id="0" name=""/>
        <dsp:cNvSpPr/>
      </dsp:nvSpPr>
      <dsp:spPr>
        <a:xfrm>
          <a:off x="5182654" y="5166537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960796D-6270-4B59-B1F4-4051CA37B464}">
      <dsp:nvSpPr>
        <dsp:cNvPr id="0" name=""/>
        <dsp:cNvSpPr/>
      </dsp:nvSpPr>
      <dsp:spPr>
        <a:xfrm>
          <a:off x="5389229" y="5362784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افزایش بی رویه جمعیت در دهه60= قانون محدودیت مرخصی استعلاجی کارمندان، بیمه و...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5423807" y="5397362"/>
        <a:ext cx="1790024" cy="1111423"/>
      </dsp:txXfrm>
    </dsp:sp>
    <dsp:sp modelId="{67F119EF-98A2-46F4-AAD5-B47F63DA9C7B}">
      <dsp:nvSpPr>
        <dsp:cNvPr id="0" name=""/>
        <dsp:cNvSpPr/>
      </dsp:nvSpPr>
      <dsp:spPr>
        <a:xfrm>
          <a:off x="7454985" y="1723955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6E3BF2A-3E61-4D58-9199-22323FC41AAC}">
      <dsp:nvSpPr>
        <dsp:cNvPr id="0" name=""/>
        <dsp:cNvSpPr/>
      </dsp:nvSpPr>
      <dsp:spPr>
        <a:xfrm>
          <a:off x="7661561" y="1920202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حمایت از مادران خانه دار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7696139" y="1954780"/>
        <a:ext cx="1790024" cy="1111423"/>
      </dsp:txXfrm>
    </dsp:sp>
    <dsp:sp modelId="{334552A2-9E89-42C6-A366-A55DF13E1956}">
      <dsp:nvSpPr>
        <dsp:cNvPr id="0" name=""/>
        <dsp:cNvSpPr/>
      </dsp:nvSpPr>
      <dsp:spPr>
        <a:xfrm>
          <a:off x="7454985" y="3445246"/>
          <a:ext cx="1859180" cy="1180579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A2CD87-3B73-478C-8116-81FB1F323E06}">
      <dsp:nvSpPr>
        <dsp:cNvPr id="0" name=""/>
        <dsp:cNvSpPr/>
      </dsp:nvSpPr>
      <dsp:spPr>
        <a:xfrm>
          <a:off x="7661561" y="3641493"/>
          <a:ext cx="1859180" cy="1180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1400" kern="1200" dirty="0">
              <a:cs typeface="B Titr" panose="00000700000000000000" pitchFamily="2" charset="-78"/>
            </a:rPr>
            <a:t>حداقل حمایت قانونی</a:t>
          </a:r>
          <a:endParaRPr lang="en-US" sz="1400" kern="1200" dirty="0">
            <a:cs typeface="B Titr" panose="00000700000000000000" pitchFamily="2" charset="-78"/>
          </a:endParaRPr>
        </a:p>
      </dsp:txBody>
      <dsp:txXfrm>
        <a:off x="7696139" y="3676071"/>
        <a:ext cx="1790024" cy="1111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32990"/>
            <a:ext cx="10363200" cy="91453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055500"/>
            <a:ext cx="8534400" cy="6949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Company Name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9421-502E-4E0F-8C27-90BFD59219B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2033-5290-4839-A7E1-A23564A5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4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7648" y="274639"/>
            <a:ext cx="8654752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27648" y="1600201"/>
            <a:ext cx="8654752" cy="4525963"/>
          </a:xfrm>
        </p:spPr>
        <p:txBody>
          <a:bodyPr/>
          <a:lstStyle/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9421-502E-4E0F-8C27-90BFD59219B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2033-5290-4839-A7E1-A23564A5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9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7381" y="274639"/>
            <a:ext cx="11055019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600201"/>
            <a:ext cx="11055019" cy="452596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9421-502E-4E0F-8C27-90BFD59219B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2033-5290-4839-A7E1-A23564A5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0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 - Templateswise.com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7381" y="274639"/>
            <a:ext cx="11055019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600201"/>
            <a:ext cx="11055019" cy="452596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9421-502E-4E0F-8C27-90BFD59219B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2033-5290-4839-A7E1-A23564A5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4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29421-502E-4E0F-8C27-90BFD59219B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2033-5290-4839-A7E1-A23564A56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9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1219170" rtl="1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940" y="3429000"/>
            <a:ext cx="10363200" cy="2400267"/>
          </a:xfrm>
        </p:spPr>
        <p:txBody>
          <a:bodyPr>
            <a:noAutofit/>
          </a:bodyPr>
          <a:lstStyle/>
          <a:p>
            <a:r>
              <a:rPr lang="fa-IR" sz="3733" b="1" dirty="0">
                <a:cs typeface="B Vahid" panose="00000700000000000000" pitchFamily="2" charset="-78"/>
              </a:rPr>
              <a:t>ضرورت پرداختن به جایگاه مادری در جمعیت و فرزند آوری</a:t>
            </a:r>
            <a:br>
              <a:rPr lang="fa-IR" sz="3733" b="1" dirty="0">
                <a:cs typeface="B Vahid" panose="00000700000000000000" pitchFamily="2" charset="-78"/>
              </a:rPr>
            </a:br>
            <a:r>
              <a:rPr lang="fa-IR" sz="2800" b="1" dirty="0">
                <a:cs typeface="B Vahid" panose="00000700000000000000" pitchFamily="2" charset="-78"/>
              </a:rPr>
              <a:t>8/4/ 1400</a:t>
            </a:r>
            <a:endParaRPr lang="en-US" sz="3733" b="1" dirty="0">
              <a:cs typeface="B Vahid" panose="000007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51850" y="2196250"/>
            <a:ext cx="5921295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/>
            <a:r>
              <a:rPr lang="fa-IR" sz="4267" dirty="0">
                <a:solidFill>
                  <a:srgbClr val="C00000"/>
                </a:solidFill>
                <a:latin typeface="Calibri"/>
                <a:cs typeface="B Titr" panose="00000700000000000000" pitchFamily="2" charset="-78"/>
              </a:rPr>
              <a:t>بسم الله الرحمن الرحیم</a:t>
            </a:r>
            <a:endParaRPr lang="fa-IR" sz="2133" dirty="0">
              <a:solidFill>
                <a:srgbClr val="C00000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905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3F25C1D-C3D7-41D8-9DC8-BA35BDC6DC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8950965"/>
              </p:ext>
            </p:extLst>
          </p:nvPr>
        </p:nvGraphicFramePr>
        <p:xfrm>
          <a:off x="2032000" y="311972"/>
          <a:ext cx="9736866" cy="6546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440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CA8B9B5-4BFD-4007-BCCA-2112EEA5C28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8326" y="452669"/>
          <a:ext cx="11055349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5987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DDE89EE-6905-4231-BBC3-F8BAD97642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8536924"/>
              </p:ext>
            </p:extLst>
          </p:nvPr>
        </p:nvGraphicFramePr>
        <p:xfrm>
          <a:off x="2927352" y="548680"/>
          <a:ext cx="8655049" cy="614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FE69A3C-F1E5-45A6-8EB9-6D1782778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8710264"/>
              </p:ext>
            </p:extLst>
          </p:nvPr>
        </p:nvGraphicFramePr>
        <p:xfrm>
          <a:off x="2031999" y="719666"/>
          <a:ext cx="88547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75824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74EC9-D6CF-42F4-BD4C-5E878660C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4414" y="274639"/>
            <a:ext cx="8537986" cy="1059308"/>
          </a:xfrm>
        </p:spPr>
        <p:txBody>
          <a:bodyPr>
            <a:normAutofit/>
          </a:bodyPr>
          <a:lstStyle/>
          <a:p>
            <a:pPr algn="ctr"/>
            <a:r>
              <a:rPr lang="fa-IR" sz="4000" b="1" dirty="0">
                <a:solidFill>
                  <a:srgbClr val="FF00FF"/>
                </a:solidFill>
                <a:cs typeface="B Titr" panose="00000700000000000000" pitchFamily="2" charset="-78"/>
              </a:rPr>
              <a:t>نگاه اسلام به جایگاه مادری</a:t>
            </a:r>
            <a:endParaRPr lang="en-US" sz="4000" b="1" dirty="0">
              <a:solidFill>
                <a:srgbClr val="FF00FF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98D97-F44A-4006-83A0-C5DBD77ED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9256" y="1172585"/>
            <a:ext cx="9983097" cy="557246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قرآن کریم رعایت حق مادری را بلافاصله پس از رعایت حق الهی عنوان می کند.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 روایات نیز حق مادری پراهمیت ترین حق در نظام آفرینش بعد از حق خداوند عنوان شده است.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 اندیشه امام سجاد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علیه السلام </a:t>
            </a: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مادر خواستگاه ربوبیتی دارد و انسان را ناتوان در ادای 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آن دین </a:t>
            </a: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نیست. 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لحاظ دامنه اعمال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ادای حق مادری در تمام طول عمر دانسته شده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احسان به مادر در اسلام واجب و فرض خوانده شده است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حا کم جامعه اسلامی موظف است تا همه تمهیدات الزم برای ایفای نقش مادری را مهیا کند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ar-SA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671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64D231-1988-4664-88D2-BA4AD98A78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985022"/>
              </p:ext>
            </p:extLst>
          </p:nvPr>
        </p:nvGraphicFramePr>
        <p:xfrm>
          <a:off x="527051" y="356659"/>
          <a:ext cx="11055349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839B59A-9EAA-420A-8AC5-3DF1CB4437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2366764"/>
              </p:ext>
            </p:extLst>
          </p:nvPr>
        </p:nvGraphicFramePr>
        <p:xfrm>
          <a:off x="271330" y="-51099"/>
          <a:ext cx="11723446" cy="696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6533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49513-883E-4A28-8B58-DC722BBF7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 </a:t>
            </a:r>
            <a:r>
              <a:rPr lang="fa-IR" dirty="0">
                <a:latin typeface="Badr" panose="02000500000000000000" pitchFamily="2" charset="-78"/>
                <a:cs typeface="B Homa" panose="00000400000000000000" pitchFamily="2" charset="-78"/>
              </a:rPr>
              <a:t>نگاه اسلام به حق باروری زن</a:t>
            </a:r>
            <a:endParaRPr lang="en-US" dirty="0">
              <a:latin typeface="Badr" panose="02000500000000000000" pitchFamily="2" charset="-78"/>
              <a:cs typeface="B Homa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5BA96-2770-4EA6-A40A-68D15431A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حق باروری از نوع حق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دیدگاه فقهای مسلمان، حق باروری برای </a:t>
            </a:r>
            <a:r>
              <a:rPr lang="ar-SA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زنان </a:t>
            </a: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چنان مورد اهمیت بوده است که رای نمونه تعدادی از فقهای شیعه و اهل سنت جلوگیری مرد از انعقاد نطفه بدون رضایت زن را </a:t>
            </a:r>
            <a:r>
              <a:rPr lang="ar-SA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حرام</a:t>
            </a:r>
            <a:r>
              <a:rPr lang="ar-SA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دانسته اند و او را موظف به پرداخت دیه به سبب ابطال نطفه زن و اذیت وی نموده اند.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31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98F94-AC0F-4364-B329-C0A0D8E3D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جایگاه «مادری» در اندیشه غرب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E97228-35C8-4BE6-9A73-5BD2F8168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635104"/>
              </p:ext>
            </p:extLst>
          </p:nvPr>
        </p:nvGraphicFramePr>
        <p:xfrm>
          <a:off x="527050" y="1269402"/>
          <a:ext cx="11055350" cy="5421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5918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04EB899-DABF-4E89-BAFD-4A60A56F75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535796"/>
              </p:ext>
            </p:extLst>
          </p:nvPr>
        </p:nvGraphicFramePr>
        <p:xfrm>
          <a:off x="527050" y="548640"/>
          <a:ext cx="11055350" cy="6174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6951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4B26B1A-A6DD-4382-949D-CAD81F6F41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045819"/>
              </p:ext>
            </p:extLst>
          </p:nvPr>
        </p:nvGraphicFramePr>
        <p:xfrm>
          <a:off x="527050" y="182880"/>
          <a:ext cx="11055350" cy="6347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7436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494BF74-9B65-419E-889D-77461F7ED0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812094"/>
              </p:ext>
            </p:extLst>
          </p:nvPr>
        </p:nvGraphicFramePr>
        <p:xfrm>
          <a:off x="527050" y="161366"/>
          <a:ext cx="11055350" cy="6917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2111038"/>
      </p:ext>
    </p:extLst>
  </p:cSld>
  <p:clrMapOvr>
    <a:masterClrMapping/>
  </p:clrMapOvr>
</p:sld>
</file>

<file path=ppt/theme/theme1.xml><?xml version="1.0" encoding="utf-8"?>
<a:theme xmlns:a="http://schemas.openxmlformats.org/drawingml/2006/main" name="16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788</Words>
  <Application>Microsoft Office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2  Zar</vt:lpstr>
      <vt:lpstr>Arial</vt:lpstr>
      <vt:lpstr>B Homa</vt:lpstr>
      <vt:lpstr>B Nazanin</vt:lpstr>
      <vt:lpstr>B Titr</vt:lpstr>
      <vt:lpstr>Badr</vt:lpstr>
      <vt:lpstr>Calibri</vt:lpstr>
      <vt:lpstr>Wingdings</vt:lpstr>
      <vt:lpstr>164</vt:lpstr>
      <vt:lpstr>ضرورت پرداختن به جایگاه مادری در جمعیت و فرزند آوری 8/4/ 1400</vt:lpstr>
      <vt:lpstr>PowerPoint Presentation</vt:lpstr>
      <vt:lpstr>نگاه اسلام به جایگاه مادری</vt:lpstr>
      <vt:lpstr>PowerPoint Presentation</vt:lpstr>
      <vt:lpstr> نگاه اسلام به حق باروری زن</vt:lpstr>
      <vt:lpstr>جایگاه «مادری» در اندیشه غرب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ضرورت پرداختن به جایگاه مادری در جمعیت و فرزند آوری 8/4/ 1400</dc:title>
  <dc:creator>z.abaspoor99@gmail.com</dc:creator>
  <cp:lastModifiedBy>z.abaspoor99@gmail.com</cp:lastModifiedBy>
  <cp:revision>15</cp:revision>
  <dcterms:created xsi:type="dcterms:W3CDTF">2021-10-25T13:14:41Z</dcterms:created>
  <dcterms:modified xsi:type="dcterms:W3CDTF">2021-10-25T15:59:02Z</dcterms:modified>
</cp:coreProperties>
</file>