
<file path=[Content_Types].xml><?xml version="1.0" encoding="utf-8"?>
<Types xmlns="http://schemas.openxmlformats.org/package/2006/content-types">
  <Default Extension="png" ContentType="image/png"/>
  <Default Extension="mpg" ContentType="video/mpeg"/>
  <Default Extension="jpeg" ContentType="image/jpeg"/>
  <Default Extension="emf" ContentType="image/x-emf"/>
  <Default Extension="rels" ContentType="application/vnd.openxmlformats-package.relationships+xml"/>
  <Default Extension="xml" ContentType="application/xml"/>
  <Default Extension="wdp" ContentType="image/vnd.ms-photo"/>
  <Default Extension="gif" ContentType="image/gif"/>
  <Default Extension="jpg" ContentType="image/jpeg"/>
  <Default Extension="wmv" ContentType="video/x-ms-wmv"/>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Masters/slideMaster12.xml" ContentType="application/vnd.openxmlformats-officedocument.presentationml.slideMaster+xml"/>
  <Override PartName="/ppt/slideMasters/slideMaster13.xml" ContentType="application/vnd.openxmlformats-officedocument.presentationml.slideMaster+xml"/>
  <Override PartName="/ppt/slideMasters/slideMaster14.xml" ContentType="application/vnd.openxmlformats-officedocument.presentationml.slideMaster+xml"/>
  <Override PartName="/ppt/slideMasters/slideMaster15.xml" ContentType="application/vnd.openxmlformats-officedocument.presentationml.slideMaster+xml"/>
  <Override PartName="/ppt/slideMasters/slideMaster16.xml" ContentType="application/vnd.openxmlformats-officedocument.presentationml.slideMaster+xml"/>
  <Override PartName="/ppt/slideMasters/slideMaster17.xml" ContentType="application/vnd.openxmlformats-officedocument.presentationml.slideMaster+xml"/>
  <Override PartName="/ppt/slideMasters/slideMaster18.xml" ContentType="application/vnd.openxmlformats-officedocument.presentationml.slideMaster+xml"/>
  <Override PartName="/ppt/slideMasters/slideMaster19.xml" ContentType="application/vnd.openxmlformats-officedocument.presentationml.slideMaster+xml"/>
  <Override PartName="/ppt/slideMasters/slideMaster20.xml" ContentType="application/vnd.openxmlformats-officedocument.presentationml.slideMaster+xml"/>
  <Override PartName="/ppt/slideMasters/slideMaster21.xml" ContentType="application/vnd.openxmlformats-officedocument.presentationml.slideMaster+xml"/>
  <Override PartName="/ppt/slideMasters/slideMaster22.xml" ContentType="application/vnd.openxmlformats-officedocument.presentationml.slideMaster+xml"/>
  <Override PartName="/ppt/slideMasters/slideMaster23.xml" ContentType="application/vnd.openxmlformats-officedocument.presentationml.slideMaster+xml"/>
  <Override PartName="/ppt/slideMasters/slideMaster24.xml" ContentType="application/vnd.openxmlformats-officedocument.presentationml.slideMaster+xml"/>
  <Override PartName="/ppt/slideMasters/slideMaster25.xml" ContentType="application/vnd.openxmlformats-officedocument.presentationml.slideMaster+xml"/>
  <Override PartName="/ppt/slideMasters/slideMaster26.xml" ContentType="application/vnd.openxmlformats-officedocument.presentationml.slideMaster+xml"/>
  <Override PartName="/ppt/slideMasters/slideMaster27.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4.xml" ContentType="application/vnd.openxmlformats-officedocument.theme+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theme/theme5.xml" ContentType="application/vnd.openxmlformats-officedocument.theme+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theme/theme6.xml" ContentType="application/vnd.openxmlformats-officedocument.theme+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theme/theme7.xml" ContentType="application/vnd.openxmlformats-officedocument.theme+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theme/theme8.xml" ContentType="application/vnd.openxmlformats-officedocument.theme+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theme/theme9.xml" ContentType="application/vnd.openxmlformats-officedocument.theme+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theme/theme10.xml" ContentType="application/vnd.openxmlformats-officedocument.theme+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theme/theme11.xml" ContentType="application/vnd.openxmlformats-officedocument.theme+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theme/theme12.xml" ContentType="application/vnd.openxmlformats-officedocument.theme+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theme/theme13.xml" ContentType="application/vnd.openxmlformats-officedocument.theme+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slideLayouts/slideLayout150.xml" ContentType="application/vnd.openxmlformats-officedocument.presentationml.slideLayout+xml"/>
  <Override PartName="/ppt/slideLayouts/slideLayout151.xml" ContentType="application/vnd.openxmlformats-officedocument.presentationml.slideLayout+xml"/>
  <Override PartName="/ppt/slideLayouts/slideLayout152.xml" ContentType="application/vnd.openxmlformats-officedocument.presentationml.slideLayout+xml"/>
  <Override PartName="/ppt/slideLayouts/slideLayout153.xml" ContentType="application/vnd.openxmlformats-officedocument.presentationml.slideLayout+xml"/>
  <Override PartName="/ppt/slideLayouts/slideLayout154.xml" ContentType="application/vnd.openxmlformats-officedocument.presentationml.slideLayout+xml"/>
  <Override PartName="/ppt/theme/theme14.xml" ContentType="application/vnd.openxmlformats-officedocument.theme+xml"/>
  <Override PartName="/ppt/slideLayouts/slideLayout155.xml" ContentType="application/vnd.openxmlformats-officedocument.presentationml.slideLayout+xml"/>
  <Override PartName="/ppt/slideLayouts/slideLayout156.xml" ContentType="application/vnd.openxmlformats-officedocument.presentationml.slideLayout+xml"/>
  <Override PartName="/ppt/slideLayouts/slideLayout157.xml" ContentType="application/vnd.openxmlformats-officedocument.presentationml.slideLayout+xml"/>
  <Override PartName="/ppt/slideLayouts/slideLayout158.xml" ContentType="application/vnd.openxmlformats-officedocument.presentationml.slideLayout+xml"/>
  <Override PartName="/ppt/slideLayouts/slideLayout159.xml" ContentType="application/vnd.openxmlformats-officedocument.presentationml.slideLayout+xml"/>
  <Override PartName="/ppt/slideLayouts/slideLayout160.xml" ContentType="application/vnd.openxmlformats-officedocument.presentationml.slideLayout+xml"/>
  <Override PartName="/ppt/slideLayouts/slideLayout161.xml" ContentType="application/vnd.openxmlformats-officedocument.presentationml.slideLayout+xml"/>
  <Override PartName="/ppt/slideLayouts/slideLayout162.xml" ContentType="application/vnd.openxmlformats-officedocument.presentationml.slideLayout+xml"/>
  <Override PartName="/ppt/slideLayouts/slideLayout163.xml" ContentType="application/vnd.openxmlformats-officedocument.presentationml.slideLayout+xml"/>
  <Override PartName="/ppt/slideLayouts/slideLayout164.xml" ContentType="application/vnd.openxmlformats-officedocument.presentationml.slideLayout+xml"/>
  <Override PartName="/ppt/slideLayouts/slideLayout165.xml" ContentType="application/vnd.openxmlformats-officedocument.presentationml.slideLayout+xml"/>
  <Override PartName="/ppt/theme/theme15.xml" ContentType="application/vnd.openxmlformats-officedocument.theme+xml"/>
  <Override PartName="/ppt/slideLayouts/slideLayout166.xml" ContentType="application/vnd.openxmlformats-officedocument.presentationml.slideLayout+xml"/>
  <Override PartName="/ppt/slideLayouts/slideLayout167.xml" ContentType="application/vnd.openxmlformats-officedocument.presentationml.slideLayout+xml"/>
  <Override PartName="/ppt/slideLayouts/slideLayout168.xml" ContentType="application/vnd.openxmlformats-officedocument.presentationml.slideLayout+xml"/>
  <Override PartName="/ppt/slideLayouts/slideLayout169.xml" ContentType="application/vnd.openxmlformats-officedocument.presentationml.slideLayout+xml"/>
  <Override PartName="/ppt/slideLayouts/slideLayout170.xml" ContentType="application/vnd.openxmlformats-officedocument.presentationml.slideLayout+xml"/>
  <Override PartName="/ppt/slideLayouts/slideLayout171.xml" ContentType="application/vnd.openxmlformats-officedocument.presentationml.slideLayout+xml"/>
  <Override PartName="/ppt/slideLayouts/slideLayout172.xml" ContentType="application/vnd.openxmlformats-officedocument.presentationml.slideLayout+xml"/>
  <Override PartName="/ppt/slideLayouts/slideLayout173.xml" ContentType="application/vnd.openxmlformats-officedocument.presentationml.slideLayout+xml"/>
  <Override PartName="/ppt/slideLayouts/slideLayout174.xml" ContentType="application/vnd.openxmlformats-officedocument.presentationml.slideLayout+xml"/>
  <Override PartName="/ppt/slideLayouts/slideLayout175.xml" ContentType="application/vnd.openxmlformats-officedocument.presentationml.slideLayout+xml"/>
  <Override PartName="/ppt/slideLayouts/slideLayout176.xml" ContentType="application/vnd.openxmlformats-officedocument.presentationml.slideLayout+xml"/>
  <Override PartName="/ppt/theme/theme16.xml" ContentType="application/vnd.openxmlformats-officedocument.theme+xml"/>
  <Override PartName="/ppt/slideLayouts/slideLayout177.xml" ContentType="application/vnd.openxmlformats-officedocument.presentationml.slideLayout+xml"/>
  <Override PartName="/ppt/slideLayouts/slideLayout178.xml" ContentType="application/vnd.openxmlformats-officedocument.presentationml.slideLayout+xml"/>
  <Override PartName="/ppt/slideLayouts/slideLayout179.xml" ContentType="application/vnd.openxmlformats-officedocument.presentationml.slideLayout+xml"/>
  <Override PartName="/ppt/slideLayouts/slideLayout180.xml" ContentType="application/vnd.openxmlformats-officedocument.presentationml.slideLayout+xml"/>
  <Override PartName="/ppt/slideLayouts/slideLayout181.xml" ContentType="application/vnd.openxmlformats-officedocument.presentationml.slideLayout+xml"/>
  <Override PartName="/ppt/slideLayouts/slideLayout182.xml" ContentType="application/vnd.openxmlformats-officedocument.presentationml.slideLayout+xml"/>
  <Override PartName="/ppt/slideLayouts/slideLayout183.xml" ContentType="application/vnd.openxmlformats-officedocument.presentationml.slideLayout+xml"/>
  <Override PartName="/ppt/slideLayouts/slideLayout184.xml" ContentType="application/vnd.openxmlformats-officedocument.presentationml.slideLayout+xml"/>
  <Override PartName="/ppt/slideLayouts/slideLayout185.xml" ContentType="application/vnd.openxmlformats-officedocument.presentationml.slideLayout+xml"/>
  <Override PartName="/ppt/slideLayouts/slideLayout186.xml" ContentType="application/vnd.openxmlformats-officedocument.presentationml.slideLayout+xml"/>
  <Override PartName="/ppt/slideLayouts/slideLayout187.xml" ContentType="application/vnd.openxmlformats-officedocument.presentationml.slideLayout+xml"/>
  <Override PartName="/ppt/theme/theme17.xml" ContentType="application/vnd.openxmlformats-officedocument.theme+xml"/>
  <Override PartName="/ppt/slideLayouts/slideLayout188.xml" ContentType="application/vnd.openxmlformats-officedocument.presentationml.slideLayout+xml"/>
  <Override PartName="/ppt/slideLayouts/slideLayout189.xml" ContentType="application/vnd.openxmlformats-officedocument.presentationml.slideLayout+xml"/>
  <Override PartName="/ppt/slideLayouts/slideLayout190.xml" ContentType="application/vnd.openxmlformats-officedocument.presentationml.slideLayout+xml"/>
  <Override PartName="/ppt/slideLayouts/slideLayout191.xml" ContentType="application/vnd.openxmlformats-officedocument.presentationml.slideLayout+xml"/>
  <Override PartName="/ppt/slideLayouts/slideLayout192.xml" ContentType="application/vnd.openxmlformats-officedocument.presentationml.slideLayout+xml"/>
  <Override PartName="/ppt/slideLayouts/slideLayout193.xml" ContentType="application/vnd.openxmlformats-officedocument.presentationml.slideLayout+xml"/>
  <Override PartName="/ppt/slideLayouts/slideLayout194.xml" ContentType="application/vnd.openxmlformats-officedocument.presentationml.slideLayout+xml"/>
  <Override PartName="/ppt/slideLayouts/slideLayout195.xml" ContentType="application/vnd.openxmlformats-officedocument.presentationml.slideLayout+xml"/>
  <Override PartName="/ppt/slideLayouts/slideLayout196.xml" ContentType="application/vnd.openxmlformats-officedocument.presentationml.slideLayout+xml"/>
  <Override PartName="/ppt/slideLayouts/slideLayout197.xml" ContentType="application/vnd.openxmlformats-officedocument.presentationml.slideLayout+xml"/>
  <Override PartName="/ppt/slideLayouts/slideLayout198.xml" ContentType="application/vnd.openxmlformats-officedocument.presentationml.slideLayout+xml"/>
  <Override PartName="/ppt/theme/theme18.xml" ContentType="application/vnd.openxmlformats-officedocument.theme+xml"/>
  <Override PartName="/ppt/slideLayouts/slideLayout199.xml" ContentType="application/vnd.openxmlformats-officedocument.presentationml.slideLayout+xml"/>
  <Override PartName="/ppt/slideLayouts/slideLayout200.xml" ContentType="application/vnd.openxmlformats-officedocument.presentationml.slideLayout+xml"/>
  <Override PartName="/ppt/slideLayouts/slideLayout201.xml" ContentType="application/vnd.openxmlformats-officedocument.presentationml.slideLayout+xml"/>
  <Override PartName="/ppt/slideLayouts/slideLayout202.xml" ContentType="application/vnd.openxmlformats-officedocument.presentationml.slideLayout+xml"/>
  <Override PartName="/ppt/slideLayouts/slideLayout203.xml" ContentType="application/vnd.openxmlformats-officedocument.presentationml.slideLayout+xml"/>
  <Override PartName="/ppt/slideLayouts/slideLayout204.xml" ContentType="application/vnd.openxmlformats-officedocument.presentationml.slideLayout+xml"/>
  <Override PartName="/ppt/slideLayouts/slideLayout205.xml" ContentType="application/vnd.openxmlformats-officedocument.presentationml.slideLayout+xml"/>
  <Override PartName="/ppt/slideLayouts/slideLayout206.xml" ContentType="application/vnd.openxmlformats-officedocument.presentationml.slideLayout+xml"/>
  <Override PartName="/ppt/slideLayouts/slideLayout207.xml" ContentType="application/vnd.openxmlformats-officedocument.presentationml.slideLayout+xml"/>
  <Override PartName="/ppt/slideLayouts/slideLayout208.xml" ContentType="application/vnd.openxmlformats-officedocument.presentationml.slideLayout+xml"/>
  <Override PartName="/ppt/slideLayouts/slideLayout209.xml" ContentType="application/vnd.openxmlformats-officedocument.presentationml.slideLayout+xml"/>
  <Override PartName="/ppt/theme/theme19.xml" ContentType="application/vnd.openxmlformats-officedocument.theme+xml"/>
  <Override PartName="/ppt/slideLayouts/slideLayout210.xml" ContentType="application/vnd.openxmlformats-officedocument.presentationml.slideLayout+xml"/>
  <Override PartName="/ppt/slideLayouts/slideLayout211.xml" ContentType="application/vnd.openxmlformats-officedocument.presentationml.slideLayout+xml"/>
  <Override PartName="/ppt/slideLayouts/slideLayout212.xml" ContentType="application/vnd.openxmlformats-officedocument.presentationml.slideLayout+xml"/>
  <Override PartName="/ppt/slideLayouts/slideLayout213.xml" ContentType="application/vnd.openxmlformats-officedocument.presentationml.slideLayout+xml"/>
  <Override PartName="/ppt/slideLayouts/slideLayout214.xml" ContentType="application/vnd.openxmlformats-officedocument.presentationml.slideLayout+xml"/>
  <Override PartName="/ppt/slideLayouts/slideLayout215.xml" ContentType="application/vnd.openxmlformats-officedocument.presentationml.slideLayout+xml"/>
  <Override PartName="/ppt/slideLayouts/slideLayout216.xml" ContentType="application/vnd.openxmlformats-officedocument.presentationml.slideLayout+xml"/>
  <Override PartName="/ppt/slideLayouts/slideLayout217.xml" ContentType="application/vnd.openxmlformats-officedocument.presentationml.slideLayout+xml"/>
  <Override PartName="/ppt/slideLayouts/slideLayout218.xml" ContentType="application/vnd.openxmlformats-officedocument.presentationml.slideLayout+xml"/>
  <Override PartName="/ppt/slideLayouts/slideLayout219.xml" ContentType="application/vnd.openxmlformats-officedocument.presentationml.slideLayout+xml"/>
  <Override PartName="/ppt/slideLayouts/slideLayout220.xml" ContentType="application/vnd.openxmlformats-officedocument.presentationml.slideLayout+xml"/>
  <Override PartName="/ppt/theme/theme20.xml" ContentType="application/vnd.openxmlformats-officedocument.theme+xml"/>
  <Override PartName="/ppt/slideLayouts/slideLayout221.xml" ContentType="application/vnd.openxmlformats-officedocument.presentationml.slideLayout+xml"/>
  <Override PartName="/ppt/slideLayouts/slideLayout222.xml" ContentType="application/vnd.openxmlformats-officedocument.presentationml.slideLayout+xml"/>
  <Override PartName="/ppt/slideLayouts/slideLayout223.xml" ContentType="application/vnd.openxmlformats-officedocument.presentationml.slideLayout+xml"/>
  <Override PartName="/ppt/slideLayouts/slideLayout224.xml" ContentType="application/vnd.openxmlformats-officedocument.presentationml.slideLayout+xml"/>
  <Override PartName="/ppt/slideLayouts/slideLayout225.xml" ContentType="application/vnd.openxmlformats-officedocument.presentationml.slideLayout+xml"/>
  <Override PartName="/ppt/slideLayouts/slideLayout226.xml" ContentType="application/vnd.openxmlformats-officedocument.presentationml.slideLayout+xml"/>
  <Override PartName="/ppt/slideLayouts/slideLayout227.xml" ContentType="application/vnd.openxmlformats-officedocument.presentationml.slideLayout+xml"/>
  <Override PartName="/ppt/slideLayouts/slideLayout228.xml" ContentType="application/vnd.openxmlformats-officedocument.presentationml.slideLayout+xml"/>
  <Override PartName="/ppt/slideLayouts/slideLayout229.xml" ContentType="application/vnd.openxmlformats-officedocument.presentationml.slideLayout+xml"/>
  <Override PartName="/ppt/slideLayouts/slideLayout230.xml" ContentType="application/vnd.openxmlformats-officedocument.presentationml.slideLayout+xml"/>
  <Override PartName="/ppt/slideLayouts/slideLayout231.xml" ContentType="application/vnd.openxmlformats-officedocument.presentationml.slideLayout+xml"/>
  <Override PartName="/ppt/theme/theme21.xml" ContentType="application/vnd.openxmlformats-officedocument.theme+xml"/>
  <Override PartName="/ppt/slideLayouts/slideLayout232.xml" ContentType="application/vnd.openxmlformats-officedocument.presentationml.slideLayout+xml"/>
  <Override PartName="/ppt/slideLayouts/slideLayout233.xml" ContentType="application/vnd.openxmlformats-officedocument.presentationml.slideLayout+xml"/>
  <Override PartName="/ppt/slideLayouts/slideLayout234.xml" ContentType="application/vnd.openxmlformats-officedocument.presentationml.slideLayout+xml"/>
  <Override PartName="/ppt/slideLayouts/slideLayout235.xml" ContentType="application/vnd.openxmlformats-officedocument.presentationml.slideLayout+xml"/>
  <Override PartName="/ppt/slideLayouts/slideLayout236.xml" ContentType="application/vnd.openxmlformats-officedocument.presentationml.slideLayout+xml"/>
  <Override PartName="/ppt/slideLayouts/slideLayout237.xml" ContentType="application/vnd.openxmlformats-officedocument.presentationml.slideLayout+xml"/>
  <Override PartName="/ppt/slideLayouts/slideLayout238.xml" ContentType="application/vnd.openxmlformats-officedocument.presentationml.slideLayout+xml"/>
  <Override PartName="/ppt/slideLayouts/slideLayout239.xml" ContentType="application/vnd.openxmlformats-officedocument.presentationml.slideLayout+xml"/>
  <Override PartName="/ppt/slideLayouts/slideLayout240.xml" ContentType="application/vnd.openxmlformats-officedocument.presentationml.slideLayout+xml"/>
  <Override PartName="/ppt/slideLayouts/slideLayout241.xml" ContentType="application/vnd.openxmlformats-officedocument.presentationml.slideLayout+xml"/>
  <Override PartName="/ppt/slideLayouts/slideLayout242.xml" ContentType="application/vnd.openxmlformats-officedocument.presentationml.slideLayout+xml"/>
  <Override PartName="/ppt/theme/theme22.xml" ContentType="application/vnd.openxmlformats-officedocument.theme+xml"/>
  <Override PartName="/ppt/slideLayouts/slideLayout243.xml" ContentType="application/vnd.openxmlformats-officedocument.presentationml.slideLayout+xml"/>
  <Override PartName="/ppt/slideLayouts/slideLayout244.xml" ContentType="application/vnd.openxmlformats-officedocument.presentationml.slideLayout+xml"/>
  <Override PartName="/ppt/slideLayouts/slideLayout245.xml" ContentType="application/vnd.openxmlformats-officedocument.presentationml.slideLayout+xml"/>
  <Override PartName="/ppt/slideLayouts/slideLayout246.xml" ContentType="application/vnd.openxmlformats-officedocument.presentationml.slideLayout+xml"/>
  <Override PartName="/ppt/slideLayouts/slideLayout247.xml" ContentType="application/vnd.openxmlformats-officedocument.presentationml.slideLayout+xml"/>
  <Override PartName="/ppt/slideLayouts/slideLayout248.xml" ContentType="application/vnd.openxmlformats-officedocument.presentationml.slideLayout+xml"/>
  <Override PartName="/ppt/slideLayouts/slideLayout249.xml" ContentType="application/vnd.openxmlformats-officedocument.presentationml.slideLayout+xml"/>
  <Override PartName="/ppt/slideLayouts/slideLayout250.xml" ContentType="application/vnd.openxmlformats-officedocument.presentationml.slideLayout+xml"/>
  <Override PartName="/ppt/slideLayouts/slideLayout251.xml" ContentType="application/vnd.openxmlformats-officedocument.presentationml.slideLayout+xml"/>
  <Override PartName="/ppt/slideLayouts/slideLayout252.xml" ContentType="application/vnd.openxmlformats-officedocument.presentationml.slideLayout+xml"/>
  <Override PartName="/ppt/slideLayouts/slideLayout253.xml" ContentType="application/vnd.openxmlformats-officedocument.presentationml.slideLayout+xml"/>
  <Override PartName="/ppt/theme/theme23.xml" ContentType="application/vnd.openxmlformats-officedocument.theme+xml"/>
  <Override PartName="/ppt/slideLayouts/slideLayout254.xml" ContentType="application/vnd.openxmlformats-officedocument.presentationml.slideLayout+xml"/>
  <Override PartName="/ppt/slideLayouts/slideLayout255.xml" ContentType="application/vnd.openxmlformats-officedocument.presentationml.slideLayout+xml"/>
  <Override PartName="/ppt/slideLayouts/slideLayout256.xml" ContentType="application/vnd.openxmlformats-officedocument.presentationml.slideLayout+xml"/>
  <Override PartName="/ppt/slideLayouts/slideLayout257.xml" ContentType="application/vnd.openxmlformats-officedocument.presentationml.slideLayout+xml"/>
  <Override PartName="/ppt/slideLayouts/slideLayout258.xml" ContentType="application/vnd.openxmlformats-officedocument.presentationml.slideLayout+xml"/>
  <Override PartName="/ppt/slideLayouts/slideLayout259.xml" ContentType="application/vnd.openxmlformats-officedocument.presentationml.slideLayout+xml"/>
  <Override PartName="/ppt/slideLayouts/slideLayout260.xml" ContentType="application/vnd.openxmlformats-officedocument.presentationml.slideLayout+xml"/>
  <Override PartName="/ppt/slideLayouts/slideLayout261.xml" ContentType="application/vnd.openxmlformats-officedocument.presentationml.slideLayout+xml"/>
  <Override PartName="/ppt/slideLayouts/slideLayout262.xml" ContentType="application/vnd.openxmlformats-officedocument.presentationml.slideLayout+xml"/>
  <Override PartName="/ppt/slideLayouts/slideLayout263.xml" ContentType="application/vnd.openxmlformats-officedocument.presentationml.slideLayout+xml"/>
  <Override PartName="/ppt/slideLayouts/slideLayout264.xml" ContentType="application/vnd.openxmlformats-officedocument.presentationml.slideLayout+xml"/>
  <Override PartName="/ppt/theme/theme24.xml" ContentType="application/vnd.openxmlformats-officedocument.theme+xml"/>
  <Override PartName="/ppt/slideLayouts/slideLayout265.xml" ContentType="application/vnd.openxmlformats-officedocument.presentationml.slideLayout+xml"/>
  <Override PartName="/ppt/slideLayouts/slideLayout266.xml" ContentType="application/vnd.openxmlformats-officedocument.presentationml.slideLayout+xml"/>
  <Override PartName="/ppt/slideLayouts/slideLayout267.xml" ContentType="application/vnd.openxmlformats-officedocument.presentationml.slideLayout+xml"/>
  <Override PartName="/ppt/slideLayouts/slideLayout268.xml" ContentType="application/vnd.openxmlformats-officedocument.presentationml.slideLayout+xml"/>
  <Override PartName="/ppt/slideLayouts/slideLayout269.xml" ContentType="application/vnd.openxmlformats-officedocument.presentationml.slideLayout+xml"/>
  <Override PartName="/ppt/slideLayouts/slideLayout270.xml" ContentType="application/vnd.openxmlformats-officedocument.presentationml.slideLayout+xml"/>
  <Override PartName="/ppt/slideLayouts/slideLayout271.xml" ContentType="application/vnd.openxmlformats-officedocument.presentationml.slideLayout+xml"/>
  <Override PartName="/ppt/slideLayouts/slideLayout272.xml" ContentType="application/vnd.openxmlformats-officedocument.presentationml.slideLayout+xml"/>
  <Override PartName="/ppt/slideLayouts/slideLayout273.xml" ContentType="application/vnd.openxmlformats-officedocument.presentationml.slideLayout+xml"/>
  <Override PartName="/ppt/slideLayouts/slideLayout274.xml" ContentType="application/vnd.openxmlformats-officedocument.presentationml.slideLayout+xml"/>
  <Override PartName="/ppt/slideLayouts/slideLayout275.xml" ContentType="application/vnd.openxmlformats-officedocument.presentationml.slideLayout+xml"/>
  <Override PartName="/ppt/theme/theme25.xml" ContentType="application/vnd.openxmlformats-officedocument.theme+xml"/>
  <Override PartName="/ppt/slideLayouts/slideLayout276.xml" ContentType="application/vnd.openxmlformats-officedocument.presentationml.slideLayout+xml"/>
  <Override PartName="/ppt/slideLayouts/slideLayout277.xml" ContentType="application/vnd.openxmlformats-officedocument.presentationml.slideLayout+xml"/>
  <Override PartName="/ppt/slideLayouts/slideLayout278.xml" ContentType="application/vnd.openxmlformats-officedocument.presentationml.slideLayout+xml"/>
  <Override PartName="/ppt/slideLayouts/slideLayout279.xml" ContentType="application/vnd.openxmlformats-officedocument.presentationml.slideLayout+xml"/>
  <Override PartName="/ppt/slideLayouts/slideLayout280.xml" ContentType="application/vnd.openxmlformats-officedocument.presentationml.slideLayout+xml"/>
  <Override PartName="/ppt/slideLayouts/slideLayout281.xml" ContentType="application/vnd.openxmlformats-officedocument.presentationml.slideLayout+xml"/>
  <Override PartName="/ppt/slideLayouts/slideLayout282.xml" ContentType="application/vnd.openxmlformats-officedocument.presentationml.slideLayout+xml"/>
  <Override PartName="/ppt/slideLayouts/slideLayout283.xml" ContentType="application/vnd.openxmlformats-officedocument.presentationml.slideLayout+xml"/>
  <Override PartName="/ppt/slideLayouts/slideLayout284.xml" ContentType="application/vnd.openxmlformats-officedocument.presentationml.slideLayout+xml"/>
  <Override PartName="/ppt/slideLayouts/slideLayout285.xml" ContentType="application/vnd.openxmlformats-officedocument.presentationml.slideLayout+xml"/>
  <Override PartName="/ppt/slideLayouts/slideLayout286.xml" ContentType="application/vnd.openxmlformats-officedocument.presentationml.slideLayout+xml"/>
  <Override PartName="/ppt/theme/theme26.xml" ContentType="application/vnd.openxmlformats-officedocument.theme+xml"/>
  <Override PartName="/ppt/slideLayouts/slideLayout287.xml" ContentType="application/vnd.openxmlformats-officedocument.presentationml.slideLayout+xml"/>
  <Override PartName="/ppt/slideLayouts/slideLayout288.xml" ContentType="application/vnd.openxmlformats-officedocument.presentationml.slideLayout+xml"/>
  <Override PartName="/ppt/slideLayouts/slideLayout289.xml" ContentType="application/vnd.openxmlformats-officedocument.presentationml.slideLayout+xml"/>
  <Override PartName="/ppt/slideLayouts/slideLayout290.xml" ContentType="application/vnd.openxmlformats-officedocument.presentationml.slideLayout+xml"/>
  <Override PartName="/ppt/slideLayouts/slideLayout291.xml" ContentType="application/vnd.openxmlformats-officedocument.presentationml.slideLayout+xml"/>
  <Override PartName="/ppt/slideLayouts/slideLayout292.xml" ContentType="application/vnd.openxmlformats-officedocument.presentationml.slideLayout+xml"/>
  <Override PartName="/ppt/slideLayouts/slideLayout293.xml" ContentType="application/vnd.openxmlformats-officedocument.presentationml.slideLayout+xml"/>
  <Override PartName="/ppt/slideLayouts/slideLayout294.xml" ContentType="application/vnd.openxmlformats-officedocument.presentationml.slideLayout+xml"/>
  <Override PartName="/ppt/slideLayouts/slideLayout295.xml" ContentType="application/vnd.openxmlformats-officedocument.presentationml.slideLayout+xml"/>
  <Override PartName="/ppt/slideLayouts/slideLayout296.xml" ContentType="application/vnd.openxmlformats-officedocument.presentationml.slideLayout+xml"/>
  <Override PartName="/ppt/slideLayouts/slideLayout297.xml" ContentType="application/vnd.openxmlformats-officedocument.presentationml.slideLayout+xml"/>
  <Override PartName="/ppt/theme/theme27.xml" ContentType="application/vnd.openxmlformats-officedocument.theme+xml"/>
  <Override PartName="/ppt/theme/theme28.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660" r:id="rId1"/>
    <p:sldMasterId id="2147483696" r:id="rId2"/>
    <p:sldMasterId id="2147483708" r:id="rId3"/>
    <p:sldMasterId id="2147483720" r:id="rId4"/>
    <p:sldMasterId id="2147483732" r:id="rId5"/>
    <p:sldMasterId id="2147483744" r:id="rId6"/>
    <p:sldMasterId id="2147483756" r:id="rId7"/>
    <p:sldMasterId id="2147483768" r:id="rId8"/>
    <p:sldMasterId id="2147483792" r:id="rId9"/>
    <p:sldMasterId id="2147483804" r:id="rId10"/>
    <p:sldMasterId id="2147483816" r:id="rId11"/>
    <p:sldMasterId id="2147483828" r:id="rId12"/>
    <p:sldMasterId id="2147483840" r:id="rId13"/>
    <p:sldMasterId id="2147483852" r:id="rId14"/>
    <p:sldMasterId id="2147483864" r:id="rId15"/>
    <p:sldMasterId id="2147483876" r:id="rId16"/>
    <p:sldMasterId id="2147483888" r:id="rId17"/>
    <p:sldMasterId id="2147483924" r:id="rId18"/>
    <p:sldMasterId id="2147483936" r:id="rId19"/>
    <p:sldMasterId id="2147483960" r:id="rId20"/>
    <p:sldMasterId id="2147483972" r:id="rId21"/>
    <p:sldMasterId id="2147483984" r:id="rId22"/>
    <p:sldMasterId id="2147484044" r:id="rId23"/>
    <p:sldMasterId id="2147484080" r:id="rId24"/>
    <p:sldMasterId id="2147484092" r:id="rId25"/>
    <p:sldMasterId id="2147484116" r:id="rId26"/>
    <p:sldMasterId id="2147484128" r:id="rId27"/>
  </p:sldMasterIdLst>
  <p:notesMasterIdLst>
    <p:notesMasterId r:id="rId72"/>
  </p:notesMasterIdLst>
  <p:sldIdLst>
    <p:sldId id="313" r:id="rId28"/>
    <p:sldId id="315" r:id="rId29"/>
    <p:sldId id="314" r:id="rId30"/>
    <p:sldId id="257" r:id="rId31"/>
    <p:sldId id="259" r:id="rId32"/>
    <p:sldId id="323" r:id="rId33"/>
    <p:sldId id="324" r:id="rId34"/>
    <p:sldId id="325" r:id="rId35"/>
    <p:sldId id="326" r:id="rId36"/>
    <p:sldId id="327" r:id="rId37"/>
    <p:sldId id="328" r:id="rId38"/>
    <p:sldId id="330" r:id="rId39"/>
    <p:sldId id="261" r:id="rId40"/>
    <p:sldId id="262" r:id="rId41"/>
    <p:sldId id="263" r:id="rId42"/>
    <p:sldId id="319" r:id="rId43"/>
    <p:sldId id="266" r:id="rId44"/>
    <p:sldId id="267" r:id="rId45"/>
    <p:sldId id="270" r:id="rId46"/>
    <p:sldId id="273" r:id="rId47"/>
    <p:sldId id="276" r:id="rId48"/>
    <p:sldId id="277" r:id="rId49"/>
    <p:sldId id="320" r:id="rId50"/>
    <p:sldId id="278" r:id="rId51"/>
    <p:sldId id="279" r:id="rId52"/>
    <p:sldId id="280" r:id="rId53"/>
    <p:sldId id="321" r:id="rId54"/>
    <p:sldId id="281" r:id="rId55"/>
    <p:sldId id="282" r:id="rId56"/>
    <p:sldId id="283" r:id="rId57"/>
    <p:sldId id="317" r:id="rId58"/>
    <p:sldId id="316" r:id="rId59"/>
    <p:sldId id="286" r:id="rId60"/>
    <p:sldId id="287" r:id="rId61"/>
    <p:sldId id="290" r:id="rId62"/>
    <p:sldId id="289" r:id="rId63"/>
    <p:sldId id="291" r:id="rId64"/>
    <p:sldId id="296" r:id="rId65"/>
    <p:sldId id="299" r:id="rId66"/>
    <p:sldId id="300" r:id="rId67"/>
    <p:sldId id="302" r:id="rId68"/>
    <p:sldId id="303" r:id="rId69"/>
    <p:sldId id="311" r:id="rId70"/>
    <p:sldId id="318" r:id="rId71"/>
  </p:sldIdLst>
  <p:sldSz cx="9144000" cy="6858000" type="screen4x3"/>
  <p:notesSz cx="6858000" cy="9144000"/>
  <p:defaultTex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B0551"/>
    <a:srgbClr val="FA06C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84380"/>
    <p:restoredTop sz="94660"/>
  </p:normalViewPr>
  <p:slideViewPr>
    <p:cSldViewPr>
      <p:cViewPr varScale="1">
        <p:scale>
          <a:sx n="53" d="100"/>
          <a:sy n="53" d="100"/>
        </p:scale>
        <p:origin x="1339" y="43"/>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Master" Target="slideMasters/slideMaster26.xml"/><Relationship Id="rId21" Type="http://schemas.openxmlformats.org/officeDocument/2006/relationships/slideMaster" Target="slideMasters/slideMaster21.xml"/><Relationship Id="rId42" Type="http://schemas.openxmlformats.org/officeDocument/2006/relationships/slide" Target="slides/slide15.xml"/><Relationship Id="rId47" Type="http://schemas.openxmlformats.org/officeDocument/2006/relationships/slide" Target="slides/slide20.xml"/><Relationship Id="rId63" Type="http://schemas.openxmlformats.org/officeDocument/2006/relationships/slide" Target="slides/slide36.xml"/><Relationship Id="rId68" Type="http://schemas.openxmlformats.org/officeDocument/2006/relationships/slide" Target="slides/slide41.xml"/><Relationship Id="rId2" Type="http://schemas.openxmlformats.org/officeDocument/2006/relationships/slideMaster" Target="slideMasters/slideMaster2.xml"/><Relationship Id="rId16" Type="http://schemas.openxmlformats.org/officeDocument/2006/relationships/slideMaster" Target="slideMasters/slideMaster16.xml"/><Relationship Id="rId29" Type="http://schemas.openxmlformats.org/officeDocument/2006/relationships/slide" Target="slides/slide2.xml"/><Relationship Id="rId11" Type="http://schemas.openxmlformats.org/officeDocument/2006/relationships/slideMaster" Target="slideMasters/slideMaster11.xml"/><Relationship Id="rId24" Type="http://schemas.openxmlformats.org/officeDocument/2006/relationships/slideMaster" Target="slideMasters/slideMaster24.xml"/><Relationship Id="rId32" Type="http://schemas.openxmlformats.org/officeDocument/2006/relationships/slide" Target="slides/slide5.xml"/><Relationship Id="rId37" Type="http://schemas.openxmlformats.org/officeDocument/2006/relationships/slide" Target="slides/slide10.xml"/><Relationship Id="rId40" Type="http://schemas.openxmlformats.org/officeDocument/2006/relationships/slide" Target="slides/slide13.xml"/><Relationship Id="rId45" Type="http://schemas.openxmlformats.org/officeDocument/2006/relationships/slide" Target="slides/slide18.xml"/><Relationship Id="rId53" Type="http://schemas.openxmlformats.org/officeDocument/2006/relationships/slide" Target="slides/slide26.xml"/><Relationship Id="rId58" Type="http://schemas.openxmlformats.org/officeDocument/2006/relationships/slide" Target="slides/slide31.xml"/><Relationship Id="rId66" Type="http://schemas.openxmlformats.org/officeDocument/2006/relationships/slide" Target="slides/slide39.xml"/><Relationship Id="rId74" Type="http://schemas.openxmlformats.org/officeDocument/2006/relationships/viewProps" Target="viewProps.xml"/><Relationship Id="rId5" Type="http://schemas.openxmlformats.org/officeDocument/2006/relationships/slideMaster" Target="slideMasters/slideMaster5.xml"/><Relationship Id="rId61" Type="http://schemas.openxmlformats.org/officeDocument/2006/relationships/slide" Target="slides/slide34.xml"/><Relationship Id="rId19" Type="http://schemas.openxmlformats.org/officeDocument/2006/relationships/slideMaster" Target="slideMasters/slideMaster19.xml"/><Relationship Id="rId14" Type="http://schemas.openxmlformats.org/officeDocument/2006/relationships/slideMaster" Target="slideMasters/slideMaster14.xml"/><Relationship Id="rId22" Type="http://schemas.openxmlformats.org/officeDocument/2006/relationships/slideMaster" Target="slideMasters/slideMaster22.xml"/><Relationship Id="rId27" Type="http://schemas.openxmlformats.org/officeDocument/2006/relationships/slideMaster" Target="slideMasters/slideMaster27.xml"/><Relationship Id="rId30" Type="http://schemas.openxmlformats.org/officeDocument/2006/relationships/slide" Target="slides/slide3.xml"/><Relationship Id="rId35" Type="http://schemas.openxmlformats.org/officeDocument/2006/relationships/slide" Target="slides/slide8.xml"/><Relationship Id="rId43" Type="http://schemas.openxmlformats.org/officeDocument/2006/relationships/slide" Target="slides/slide16.xml"/><Relationship Id="rId48" Type="http://schemas.openxmlformats.org/officeDocument/2006/relationships/slide" Target="slides/slide21.xml"/><Relationship Id="rId56" Type="http://schemas.openxmlformats.org/officeDocument/2006/relationships/slide" Target="slides/slide29.xml"/><Relationship Id="rId64" Type="http://schemas.openxmlformats.org/officeDocument/2006/relationships/slide" Target="slides/slide37.xml"/><Relationship Id="rId69" Type="http://schemas.openxmlformats.org/officeDocument/2006/relationships/slide" Target="slides/slide42.xml"/><Relationship Id="rId8" Type="http://schemas.openxmlformats.org/officeDocument/2006/relationships/slideMaster" Target="slideMasters/slideMaster8.xml"/><Relationship Id="rId51" Type="http://schemas.openxmlformats.org/officeDocument/2006/relationships/slide" Target="slides/slide24.xml"/><Relationship Id="rId72" Type="http://schemas.openxmlformats.org/officeDocument/2006/relationships/notesMaster" Target="notesMasters/notesMaster1.xml"/><Relationship Id="rId3" Type="http://schemas.openxmlformats.org/officeDocument/2006/relationships/slideMaster" Target="slideMasters/slideMaster3.xml"/><Relationship Id="rId12" Type="http://schemas.openxmlformats.org/officeDocument/2006/relationships/slideMaster" Target="slideMasters/slideMaster12.xml"/><Relationship Id="rId17" Type="http://schemas.openxmlformats.org/officeDocument/2006/relationships/slideMaster" Target="slideMasters/slideMaster17.xml"/><Relationship Id="rId25" Type="http://schemas.openxmlformats.org/officeDocument/2006/relationships/slideMaster" Target="slideMasters/slideMaster25.xml"/><Relationship Id="rId33" Type="http://schemas.openxmlformats.org/officeDocument/2006/relationships/slide" Target="slides/slide6.xml"/><Relationship Id="rId38" Type="http://schemas.openxmlformats.org/officeDocument/2006/relationships/slide" Target="slides/slide11.xml"/><Relationship Id="rId46" Type="http://schemas.openxmlformats.org/officeDocument/2006/relationships/slide" Target="slides/slide19.xml"/><Relationship Id="rId59" Type="http://schemas.openxmlformats.org/officeDocument/2006/relationships/slide" Target="slides/slide32.xml"/><Relationship Id="rId67" Type="http://schemas.openxmlformats.org/officeDocument/2006/relationships/slide" Target="slides/slide40.xml"/><Relationship Id="rId20" Type="http://schemas.openxmlformats.org/officeDocument/2006/relationships/slideMaster" Target="slideMasters/slideMaster20.xml"/><Relationship Id="rId41" Type="http://schemas.openxmlformats.org/officeDocument/2006/relationships/slide" Target="slides/slide14.xml"/><Relationship Id="rId54" Type="http://schemas.openxmlformats.org/officeDocument/2006/relationships/slide" Target="slides/slide27.xml"/><Relationship Id="rId62" Type="http://schemas.openxmlformats.org/officeDocument/2006/relationships/slide" Target="slides/slide35.xml"/><Relationship Id="rId70" Type="http://schemas.openxmlformats.org/officeDocument/2006/relationships/slide" Target="slides/slide43.xml"/><Relationship Id="rId75"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Master" Target="slideMasters/slideMaster6.xml"/><Relationship Id="rId15" Type="http://schemas.openxmlformats.org/officeDocument/2006/relationships/slideMaster" Target="slideMasters/slideMaster15.xml"/><Relationship Id="rId23" Type="http://schemas.openxmlformats.org/officeDocument/2006/relationships/slideMaster" Target="slideMasters/slideMaster23.xml"/><Relationship Id="rId28" Type="http://schemas.openxmlformats.org/officeDocument/2006/relationships/slide" Target="slides/slide1.xml"/><Relationship Id="rId36" Type="http://schemas.openxmlformats.org/officeDocument/2006/relationships/slide" Target="slides/slide9.xml"/><Relationship Id="rId49" Type="http://schemas.openxmlformats.org/officeDocument/2006/relationships/slide" Target="slides/slide22.xml"/><Relationship Id="rId57" Type="http://schemas.openxmlformats.org/officeDocument/2006/relationships/slide" Target="slides/slide30.xml"/><Relationship Id="rId10" Type="http://schemas.openxmlformats.org/officeDocument/2006/relationships/slideMaster" Target="slideMasters/slideMaster10.xml"/><Relationship Id="rId31" Type="http://schemas.openxmlformats.org/officeDocument/2006/relationships/slide" Target="slides/slide4.xml"/><Relationship Id="rId44" Type="http://schemas.openxmlformats.org/officeDocument/2006/relationships/slide" Target="slides/slide17.xml"/><Relationship Id="rId52" Type="http://schemas.openxmlformats.org/officeDocument/2006/relationships/slide" Target="slides/slide25.xml"/><Relationship Id="rId60" Type="http://schemas.openxmlformats.org/officeDocument/2006/relationships/slide" Target="slides/slide33.xml"/><Relationship Id="rId65" Type="http://schemas.openxmlformats.org/officeDocument/2006/relationships/slide" Target="slides/slide38.xml"/><Relationship Id="rId73" Type="http://schemas.openxmlformats.org/officeDocument/2006/relationships/presProps" Target="presProps.xml"/><Relationship Id="rId4" Type="http://schemas.openxmlformats.org/officeDocument/2006/relationships/slideMaster" Target="slideMasters/slideMaster4.xml"/><Relationship Id="rId9" Type="http://schemas.openxmlformats.org/officeDocument/2006/relationships/slideMaster" Target="slideMasters/slideMaster9.xml"/><Relationship Id="rId13" Type="http://schemas.openxmlformats.org/officeDocument/2006/relationships/slideMaster" Target="slideMasters/slideMaster13.xml"/><Relationship Id="rId18" Type="http://schemas.openxmlformats.org/officeDocument/2006/relationships/slideMaster" Target="slideMasters/slideMaster18.xml"/><Relationship Id="rId39" Type="http://schemas.openxmlformats.org/officeDocument/2006/relationships/slide" Target="slides/slide12.xml"/><Relationship Id="rId34" Type="http://schemas.openxmlformats.org/officeDocument/2006/relationships/slide" Target="slides/slide7.xml"/><Relationship Id="rId50" Type="http://schemas.openxmlformats.org/officeDocument/2006/relationships/slide" Target="slides/slide23.xml"/><Relationship Id="rId55" Type="http://schemas.openxmlformats.org/officeDocument/2006/relationships/slide" Target="slides/slide28.xml"/><Relationship Id="rId76" Type="http://schemas.openxmlformats.org/officeDocument/2006/relationships/tableStyles" Target="tableStyles.xml"/><Relationship Id="rId7" Type="http://schemas.openxmlformats.org/officeDocument/2006/relationships/slideMaster" Target="slideMasters/slideMaster7.xml"/><Relationship Id="rId71" Type="http://schemas.openxmlformats.org/officeDocument/2006/relationships/slide" Target="slides/slide4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8.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3886200" y="0"/>
            <a:ext cx="2971800" cy="457200"/>
          </a:xfrm>
          <a:prstGeom prst="rect">
            <a:avLst/>
          </a:prstGeom>
        </p:spPr>
        <p:txBody>
          <a:bodyPr vert="horz" lIns="91440" tIns="45720" rIns="91440" bIns="45720" rtlCol="1"/>
          <a:lstStyle>
            <a:lvl1pPr algn="r">
              <a:defRPr sz="1200"/>
            </a:lvl1pPr>
          </a:lstStyle>
          <a:p>
            <a:endParaRPr lang="fa-IR"/>
          </a:p>
        </p:txBody>
      </p:sp>
      <p:sp>
        <p:nvSpPr>
          <p:cNvPr id="3" name="Date Placeholder 2"/>
          <p:cNvSpPr>
            <a:spLocks noGrp="1"/>
          </p:cNvSpPr>
          <p:nvPr>
            <p:ph type="dt" idx="1"/>
          </p:nvPr>
        </p:nvSpPr>
        <p:spPr>
          <a:xfrm>
            <a:off x="1588" y="0"/>
            <a:ext cx="2971800" cy="457200"/>
          </a:xfrm>
          <a:prstGeom prst="rect">
            <a:avLst/>
          </a:prstGeom>
        </p:spPr>
        <p:txBody>
          <a:bodyPr vert="horz" lIns="91440" tIns="45720" rIns="91440" bIns="45720" rtlCol="1"/>
          <a:lstStyle>
            <a:lvl1pPr algn="l">
              <a:defRPr sz="1200"/>
            </a:lvl1pPr>
          </a:lstStyle>
          <a:p>
            <a:fld id="{2DE17B7D-A337-428F-8F30-B52E999FD3FF}" type="datetimeFigureOut">
              <a:rPr lang="fa-IR" smtClean="0"/>
              <a:t>23/09/1442</a:t>
            </a:fld>
            <a:endParaRPr lang="fa-IR"/>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1" anchor="ctr"/>
          <a:lstStyle/>
          <a:p>
            <a:endParaRPr lang="fa-IR"/>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1"/>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6" name="Footer Placeholder 5"/>
          <p:cNvSpPr>
            <a:spLocks noGrp="1"/>
          </p:cNvSpPr>
          <p:nvPr>
            <p:ph type="ftr" sz="quarter" idx="4"/>
          </p:nvPr>
        </p:nvSpPr>
        <p:spPr>
          <a:xfrm>
            <a:off x="3886200" y="8685213"/>
            <a:ext cx="2971800" cy="457200"/>
          </a:xfrm>
          <a:prstGeom prst="rect">
            <a:avLst/>
          </a:prstGeom>
        </p:spPr>
        <p:txBody>
          <a:bodyPr vert="horz" lIns="91440" tIns="45720" rIns="91440" bIns="45720" rtlCol="1" anchor="b"/>
          <a:lstStyle>
            <a:lvl1pPr algn="r">
              <a:defRPr sz="1200"/>
            </a:lvl1pPr>
          </a:lstStyle>
          <a:p>
            <a:endParaRPr lang="fa-IR"/>
          </a:p>
        </p:txBody>
      </p:sp>
      <p:sp>
        <p:nvSpPr>
          <p:cNvPr id="7" name="Slide Number Placeholder 6"/>
          <p:cNvSpPr>
            <a:spLocks noGrp="1"/>
          </p:cNvSpPr>
          <p:nvPr>
            <p:ph type="sldNum" sz="quarter" idx="5"/>
          </p:nvPr>
        </p:nvSpPr>
        <p:spPr>
          <a:xfrm>
            <a:off x="1588" y="8685213"/>
            <a:ext cx="2971800" cy="457200"/>
          </a:xfrm>
          <a:prstGeom prst="rect">
            <a:avLst/>
          </a:prstGeom>
        </p:spPr>
        <p:txBody>
          <a:bodyPr vert="horz" lIns="91440" tIns="45720" rIns="91440" bIns="45720" rtlCol="1" anchor="b"/>
          <a:lstStyle>
            <a:lvl1pPr algn="l">
              <a:defRPr sz="1200"/>
            </a:lvl1pPr>
          </a:lstStyle>
          <a:p>
            <a:fld id="{2066E404-AFB6-4E3F-822C-B845EF12C6A4}" type="slidenum">
              <a:rPr lang="fa-IR" smtClean="0"/>
              <a:t>‹#›</a:t>
            </a:fld>
            <a:endParaRPr lang="fa-IR"/>
          </a:p>
        </p:txBody>
      </p:sp>
    </p:spTree>
    <p:extLst>
      <p:ext uri="{BB962C8B-B14F-4D97-AF65-F5344CB8AC3E}">
        <p14:creationId xmlns:p14="http://schemas.microsoft.com/office/powerpoint/2010/main" val="1540391706"/>
      </p:ext>
    </p:extLst>
  </p:cSld>
  <p:clrMap bg1="lt1" tx1="dk1" bg2="lt2" tx2="dk2" accent1="accent1" accent2="accent2" accent3="accent3" accent4="accent4" accent5="accent5" accent6="accent6" hlink="hlink" folHlink="folHlink"/>
  <p:notesStyle>
    <a:lvl1pPr marL="0" algn="r" defTabSz="914400" rtl="1" eaLnBrk="1" latinLnBrk="0" hangingPunct="1">
      <a:defRPr sz="1200" kern="1200">
        <a:solidFill>
          <a:schemeClr val="tx1"/>
        </a:solidFill>
        <a:latin typeface="+mn-lt"/>
        <a:ea typeface="+mn-ea"/>
        <a:cs typeface="+mn-cs"/>
      </a:defRPr>
    </a:lvl1pPr>
    <a:lvl2pPr marL="457200" algn="r" defTabSz="914400" rtl="1" eaLnBrk="1" latinLnBrk="0" hangingPunct="1">
      <a:defRPr sz="1200" kern="1200">
        <a:solidFill>
          <a:schemeClr val="tx1"/>
        </a:solidFill>
        <a:latin typeface="+mn-lt"/>
        <a:ea typeface="+mn-ea"/>
        <a:cs typeface="+mn-cs"/>
      </a:defRPr>
    </a:lvl2pPr>
    <a:lvl3pPr marL="914400" algn="r" defTabSz="914400" rtl="1" eaLnBrk="1" latinLnBrk="0" hangingPunct="1">
      <a:defRPr sz="1200" kern="1200">
        <a:solidFill>
          <a:schemeClr val="tx1"/>
        </a:solidFill>
        <a:latin typeface="+mn-lt"/>
        <a:ea typeface="+mn-ea"/>
        <a:cs typeface="+mn-cs"/>
      </a:defRPr>
    </a:lvl3pPr>
    <a:lvl4pPr marL="1371600" algn="r" defTabSz="914400" rtl="1" eaLnBrk="1" latinLnBrk="0" hangingPunct="1">
      <a:defRPr sz="1200" kern="1200">
        <a:solidFill>
          <a:schemeClr val="tx1"/>
        </a:solidFill>
        <a:latin typeface="+mn-lt"/>
        <a:ea typeface="+mn-ea"/>
        <a:cs typeface="+mn-cs"/>
      </a:defRPr>
    </a:lvl4pPr>
    <a:lvl5pPr marL="1828800" algn="r" defTabSz="914400" rtl="1" eaLnBrk="1" latinLnBrk="0" hangingPunct="1">
      <a:defRPr sz="1200" kern="1200">
        <a:solidFill>
          <a:schemeClr val="tx1"/>
        </a:solidFill>
        <a:latin typeface="+mn-lt"/>
        <a:ea typeface="+mn-ea"/>
        <a:cs typeface="+mn-cs"/>
      </a:defRPr>
    </a:lvl5pPr>
    <a:lvl6pPr marL="2286000" algn="r" defTabSz="914400" rtl="1" eaLnBrk="1" latinLnBrk="0" hangingPunct="1">
      <a:defRPr sz="1200" kern="1200">
        <a:solidFill>
          <a:schemeClr val="tx1"/>
        </a:solidFill>
        <a:latin typeface="+mn-lt"/>
        <a:ea typeface="+mn-ea"/>
        <a:cs typeface="+mn-cs"/>
      </a:defRPr>
    </a:lvl6pPr>
    <a:lvl7pPr marL="2743200" algn="r" defTabSz="914400" rtl="1" eaLnBrk="1" latinLnBrk="0" hangingPunct="1">
      <a:defRPr sz="1200" kern="1200">
        <a:solidFill>
          <a:schemeClr val="tx1"/>
        </a:solidFill>
        <a:latin typeface="+mn-lt"/>
        <a:ea typeface="+mn-ea"/>
        <a:cs typeface="+mn-cs"/>
      </a:defRPr>
    </a:lvl7pPr>
    <a:lvl8pPr marL="3200400" algn="r" defTabSz="914400" rtl="1" eaLnBrk="1" latinLnBrk="0" hangingPunct="1">
      <a:defRPr sz="1200" kern="1200">
        <a:solidFill>
          <a:schemeClr val="tx1"/>
        </a:solidFill>
        <a:latin typeface="+mn-lt"/>
        <a:ea typeface="+mn-ea"/>
        <a:cs typeface="+mn-cs"/>
      </a:defRPr>
    </a:lvl8pPr>
    <a:lvl9pPr marL="3657600" algn="r" defTabSz="914400" rtl="1"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D883868-B257-44DB-A4A5-95CB8287FA28}" type="slidenum">
              <a:rPr lang="fa-IR" smtClean="0"/>
              <a:pPr/>
              <a:t>6</a:t>
            </a:fld>
            <a:endParaRPr lang="fa-IR"/>
          </a:p>
        </p:txBody>
      </p:sp>
    </p:spTree>
    <p:extLst>
      <p:ext uri="{BB962C8B-B14F-4D97-AF65-F5344CB8AC3E}">
        <p14:creationId xmlns:p14="http://schemas.microsoft.com/office/powerpoint/2010/main" val="324531543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D883868-B257-44DB-A4A5-95CB8287FA28}" type="slidenum">
              <a:rPr lang="fa-IR" smtClean="0"/>
              <a:pPr/>
              <a:t>7</a:t>
            </a:fld>
            <a:endParaRPr lang="fa-IR"/>
          </a:p>
        </p:txBody>
      </p:sp>
    </p:spTree>
    <p:extLst>
      <p:ext uri="{BB962C8B-B14F-4D97-AF65-F5344CB8AC3E}">
        <p14:creationId xmlns:p14="http://schemas.microsoft.com/office/powerpoint/2010/main" val="271009584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D883868-B257-44DB-A4A5-95CB8287FA28}" type="slidenum">
              <a:rPr lang="fa-IR" smtClean="0"/>
              <a:pPr/>
              <a:t>8</a:t>
            </a:fld>
            <a:endParaRPr lang="fa-IR"/>
          </a:p>
        </p:txBody>
      </p:sp>
    </p:spTree>
    <p:extLst>
      <p:ext uri="{BB962C8B-B14F-4D97-AF65-F5344CB8AC3E}">
        <p14:creationId xmlns:p14="http://schemas.microsoft.com/office/powerpoint/2010/main" val="310599650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D883868-B257-44DB-A4A5-95CB8287FA28}" type="slidenum">
              <a:rPr lang="fa-IR" smtClean="0"/>
              <a:pPr/>
              <a:t>9</a:t>
            </a:fld>
            <a:endParaRPr lang="fa-IR"/>
          </a:p>
        </p:txBody>
      </p:sp>
    </p:spTree>
    <p:extLst>
      <p:ext uri="{BB962C8B-B14F-4D97-AF65-F5344CB8AC3E}">
        <p14:creationId xmlns:p14="http://schemas.microsoft.com/office/powerpoint/2010/main" val="383178357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D883868-B257-44DB-A4A5-95CB8287FA28}" type="slidenum">
              <a:rPr lang="fa-IR" smtClean="0"/>
              <a:pPr/>
              <a:t>10</a:t>
            </a:fld>
            <a:endParaRPr lang="fa-IR"/>
          </a:p>
        </p:txBody>
      </p:sp>
    </p:spTree>
    <p:extLst>
      <p:ext uri="{BB962C8B-B14F-4D97-AF65-F5344CB8AC3E}">
        <p14:creationId xmlns:p14="http://schemas.microsoft.com/office/powerpoint/2010/main" val="357649314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D883868-B257-44DB-A4A5-95CB8287FA28}" type="slidenum">
              <a:rPr lang="fa-IR" smtClean="0"/>
              <a:pPr/>
              <a:t>11</a:t>
            </a:fld>
            <a:endParaRPr lang="fa-IR"/>
          </a:p>
        </p:txBody>
      </p:sp>
    </p:spTree>
    <p:extLst>
      <p:ext uri="{BB962C8B-B14F-4D97-AF65-F5344CB8AC3E}">
        <p14:creationId xmlns:p14="http://schemas.microsoft.com/office/powerpoint/2010/main" val="287888667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0.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0.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1.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1.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2.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2.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3.xml"/></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3.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8.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40.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1.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2.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3.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4.xml"/></Relationships>
</file>

<file path=ppt/slideLayouts/_rels/slideLayout145.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4.xml"/></Relationships>
</file>

<file path=ppt/slideLayouts/_rels/slideLayout147.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8.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9.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0.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1.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2.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3.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4.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5.xml"/></Relationships>
</file>

<file path=ppt/slideLayouts/_rels/slideLayout156.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5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5.xml"/></Relationships>
</file>

<file path=ppt/slideLayouts/_rels/slideLayout158.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59.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0.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1.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2.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3.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4.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5.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6.xml"/></Relationships>
</file>

<file path=ppt/slideLayouts/_rels/slideLayout167.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6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6.xml"/></Relationships>
</file>

<file path=ppt/slideLayouts/_rels/slideLayout169.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0.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1.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2.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3.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4.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5.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6.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7.xml"/></Relationships>
</file>

<file path=ppt/slideLayouts/_rels/slideLayout178.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7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7.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0.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1.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2.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3.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4.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5.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6.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7.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8.xml"/></Relationships>
</file>

<file path=ppt/slideLayouts/_rels/slideLayout189.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8.xml"/></Relationships>
</file>

<file path=ppt/slideLayouts/_rels/slideLayout191.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2.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3.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4.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5.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6.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7.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8.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9.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00.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0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9.xml"/></Relationships>
</file>

<file path=ppt/slideLayouts/_rels/slideLayout202.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03.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04.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05.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06.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07.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08.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09.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0.xml"/></Relationships>
</file>

<file path=ppt/slideLayouts/_rels/slideLayout211.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0.xml"/></Relationships>
</file>

<file path=ppt/slideLayouts/_rels/slideLayout213.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14.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15.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16.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17.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18.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19.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0.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2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1.xml"/></Relationships>
</file>

<file path=ppt/slideLayouts/_rels/slideLayout222.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2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1.xml"/></Relationships>
</file>

<file path=ppt/slideLayouts/_rels/slideLayout224.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25.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26.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27.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28.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29.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230.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31.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3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2.xml"/></Relationships>
</file>

<file path=ppt/slideLayouts/_rels/slideLayout233.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3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2.xml"/></Relationships>
</file>

<file path=ppt/slideLayouts/_rels/slideLayout235.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36.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37.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38.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39.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0.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41.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42.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4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3.xml"/></Relationships>
</file>

<file path=ppt/slideLayouts/_rels/slideLayout244.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4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3.xml"/></Relationships>
</file>

<file path=ppt/slideLayouts/_rels/slideLayout246.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47.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48.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49.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250.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51.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52.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53.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5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4.xml"/></Relationships>
</file>

<file path=ppt/slideLayouts/_rels/slideLayout255.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5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4.xml"/></Relationships>
</file>

<file path=ppt/slideLayouts/_rels/slideLayout257.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58.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59.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0.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61.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62.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63.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64.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6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5.xml"/></Relationships>
</file>

<file path=ppt/slideLayouts/_rels/slideLayout266.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6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5.xml"/></Relationships>
</file>

<file path=ppt/slideLayouts/_rels/slideLayout268.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69.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0.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71.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72.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73.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74.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75.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7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6.xml"/></Relationships>
</file>

<file path=ppt/slideLayouts/_rels/slideLayout277.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27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6.xml"/></Relationships>
</file>

<file path=ppt/slideLayouts/_rels/slideLayout279.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0.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281.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282.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283.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284.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285.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286.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28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7.xml"/></Relationships>
</file>

<file path=ppt/slideLayouts/_rels/slideLayout288.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28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7.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0.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291.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292.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293.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294.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295.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296.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297.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6.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7.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7.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8.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8.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9.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9.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3">
        <a:schemeClr val="bg2"/>
      </p:bgRef>
    </p:bg>
    <p:spTree>
      <p:nvGrpSpPr>
        <p:cNvPr id="1" name=""/>
        <p:cNvGrpSpPr/>
        <p:nvPr/>
      </p:nvGrpSpPr>
      <p:grpSpPr>
        <a:xfrm>
          <a:off x="0" y="0"/>
          <a:ext cx="0" cy="0"/>
          <a:chOff x="0" y="0"/>
          <a:chExt cx="0" cy="0"/>
        </a:xfrm>
      </p:grpSpPr>
      <p:pic>
        <p:nvPicPr>
          <p:cNvPr id="7" name="Picture 6" descr="CoverOverlay.png"/>
          <p:cNvPicPr>
            <a:picLocks noChangeAspect="1"/>
          </p:cNvPicPr>
          <p:nvPr/>
        </p:nvPicPr>
        <p:blipFill>
          <a:blip r:embed="rId2" cstate="print"/>
          <a:stretch>
            <a:fillRect/>
          </a:stretch>
        </p:blipFill>
        <p:spPr>
          <a:xfrm>
            <a:off x="0" y="0"/>
            <a:ext cx="9144000" cy="6858000"/>
          </a:xfrm>
          <a:prstGeom prst="rect">
            <a:avLst/>
          </a:prstGeom>
        </p:spPr>
      </p:pic>
      <p:sp>
        <p:nvSpPr>
          <p:cNvPr id="4" name="Date Placeholder 3"/>
          <p:cNvSpPr>
            <a:spLocks noGrp="1"/>
          </p:cNvSpPr>
          <p:nvPr>
            <p:ph type="dt" sz="half" idx="10"/>
          </p:nvPr>
        </p:nvSpPr>
        <p:spPr/>
        <p:txBody>
          <a:bodyPr/>
          <a:lstStyle>
            <a:lvl1pPr>
              <a:defRPr>
                <a:solidFill>
                  <a:schemeClr val="tx2"/>
                </a:solidFill>
              </a:defRPr>
            </a:lvl1pPr>
          </a:lstStyle>
          <a:p>
            <a:fld id="{D7E8ABE8-3B70-4333-B4D3-11BF704745B6}" type="datetimeFigureOut">
              <a:rPr lang="fa-IR" smtClean="0">
                <a:solidFill>
                  <a:srgbClr val="ECE9C6"/>
                </a:solidFill>
              </a:rPr>
              <a:pPr/>
              <a:t>23/09/1442</a:t>
            </a:fld>
            <a:endParaRPr lang="fa-IR" dirty="0">
              <a:solidFill>
                <a:srgbClr val="ECE9C6"/>
              </a:solidFill>
            </a:endParaRPr>
          </a:p>
        </p:txBody>
      </p:sp>
      <p:sp>
        <p:nvSpPr>
          <p:cNvPr id="5" name="Footer Placeholder 4"/>
          <p:cNvSpPr>
            <a:spLocks noGrp="1"/>
          </p:cNvSpPr>
          <p:nvPr>
            <p:ph type="ftr" sz="quarter" idx="11"/>
          </p:nvPr>
        </p:nvSpPr>
        <p:spPr/>
        <p:txBody>
          <a:bodyPr/>
          <a:lstStyle>
            <a:lvl1pPr>
              <a:defRPr>
                <a:solidFill>
                  <a:schemeClr val="tx2"/>
                </a:solidFill>
              </a:defRPr>
            </a:lvl1pPr>
          </a:lstStyle>
          <a:p>
            <a:endParaRPr lang="fa-IR" dirty="0">
              <a:solidFill>
                <a:srgbClr val="ECE9C6"/>
              </a:solidFill>
            </a:endParaRPr>
          </a:p>
        </p:txBody>
      </p:sp>
      <p:sp>
        <p:nvSpPr>
          <p:cNvPr id="6" name="Slide Number Placeholder 5"/>
          <p:cNvSpPr>
            <a:spLocks noGrp="1"/>
          </p:cNvSpPr>
          <p:nvPr>
            <p:ph type="sldNum" sz="quarter" idx="12"/>
          </p:nvPr>
        </p:nvSpPr>
        <p:spPr/>
        <p:txBody>
          <a:bodyPr/>
          <a:lstStyle>
            <a:lvl1pPr>
              <a:defRPr>
                <a:solidFill>
                  <a:schemeClr val="tx2"/>
                </a:solidFill>
              </a:defRPr>
            </a:lvl1pPr>
          </a:lstStyle>
          <a:p>
            <a:fld id="{858DA87A-3E35-46CE-9A7B-EEA76CC62240}" type="slidenum">
              <a:rPr lang="fa-IR" smtClean="0">
                <a:solidFill>
                  <a:srgbClr val="ECE9C6"/>
                </a:solidFill>
              </a:rPr>
              <a:pPr/>
              <a:t>‹#›</a:t>
            </a:fld>
            <a:endParaRPr lang="fa-IR" dirty="0">
              <a:solidFill>
                <a:srgbClr val="ECE9C6"/>
              </a:solidFill>
            </a:endParaRPr>
          </a:p>
        </p:txBody>
      </p:sp>
      <p:grpSp>
        <p:nvGrpSpPr>
          <p:cNvPr id="8" name="Group 7"/>
          <p:cNvGrpSpPr/>
          <p:nvPr/>
        </p:nvGrpSpPr>
        <p:grpSpPr>
          <a:xfrm>
            <a:off x="1194101" y="2887530"/>
            <a:ext cx="6779110" cy="923330"/>
            <a:chOff x="1172584" y="1381459"/>
            <a:chExt cx="6779110" cy="923330"/>
          </a:xfrm>
          <a:effectLst>
            <a:outerShdw blurRad="38100" dist="12700" dir="16200000" rotWithShape="0">
              <a:prstClr val="black">
                <a:alpha val="30000"/>
              </a:prstClr>
            </a:outerShdw>
          </a:effectLst>
        </p:grpSpPr>
        <p:sp>
          <p:nvSpPr>
            <p:cNvPr id="9" name="TextBox 8"/>
            <p:cNvSpPr txBox="1"/>
            <p:nvPr/>
          </p:nvSpPr>
          <p:spPr>
            <a:xfrm>
              <a:off x="4147073" y="1381459"/>
              <a:ext cx="877163" cy="923330"/>
            </a:xfrm>
            <a:prstGeom prst="rect">
              <a:avLst/>
            </a:prstGeom>
            <a:noFill/>
          </p:spPr>
          <p:txBody>
            <a:bodyPr wrap="none" rtlCol="0">
              <a:spAutoFit/>
            </a:bodyPr>
            <a:lstStyle/>
            <a:p>
              <a:r>
                <a:rPr lang="en-US" sz="5400" dirty="0">
                  <a:ln w="3175">
                    <a:solidFill>
                      <a:srgbClr val="ECE9C6">
                        <a:alpha val="60000"/>
                      </a:srgbClr>
                    </a:solidFill>
                  </a:ln>
                  <a:solidFill>
                    <a:srgbClr val="ECE9C6">
                      <a:lumMod val="90000"/>
                    </a:srgbClr>
                  </a:solidFill>
                  <a:effectLst>
                    <a:outerShdw blurRad="34925" dist="12700" dir="14400000" algn="ctr" rotWithShape="0">
                      <a:srgbClr val="000000">
                        <a:alpha val="21000"/>
                      </a:srgbClr>
                    </a:outerShdw>
                  </a:effectLst>
                  <a:latin typeface="Wingdings" pitchFamily="2" charset="2"/>
                </a:rPr>
                <a:t></a:t>
              </a:r>
            </a:p>
          </p:txBody>
        </p:sp>
        <p:cxnSp>
          <p:nvCxnSpPr>
            <p:cNvPr id="10" name="Straight Connector 9"/>
            <p:cNvCxnSpPr/>
            <p:nvPr/>
          </p:nvCxnSpPr>
          <p:spPr>
            <a:xfrm rot="10800000">
              <a:off x="1172584" y="1925620"/>
              <a:ext cx="3119718" cy="1588"/>
            </a:xfrm>
            <a:prstGeom prst="line">
              <a:avLst/>
            </a:prstGeom>
            <a:ln>
              <a:solidFill>
                <a:schemeClr val="tx2">
                  <a:lumMod val="90000"/>
                </a:schemeClr>
              </a:solidFill>
            </a:ln>
            <a:effectLst/>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rot="10800000">
              <a:off x="4831976" y="1922930"/>
              <a:ext cx="3119718" cy="1588"/>
            </a:xfrm>
            <a:prstGeom prst="line">
              <a:avLst/>
            </a:prstGeom>
            <a:ln>
              <a:solidFill>
                <a:schemeClr val="tx2">
                  <a:lumMod val="90000"/>
                </a:schemeClr>
              </a:solidFill>
            </a:ln>
            <a:effectLst/>
          </p:spPr>
          <p:style>
            <a:lnRef idx="1">
              <a:schemeClr val="accent1"/>
            </a:lnRef>
            <a:fillRef idx="0">
              <a:schemeClr val="accent1"/>
            </a:fillRef>
            <a:effectRef idx="0">
              <a:schemeClr val="accent1"/>
            </a:effectRef>
            <a:fontRef idx="minor">
              <a:schemeClr val="tx1"/>
            </a:fontRef>
          </p:style>
        </p:cxnSp>
      </p:grpSp>
      <p:sp>
        <p:nvSpPr>
          <p:cNvPr id="2" name="Title 1"/>
          <p:cNvSpPr>
            <a:spLocks noGrp="1"/>
          </p:cNvSpPr>
          <p:nvPr>
            <p:ph type="ctrTitle"/>
          </p:nvPr>
        </p:nvSpPr>
        <p:spPr>
          <a:xfrm>
            <a:off x="1183341" y="1387737"/>
            <a:ext cx="6777318" cy="1731982"/>
          </a:xfrm>
        </p:spPr>
        <p:txBody>
          <a:bodyPr anchor="b"/>
          <a:lstStyle>
            <a:lvl1pPr>
              <a:defRPr>
                <a:ln w="3175">
                  <a:solidFill>
                    <a:schemeClr val="tx1">
                      <a:alpha val="65000"/>
                    </a:schemeClr>
                  </a:solidFill>
                </a:ln>
                <a:solidFill>
                  <a:schemeClr val="tx1"/>
                </a:solidFill>
                <a:effectLst>
                  <a:outerShdw blurRad="25400" dist="12700" dir="14220000" rotWithShape="0">
                    <a:prstClr val="black">
                      <a:alpha val="50000"/>
                    </a:prstClr>
                  </a:outerShdw>
                </a:effectLst>
              </a:defRPr>
            </a:lvl1pPr>
          </a:lstStyle>
          <a:p>
            <a:r>
              <a:rPr lang="en-US" smtClean="0"/>
              <a:t>Click to edit Master title style</a:t>
            </a:r>
            <a:endParaRPr lang="en-US" dirty="0"/>
          </a:p>
        </p:txBody>
      </p:sp>
      <p:sp>
        <p:nvSpPr>
          <p:cNvPr id="3" name="Subtitle 2"/>
          <p:cNvSpPr>
            <a:spLocks noGrp="1"/>
          </p:cNvSpPr>
          <p:nvPr>
            <p:ph type="subTitle" idx="1"/>
          </p:nvPr>
        </p:nvSpPr>
        <p:spPr>
          <a:xfrm>
            <a:off x="1371600" y="3767862"/>
            <a:ext cx="6400800" cy="1752600"/>
          </a:xfrm>
        </p:spPr>
        <p:txBody>
          <a:bodyPr/>
          <a:lstStyle>
            <a:lvl1pPr marL="0" indent="0" algn="ctr">
              <a:buNone/>
              <a:defRPr>
                <a:solidFill>
                  <a:schemeClr val="tx1"/>
                </a:solidFill>
                <a:effectLst>
                  <a:outerShdw blurRad="34925" dist="12700" dir="14400000" rotWithShape="0">
                    <a:prstClr val="black">
                      <a:alpha val="21000"/>
                    </a:prstClr>
                  </a:outerShdw>
                </a:effectLs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Tree>
    <p:extLst>
      <p:ext uri="{BB962C8B-B14F-4D97-AF65-F5344CB8AC3E}">
        <p14:creationId xmlns:p14="http://schemas.microsoft.com/office/powerpoint/2010/main" val="1743518583"/>
      </p:ext>
    </p:extLst>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nchor="ct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7E8ABE8-3B70-4333-B4D3-11BF704745B6}" type="datetimeFigureOut">
              <a:rPr lang="fa-IR" smtClean="0">
                <a:solidFill>
                  <a:srgbClr val="895D1D"/>
                </a:solidFill>
              </a:rPr>
              <a:pPr/>
              <a:t>23/09/1442</a:t>
            </a:fld>
            <a:endParaRPr lang="fa-IR" dirty="0">
              <a:solidFill>
                <a:srgbClr val="895D1D"/>
              </a:solidFill>
            </a:endParaRPr>
          </a:p>
        </p:txBody>
      </p:sp>
      <p:sp>
        <p:nvSpPr>
          <p:cNvPr id="5" name="Footer Placeholder 4"/>
          <p:cNvSpPr>
            <a:spLocks noGrp="1"/>
          </p:cNvSpPr>
          <p:nvPr>
            <p:ph type="ftr" sz="quarter" idx="11"/>
          </p:nvPr>
        </p:nvSpPr>
        <p:spPr/>
        <p:txBody>
          <a:bodyPr/>
          <a:lstStyle/>
          <a:p>
            <a:endParaRPr lang="fa-IR" dirty="0">
              <a:solidFill>
                <a:srgbClr val="895D1D"/>
              </a:solidFill>
            </a:endParaRPr>
          </a:p>
        </p:txBody>
      </p:sp>
      <p:sp>
        <p:nvSpPr>
          <p:cNvPr id="6" name="Slide Number Placeholder 5"/>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grpSp>
        <p:nvGrpSpPr>
          <p:cNvPr id="11" name="Group 10"/>
          <p:cNvGrpSpPr/>
          <p:nvPr/>
        </p:nvGrpSpPr>
        <p:grpSpPr>
          <a:xfrm>
            <a:off x="1172584" y="1392217"/>
            <a:ext cx="6779110" cy="923330"/>
            <a:chOff x="1172584" y="1381459"/>
            <a:chExt cx="6779110" cy="923330"/>
          </a:xfrm>
        </p:grpSpPr>
        <p:sp>
          <p:nvSpPr>
            <p:cNvPr id="15" name="TextBox 14"/>
            <p:cNvSpPr txBox="1"/>
            <p:nvPr/>
          </p:nvSpPr>
          <p:spPr>
            <a:xfrm>
              <a:off x="4147073" y="1381459"/>
              <a:ext cx="877163" cy="923330"/>
            </a:xfrm>
            <a:prstGeom prst="rect">
              <a:avLst/>
            </a:prstGeom>
            <a:noFill/>
          </p:spPr>
          <p:txBody>
            <a:bodyPr wrap="none" rtlCol="0">
              <a:spAutoFit/>
            </a:bodyPr>
            <a:lstStyle/>
            <a:p>
              <a:r>
                <a:rPr lang="en-US" sz="5400" dirty="0">
                  <a:solidFill>
                    <a:srgbClr val="895D1D">
                      <a:lumMod val="60000"/>
                      <a:lumOff val="40000"/>
                    </a:srgbClr>
                  </a:solidFill>
                  <a:latin typeface="Wingdings" pitchFamily="2" charset="2"/>
                </a:rPr>
                <a:t></a:t>
              </a:r>
            </a:p>
          </p:txBody>
        </p:sp>
        <p:cxnSp>
          <p:nvCxnSpPr>
            <p:cNvPr id="16" name="Straight Connector 15"/>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377558439"/>
      </p:ext>
    </p:extLst>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3">
        <a:schemeClr val="bg2"/>
      </p:bgRef>
    </p:bg>
    <p:spTree>
      <p:nvGrpSpPr>
        <p:cNvPr id="1" name=""/>
        <p:cNvGrpSpPr/>
        <p:nvPr/>
      </p:nvGrpSpPr>
      <p:grpSpPr>
        <a:xfrm>
          <a:off x="0" y="0"/>
          <a:ext cx="0" cy="0"/>
          <a:chOff x="0" y="0"/>
          <a:chExt cx="0" cy="0"/>
        </a:xfrm>
      </p:grpSpPr>
      <p:pic>
        <p:nvPicPr>
          <p:cNvPr id="7" name="Picture 6" descr="CoverOverlay.png"/>
          <p:cNvPicPr>
            <a:picLocks noChangeAspect="1"/>
          </p:cNvPicPr>
          <p:nvPr/>
        </p:nvPicPr>
        <p:blipFill>
          <a:blip r:embed="rId2" cstate="print"/>
          <a:stretch>
            <a:fillRect/>
          </a:stretch>
        </p:blipFill>
        <p:spPr>
          <a:xfrm>
            <a:off x="0" y="0"/>
            <a:ext cx="9144000" cy="6858000"/>
          </a:xfrm>
          <a:prstGeom prst="rect">
            <a:avLst/>
          </a:prstGeom>
        </p:spPr>
      </p:pic>
      <p:sp>
        <p:nvSpPr>
          <p:cNvPr id="4" name="Date Placeholder 3"/>
          <p:cNvSpPr>
            <a:spLocks noGrp="1"/>
          </p:cNvSpPr>
          <p:nvPr>
            <p:ph type="dt" sz="half" idx="10"/>
          </p:nvPr>
        </p:nvSpPr>
        <p:spPr/>
        <p:txBody>
          <a:bodyPr/>
          <a:lstStyle>
            <a:lvl1pPr>
              <a:defRPr>
                <a:solidFill>
                  <a:schemeClr val="tx2"/>
                </a:solidFill>
              </a:defRPr>
            </a:lvl1pPr>
          </a:lstStyle>
          <a:p>
            <a:fld id="{D7E8ABE8-3B70-4333-B4D3-11BF704745B6}" type="datetimeFigureOut">
              <a:rPr lang="fa-IR" smtClean="0">
                <a:solidFill>
                  <a:srgbClr val="ECE9C6"/>
                </a:solidFill>
              </a:rPr>
              <a:pPr/>
              <a:t>23/09/1442</a:t>
            </a:fld>
            <a:endParaRPr lang="fa-IR" dirty="0">
              <a:solidFill>
                <a:srgbClr val="ECE9C6"/>
              </a:solidFill>
            </a:endParaRPr>
          </a:p>
        </p:txBody>
      </p:sp>
      <p:sp>
        <p:nvSpPr>
          <p:cNvPr id="5" name="Footer Placeholder 4"/>
          <p:cNvSpPr>
            <a:spLocks noGrp="1"/>
          </p:cNvSpPr>
          <p:nvPr>
            <p:ph type="ftr" sz="quarter" idx="11"/>
          </p:nvPr>
        </p:nvSpPr>
        <p:spPr/>
        <p:txBody>
          <a:bodyPr/>
          <a:lstStyle>
            <a:lvl1pPr>
              <a:defRPr>
                <a:solidFill>
                  <a:schemeClr val="tx2"/>
                </a:solidFill>
              </a:defRPr>
            </a:lvl1pPr>
          </a:lstStyle>
          <a:p>
            <a:endParaRPr lang="fa-IR" dirty="0">
              <a:solidFill>
                <a:srgbClr val="ECE9C6"/>
              </a:solidFill>
            </a:endParaRPr>
          </a:p>
        </p:txBody>
      </p:sp>
      <p:sp>
        <p:nvSpPr>
          <p:cNvPr id="6" name="Slide Number Placeholder 5"/>
          <p:cNvSpPr>
            <a:spLocks noGrp="1"/>
          </p:cNvSpPr>
          <p:nvPr>
            <p:ph type="sldNum" sz="quarter" idx="12"/>
          </p:nvPr>
        </p:nvSpPr>
        <p:spPr/>
        <p:txBody>
          <a:bodyPr/>
          <a:lstStyle>
            <a:lvl1pPr>
              <a:defRPr>
                <a:solidFill>
                  <a:schemeClr val="tx2"/>
                </a:solidFill>
              </a:defRPr>
            </a:lvl1pPr>
          </a:lstStyle>
          <a:p>
            <a:fld id="{858DA87A-3E35-46CE-9A7B-EEA76CC62240}" type="slidenum">
              <a:rPr lang="fa-IR" smtClean="0">
                <a:solidFill>
                  <a:srgbClr val="ECE9C6"/>
                </a:solidFill>
              </a:rPr>
              <a:pPr/>
              <a:t>‹#›</a:t>
            </a:fld>
            <a:endParaRPr lang="fa-IR" dirty="0">
              <a:solidFill>
                <a:srgbClr val="ECE9C6"/>
              </a:solidFill>
            </a:endParaRPr>
          </a:p>
        </p:txBody>
      </p:sp>
      <p:grpSp>
        <p:nvGrpSpPr>
          <p:cNvPr id="8" name="Group 7"/>
          <p:cNvGrpSpPr/>
          <p:nvPr/>
        </p:nvGrpSpPr>
        <p:grpSpPr>
          <a:xfrm>
            <a:off x="1194101" y="2887530"/>
            <a:ext cx="6779110" cy="923330"/>
            <a:chOff x="1172584" y="1381459"/>
            <a:chExt cx="6779110" cy="923330"/>
          </a:xfrm>
          <a:effectLst>
            <a:outerShdw blurRad="38100" dist="12700" dir="16200000" rotWithShape="0">
              <a:prstClr val="black">
                <a:alpha val="30000"/>
              </a:prstClr>
            </a:outerShdw>
          </a:effectLst>
        </p:grpSpPr>
        <p:sp>
          <p:nvSpPr>
            <p:cNvPr id="9" name="TextBox 8"/>
            <p:cNvSpPr txBox="1"/>
            <p:nvPr/>
          </p:nvSpPr>
          <p:spPr>
            <a:xfrm>
              <a:off x="4147073" y="1381459"/>
              <a:ext cx="877163" cy="923330"/>
            </a:xfrm>
            <a:prstGeom prst="rect">
              <a:avLst/>
            </a:prstGeom>
            <a:noFill/>
          </p:spPr>
          <p:txBody>
            <a:bodyPr wrap="none" rtlCol="0">
              <a:spAutoFit/>
            </a:bodyPr>
            <a:lstStyle/>
            <a:p>
              <a:r>
                <a:rPr lang="en-US" sz="5400" dirty="0">
                  <a:ln w="3175">
                    <a:solidFill>
                      <a:srgbClr val="ECE9C6">
                        <a:alpha val="60000"/>
                      </a:srgbClr>
                    </a:solidFill>
                  </a:ln>
                  <a:solidFill>
                    <a:srgbClr val="ECE9C6">
                      <a:lumMod val="90000"/>
                    </a:srgbClr>
                  </a:solidFill>
                  <a:effectLst>
                    <a:outerShdw blurRad="34925" dist="12700" dir="14400000" algn="ctr" rotWithShape="0">
                      <a:srgbClr val="000000">
                        <a:alpha val="21000"/>
                      </a:srgbClr>
                    </a:outerShdw>
                  </a:effectLst>
                  <a:latin typeface="Wingdings" pitchFamily="2" charset="2"/>
                </a:rPr>
                <a:t></a:t>
              </a:r>
            </a:p>
          </p:txBody>
        </p:sp>
        <p:cxnSp>
          <p:nvCxnSpPr>
            <p:cNvPr id="10" name="Straight Connector 9"/>
            <p:cNvCxnSpPr/>
            <p:nvPr/>
          </p:nvCxnSpPr>
          <p:spPr>
            <a:xfrm rot="10800000">
              <a:off x="1172584" y="1925620"/>
              <a:ext cx="3119718" cy="1588"/>
            </a:xfrm>
            <a:prstGeom prst="line">
              <a:avLst/>
            </a:prstGeom>
            <a:ln>
              <a:solidFill>
                <a:schemeClr val="tx2">
                  <a:lumMod val="90000"/>
                </a:schemeClr>
              </a:solidFill>
            </a:ln>
            <a:effectLst/>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rot="10800000">
              <a:off x="4831976" y="1922930"/>
              <a:ext cx="3119718" cy="1588"/>
            </a:xfrm>
            <a:prstGeom prst="line">
              <a:avLst/>
            </a:prstGeom>
            <a:ln>
              <a:solidFill>
                <a:schemeClr val="tx2">
                  <a:lumMod val="90000"/>
                </a:schemeClr>
              </a:solidFill>
            </a:ln>
            <a:effectLst/>
          </p:spPr>
          <p:style>
            <a:lnRef idx="1">
              <a:schemeClr val="accent1"/>
            </a:lnRef>
            <a:fillRef idx="0">
              <a:schemeClr val="accent1"/>
            </a:fillRef>
            <a:effectRef idx="0">
              <a:schemeClr val="accent1"/>
            </a:effectRef>
            <a:fontRef idx="minor">
              <a:schemeClr val="tx1"/>
            </a:fontRef>
          </p:style>
        </p:cxnSp>
      </p:grpSp>
      <p:sp>
        <p:nvSpPr>
          <p:cNvPr id="2" name="Title 1"/>
          <p:cNvSpPr>
            <a:spLocks noGrp="1"/>
          </p:cNvSpPr>
          <p:nvPr>
            <p:ph type="ctrTitle"/>
          </p:nvPr>
        </p:nvSpPr>
        <p:spPr>
          <a:xfrm>
            <a:off x="1183341" y="1387737"/>
            <a:ext cx="6777318" cy="1731982"/>
          </a:xfrm>
        </p:spPr>
        <p:txBody>
          <a:bodyPr anchor="b"/>
          <a:lstStyle>
            <a:lvl1pPr>
              <a:defRPr>
                <a:ln w="3175">
                  <a:solidFill>
                    <a:schemeClr val="tx1">
                      <a:alpha val="65000"/>
                    </a:schemeClr>
                  </a:solidFill>
                </a:ln>
                <a:solidFill>
                  <a:schemeClr val="tx1"/>
                </a:solidFill>
                <a:effectLst>
                  <a:outerShdw blurRad="25400" dist="12700" dir="14220000" rotWithShape="0">
                    <a:prstClr val="black">
                      <a:alpha val="50000"/>
                    </a:prstClr>
                  </a:outerShdw>
                </a:effectLst>
              </a:defRPr>
            </a:lvl1pPr>
          </a:lstStyle>
          <a:p>
            <a:r>
              <a:rPr lang="en-US" smtClean="0"/>
              <a:t>Click to edit Master title style</a:t>
            </a:r>
            <a:endParaRPr lang="en-US" dirty="0"/>
          </a:p>
        </p:txBody>
      </p:sp>
      <p:sp>
        <p:nvSpPr>
          <p:cNvPr id="3" name="Subtitle 2"/>
          <p:cNvSpPr>
            <a:spLocks noGrp="1"/>
          </p:cNvSpPr>
          <p:nvPr>
            <p:ph type="subTitle" idx="1"/>
          </p:nvPr>
        </p:nvSpPr>
        <p:spPr>
          <a:xfrm>
            <a:off x="1371600" y="3767862"/>
            <a:ext cx="6400800" cy="1752600"/>
          </a:xfrm>
        </p:spPr>
        <p:txBody>
          <a:bodyPr/>
          <a:lstStyle>
            <a:lvl1pPr marL="0" indent="0" algn="ctr">
              <a:buNone/>
              <a:defRPr>
                <a:solidFill>
                  <a:schemeClr val="tx1"/>
                </a:solidFill>
                <a:effectLst>
                  <a:outerShdw blurRad="34925" dist="12700" dir="14400000" rotWithShape="0">
                    <a:prstClr val="black">
                      <a:alpha val="21000"/>
                    </a:prstClr>
                  </a:outerShdw>
                </a:effectLs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Tree>
    <p:extLst>
      <p:ext uri="{BB962C8B-B14F-4D97-AF65-F5344CB8AC3E}">
        <p14:creationId xmlns:p14="http://schemas.microsoft.com/office/powerpoint/2010/main" val="1830162140"/>
      </p:ext>
    </p:extLst>
  </p:cSld>
  <p:clrMapOvr>
    <a:overrideClrMapping bg1="dk1" tx1="lt1" bg2="dk2" tx2="lt2" accent1="accent1" accent2="accent2" accent3="accent3" accent4="accent4" accent5="accent5" accent6="accent6" hlink="hlink" folHlink="folHlink"/>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type="obj" preserve="1">
  <p:cSld name="Title and Content">
    <p:bg>
      <p:bgRef idx="1002">
        <a:schemeClr val="bg1"/>
      </p:bgRef>
    </p:bg>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7E8ABE8-3B70-4333-B4D3-11BF704745B6}" type="datetimeFigureOut">
              <a:rPr lang="fa-IR" smtClean="0">
                <a:solidFill>
                  <a:srgbClr val="895D1D"/>
                </a:solidFill>
              </a:rPr>
              <a:pPr/>
              <a:t>23/09/1442</a:t>
            </a:fld>
            <a:endParaRPr lang="fa-IR" dirty="0">
              <a:solidFill>
                <a:srgbClr val="895D1D"/>
              </a:solidFill>
            </a:endParaRPr>
          </a:p>
        </p:txBody>
      </p:sp>
      <p:sp>
        <p:nvSpPr>
          <p:cNvPr id="5" name="Footer Placeholder 4"/>
          <p:cNvSpPr>
            <a:spLocks noGrp="1"/>
          </p:cNvSpPr>
          <p:nvPr>
            <p:ph type="ftr" sz="quarter" idx="11"/>
          </p:nvPr>
        </p:nvSpPr>
        <p:spPr/>
        <p:txBody>
          <a:bodyPr/>
          <a:lstStyle/>
          <a:p>
            <a:endParaRPr lang="fa-IR" dirty="0">
              <a:solidFill>
                <a:srgbClr val="895D1D"/>
              </a:solidFill>
            </a:endParaRPr>
          </a:p>
        </p:txBody>
      </p:sp>
      <p:sp>
        <p:nvSpPr>
          <p:cNvPr id="6" name="Slide Number Placeholder 5"/>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sp>
        <p:nvSpPr>
          <p:cNvPr id="11" name="Title 10"/>
          <p:cNvSpPr>
            <a:spLocks noGrp="1"/>
          </p:cNvSpPr>
          <p:nvPr>
            <p:ph type="title"/>
          </p:nvPr>
        </p:nvSpPr>
        <p:spPr/>
        <p:txBody>
          <a:bodyPr/>
          <a:lstStyle/>
          <a:p>
            <a:r>
              <a:rPr lang="en-US" smtClean="0"/>
              <a:t>Click to edit Master title style</a:t>
            </a:r>
            <a:endParaRPr lang="en-US"/>
          </a:p>
        </p:txBody>
      </p:sp>
      <p:grpSp>
        <p:nvGrpSpPr>
          <p:cNvPr id="12" name="Group 11"/>
          <p:cNvGrpSpPr/>
          <p:nvPr/>
        </p:nvGrpSpPr>
        <p:grpSpPr>
          <a:xfrm>
            <a:off x="1172584" y="1392217"/>
            <a:ext cx="6779110" cy="923330"/>
            <a:chOff x="1172584" y="1381459"/>
            <a:chExt cx="6779110" cy="923330"/>
          </a:xfrm>
        </p:grpSpPr>
        <p:sp>
          <p:nvSpPr>
            <p:cNvPr id="13" name="TextBox 12"/>
            <p:cNvSpPr txBox="1"/>
            <p:nvPr/>
          </p:nvSpPr>
          <p:spPr>
            <a:xfrm>
              <a:off x="4147073" y="1381459"/>
              <a:ext cx="877163" cy="923330"/>
            </a:xfrm>
            <a:prstGeom prst="rect">
              <a:avLst/>
            </a:prstGeom>
            <a:noFill/>
          </p:spPr>
          <p:txBody>
            <a:bodyPr wrap="none" rtlCol="0">
              <a:spAutoFit/>
            </a:bodyPr>
            <a:lstStyle/>
            <a:p>
              <a:r>
                <a:rPr lang="en-US" sz="5400" dirty="0">
                  <a:solidFill>
                    <a:srgbClr val="895D1D">
                      <a:lumMod val="60000"/>
                      <a:lumOff val="40000"/>
                    </a:srgbClr>
                  </a:solidFill>
                  <a:latin typeface="Wingdings" pitchFamily="2" charset="2"/>
                </a:rPr>
                <a:t></a:t>
              </a:r>
            </a:p>
          </p:txBody>
        </p:sp>
        <p:cxnSp>
          <p:nvCxnSpPr>
            <p:cNvPr id="14" name="Straight Connector 13"/>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4155550402"/>
      </p:ext>
    </p:extLst>
  </p:cSld>
  <p:clrMapOvr>
    <a:overrideClrMapping bg1="lt1" tx1="dk1" bg2="lt2" tx2="dk2" accent1="accent1" accent2="accent2" accent3="accent3" accent4="accent4" accent5="accent5" accent6="accent6" hlink="hlink" folHlink="folHlink"/>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2"/>
      </p:bgRef>
    </p:bg>
    <p:spTree>
      <p:nvGrpSpPr>
        <p:cNvPr id="1" name=""/>
        <p:cNvGrpSpPr/>
        <p:nvPr/>
      </p:nvGrpSpPr>
      <p:grpSpPr>
        <a:xfrm>
          <a:off x="0" y="0"/>
          <a:ext cx="0" cy="0"/>
          <a:chOff x="0" y="0"/>
          <a:chExt cx="0" cy="0"/>
        </a:xfrm>
      </p:grpSpPr>
      <p:pic>
        <p:nvPicPr>
          <p:cNvPr id="12" name="Picture 11" descr="CoverOverlay.png"/>
          <p:cNvPicPr>
            <a:picLocks noChangeAspect="1"/>
          </p:cNvPicPr>
          <p:nvPr/>
        </p:nvPicPr>
        <p:blipFill>
          <a:blip r:embed="rId2" cstate="print">
            <a:lum/>
          </a:blip>
          <a:stretch>
            <a:fillRect/>
          </a:stretch>
        </p:blipFill>
        <p:spPr>
          <a:xfrm>
            <a:off x="0" y="0"/>
            <a:ext cx="9144000" cy="6858000"/>
          </a:xfrm>
          <a:prstGeom prst="rect">
            <a:avLst/>
          </a:prstGeom>
        </p:spPr>
      </p:pic>
      <p:grpSp>
        <p:nvGrpSpPr>
          <p:cNvPr id="7" name="Group 7"/>
          <p:cNvGrpSpPr/>
          <p:nvPr/>
        </p:nvGrpSpPr>
        <p:grpSpPr>
          <a:xfrm>
            <a:off x="1172584" y="2887579"/>
            <a:ext cx="6779110" cy="923330"/>
            <a:chOff x="1172584" y="1381459"/>
            <a:chExt cx="6779110" cy="923330"/>
          </a:xfrm>
        </p:grpSpPr>
        <p:sp>
          <p:nvSpPr>
            <p:cNvPr id="9" name="TextBox 8"/>
            <p:cNvSpPr txBox="1"/>
            <p:nvPr/>
          </p:nvSpPr>
          <p:spPr>
            <a:xfrm>
              <a:off x="4147073" y="1381459"/>
              <a:ext cx="877163" cy="923330"/>
            </a:xfrm>
            <a:prstGeom prst="rect">
              <a:avLst/>
            </a:prstGeom>
            <a:noFill/>
          </p:spPr>
          <p:txBody>
            <a:bodyPr wrap="none" rtlCol="0">
              <a:spAutoFit/>
            </a:bodyPr>
            <a:lstStyle/>
            <a:p>
              <a:r>
                <a:rPr lang="en-US" sz="5400" dirty="0">
                  <a:solidFill>
                    <a:srgbClr val="895D1D">
                      <a:lumMod val="60000"/>
                      <a:lumOff val="40000"/>
                    </a:srgbClr>
                  </a:solidFill>
                  <a:latin typeface="Wingdings" pitchFamily="2" charset="2"/>
                </a:rPr>
                <a:t></a:t>
              </a:r>
            </a:p>
          </p:txBody>
        </p:sp>
        <p:cxnSp>
          <p:nvCxnSpPr>
            <p:cNvPr id="10" name="Straight Connector 9"/>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rot="10800000">
              <a:off x="4831976" y="1927412"/>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
        <p:nvSpPr>
          <p:cNvPr id="2" name="Title 1"/>
          <p:cNvSpPr>
            <a:spLocks noGrp="1"/>
          </p:cNvSpPr>
          <p:nvPr>
            <p:ph type="title"/>
          </p:nvPr>
        </p:nvSpPr>
        <p:spPr>
          <a:xfrm>
            <a:off x="690040" y="1204857"/>
            <a:ext cx="7754713" cy="1910716"/>
          </a:xfrm>
        </p:spPr>
        <p:txBody>
          <a:bodyPr anchor="b"/>
          <a:lstStyle>
            <a:lvl1pPr algn="ctr">
              <a:defRPr sz="5400" b="0" cap="none" baseline="0">
                <a:solidFill>
                  <a:schemeClr val="tx2"/>
                </a:solidFill>
              </a:defRPr>
            </a:lvl1pPr>
          </a:lstStyle>
          <a:p>
            <a:r>
              <a:rPr lang="en-US" smtClean="0"/>
              <a:t>Click to edit Master title style</a:t>
            </a:r>
            <a:endParaRPr lang="en-US" dirty="0"/>
          </a:p>
        </p:txBody>
      </p:sp>
      <p:sp>
        <p:nvSpPr>
          <p:cNvPr id="3" name="Text Placeholder 2"/>
          <p:cNvSpPr>
            <a:spLocks noGrp="1"/>
          </p:cNvSpPr>
          <p:nvPr>
            <p:ph type="body" idx="1"/>
          </p:nvPr>
        </p:nvSpPr>
        <p:spPr>
          <a:xfrm>
            <a:off x="699248" y="3767316"/>
            <a:ext cx="7734747" cy="1500187"/>
          </a:xfrm>
        </p:spPr>
        <p:txBody>
          <a:bodyPr anchor="t"/>
          <a:lstStyle>
            <a:lvl1pPr marL="0" indent="0" algn="ctr">
              <a:buNone/>
              <a:defRPr sz="20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D7E8ABE8-3B70-4333-B4D3-11BF704745B6}" type="datetimeFigureOut">
              <a:rPr lang="fa-IR" smtClean="0">
                <a:solidFill>
                  <a:srgbClr val="895D1D"/>
                </a:solidFill>
              </a:rPr>
              <a:pPr/>
              <a:t>23/09/1442</a:t>
            </a:fld>
            <a:endParaRPr lang="fa-IR" dirty="0">
              <a:solidFill>
                <a:srgbClr val="895D1D"/>
              </a:solidFill>
            </a:endParaRPr>
          </a:p>
        </p:txBody>
      </p:sp>
      <p:sp>
        <p:nvSpPr>
          <p:cNvPr id="5" name="Footer Placeholder 4"/>
          <p:cNvSpPr>
            <a:spLocks noGrp="1"/>
          </p:cNvSpPr>
          <p:nvPr>
            <p:ph type="ftr" sz="quarter" idx="11"/>
          </p:nvPr>
        </p:nvSpPr>
        <p:spPr/>
        <p:txBody>
          <a:bodyPr/>
          <a:lstStyle/>
          <a:p>
            <a:endParaRPr lang="fa-IR" dirty="0">
              <a:solidFill>
                <a:srgbClr val="895D1D"/>
              </a:solidFill>
            </a:endParaRPr>
          </a:p>
        </p:txBody>
      </p:sp>
      <p:sp>
        <p:nvSpPr>
          <p:cNvPr id="6" name="Slide Number Placeholder 5"/>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spTree>
    <p:extLst>
      <p:ext uri="{BB962C8B-B14F-4D97-AF65-F5344CB8AC3E}">
        <p14:creationId xmlns:p14="http://schemas.microsoft.com/office/powerpoint/2010/main" val="3193254726"/>
      </p:ext>
    </p:extLst>
  </p:cSld>
  <p:clrMapOvr>
    <a:overrideClrMapping bg1="lt1" tx1="dk1" bg2="lt2" tx2="dk2" accent1="accent1" accent2="accent2" accent3="accent3" accent4="accent4" accent5="accent5" accent6="accent6" hlink="hlink" folHlink="folHlink"/>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D7E8ABE8-3B70-4333-B4D3-11BF704745B6}" type="datetimeFigureOut">
              <a:rPr lang="fa-IR" smtClean="0">
                <a:solidFill>
                  <a:srgbClr val="895D1D"/>
                </a:solidFill>
              </a:rPr>
              <a:pPr/>
              <a:t>23/09/1442</a:t>
            </a:fld>
            <a:endParaRPr lang="fa-IR" dirty="0">
              <a:solidFill>
                <a:srgbClr val="895D1D"/>
              </a:solidFill>
            </a:endParaRPr>
          </a:p>
        </p:txBody>
      </p:sp>
      <p:sp>
        <p:nvSpPr>
          <p:cNvPr id="6" name="Footer Placeholder 5"/>
          <p:cNvSpPr>
            <a:spLocks noGrp="1"/>
          </p:cNvSpPr>
          <p:nvPr>
            <p:ph type="ftr" sz="quarter" idx="11"/>
          </p:nvPr>
        </p:nvSpPr>
        <p:spPr/>
        <p:txBody>
          <a:bodyPr/>
          <a:lstStyle/>
          <a:p>
            <a:endParaRPr lang="fa-IR" dirty="0">
              <a:solidFill>
                <a:srgbClr val="895D1D"/>
              </a:solidFill>
            </a:endParaRPr>
          </a:p>
        </p:txBody>
      </p:sp>
      <p:sp>
        <p:nvSpPr>
          <p:cNvPr id="7" name="Slide Number Placeholder 6"/>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sp>
        <p:nvSpPr>
          <p:cNvPr id="12" name="Title 11"/>
          <p:cNvSpPr>
            <a:spLocks noGrp="1"/>
          </p:cNvSpPr>
          <p:nvPr>
            <p:ph type="title"/>
          </p:nvPr>
        </p:nvSpPr>
        <p:spPr/>
        <p:txBody>
          <a:bodyPr/>
          <a:lstStyle>
            <a:lvl1pPr>
              <a:defRPr>
                <a:solidFill>
                  <a:schemeClr val="tx2"/>
                </a:solidFill>
              </a:defRPr>
            </a:lvl1pPr>
          </a:lstStyle>
          <a:p>
            <a:r>
              <a:rPr lang="en-US" smtClean="0"/>
              <a:t>Click to edit Master title style</a:t>
            </a:r>
            <a:endParaRPr lang="en-US" dirty="0"/>
          </a:p>
        </p:txBody>
      </p:sp>
      <p:grpSp>
        <p:nvGrpSpPr>
          <p:cNvPr id="13" name="Group 12"/>
          <p:cNvGrpSpPr/>
          <p:nvPr/>
        </p:nvGrpSpPr>
        <p:grpSpPr>
          <a:xfrm>
            <a:off x="1172584" y="1392217"/>
            <a:ext cx="6779110" cy="923330"/>
            <a:chOff x="1172584" y="1381459"/>
            <a:chExt cx="6779110" cy="923330"/>
          </a:xfrm>
        </p:grpSpPr>
        <p:sp>
          <p:nvSpPr>
            <p:cNvPr id="14" name="TextBox 13"/>
            <p:cNvSpPr txBox="1"/>
            <p:nvPr/>
          </p:nvSpPr>
          <p:spPr>
            <a:xfrm>
              <a:off x="4147073" y="1381459"/>
              <a:ext cx="877163" cy="923330"/>
            </a:xfrm>
            <a:prstGeom prst="rect">
              <a:avLst/>
            </a:prstGeom>
            <a:noFill/>
          </p:spPr>
          <p:txBody>
            <a:bodyPr wrap="none" rtlCol="0">
              <a:spAutoFit/>
            </a:bodyPr>
            <a:lstStyle/>
            <a:p>
              <a:r>
                <a:rPr lang="en-US" sz="5400" dirty="0">
                  <a:solidFill>
                    <a:srgbClr val="895D1D">
                      <a:lumMod val="60000"/>
                      <a:lumOff val="40000"/>
                    </a:srgbClr>
                  </a:solidFill>
                  <a:latin typeface="Wingdings" pitchFamily="2" charset="2"/>
                </a:rPr>
                <a:t></a:t>
              </a:r>
            </a:p>
          </p:txBody>
        </p:sp>
        <p:cxnSp>
          <p:nvCxnSpPr>
            <p:cNvPr id="15" name="Straight Connector 14"/>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
        <p:nvSpPr>
          <p:cNvPr id="8" name="Content Placeholder 7"/>
          <p:cNvSpPr>
            <a:spLocks noGrp="1"/>
          </p:cNvSpPr>
          <p:nvPr>
            <p:ph sz="quarter" idx="13"/>
          </p:nvPr>
        </p:nvSpPr>
        <p:spPr>
          <a:xfrm>
            <a:off x="685800" y="2240280"/>
            <a:ext cx="3803904" cy="3877056"/>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0" name="Content Placeholder 9"/>
          <p:cNvSpPr>
            <a:spLocks noGrp="1"/>
          </p:cNvSpPr>
          <p:nvPr>
            <p:ph sz="quarter" idx="14"/>
          </p:nvPr>
        </p:nvSpPr>
        <p:spPr>
          <a:xfrm>
            <a:off x="4645151" y="2240280"/>
            <a:ext cx="3803904" cy="3877056"/>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593422348"/>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1051560" y="2240280"/>
            <a:ext cx="3442446" cy="658368"/>
          </a:xfrm>
        </p:spPr>
        <p:txBody>
          <a:bodyPr anchor="b"/>
          <a:lstStyle>
            <a:lvl1pPr marL="0" indent="0" algn="ctr">
              <a:buNone/>
              <a:defRPr sz="2400" b="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88488" y="2947595"/>
            <a:ext cx="3803904" cy="317296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5002306" y="2240280"/>
            <a:ext cx="3447288" cy="658368"/>
          </a:xfrm>
        </p:spPr>
        <p:txBody>
          <a:bodyPr anchor="b"/>
          <a:lstStyle>
            <a:lvl1pPr marL="0" indent="0" algn="ctr">
              <a:buNone/>
              <a:defRPr sz="2400" b="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6" y="2944368"/>
            <a:ext cx="3799728" cy="317296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D7E8ABE8-3B70-4333-B4D3-11BF704745B6}" type="datetimeFigureOut">
              <a:rPr lang="fa-IR" smtClean="0">
                <a:solidFill>
                  <a:srgbClr val="895D1D"/>
                </a:solidFill>
              </a:rPr>
              <a:pPr/>
              <a:t>23/09/1442</a:t>
            </a:fld>
            <a:endParaRPr lang="fa-IR" dirty="0">
              <a:solidFill>
                <a:srgbClr val="895D1D"/>
              </a:solidFill>
            </a:endParaRPr>
          </a:p>
        </p:txBody>
      </p:sp>
      <p:sp>
        <p:nvSpPr>
          <p:cNvPr id="8" name="Footer Placeholder 7"/>
          <p:cNvSpPr>
            <a:spLocks noGrp="1"/>
          </p:cNvSpPr>
          <p:nvPr>
            <p:ph type="ftr" sz="quarter" idx="11"/>
          </p:nvPr>
        </p:nvSpPr>
        <p:spPr/>
        <p:txBody>
          <a:bodyPr/>
          <a:lstStyle/>
          <a:p>
            <a:endParaRPr lang="fa-IR" dirty="0">
              <a:solidFill>
                <a:srgbClr val="895D1D"/>
              </a:solidFill>
            </a:endParaRPr>
          </a:p>
        </p:txBody>
      </p:sp>
      <p:sp>
        <p:nvSpPr>
          <p:cNvPr id="9" name="Slide Number Placeholder 8"/>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grpSp>
        <p:nvGrpSpPr>
          <p:cNvPr id="14" name="Group 13"/>
          <p:cNvGrpSpPr/>
          <p:nvPr/>
        </p:nvGrpSpPr>
        <p:grpSpPr>
          <a:xfrm>
            <a:off x="1172584" y="1392217"/>
            <a:ext cx="6779110" cy="923330"/>
            <a:chOff x="1172584" y="1381459"/>
            <a:chExt cx="6779110" cy="923330"/>
          </a:xfrm>
        </p:grpSpPr>
        <p:sp>
          <p:nvSpPr>
            <p:cNvPr id="16" name="TextBox 15"/>
            <p:cNvSpPr txBox="1"/>
            <p:nvPr/>
          </p:nvSpPr>
          <p:spPr>
            <a:xfrm>
              <a:off x="4147073" y="1381459"/>
              <a:ext cx="877163" cy="923330"/>
            </a:xfrm>
            <a:prstGeom prst="rect">
              <a:avLst/>
            </a:prstGeom>
            <a:noFill/>
          </p:spPr>
          <p:txBody>
            <a:bodyPr wrap="none" rtlCol="0">
              <a:spAutoFit/>
            </a:bodyPr>
            <a:lstStyle/>
            <a:p>
              <a:r>
                <a:rPr lang="en-US" sz="5400" dirty="0">
                  <a:solidFill>
                    <a:srgbClr val="895D1D">
                      <a:lumMod val="60000"/>
                      <a:lumOff val="40000"/>
                    </a:srgbClr>
                  </a:solidFill>
                  <a:latin typeface="Wingdings" pitchFamily="2" charset="2"/>
                </a:rPr>
                <a:t></a:t>
              </a:r>
            </a:p>
          </p:txBody>
        </p:sp>
        <p:cxnSp>
          <p:nvCxnSpPr>
            <p:cNvPr id="17" name="Straight Connector 16"/>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103267755"/>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D7E8ABE8-3B70-4333-B4D3-11BF704745B6}" type="datetimeFigureOut">
              <a:rPr lang="fa-IR" smtClean="0">
                <a:solidFill>
                  <a:srgbClr val="895D1D"/>
                </a:solidFill>
              </a:rPr>
              <a:pPr/>
              <a:t>23/09/1442</a:t>
            </a:fld>
            <a:endParaRPr lang="fa-IR" dirty="0">
              <a:solidFill>
                <a:srgbClr val="895D1D"/>
              </a:solidFill>
            </a:endParaRPr>
          </a:p>
        </p:txBody>
      </p:sp>
      <p:sp>
        <p:nvSpPr>
          <p:cNvPr id="4" name="Footer Placeholder 3"/>
          <p:cNvSpPr>
            <a:spLocks noGrp="1"/>
          </p:cNvSpPr>
          <p:nvPr>
            <p:ph type="ftr" sz="quarter" idx="11"/>
          </p:nvPr>
        </p:nvSpPr>
        <p:spPr/>
        <p:txBody>
          <a:bodyPr/>
          <a:lstStyle/>
          <a:p>
            <a:endParaRPr lang="fa-IR" dirty="0">
              <a:solidFill>
                <a:srgbClr val="895D1D"/>
              </a:solidFill>
            </a:endParaRPr>
          </a:p>
        </p:txBody>
      </p:sp>
      <p:sp>
        <p:nvSpPr>
          <p:cNvPr id="5" name="Slide Number Placeholder 4"/>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grpSp>
        <p:nvGrpSpPr>
          <p:cNvPr id="10" name="Group 9"/>
          <p:cNvGrpSpPr/>
          <p:nvPr/>
        </p:nvGrpSpPr>
        <p:grpSpPr>
          <a:xfrm>
            <a:off x="1172584" y="1392217"/>
            <a:ext cx="6779110" cy="923330"/>
            <a:chOff x="1172584" y="1381459"/>
            <a:chExt cx="6779110" cy="923330"/>
          </a:xfrm>
        </p:grpSpPr>
        <p:sp>
          <p:nvSpPr>
            <p:cNvPr id="14" name="TextBox 13"/>
            <p:cNvSpPr txBox="1"/>
            <p:nvPr/>
          </p:nvSpPr>
          <p:spPr>
            <a:xfrm>
              <a:off x="4147073" y="1381459"/>
              <a:ext cx="877163" cy="923330"/>
            </a:xfrm>
            <a:prstGeom prst="rect">
              <a:avLst/>
            </a:prstGeom>
            <a:noFill/>
          </p:spPr>
          <p:txBody>
            <a:bodyPr wrap="none" rtlCol="0">
              <a:spAutoFit/>
            </a:bodyPr>
            <a:lstStyle/>
            <a:p>
              <a:r>
                <a:rPr lang="en-US" sz="5400" dirty="0">
                  <a:solidFill>
                    <a:srgbClr val="895D1D">
                      <a:lumMod val="60000"/>
                      <a:lumOff val="40000"/>
                    </a:srgbClr>
                  </a:solidFill>
                  <a:latin typeface="Wingdings" pitchFamily="2" charset="2"/>
                </a:rPr>
                <a:t></a:t>
              </a:r>
            </a:p>
          </p:txBody>
        </p:sp>
        <p:cxnSp>
          <p:nvCxnSpPr>
            <p:cNvPr id="15" name="Straight Connector 14"/>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712318617"/>
      </p:ext>
    </p:extLst>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7E8ABE8-3B70-4333-B4D3-11BF704745B6}" type="datetimeFigureOut">
              <a:rPr lang="fa-IR" smtClean="0">
                <a:solidFill>
                  <a:srgbClr val="895D1D"/>
                </a:solidFill>
              </a:rPr>
              <a:pPr/>
              <a:t>23/09/1442</a:t>
            </a:fld>
            <a:endParaRPr lang="fa-IR" dirty="0">
              <a:solidFill>
                <a:srgbClr val="895D1D"/>
              </a:solidFill>
            </a:endParaRPr>
          </a:p>
        </p:txBody>
      </p:sp>
      <p:sp>
        <p:nvSpPr>
          <p:cNvPr id="3" name="Footer Placeholder 2"/>
          <p:cNvSpPr>
            <a:spLocks noGrp="1"/>
          </p:cNvSpPr>
          <p:nvPr>
            <p:ph type="ftr" sz="quarter" idx="11"/>
          </p:nvPr>
        </p:nvSpPr>
        <p:spPr/>
        <p:txBody>
          <a:bodyPr/>
          <a:lstStyle/>
          <a:p>
            <a:endParaRPr lang="fa-IR" dirty="0">
              <a:solidFill>
                <a:srgbClr val="895D1D"/>
              </a:solidFill>
            </a:endParaRPr>
          </a:p>
        </p:txBody>
      </p:sp>
      <p:sp>
        <p:nvSpPr>
          <p:cNvPr id="4" name="Slide Number Placeholder 3"/>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spTree>
    <p:extLst>
      <p:ext uri="{BB962C8B-B14F-4D97-AF65-F5344CB8AC3E}">
        <p14:creationId xmlns:p14="http://schemas.microsoft.com/office/powerpoint/2010/main" val="1094920110"/>
      </p:ext>
    </p:extLst>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034579" y="1678195"/>
            <a:ext cx="3422483" cy="1886921"/>
          </a:xfrm>
        </p:spPr>
        <p:txBody>
          <a:bodyPr anchor="b"/>
          <a:lstStyle>
            <a:lvl1pPr algn="l">
              <a:defRPr sz="2800" b="0"/>
            </a:lvl1pPr>
          </a:lstStyle>
          <a:p>
            <a:r>
              <a:rPr lang="en-US" smtClean="0"/>
              <a:t>Click to edit Master title style</a:t>
            </a:r>
            <a:endParaRPr lang="en-US"/>
          </a:p>
        </p:txBody>
      </p:sp>
      <p:sp>
        <p:nvSpPr>
          <p:cNvPr id="3" name="Content Placeholder 2"/>
          <p:cNvSpPr>
            <a:spLocks noGrp="1"/>
          </p:cNvSpPr>
          <p:nvPr>
            <p:ph idx="1"/>
          </p:nvPr>
        </p:nvSpPr>
        <p:spPr>
          <a:xfrm>
            <a:off x="692001" y="559398"/>
            <a:ext cx="4116667" cy="5566765"/>
          </a:xfrm>
        </p:spPr>
        <p:txBody>
          <a:bodyPr anchor="ctr"/>
          <a:lstStyle>
            <a:lvl1pPr>
              <a:defRPr sz="2400"/>
            </a:lvl1pPr>
            <a:lvl2pPr>
              <a:defRPr sz="2200"/>
            </a:lvl2pPr>
            <a:lvl3pPr>
              <a:defRPr sz="2000"/>
            </a:lvl3pPr>
            <a:lvl4pPr>
              <a:defRPr sz="1800"/>
            </a:lvl4pPr>
            <a:lvl5pPr>
              <a:defRPr sz="16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5034579" y="3603812"/>
            <a:ext cx="3411725" cy="2517289"/>
          </a:xfrm>
        </p:spPr>
        <p:txBody>
          <a:bodyPr>
            <a:normAutofit/>
          </a:bodyPr>
          <a:lstStyle>
            <a:lvl1pPr marL="0" indent="0">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7E8ABE8-3B70-4333-B4D3-11BF704745B6}" type="datetimeFigureOut">
              <a:rPr lang="fa-IR" smtClean="0">
                <a:solidFill>
                  <a:srgbClr val="895D1D"/>
                </a:solidFill>
              </a:rPr>
              <a:pPr/>
              <a:t>23/09/1442</a:t>
            </a:fld>
            <a:endParaRPr lang="fa-IR" dirty="0">
              <a:solidFill>
                <a:srgbClr val="895D1D"/>
              </a:solidFill>
            </a:endParaRPr>
          </a:p>
        </p:txBody>
      </p:sp>
      <p:sp>
        <p:nvSpPr>
          <p:cNvPr id="6" name="Footer Placeholder 5"/>
          <p:cNvSpPr>
            <a:spLocks noGrp="1"/>
          </p:cNvSpPr>
          <p:nvPr>
            <p:ph type="ftr" sz="quarter" idx="11"/>
          </p:nvPr>
        </p:nvSpPr>
        <p:spPr/>
        <p:txBody>
          <a:bodyPr/>
          <a:lstStyle/>
          <a:p>
            <a:endParaRPr lang="fa-IR" dirty="0">
              <a:solidFill>
                <a:srgbClr val="895D1D"/>
              </a:solidFill>
            </a:endParaRPr>
          </a:p>
        </p:txBody>
      </p:sp>
      <p:sp>
        <p:nvSpPr>
          <p:cNvPr id="7" name="Slide Number Placeholder 6"/>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spTree>
    <p:extLst>
      <p:ext uri="{BB962C8B-B14F-4D97-AF65-F5344CB8AC3E}">
        <p14:creationId xmlns:p14="http://schemas.microsoft.com/office/powerpoint/2010/main" val="3521650367"/>
      </p:ext>
    </p:extLst>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731" y="4668818"/>
            <a:ext cx="7767021" cy="644729"/>
          </a:xfrm>
        </p:spPr>
        <p:txBody>
          <a:bodyPr anchor="b"/>
          <a:lstStyle>
            <a:lvl1pPr algn="ctr">
              <a:defRPr sz="2800" b="0"/>
            </a:lvl1pPr>
          </a:lstStyle>
          <a:p>
            <a:r>
              <a:rPr lang="en-US" smtClean="0"/>
              <a:t>Click to edit Master title style</a:t>
            </a:r>
            <a:endParaRPr lang="en-US"/>
          </a:p>
        </p:txBody>
      </p:sp>
      <p:sp>
        <p:nvSpPr>
          <p:cNvPr id="3" name="Picture Placeholder 2"/>
          <p:cNvSpPr>
            <a:spLocks noGrp="1"/>
          </p:cNvSpPr>
          <p:nvPr>
            <p:ph type="pic" idx="1"/>
          </p:nvPr>
        </p:nvSpPr>
        <p:spPr>
          <a:xfrm rot="240000">
            <a:off x="2183792" y="666965"/>
            <a:ext cx="4772156" cy="3598016"/>
          </a:xfrm>
          <a:solidFill>
            <a:srgbClr val="FFFFFF">
              <a:shade val="85000"/>
            </a:srgbClr>
          </a:solidFill>
          <a:ln w="190500" cap="sq">
            <a:solidFill>
              <a:srgbClr val="FFFFFF"/>
            </a:solidFill>
            <a:miter lim="800000"/>
          </a:ln>
          <a:effectLst>
            <a:outerShdw blurRad="65000" dist="50800" dir="12900000" kx="195000" ky="145000" algn="tl" rotWithShape="0">
              <a:srgbClr val="000000">
                <a:alpha val="24000"/>
              </a:srgbClr>
            </a:outerShdw>
          </a:effectLst>
          <a:scene3d>
            <a:camera prst="orthographicFront">
              <a:rot lat="0" lon="0" rev="360000"/>
            </a:camera>
            <a:lightRig rig="twoPt" dir="t">
              <a:rot lat="0" lon="0" rev="7200000"/>
            </a:lightRig>
          </a:scene3d>
          <a:sp3d contourW="12700">
            <a:bevelT w="25400" h="19050"/>
            <a:contourClr>
              <a:srgbClr val="969696"/>
            </a:contourClr>
          </a:sp3d>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688489" y="5324306"/>
            <a:ext cx="7756264" cy="804862"/>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7E8ABE8-3B70-4333-B4D3-11BF704745B6}" type="datetimeFigureOut">
              <a:rPr lang="fa-IR" smtClean="0">
                <a:solidFill>
                  <a:srgbClr val="895D1D"/>
                </a:solidFill>
              </a:rPr>
              <a:pPr/>
              <a:t>23/09/1442</a:t>
            </a:fld>
            <a:endParaRPr lang="fa-IR" dirty="0">
              <a:solidFill>
                <a:srgbClr val="895D1D"/>
              </a:solidFill>
            </a:endParaRPr>
          </a:p>
        </p:txBody>
      </p:sp>
      <p:sp>
        <p:nvSpPr>
          <p:cNvPr id="6" name="Footer Placeholder 5"/>
          <p:cNvSpPr>
            <a:spLocks noGrp="1"/>
          </p:cNvSpPr>
          <p:nvPr>
            <p:ph type="ftr" sz="quarter" idx="11"/>
          </p:nvPr>
        </p:nvSpPr>
        <p:spPr/>
        <p:txBody>
          <a:bodyPr/>
          <a:lstStyle/>
          <a:p>
            <a:endParaRPr lang="fa-IR" dirty="0">
              <a:solidFill>
                <a:srgbClr val="895D1D"/>
              </a:solidFill>
            </a:endParaRPr>
          </a:p>
        </p:txBody>
      </p:sp>
      <p:sp>
        <p:nvSpPr>
          <p:cNvPr id="7" name="Slide Number Placeholder 6"/>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spTree>
    <p:extLst>
      <p:ext uri="{BB962C8B-B14F-4D97-AF65-F5344CB8AC3E}">
        <p14:creationId xmlns:p14="http://schemas.microsoft.com/office/powerpoint/2010/main" val="553379925"/>
      </p:ext>
    </p:extLst>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nchor="ct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7E8ABE8-3B70-4333-B4D3-11BF704745B6}" type="datetimeFigureOut">
              <a:rPr lang="fa-IR" smtClean="0">
                <a:solidFill>
                  <a:srgbClr val="895D1D"/>
                </a:solidFill>
              </a:rPr>
              <a:pPr/>
              <a:t>23/09/1442</a:t>
            </a:fld>
            <a:endParaRPr lang="fa-IR" dirty="0">
              <a:solidFill>
                <a:srgbClr val="895D1D"/>
              </a:solidFill>
            </a:endParaRPr>
          </a:p>
        </p:txBody>
      </p:sp>
      <p:sp>
        <p:nvSpPr>
          <p:cNvPr id="5" name="Footer Placeholder 4"/>
          <p:cNvSpPr>
            <a:spLocks noGrp="1"/>
          </p:cNvSpPr>
          <p:nvPr>
            <p:ph type="ftr" sz="quarter" idx="11"/>
          </p:nvPr>
        </p:nvSpPr>
        <p:spPr/>
        <p:txBody>
          <a:bodyPr/>
          <a:lstStyle/>
          <a:p>
            <a:endParaRPr lang="fa-IR" dirty="0">
              <a:solidFill>
                <a:srgbClr val="895D1D"/>
              </a:solidFill>
            </a:endParaRPr>
          </a:p>
        </p:txBody>
      </p:sp>
      <p:sp>
        <p:nvSpPr>
          <p:cNvPr id="6" name="Slide Number Placeholder 5"/>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grpSp>
        <p:nvGrpSpPr>
          <p:cNvPr id="11" name="Group 10"/>
          <p:cNvGrpSpPr/>
          <p:nvPr/>
        </p:nvGrpSpPr>
        <p:grpSpPr>
          <a:xfrm>
            <a:off x="1172584" y="1392217"/>
            <a:ext cx="6779110" cy="923330"/>
            <a:chOff x="1172584" y="1381459"/>
            <a:chExt cx="6779110" cy="923330"/>
          </a:xfrm>
        </p:grpSpPr>
        <p:sp>
          <p:nvSpPr>
            <p:cNvPr id="15" name="TextBox 14"/>
            <p:cNvSpPr txBox="1"/>
            <p:nvPr/>
          </p:nvSpPr>
          <p:spPr>
            <a:xfrm>
              <a:off x="4147073" y="1381459"/>
              <a:ext cx="877163" cy="923330"/>
            </a:xfrm>
            <a:prstGeom prst="rect">
              <a:avLst/>
            </a:prstGeom>
            <a:noFill/>
          </p:spPr>
          <p:txBody>
            <a:bodyPr wrap="none" rtlCol="0">
              <a:spAutoFit/>
            </a:bodyPr>
            <a:lstStyle/>
            <a:p>
              <a:r>
                <a:rPr lang="en-US" sz="5400" dirty="0">
                  <a:solidFill>
                    <a:srgbClr val="895D1D">
                      <a:lumMod val="60000"/>
                      <a:lumOff val="40000"/>
                    </a:srgbClr>
                  </a:solidFill>
                  <a:latin typeface="Wingdings" pitchFamily="2" charset="2"/>
                </a:rPr>
                <a:t></a:t>
              </a:r>
            </a:p>
          </p:txBody>
        </p:sp>
        <p:cxnSp>
          <p:nvCxnSpPr>
            <p:cNvPr id="16" name="Straight Connector 15"/>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425239233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66560" y="559398"/>
            <a:ext cx="1678193" cy="5566765"/>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88488" y="849854"/>
            <a:ext cx="5507917" cy="5023821"/>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7E8ABE8-3B70-4333-B4D3-11BF704745B6}" type="datetimeFigureOut">
              <a:rPr lang="fa-IR" smtClean="0">
                <a:solidFill>
                  <a:srgbClr val="895D1D"/>
                </a:solidFill>
              </a:rPr>
              <a:pPr/>
              <a:t>23/09/1442</a:t>
            </a:fld>
            <a:endParaRPr lang="fa-IR" dirty="0">
              <a:solidFill>
                <a:srgbClr val="895D1D"/>
              </a:solidFill>
            </a:endParaRPr>
          </a:p>
        </p:txBody>
      </p:sp>
      <p:sp>
        <p:nvSpPr>
          <p:cNvPr id="5" name="Footer Placeholder 4"/>
          <p:cNvSpPr>
            <a:spLocks noGrp="1"/>
          </p:cNvSpPr>
          <p:nvPr>
            <p:ph type="ftr" sz="quarter" idx="11"/>
          </p:nvPr>
        </p:nvSpPr>
        <p:spPr/>
        <p:txBody>
          <a:bodyPr/>
          <a:lstStyle/>
          <a:p>
            <a:endParaRPr lang="fa-IR" dirty="0">
              <a:solidFill>
                <a:srgbClr val="895D1D"/>
              </a:solidFill>
            </a:endParaRPr>
          </a:p>
        </p:txBody>
      </p:sp>
      <p:sp>
        <p:nvSpPr>
          <p:cNvPr id="6" name="Slide Number Placeholder 5"/>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grpSp>
        <p:nvGrpSpPr>
          <p:cNvPr id="11" name="Group 10"/>
          <p:cNvGrpSpPr/>
          <p:nvPr/>
        </p:nvGrpSpPr>
        <p:grpSpPr>
          <a:xfrm rot="5400000">
            <a:off x="3909050" y="2880823"/>
            <a:ext cx="5480154" cy="923330"/>
            <a:chOff x="1815339" y="1381459"/>
            <a:chExt cx="5480154" cy="923330"/>
          </a:xfrm>
        </p:grpSpPr>
        <p:sp>
          <p:nvSpPr>
            <p:cNvPr id="12" name="TextBox 11"/>
            <p:cNvSpPr txBox="1"/>
            <p:nvPr/>
          </p:nvSpPr>
          <p:spPr>
            <a:xfrm>
              <a:off x="4147073" y="1381459"/>
              <a:ext cx="877163" cy="923330"/>
            </a:xfrm>
            <a:prstGeom prst="rect">
              <a:avLst/>
            </a:prstGeom>
            <a:noFill/>
          </p:spPr>
          <p:txBody>
            <a:bodyPr wrap="none" rtlCol="0">
              <a:spAutoFit/>
            </a:bodyPr>
            <a:lstStyle/>
            <a:p>
              <a:r>
                <a:rPr lang="en-US" sz="5400" dirty="0">
                  <a:solidFill>
                    <a:srgbClr val="895D1D">
                      <a:lumMod val="60000"/>
                      <a:lumOff val="40000"/>
                    </a:srgbClr>
                  </a:solidFill>
                  <a:latin typeface="Wingdings" pitchFamily="2" charset="2"/>
                </a:rPr>
                <a:t></a:t>
              </a:r>
            </a:p>
          </p:txBody>
        </p:sp>
        <p:cxnSp>
          <p:nvCxnSpPr>
            <p:cNvPr id="13" name="Straight Connector 12"/>
            <p:cNvCxnSpPr/>
            <p:nvPr/>
          </p:nvCxnSpPr>
          <p:spPr>
            <a:xfrm flipH="1" flipV="1">
              <a:off x="1815339" y="1924709"/>
              <a:ext cx="2468880" cy="2505"/>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rot="10800000">
              <a:off x="4826613" y="1927417"/>
              <a:ext cx="2468880"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680913680"/>
      </p:ext>
    </p:extLst>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66560" y="559398"/>
            <a:ext cx="1678193" cy="5566765"/>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88488" y="849854"/>
            <a:ext cx="5507917" cy="5023821"/>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7E8ABE8-3B70-4333-B4D3-11BF704745B6}" type="datetimeFigureOut">
              <a:rPr lang="fa-IR" smtClean="0">
                <a:solidFill>
                  <a:srgbClr val="895D1D"/>
                </a:solidFill>
              </a:rPr>
              <a:pPr/>
              <a:t>23/09/1442</a:t>
            </a:fld>
            <a:endParaRPr lang="fa-IR" dirty="0">
              <a:solidFill>
                <a:srgbClr val="895D1D"/>
              </a:solidFill>
            </a:endParaRPr>
          </a:p>
        </p:txBody>
      </p:sp>
      <p:sp>
        <p:nvSpPr>
          <p:cNvPr id="5" name="Footer Placeholder 4"/>
          <p:cNvSpPr>
            <a:spLocks noGrp="1"/>
          </p:cNvSpPr>
          <p:nvPr>
            <p:ph type="ftr" sz="quarter" idx="11"/>
          </p:nvPr>
        </p:nvSpPr>
        <p:spPr/>
        <p:txBody>
          <a:bodyPr/>
          <a:lstStyle/>
          <a:p>
            <a:endParaRPr lang="fa-IR" dirty="0">
              <a:solidFill>
                <a:srgbClr val="895D1D"/>
              </a:solidFill>
            </a:endParaRPr>
          </a:p>
        </p:txBody>
      </p:sp>
      <p:sp>
        <p:nvSpPr>
          <p:cNvPr id="6" name="Slide Number Placeholder 5"/>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grpSp>
        <p:nvGrpSpPr>
          <p:cNvPr id="11" name="Group 10"/>
          <p:cNvGrpSpPr/>
          <p:nvPr/>
        </p:nvGrpSpPr>
        <p:grpSpPr>
          <a:xfrm rot="5400000">
            <a:off x="3909050" y="2880823"/>
            <a:ext cx="5480154" cy="923330"/>
            <a:chOff x="1815339" y="1381459"/>
            <a:chExt cx="5480154" cy="923330"/>
          </a:xfrm>
        </p:grpSpPr>
        <p:sp>
          <p:nvSpPr>
            <p:cNvPr id="12" name="TextBox 11"/>
            <p:cNvSpPr txBox="1"/>
            <p:nvPr/>
          </p:nvSpPr>
          <p:spPr>
            <a:xfrm>
              <a:off x="4147073" y="1381459"/>
              <a:ext cx="877163" cy="923330"/>
            </a:xfrm>
            <a:prstGeom prst="rect">
              <a:avLst/>
            </a:prstGeom>
            <a:noFill/>
          </p:spPr>
          <p:txBody>
            <a:bodyPr wrap="none" rtlCol="0">
              <a:spAutoFit/>
            </a:bodyPr>
            <a:lstStyle/>
            <a:p>
              <a:r>
                <a:rPr lang="en-US" sz="5400" dirty="0">
                  <a:solidFill>
                    <a:srgbClr val="895D1D">
                      <a:lumMod val="60000"/>
                      <a:lumOff val="40000"/>
                    </a:srgbClr>
                  </a:solidFill>
                  <a:latin typeface="Wingdings" pitchFamily="2" charset="2"/>
                </a:rPr>
                <a:t></a:t>
              </a:r>
            </a:p>
          </p:txBody>
        </p:sp>
        <p:cxnSp>
          <p:nvCxnSpPr>
            <p:cNvPr id="13" name="Straight Connector 12"/>
            <p:cNvCxnSpPr/>
            <p:nvPr/>
          </p:nvCxnSpPr>
          <p:spPr>
            <a:xfrm flipH="1" flipV="1">
              <a:off x="1815339" y="1924709"/>
              <a:ext cx="2468880" cy="2505"/>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rot="10800000">
              <a:off x="4826613" y="1927417"/>
              <a:ext cx="2468880"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494203324"/>
      </p:ext>
    </p:extLst>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3">
        <a:schemeClr val="bg2"/>
      </p:bgRef>
    </p:bg>
    <p:spTree>
      <p:nvGrpSpPr>
        <p:cNvPr id="1" name=""/>
        <p:cNvGrpSpPr/>
        <p:nvPr/>
      </p:nvGrpSpPr>
      <p:grpSpPr>
        <a:xfrm>
          <a:off x="0" y="0"/>
          <a:ext cx="0" cy="0"/>
          <a:chOff x="0" y="0"/>
          <a:chExt cx="0" cy="0"/>
        </a:xfrm>
      </p:grpSpPr>
      <p:pic>
        <p:nvPicPr>
          <p:cNvPr id="7" name="Picture 6" descr="CoverOverlay.png"/>
          <p:cNvPicPr>
            <a:picLocks noChangeAspect="1"/>
          </p:cNvPicPr>
          <p:nvPr/>
        </p:nvPicPr>
        <p:blipFill>
          <a:blip r:embed="rId2" cstate="print"/>
          <a:stretch>
            <a:fillRect/>
          </a:stretch>
        </p:blipFill>
        <p:spPr>
          <a:xfrm>
            <a:off x="0" y="0"/>
            <a:ext cx="9144000" cy="6858000"/>
          </a:xfrm>
          <a:prstGeom prst="rect">
            <a:avLst/>
          </a:prstGeom>
        </p:spPr>
      </p:pic>
      <p:sp>
        <p:nvSpPr>
          <p:cNvPr id="4" name="Date Placeholder 3"/>
          <p:cNvSpPr>
            <a:spLocks noGrp="1"/>
          </p:cNvSpPr>
          <p:nvPr>
            <p:ph type="dt" sz="half" idx="10"/>
          </p:nvPr>
        </p:nvSpPr>
        <p:spPr/>
        <p:txBody>
          <a:bodyPr/>
          <a:lstStyle>
            <a:lvl1pPr>
              <a:defRPr>
                <a:solidFill>
                  <a:schemeClr val="tx2"/>
                </a:solidFill>
              </a:defRPr>
            </a:lvl1pPr>
          </a:lstStyle>
          <a:p>
            <a:fld id="{D7E8ABE8-3B70-4333-B4D3-11BF704745B6}" type="datetimeFigureOut">
              <a:rPr lang="fa-IR" smtClean="0">
                <a:solidFill>
                  <a:srgbClr val="ECE9C6"/>
                </a:solidFill>
              </a:rPr>
              <a:pPr/>
              <a:t>23/09/1442</a:t>
            </a:fld>
            <a:endParaRPr lang="fa-IR" dirty="0">
              <a:solidFill>
                <a:srgbClr val="ECE9C6"/>
              </a:solidFill>
            </a:endParaRPr>
          </a:p>
        </p:txBody>
      </p:sp>
      <p:sp>
        <p:nvSpPr>
          <p:cNvPr id="5" name="Footer Placeholder 4"/>
          <p:cNvSpPr>
            <a:spLocks noGrp="1"/>
          </p:cNvSpPr>
          <p:nvPr>
            <p:ph type="ftr" sz="quarter" idx="11"/>
          </p:nvPr>
        </p:nvSpPr>
        <p:spPr/>
        <p:txBody>
          <a:bodyPr/>
          <a:lstStyle>
            <a:lvl1pPr>
              <a:defRPr>
                <a:solidFill>
                  <a:schemeClr val="tx2"/>
                </a:solidFill>
              </a:defRPr>
            </a:lvl1pPr>
          </a:lstStyle>
          <a:p>
            <a:endParaRPr lang="fa-IR" dirty="0">
              <a:solidFill>
                <a:srgbClr val="ECE9C6"/>
              </a:solidFill>
            </a:endParaRPr>
          </a:p>
        </p:txBody>
      </p:sp>
      <p:sp>
        <p:nvSpPr>
          <p:cNvPr id="6" name="Slide Number Placeholder 5"/>
          <p:cNvSpPr>
            <a:spLocks noGrp="1"/>
          </p:cNvSpPr>
          <p:nvPr>
            <p:ph type="sldNum" sz="quarter" idx="12"/>
          </p:nvPr>
        </p:nvSpPr>
        <p:spPr/>
        <p:txBody>
          <a:bodyPr/>
          <a:lstStyle>
            <a:lvl1pPr>
              <a:defRPr>
                <a:solidFill>
                  <a:schemeClr val="tx2"/>
                </a:solidFill>
              </a:defRPr>
            </a:lvl1pPr>
          </a:lstStyle>
          <a:p>
            <a:fld id="{858DA87A-3E35-46CE-9A7B-EEA76CC62240}" type="slidenum">
              <a:rPr lang="fa-IR" smtClean="0">
                <a:solidFill>
                  <a:srgbClr val="ECE9C6"/>
                </a:solidFill>
              </a:rPr>
              <a:pPr/>
              <a:t>‹#›</a:t>
            </a:fld>
            <a:endParaRPr lang="fa-IR" dirty="0">
              <a:solidFill>
                <a:srgbClr val="ECE9C6"/>
              </a:solidFill>
            </a:endParaRPr>
          </a:p>
        </p:txBody>
      </p:sp>
      <p:grpSp>
        <p:nvGrpSpPr>
          <p:cNvPr id="8" name="Group 7"/>
          <p:cNvGrpSpPr/>
          <p:nvPr/>
        </p:nvGrpSpPr>
        <p:grpSpPr>
          <a:xfrm>
            <a:off x="1194101" y="2887530"/>
            <a:ext cx="6779110" cy="923330"/>
            <a:chOff x="1172584" y="1381459"/>
            <a:chExt cx="6779110" cy="923330"/>
          </a:xfrm>
          <a:effectLst>
            <a:outerShdw blurRad="38100" dist="12700" dir="16200000" rotWithShape="0">
              <a:prstClr val="black">
                <a:alpha val="30000"/>
              </a:prstClr>
            </a:outerShdw>
          </a:effectLst>
        </p:grpSpPr>
        <p:sp>
          <p:nvSpPr>
            <p:cNvPr id="9" name="TextBox 8"/>
            <p:cNvSpPr txBox="1"/>
            <p:nvPr/>
          </p:nvSpPr>
          <p:spPr>
            <a:xfrm>
              <a:off x="4147073" y="1381459"/>
              <a:ext cx="877163" cy="923330"/>
            </a:xfrm>
            <a:prstGeom prst="rect">
              <a:avLst/>
            </a:prstGeom>
            <a:noFill/>
          </p:spPr>
          <p:txBody>
            <a:bodyPr wrap="none" rtlCol="0">
              <a:spAutoFit/>
            </a:bodyPr>
            <a:lstStyle/>
            <a:p>
              <a:r>
                <a:rPr lang="en-US" sz="5400" dirty="0">
                  <a:ln w="3175">
                    <a:solidFill>
                      <a:srgbClr val="ECE9C6">
                        <a:alpha val="60000"/>
                      </a:srgbClr>
                    </a:solidFill>
                  </a:ln>
                  <a:solidFill>
                    <a:srgbClr val="ECE9C6">
                      <a:lumMod val="90000"/>
                    </a:srgbClr>
                  </a:solidFill>
                  <a:effectLst>
                    <a:outerShdw blurRad="34925" dist="12700" dir="14400000" algn="ctr" rotWithShape="0">
                      <a:srgbClr val="000000">
                        <a:alpha val="21000"/>
                      </a:srgbClr>
                    </a:outerShdw>
                  </a:effectLst>
                  <a:latin typeface="Wingdings" pitchFamily="2" charset="2"/>
                </a:rPr>
                <a:t></a:t>
              </a:r>
            </a:p>
          </p:txBody>
        </p:sp>
        <p:cxnSp>
          <p:nvCxnSpPr>
            <p:cNvPr id="10" name="Straight Connector 9"/>
            <p:cNvCxnSpPr/>
            <p:nvPr/>
          </p:nvCxnSpPr>
          <p:spPr>
            <a:xfrm rot="10800000">
              <a:off x="1172584" y="1925620"/>
              <a:ext cx="3119718" cy="1588"/>
            </a:xfrm>
            <a:prstGeom prst="line">
              <a:avLst/>
            </a:prstGeom>
            <a:ln>
              <a:solidFill>
                <a:schemeClr val="tx2">
                  <a:lumMod val="90000"/>
                </a:schemeClr>
              </a:solidFill>
            </a:ln>
            <a:effectLst/>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rot="10800000">
              <a:off x="4831976" y="1922930"/>
              <a:ext cx="3119718" cy="1588"/>
            </a:xfrm>
            <a:prstGeom prst="line">
              <a:avLst/>
            </a:prstGeom>
            <a:ln>
              <a:solidFill>
                <a:schemeClr val="tx2">
                  <a:lumMod val="90000"/>
                </a:schemeClr>
              </a:solidFill>
            </a:ln>
            <a:effectLst/>
          </p:spPr>
          <p:style>
            <a:lnRef idx="1">
              <a:schemeClr val="accent1"/>
            </a:lnRef>
            <a:fillRef idx="0">
              <a:schemeClr val="accent1"/>
            </a:fillRef>
            <a:effectRef idx="0">
              <a:schemeClr val="accent1"/>
            </a:effectRef>
            <a:fontRef idx="minor">
              <a:schemeClr val="tx1"/>
            </a:fontRef>
          </p:style>
        </p:cxnSp>
      </p:grpSp>
      <p:sp>
        <p:nvSpPr>
          <p:cNvPr id="2" name="Title 1"/>
          <p:cNvSpPr>
            <a:spLocks noGrp="1"/>
          </p:cNvSpPr>
          <p:nvPr>
            <p:ph type="ctrTitle"/>
          </p:nvPr>
        </p:nvSpPr>
        <p:spPr>
          <a:xfrm>
            <a:off x="1183341" y="1387737"/>
            <a:ext cx="6777318" cy="1731982"/>
          </a:xfrm>
        </p:spPr>
        <p:txBody>
          <a:bodyPr anchor="b"/>
          <a:lstStyle>
            <a:lvl1pPr>
              <a:defRPr>
                <a:ln w="3175">
                  <a:solidFill>
                    <a:schemeClr val="tx1">
                      <a:alpha val="65000"/>
                    </a:schemeClr>
                  </a:solidFill>
                </a:ln>
                <a:solidFill>
                  <a:schemeClr val="tx1"/>
                </a:solidFill>
                <a:effectLst>
                  <a:outerShdw blurRad="25400" dist="12700" dir="14220000" rotWithShape="0">
                    <a:prstClr val="black">
                      <a:alpha val="50000"/>
                    </a:prstClr>
                  </a:outerShdw>
                </a:effectLst>
              </a:defRPr>
            </a:lvl1pPr>
          </a:lstStyle>
          <a:p>
            <a:r>
              <a:rPr lang="en-US" smtClean="0"/>
              <a:t>Click to edit Master title style</a:t>
            </a:r>
            <a:endParaRPr lang="en-US" dirty="0"/>
          </a:p>
        </p:txBody>
      </p:sp>
      <p:sp>
        <p:nvSpPr>
          <p:cNvPr id="3" name="Subtitle 2"/>
          <p:cNvSpPr>
            <a:spLocks noGrp="1"/>
          </p:cNvSpPr>
          <p:nvPr>
            <p:ph type="subTitle" idx="1"/>
          </p:nvPr>
        </p:nvSpPr>
        <p:spPr>
          <a:xfrm>
            <a:off x="1371600" y="3767862"/>
            <a:ext cx="6400800" cy="1752600"/>
          </a:xfrm>
        </p:spPr>
        <p:txBody>
          <a:bodyPr/>
          <a:lstStyle>
            <a:lvl1pPr marL="0" indent="0" algn="ctr">
              <a:buNone/>
              <a:defRPr>
                <a:solidFill>
                  <a:schemeClr val="tx1"/>
                </a:solidFill>
                <a:effectLst>
                  <a:outerShdw blurRad="34925" dist="12700" dir="14400000" rotWithShape="0">
                    <a:prstClr val="black">
                      <a:alpha val="21000"/>
                    </a:prstClr>
                  </a:outerShdw>
                </a:effectLs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Tree>
    <p:extLst>
      <p:ext uri="{BB962C8B-B14F-4D97-AF65-F5344CB8AC3E}">
        <p14:creationId xmlns:p14="http://schemas.microsoft.com/office/powerpoint/2010/main" val="3598164030"/>
      </p:ext>
    </p:extLst>
  </p:cSld>
  <p:clrMapOvr>
    <a:overrideClrMapping bg1="dk1" tx1="lt1" bg2="dk2" tx2="lt2" accent1="accent1" accent2="accent2" accent3="accent3" accent4="accent4" accent5="accent5" accent6="accent6" hlink="hlink" folHlink="folHlink"/>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type="obj" preserve="1">
  <p:cSld name="Title and Content">
    <p:bg>
      <p:bgRef idx="1002">
        <a:schemeClr val="bg1"/>
      </p:bgRef>
    </p:bg>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7E8ABE8-3B70-4333-B4D3-11BF704745B6}" type="datetimeFigureOut">
              <a:rPr lang="fa-IR" smtClean="0">
                <a:solidFill>
                  <a:srgbClr val="895D1D"/>
                </a:solidFill>
              </a:rPr>
              <a:pPr/>
              <a:t>23/09/1442</a:t>
            </a:fld>
            <a:endParaRPr lang="fa-IR" dirty="0">
              <a:solidFill>
                <a:srgbClr val="895D1D"/>
              </a:solidFill>
            </a:endParaRPr>
          </a:p>
        </p:txBody>
      </p:sp>
      <p:sp>
        <p:nvSpPr>
          <p:cNvPr id="5" name="Footer Placeholder 4"/>
          <p:cNvSpPr>
            <a:spLocks noGrp="1"/>
          </p:cNvSpPr>
          <p:nvPr>
            <p:ph type="ftr" sz="quarter" idx="11"/>
          </p:nvPr>
        </p:nvSpPr>
        <p:spPr/>
        <p:txBody>
          <a:bodyPr/>
          <a:lstStyle/>
          <a:p>
            <a:endParaRPr lang="fa-IR" dirty="0">
              <a:solidFill>
                <a:srgbClr val="895D1D"/>
              </a:solidFill>
            </a:endParaRPr>
          </a:p>
        </p:txBody>
      </p:sp>
      <p:sp>
        <p:nvSpPr>
          <p:cNvPr id="6" name="Slide Number Placeholder 5"/>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sp>
        <p:nvSpPr>
          <p:cNvPr id="11" name="Title 10"/>
          <p:cNvSpPr>
            <a:spLocks noGrp="1"/>
          </p:cNvSpPr>
          <p:nvPr>
            <p:ph type="title"/>
          </p:nvPr>
        </p:nvSpPr>
        <p:spPr/>
        <p:txBody>
          <a:bodyPr/>
          <a:lstStyle/>
          <a:p>
            <a:r>
              <a:rPr lang="en-US" smtClean="0"/>
              <a:t>Click to edit Master title style</a:t>
            </a:r>
            <a:endParaRPr lang="en-US"/>
          </a:p>
        </p:txBody>
      </p:sp>
      <p:grpSp>
        <p:nvGrpSpPr>
          <p:cNvPr id="12" name="Group 11"/>
          <p:cNvGrpSpPr/>
          <p:nvPr/>
        </p:nvGrpSpPr>
        <p:grpSpPr>
          <a:xfrm>
            <a:off x="1172584" y="1392217"/>
            <a:ext cx="6779110" cy="923330"/>
            <a:chOff x="1172584" y="1381459"/>
            <a:chExt cx="6779110" cy="923330"/>
          </a:xfrm>
        </p:grpSpPr>
        <p:sp>
          <p:nvSpPr>
            <p:cNvPr id="13" name="TextBox 12"/>
            <p:cNvSpPr txBox="1"/>
            <p:nvPr/>
          </p:nvSpPr>
          <p:spPr>
            <a:xfrm>
              <a:off x="4147073" y="1381459"/>
              <a:ext cx="877163" cy="923330"/>
            </a:xfrm>
            <a:prstGeom prst="rect">
              <a:avLst/>
            </a:prstGeom>
            <a:noFill/>
          </p:spPr>
          <p:txBody>
            <a:bodyPr wrap="none" rtlCol="0">
              <a:spAutoFit/>
            </a:bodyPr>
            <a:lstStyle/>
            <a:p>
              <a:r>
                <a:rPr lang="en-US" sz="5400" dirty="0">
                  <a:solidFill>
                    <a:srgbClr val="895D1D">
                      <a:lumMod val="60000"/>
                      <a:lumOff val="40000"/>
                    </a:srgbClr>
                  </a:solidFill>
                  <a:latin typeface="Wingdings" pitchFamily="2" charset="2"/>
                </a:rPr>
                <a:t></a:t>
              </a:r>
            </a:p>
          </p:txBody>
        </p:sp>
        <p:cxnSp>
          <p:nvCxnSpPr>
            <p:cNvPr id="14" name="Straight Connector 13"/>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190310984"/>
      </p:ext>
    </p:extLst>
  </p:cSld>
  <p:clrMapOvr>
    <a:overrideClrMapping bg1="lt1" tx1="dk1" bg2="lt2" tx2="dk2" accent1="accent1" accent2="accent2" accent3="accent3" accent4="accent4" accent5="accent5" accent6="accent6" hlink="hlink" folHlink="folHlink"/>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2"/>
      </p:bgRef>
    </p:bg>
    <p:spTree>
      <p:nvGrpSpPr>
        <p:cNvPr id="1" name=""/>
        <p:cNvGrpSpPr/>
        <p:nvPr/>
      </p:nvGrpSpPr>
      <p:grpSpPr>
        <a:xfrm>
          <a:off x="0" y="0"/>
          <a:ext cx="0" cy="0"/>
          <a:chOff x="0" y="0"/>
          <a:chExt cx="0" cy="0"/>
        </a:xfrm>
      </p:grpSpPr>
      <p:pic>
        <p:nvPicPr>
          <p:cNvPr id="12" name="Picture 11" descr="CoverOverlay.png"/>
          <p:cNvPicPr>
            <a:picLocks noChangeAspect="1"/>
          </p:cNvPicPr>
          <p:nvPr/>
        </p:nvPicPr>
        <p:blipFill>
          <a:blip r:embed="rId2" cstate="print">
            <a:lum/>
          </a:blip>
          <a:stretch>
            <a:fillRect/>
          </a:stretch>
        </p:blipFill>
        <p:spPr>
          <a:xfrm>
            <a:off x="0" y="0"/>
            <a:ext cx="9144000" cy="6858000"/>
          </a:xfrm>
          <a:prstGeom prst="rect">
            <a:avLst/>
          </a:prstGeom>
        </p:spPr>
      </p:pic>
      <p:grpSp>
        <p:nvGrpSpPr>
          <p:cNvPr id="7" name="Group 7"/>
          <p:cNvGrpSpPr/>
          <p:nvPr/>
        </p:nvGrpSpPr>
        <p:grpSpPr>
          <a:xfrm>
            <a:off x="1172584" y="2887579"/>
            <a:ext cx="6779110" cy="923330"/>
            <a:chOff x="1172584" y="1381459"/>
            <a:chExt cx="6779110" cy="923330"/>
          </a:xfrm>
        </p:grpSpPr>
        <p:sp>
          <p:nvSpPr>
            <p:cNvPr id="9" name="TextBox 8"/>
            <p:cNvSpPr txBox="1"/>
            <p:nvPr/>
          </p:nvSpPr>
          <p:spPr>
            <a:xfrm>
              <a:off x="4147073" y="1381459"/>
              <a:ext cx="877163" cy="923330"/>
            </a:xfrm>
            <a:prstGeom prst="rect">
              <a:avLst/>
            </a:prstGeom>
            <a:noFill/>
          </p:spPr>
          <p:txBody>
            <a:bodyPr wrap="none" rtlCol="0">
              <a:spAutoFit/>
            </a:bodyPr>
            <a:lstStyle/>
            <a:p>
              <a:r>
                <a:rPr lang="en-US" sz="5400" dirty="0">
                  <a:solidFill>
                    <a:srgbClr val="895D1D">
                      <a:lumMod val="60000"/>
                      <a:lumOff val="40000"/>
                    </a:srgbClr>
                  </a:solidFill>
                  <a:latin typeface="Wingdings" pitchFamily="2" charset="2"/>
                </a:rPr>
                <a:t></a:t>
              </a:r>
            </a:p>
          </p:txBody>
        </p:sp>
        <p:cxnSp>
          <p:nvCxnSpPr>
            <p:cNvPr id="10" name="Straight Connector 9"/>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rot="10800000">
              <a:off x="4831976" y="1927412"/>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
        <p:nvSpPr>
          <p:cNvPr id="2" name="Title 1"/>
          <p:cNvSpPr>
            <a:spLocks noGrp="1"/>
          </p:cNvSpPr>
          <p:nvPr>
            <p:ph type="title"/>
          </p:nvPr>
        </p:nvSpPr>
        <p:spPr>
          <a:xfrm>
            <a:off x="690040" y="1204857"/>
            <a:ext cx="7754713" cy="1910716"/>
          </a:xfrm>
        </p:spPr>
        <p:txBody>
          <a:bodyPr anchor="b"/>
          <a:lstStyle>
            <a:lvl1pPr algn="ctr">
              <a:defRPr sz="5400" b="0" cap="none" baseline="0">
                <a:solidFill>
                  <a:schemeClr val="tx2"/>
                </a:solidFill>
              </a:defRPr>
            </a:lvl1pPr>
          </a:lstStyle>
          <a:p>
            <a:r>
              <a:rPr lang="en-US" smtClean="0"/>
              <a:t>Click to edit Master title style</a:t>
            </a:r>
            <a:endParaRPr lang="en-US" dirty="0"/>
          </a:p>
        </p:txBody>
      </p:sp>
      <p:sp>
        <p:nvSpPr>
          <p:cNvPr id="3" name="Text Placeholder 2"/>
          <p:cNvSpPr>
            <a:spLocks noGrp="1"/>
          </p:cNvSpPr>
          <p:nvPr>
            <p:ph type="body" idx="1"/>
          </p:nvPr>
        </p:nvSpPr>
        <p:spPr>
          <a:xfrm>
            <a:off x="699248" y="3767316"/>
            <a:ext cx="7734747" cy="1500187"/>
          </a:xfrm>
        </p:spPr>
        <p:txBody>
          <a:bodyPr anchor="t"/>
          <a:lstStyle>
            <a:lvl1pPr marL="0" indent="0" algn="ctr">
              <a:buNone/>
              <a:defRPr sz="20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D7E8ABE8-3B70-4333-B4D3-11BF704745B6}" type="datetimeFigureOut">
              <a:rPr lang="fa-IR" smtClean="0">
                <a:solidFill>
                  <a:srgbClr val="895D1D"/>
                </a:solidFill>
              </a:rPr>
              <a:pPr/>
              <a:t>23/09/1442</a:t>
            </a:fld>
            <a:endParaRPr lang="fa-IR" dirty="0">
              <a:solidFill>
                <a:srgbClr val="895D1D"/>
              </a:solidFill>
            </a:endParaRPr>
          </a:p>
        </p:txBody>
      </p:sp>
      <p:sp>
        <p:nvSpPr>
          <p:cNvPr id="5" name="Footer Placeholder 4"/>
          <p:cNvSpPr>
            <a:spLocks noGrp="1"/>
          </p:cNvSpPr>
          <p:nvPr>
            <p:ph type="ftr" sz="quarter" idx="11"/>
          </p:nvPr>
        </p:nvSpPr>
        <p:spPr/>
        <p:txBody>
          <a:bodyPr/>
          <a:lstStyle/>
          <a:p>
            <a:endParaRPr lang="fa-IR" dirty="0">
              <a:solidFill>
                <a:srgbClr val="895D1D"/>
              </a:solidFill>
            </a:endParaRPr>
          </a:p>
        </p:txBody>
      </p:sp>
      <p:sp>
        <p:nvSpPr>
          <p:cNvPr id="6" name="Slide Number Placeholder 5"/>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spTree>
    <p:extLst>
      <p:ext uri="{BB962C8B-B14F-4D97-AF65-F5344CB8AC3E}">
        <p14:creationId xmlns:p14="http://schemas.microsoft.com/office/powerpoint/2010/main" val="3225394811"/>
      </p:ext>
    </p:extLst>
  </p:cSld>
  <p:clrMapOvr>
    <a:overrideClrMapping bg1="lt1" tx1="dk1" bg2="lt2" tx2="dk2" accent1="accent1" accent2="accent2" accent3="accent3" accent4="accent4" accent5="accent5" accent6="accent6" hlink="hlink" folHlink="folHlink"/>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D7E8ABE8-3B70-4333-B4D3-11BF704745B6}" type="datetimeFigureOut">
              <a:rPr lang="fa-IR" smtClean="0">
                <a:solidFill>
                  <a:srgbClr val="895D1D"/>
                </a:solidFill>
              </a:rPr>
              <a:pPr/>
              <a:t>23/09/1442</a:t>
            </a:fld>
            <a:endParaRPr lang="fa-IR" dirty="0">
              <a:solidFill>
                <a:srgbClr val="895D1D"/>
              </a:solidFill>
            </a:endParaRPr>
          </a:p>
        </p:txBody>
      </p:sp>
      <p:sp>
        <p:nvSpPr>
          <p:cNvPr id="6" name="Footer Placeholder 5"/>
          <p:cNvSpPr>
            <a:spLocks noGrp="1"/>
          </p:cNvSpPr>
          <p:nvPr>
            <p:ph type="ftr" sz="quarter" idx="11"/>
          </p:nvPr>
        </p:nvSpPr>
        <p:spPr/>
        <p:txBody>
          <a:bodyPr/>
          <a:lstStyle/>
          <a:p>
            <a:endParaRPr lang="fa-IR" dirty="0">
              <a:solidFill>
                <a:srgbClr val="895D1D"/>
              </a:solidFill>
            </a:endParaRPr>
          </a:p>
        </p:txBody>
      </p:sp>
      <p:sp>
        <p:nvSpPr>
          <p:cNvPr id="7" name="Slide Number Placeholder 6"/>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sp>
        <p:nvSpPr>
          <p:cNvPr id="12" name="Title 11"/>
          <p:cNvSpPr>
            <a:spLocks noGrp="1"/>
          </p:cNvSpPr>
          <p:nvPr>
            <p:ph type="title"/>
          </p:nvPr>
        </p:nvSpPr>
        <p:spPr/>
        <p:txBody>
          <a:bodyPr/>
          <a:lstStyle>
            <a:lvl1pPr>
              <a:defRPr>
                <a:solidFill>
                  <a:schemeClr val="tx2"/>
                </a:solidFill>
              </a:defRPr>
            </a:lvl1pPr>
          </a:lstStyle>
          <a:p>
            <a:r>
              <a:rPr lang="en-US" smtClean="0"/>
              <a:t>Click to edit Master title style</a:t>
            </a:r>
            <a:endParaRPr lang="en-US" dirty="0"/>
          </a:p>
        </p:txBody>
      </p:sp>
      <p:grpSp>
        <p:nvGrpSpPr>
          <p:cNvPr id="13" name="Group 12"/>
          <p:cNvGrpSpPr/>
          <p:nvPr/>
        </p:nvGrpSpPr>
        <p:grpSpPr>
          <a:xfrm>
            <a:off x="1172584" y="1392217"/>
            <a:ext cx="6779110" cy="923330"/>
            <a:chOff x="1172584" y="1381459"/>
            <a:chExt cx="6779110" cy="923330"/>
          </a:xfrm>
        </p:grpSpPr>
        <p:sp>
          <p:nvSpPr>
            <p:cNvPr id="14" name="TextBox 13"/>
            <p:cNvSpPr txBox="1"/>
            <p:nvPr/>
          </p:nvSpPr>
          <p:spPr>
            <a:xfrm>
              <a:off x="4147073" y="1381459"/>
              <a:ext cx="877163" cy="923330"/>
            </a:xfrm>
            <a:prstGeom prst="rect">
              <a:avLst/>
            </a:prstGeom>
            <a:noFill/>
          </p:spPr>
          <p:txBody>
            <a:bodyPr wrap="none" rtlCol="0">
              <a:spAutoFit/>
            </a:bodyPr>
            <a:lstStyle/>
            <a:p>
              <a:r>
                <a:rPr lang="en-US" sz="5400" dirty="0">
                  <a:solidFill>
                    <a:srgbClr val="895D1D">
                      <a:lumMod val="60000"/>
                      <a:lumOff val="40000"/>
                    </a:srgbClr>
                  </a:solidFill>
                  <a:latin typeface="Wingdings" pitchFamily="2" charset="2"/>
                </a:rPr>
                <a:t></a:t>
              </a:r>
            </a:p>
          </p:txBody>
        </p:sp>
        <p:cxnSp>
          <p:nvCxnSpPr>
            <p:cNvPr id="15" name="Straight Connector 14"/>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
        <p:nvSpPr>
          <p:cNvPr id="8" name="Content Placeholder 7"/>
          <p:cNvSpPr>
            <a:spLocks noGrp="1"/>
          </p:cNvSpPr>
          <p:nvPr>
            <p:ph sz="quarter" idx="13"/>
          </p:nvPr>
        </p:nvSpPr>
        <p:spPr>
          <a:xfrm>
            <a:off x="685800" y="2240280"/>
            <a:ext cx="3803904" cy="3877056"/>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0" name="Content Placeholder 9"/>
          <p:cNvSpPr>
            <a:spLocks noGrp="1"/>
          </p:cNvSpPr>
          <p:nvPr>
            <p:ph sz="quarter" idx="14"/>
          </p:nvPr>
        </p:nvSpPr>
        <p:spPr>
          <a:xfrm>
            <a:off x="4645151" y="2240280"/>
            <a:ext cx="3803904" cy="3877056"/>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275470599"/>
      </p:ext>
    </p:extLst>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1051560" y="2240280"/>
            <a:ext cx="3442446" cy="658368"/>
          </a:xfrm>
        </p:spPr>
        <p:txBody>
          <a:bodyPr anchor="b"/>
          <a:lstStyle>
            <a:lvl1pPr marL="0" indent="0" algn="ctr">
              <a:buNone/>
              <a:defRPr sz="2400" b="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88488" y="2947595"/>
            <a:ext cx="3803904" cy="317296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5002306" y="2240280"/>
            <a:ext cx="3447288" cy="658368"/>
          </a:xfrm>
        </p:spPr>
        <p:txBody>
          <a:bodyPr anchor="b"/>
          <a:lstStyle>
            <a:lvl1pPr marL="0" indent="0" algn="ctr">
              <a:buNone/>
              <a:defRPr sz="2400" b="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6" y="2944368"/>
            <a:ext cx="3799728" cy="317296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D7E8ABE8-3B70-4333-B4D3-11BF704745B6}" type="datetimeFigureOut">
              <a:rPr lang="fa-IR" smtClean="0">
                <a:solidFill>
                  <a:srgbClr val="895D1D"/>
                </a:solidFill>
              </a:rPr>
              <a:pPr/>
              <a:t>23/09/1442</a:t>
            </a:fld>
            <a:endParaRPr lang="fa-IR" dirty="0">
              <a:solidFill>
                <a:srgbClr val="895D1D"/>
              </a:solidFill>
            </a:endParaRPr>
          </a:p>
        </p:txBody>
      </p:sp>
      <p:sp>
        <p:nvSpPr>
          <p:cNvPr id="8" name="Footer Placeholder 7"/>
          <p:cNvSpPr>
            <a:spLocks noGrp="1"/>
          </p:cNvSpPr>
          <p:nvPr>
            <p:ph type="ftr" sz="quarter" idx="11"/>
          </p:nvPr>
        </p:nvSpPr>
        <p:spPr/>
        <p:txBody>
          <a:bodyPr/>
          <a:lstStyle/>
          <a:p>
            <a:endParaRPr lang="fa-IR" dirty="0">
              <a:solidFill>
                <a:srgbClr val="895D1D"/>
              </a:solidFill>
            </a:endParaRPr>
          </a:p>
        </p:txBody>
      </p:sp>
      <p:sp>
        <p:nvSpPr>
          <p:cNvPr id="9" name="Slide Number Placeholder 8"/>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grpSp>
        <p:nvGrpSpPr>
          <p:cNvPr id="14" name="Group 13"/>
          <p:cNvGrpSpPr/>
          <p:nvPr/>
        </p:nvGrpSpPr>
        <p:grpSpPr>
          <a:xfrm>
            <a:off x="1172584" y="1392217"/>
            <a:ext cx="6779110" cy="923330"/>
            <a:chOff x="1172584" y="1381459"/>
            <a:chExt cx="6779110" cy="923330"/>
          </a:xfrm>
        </p:grpSpPr>
        <p:sp>
          <p:nvSpPr>
            <p:cNvPr id="16" name="TextBox 15"/>
            <p:cNvSpPr txBox="1"/>
            <p:nvPr/>
          </p:nvSpPr>
          <p:spPr>
            <a:xfrm>
              <a:off x="4147073" y="1381459"/>
              <a:ext cx="877163" cy="923330"/>
            </a:xfrm>
            <a:prstGeom prst="rect">
              <a:avLst/>
            </a:prstGeom>
            <a:noFill/>
          </p:spPr>
          <p:txBody>
            <a:bodyPr wrap="none" rtlCol="0">
              <a:spAutoFit/>
            </a:bodyPr>
            <a:lstStyle/>
            <a:p>
              <a:r>
                <a:rPr lang="en-US" sz="5400" dirty="0">
                  <a:solidFill>
                    <a:srgbClr val="895D1D">
                      <a:lumMod val="60000"/>
                      <a:lumOff val="40000"/>
                    </a:srgbClr>
                  </a:solidFill>
                  <a:latin typeface="Wingdings" pitchFamily="2" charset="2"/>
                </a:rPr>
                <a:t></a:t>
              </a:r>
            </a:p>
          </p:txBody>
        </p:sp>
        <p:cxnSp>
          <p:nvCxnSpPr>
            <p:cNvPr id="17" name="Straight Connector 16"/>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533614820"/>
      </p:ext>
    </p:extLst>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D7E8ABE8-3B70-4333-B4D3-11BF704745B6}" type="datetimeFigureOut">
              <a:rPr lang="fa-IR" smtClean="0">
                <a:solidFill>
                  <a:srgbClr val="895D1D"/>
                </a:solidFill>
              </a:rPr>
              <a:pPr/>
              <a:t>23/09/1442</a:t>
            </a:fld>
            <a:endParaRPr lang="fa-IR" dirty="0">
              <a:solidFill>
                <a:srgbClr val="895D1D"/>
              </a:solidFill>
            </a:endParaRPr>
          </a:p>
        </p:txBody>
      </p:sp>
      <p:sp>
        <p:nvSpPr>
          <p:cNvPr id="4" name="Footer Placeholder 3"/>
          <p:cNvSpPr>
            <a:spLocks noGrp="1"/>
          </p:cNvSpPr>
          <p:nvPr>
            <p:ph type="ftr" sz="quarter" idx="11"/>
          </p:nvPr>
        </p:nvSpPr>
        <p:spPr/>
        <p:txBody>
          <a:bodyPr/>
          <a:lstStyle/>
          <a:p>
            <a:endParaRPr lang="fa-IR" dirty="0">
              <a:solidFill>
                <a:srgbClr val="895D1D"/>
              </a:solidFill>
            </a:endParaRPr>
          </a:p>
        </p:txBody>
      </p:sp>
      <p:sp>
        <p:nvSpPr>
          <p:cNvPr id="5" name="Slide Number Placeholder 4"/>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grpSp>
        <p:nvGrpSpPr>
          <p:cNvPr id="10" name="Group 9"/>
          <p:cNvGrpSpPr/>
          <p:nvPr/>
        </p:nvGrpSpPr>
        <p:grpSpPr>
          <a:xfrm>
            <a:off x="1172584" y="1392217"/>
            <a:ext cx="6779110" cy="923330"/>
            <a:chOff x="1172584" y="1381459"/>
            <a:chExt cx="6779110" cy="923330"/>
          </a:xfrm>
        </p:grpSpPr>
        <p:sp>
          <p:nvSpPr>
            <p:cNvPr id="14" name="TextBox 13"/>
            <p:cNvSpPr txBox="1"/>
            <p:nvPr/>
          </p:nvSpPr>
          <p:spPr>
            <a:xfrm>
              <a:off x="4147073" y="1381459"/>
              <a:ext cx="877163" cy="923330"/>
            </a:xfrm>
            <a:prstGeom prst="rect">
              <a:avLst/>
            </a:prstGeom>
            <a:noFill/>
          </p:spPr>
          <p:txBody>
            <a:bodyPr wrap="none" rtlCol="0">
              <a:spAutoFit/>
            </a:bodyPr>
            <a:lstStyle/>
            <a:p>
              <a:r>
                <a:rPr lang="en-US" sz="5400" dirty="0">
                  <a:solidFill>
                    <a:srgbClr val="895D1D">
                      <a:lumMod val="60000"/>
                      <a:lumOff val="40000"/>
                    </a:srgbClr>
                  </a:solidFill>
                  <a:latin typeface="Wingdings" pitchFamily="2" charset="2"/>
                </a:rPr>
                <a:t></a:t>
              </a:r>
            </a:p>
          </p:txBody>
        </p:sp>
        <p:cxnSp>
          <p:nvCxnSpPr>
            <p:cNvPr id="15" name="Straight Connector 14"/>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784321366"/>
      </p:ext>
    </p:extLst>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7E8ABE8-3B70-4333-B4D3-11BF704745B6}" type="datetimeFigureOut">
              <a:rPr lang="fa-IR" smtClean="0">
                <a:solidFill>
                  <a:srgbClr val="895D1D"/>
                </a:solidFill>
              </a:rPr>
              <a:pPr/>
              <a:t>23/09/1442</a:t>
            </a:fld>
            <a:endParaRPr lang="fa-IR" dirty="0">
              <a:solidFill>
                <a:srgbClr val="895D1D"/>
              </a:solidFill>
            </a:endParaRPr>
          </a:p>
        </p:txBody>
      </p:sp>
      <p:sp>
        <p:nvSpPr>
          <p:cNvPr id="3" name="Footer Placeholder 2"/>
          <p:cNvSpPr>
            <a:spLocks noGrp="1"/>
          </p:cNvSpPr>
          <p:nvPr>
            <p:ph type="ftr" sz="quarter" idx="11"/>
          </p:nvPr>
        </p:nvSpPr>
        <p:spPr/>
        <p:txBody>
          <a:bodyPr/>
          <a:lstStyle/>
          <a:p>
            <a:endParaRPr lang="fa-IR" dirty="0">
              <a:solidFill>
                <a:srgbClr val="895D1D"/>
              </a:solidFill>
            </a:endParaRPr>
          </a:p>
        </p:txBody>
      </p:sp>
      <p:sp>
        <p:nvSpPr>
          <p:cNvPr id="4" name="Slide Number Placeholder 3"/>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spTree>
    <p:extLst>
      <p:ext uri="{BB962C8B-B14F-4D97-AF65-F5344CB8AC3E}">
        <p14:creationId xmlns:p14="http://schemas.microsoft.com/office/powerpoint/2010/main" val="3194205665"/>
      </p:ext>
    </p:extLst>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034579" y="1678195"/>
            <a:ext cx="3422483" cy="1886921"/>
          </a:xfrm>
        </p:spPr>
        <p:txBody>
          <a:bodyPr anchor="b"/>
          <a:lstStyle>
            <a:lvl1pPr algn="l">
              <a:defRPr sz="2800" b="0"/>
            </a:lvl1pPr>
          </a:lstStyle>
          <a:p>
            <a:r>
              <a:rPr lang="en-US" smtClean="0"/>
              <a:t>Click to edit Master title style</a:t>
            </a:r>
            <a:endParaRPr lang="en-US"/>
          </a:p>
        </p:txBody>
      </p:sp>
      <p:sp>
        <p:nvSpPr>
          <p:cNvPr id="3" name="Content Placeholder 2"/>
          <p:cNvSpPr>
            <a:spLocks noGrp="1"/>
          </p:cNvSpPr>
          <p:nvPr>
            <p:ph idx="1"/>
          </p:nvPr>
        </p:nvSpPr>
        <p:spPr>
          <a:xfrm>
            <a:off x="692001" y="559398"/>
            <a:ext cx="4116667" cy="5566765"/>
          </a:xfrm>
        </p:spPr>
        <p:txBody>
          <a:bodyPr anchor="ctr"/>
          <a:lstStyle>
            <a:lvl1pPr>
              <a:defRPr sz="2400"/>
            </a:lvl1pPr>
            <a:lvl2pPr>
              <a:defRPr sz="2200"/>
            </a:lvl2pPr>
            <a:lvl3pPr>
              <a:defRPr sz="2000"/>
            </a:lvl3pPr>
            <a:lvl4pPr>
              <a:defRPr sz="1800"/>
            </a:lvl4pPr>
            <a:lvl5pPr>
              <a:defRPr sz="16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5034579" y="3603812"/>
            <a:ext cx="3411725" cy="2517289"/>
          </a:xfrm>
        </p:spPr>
        <p:txBody>
          <a:bodyPr>
            <a:normAutofit/>
          </a:bodyPr>
          <a:lstStyle>
            <a:lvl1pPr marL="0" indent="0">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7E8ABE8-3B70-4333-B4D3-11BF704745B6}" type="datetimeFigureOut">
              <a:rPr lang="fa-IR" smtClean="0">
                <a:solidFill>
                  <a:srgbClr val="895D1D"/>
                </a:solidFill>
              </a:rPr>
              <a:pPr/>
              <a:t>23/09/1442</a:t>
            </a:fld>
            <a:endParaRPr lang="fa-IR" dirty="0">
              <a:solidFill>
                <a:srgbClr val="895D1D"/>
              </a:solidFill>
            </a:endParaRPr>
          </a:p>
        </p:txBody>
      </p:sp>
      <p:sp>
        <p:nvSpPr>
          <p:cNvPr id="6" name="Footer Placeholder 5"/>
          <p:cNvSpPr>
            <a:spLocks noGrp="1"/>
          </p:cNvSpPr>
          <p:nvPr>
            <p:ph type="ftr" sz="quarter" idx="11"/>
          </p:nvPr>
        </p:nvSpPr>
        <p:spPr/>
        <p:txBody>
          <a:bodyPr/>
          <a:lstStyle/>
          <a:p>
            <a:endParaRPr lang="fa-IR" dirty="0">
              <a:solidFill>
                <a:srgbClr val="895D1D"/>
              </a:solidFill>
            </a:endParaRPr>
          </a:p>
        </p:txBody>
      </p:sp>
      <p:sp>
        <p:nvSpPr>
          <p:cNvPr id="7" name="Slide Number Placeholder 6"/>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spTree>
    <p:extLst>
      <p:ext uri="{BB962C8B-B14F-4D97-AF65-F5344CB8AC3E}">
        <p14:creationId xmlns:p14="http://schemas.microsoft.com/office/powerpoint/2010/main" val="4180599493"/>
      </p:ext>
    </p:extLst>
  </p:cSld>
  <p:clrMapOvr>
    <a:masterClrMapping/>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731" y="4668818"/>
            <a:ext cx="7767021" cy="644729"/>
          </a:xfrm>
        </p:spPr>
        <p:txBody>
          <a:bodyPr anchor="b"/>
          <a:lstStyle>
            <a:lvl1pPr algn="ctr">
              <a:defRPr sz="2800" b="0"/>
            </a:lvl1pPr>
          </a:lstStyle>
          <a:p>
            <a:r>
              <a:rPr lang="en-US" smtClean="0"/>
              <a:t>Click to edit Master title style</a:t>
            </a:r>
            <a:endParaRPr lang="en-US"/>
          </a:p>
        </p:txBody>
      </p:sp>
      <p:sp>
        <p:nvSpPr>
          <p:cNvPr id="3" name="Picture Placeholder 2"/>
          <p:cNvSpPr>
            <a:spLocks noGrp="1"/>
          </p:cNvSpPr>
          <p:nvPr>
            <p:ph type="pic" idx="1"/>
          </p:nvPr>
        </p:nvSpPr>
        <p:spPr>
          <a:xfrm rot="240000">
            <a:off x="2183792" y="666965"/>
            <a:ext cx="4772156" cy="3598016"/>
          </a:xfrm>
          <a:solidFill>
            <a:srgbClr val="FFFFFF">
              <a:shade val="85000"/>
            </a:srgbClr>
          </a:solidFill>
          <a:ln w="190500" cap="sq">
            <a:solidFill>
              <a:srgbClr val="FFFFFF"/>
            </a:solidFill>
            <a:miter lim="800000"/>
          </a:ln>
          <a:effectLst>
            <a:outerShdw blurRad="65000" dist="50800" dir="12900000" kx="195000" ky="145000" algn="tl" rotWithShape="0">
              <a:srgbClr val="000000">
                <a:alpha val="24000"/>
              </a:srgbClr>
            </a:outerShdw>
          </a:effectLst>
          <a:scene3d>
            <a:camera prst="orthographicFront">
              <a:rot lat="0" lon="0" rev="360000"/>
            </a:camera>
            <a:lightRig rig="twoPt" dir="t">
              <a:rot lat="0" lon="0" rev="7200000"/>
            </a:lightRig>
          </a:scene3d>
          <a:sp3d contourW="12700">
            <a:bevelT w="25400" h="19050"/>
            <a:contourClr>
              <a:srgbClr val="969696"/>
            </a:contourClr>
          </a:sp3d>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688489" y="5324306"/>
            <a:ext cx="7756264" cy="804862"/>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7E8ABE8-3B70-4333-B4D3-11BF704745B6}" type="datetimeFigureOut">
              <a:rPr lang="fa-IR" smtClean="0">
                <a:solidFill>
                  <a:srgbClr val="895D1D"/>
                </a:solidFill>
              </a:rPr>
              <a:pPr/>
              <a:t>23/09/1442</a:t>
            </a:fld>
            <a:endParaRPr lang="fa-IR" dirty="0">
              <a:solidFill>
                <a:srgbClr val="895D1D"/>
              </a:solidFill>
            </a:endParaRPr>
          </a:p>
        </p:txBody>
      </p:sp>
      <p:sp>
        <p:nvSpPr>
          <p:cNvPr id="6" name="Footer Placeholder 5"/>
          <p:cNvSpPr>
            <a:spLocks noGrp="1"/>
          </p:cNvSpPr>
          <p:nvPr>
            <p:ph type="ftr" sz="quarter" idx="11"/>
          </p:nvPr>
        </p:nvSpPr>
        <p:spPr/>
        <p:txBody>
          <a:bodyPr/>
          <a:lstStyle/>
          <a:p>
            <a:endParaRPr lang="fa-IR" dirty="0">
              <a:solidFill>
                <a:srgbClr val="895D1D"/>
              </a:solidFill>
            </a:endParaRPr>
          </a:p>
        </p:txBody>
      </p:sp>
      <p:sp>
        <p:nvSpPr>
          <p:cNvPr id="7" name="Slide Number Placeholder 6"/>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spTree>
    <p:extLst>
      <p:ext uri="{BB962C8B-B14F-4D97-AF65-F5344CB8AC3E}">
        <p14:creationId xmlns:p14="http://schemas.microsoft.com/office/powerpoint/2010/main" val="329358669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3">
        <a:schemeClr val="bg2"/>
      </p:bgRef>
    </p:bg>
    <p:spTree>
      <p:nvGrpSpPr>
        <p:cNvPr id="1" name=""/>
        <p:cNvGrpSpPr/>
        <p:nvPr/>
      </p:nvGrpSpPr>
      <p:grpSpPr>
        <a:xfrm>
          <a:off x="0" y="0"/>
          <a:ext cx="0" cy="0"/>
          <a:chOff x="0" y="0"/>
          <a:chExt cx="0" cy="0"/>
        </a:xfrm>
      </p:grpSpPr>
      <p:pic>
        <p:nvPicPr>
          <p:cNvPr id="7" name="Picture 6" descr="CoverOverlay.png"/>
          <p:cNvPicPr>
            <a:picLocks noChangeAspect="1"/>
          </p:cNvPicPr>
          <p:nvPr/>
        </p:nvPicPr>
        <p:blipFill>
          <a:blip r:embed="rId2" cstate="print"/>
          <a:stretch>
            <a:fillRect/>
          </a:stretch>
        </p:blipFill>
        <p:spPr>
          <a:xfrm>
            <a:off x="0" y="0"/>
            <a:ext cx="9144000" cy="6858000"/>
          </a:xfrm>
          <a:prstGeom prst="rect">
            <a:avLst/>
          </a:prstGeom>
        </p:spPr>
      </p:pic>
      <p:sp>
        <p:nvSpPr>
          <p:cNvPr id="4" name="Date Placeholder 3"/>
          <p:cNvSpPr>
            <a:spLocks noGrp="1"/>
          </p:cNvSpPr>
          <p:nvPr>
            <p:ph type="dt" sz="half" idx="10"/>
          </p:nvPr>
        </p:nvSpPr>
        <p:spPr/>
        <p:txBody>
          <a:bodyPr/>
          <a:lstStyle>
            <a:lvl1pPr>
              <a:defRPr>
                <a:solidFill>
                  <a:schemeClr val="tx2"/>
                </a:solidFill>
              </a:defRPr>
            </a:lvl1pPr>
          </a:lstStyle>
          <a:p>
            <a:fld id="{D7E8ABE8-3B70-4333-B4D3-11BF704745B6}" type="datetimeFigureOut">
              <a:rPr lang="fa-IR" smtClean="0">
                <a:solidFill>
                  <a:srgbClr val="ECE9C6"/>
                </a:solidFill>
              </a:rPr>
              <a:pPr/>
              <a:t>23/09/1442</a:t>
            </a:fld>
            <a:endParaRPr lang="fa-IR" dirty="0">
              <a:solidFill>
                <a:srgbClr val="ECE9C6"/>
              </a:solidFill>
            </a:endParaRPr>
          </a:p>
        </p:txBody>
      </p:sp>
      <p:sp>
        <p:nvSpPr>
          <p:cNvPr id="5" name="Footer Placeholder 4"/>
          <p:cNvSpPr>
            <a:spLocks noGrp="1"/>
          </p:cNvSpPr>
          <p:nvPr>
            <p:ph type="ftr" sz="quarter" idx="11"/>
          </p:nvPr>
        </p:nvSpPr>
        <p:spPr/>
        <p:txBody>
          <a:bodyPr/>
          <a:lstStyle>
            <a:lvl1pPr>
              <a:defRPr>
                <a:solidFill>
                  <a:schemeClr val="tx2"/>
                </a:solidFill>
              </a:defRPr>
            </a:lvl1pPr>
          </a:lstStyle>
          <a:p>
            <a:endParaRPr lang="fa-IR" dirty="0">
              <a:solidFill>
                <a:srgbClr val="ECE9C6"/>
              </a:solidFill>
            </a:endParaRPr>
          </a:p>
        </p:txBody>
      </p:sp>
      <p:sp>
        <p:nvSpPr>
          <p:cNvPr id="6" name="Slide Number Placeholder 5"/>
          <p:cNvSpPr>
            <a:spLocks noGrp="1"/>
          </p:cNvSpPr>
          <p:nvPr>
            <p:ph type="sldNum" sz="quarter" idx="12"/>
          </p:nvPr>
        </p:nvSpPr>
        <p:spPr/>
        <p:txBody>
          <a:bodyPr/>
          <a:lstStyle>
            <a:lvl1pPr>
              <a:defRPr>
                <a:solidFill>
                  <a:schemeClr val="tx2"/>
                </a:solidFill>
              </a:defRPr>
            </a:lvl1pPr>
          </a:lstStyle>
          <a:p>
            <a:fld id="{858DA87A-3E35-46CE-9A7B-EEA76CC62240}" type="slidenum">
              <a:rPr lang="fa-IR" smtClean="0">
                <a:solidFill>
                  <a:srgbClr val="ECE9C6"/>
                </a:solidFill>
              </a:rPr>
              <a:pPr/>
              <a:t>‹#›</a:t>
            </a:fld>
            <a:endParaRPr lang="fa-IR" dirty="0">
              <a:solidFill>
                <a:srgbClr val="ECE9C6"/>
              </a:solidFill>
            </a:endParaRPr>
          </a:p>
        </p:txBody>
      </p:sp>
      <p:grpSp>
        <p:nvGrpSpPr>
          <p:cNvPr id="8" name="Group 7"/>
          <p:cNvGrpSpPr/>
          <p:nvPr/>
        </p:nvGrpSpPr>
        <p:grpSpPr>
          <a:xfrm>
            <a:off x="1194101" y="2887530"/>
            <a:ext cx="6779110" cy="923330"/>
            <a:chOff x="1172584" y="1381459"/>
            <a:chExt cx="6779110" cy="923330"/>
          </a:xfrm>
          <a:effectLst>
            <a:outerShdw blurRad="38100" dist="12700" dir="16200000" rotWithShape="0">
              <a:prstClr val="black">
                <a:alpha val="30000"/>
              </a:prstClr>
            </a:outerShdw>
          </a:effectLst>
        </p:grpSpPr>
        <p:sp>
          <p:nvSpPr>
            <p:cNvPr id="9" name="TextBox 8"/>
            <p:cNvSpPr txBox="1"/>
            <p:nvPr/>
          </p:nvSpPr>
          <p:spPr>
            <a:xfrm>
              <a:off x="4147073" y="1381459"/>
              <a:ext cx="877163" cy="923330"/>
            </a:xfrm>
            <a:prstGeom prst="rect">
              <a:avLst/>
            </a:prstGeom>
            <a:noFill/>
          </p:spPr>
          <p:txBody>
            <a:bodyPr wrap="none" rtlCol="0">
              <a:spAutoFit/>
            </a:bodyPr>
            <a:lstStyle/>
            <a:p>
              <a:r>
                <a:rPr lang="en-US" sz="5400" dirty="0">
                  <a:ln w="3175">
                    <a:solidFill>
                      <a:srgbClr val="ECE9C6">
                        <a:alpha val="60000"/>
                      </a:srgbClr>
                    </a:solidFill>
                  </a:ln>
                  <a:solidFill>
                    <a:srgbClr val="ECE9C6">
                      <a:lumMod val="90000"/>
                    </a:srgbClr>
                  </a:solidFill>
                  <a:effectLst>
                    <a:outerShdw blurRad="34925" dist="12700" dir="14400000" algn="ctr" rotWithShape="0">
                      <a:srgbClr val="000000">
                        <a:alpha val="21000"/>
                      </a:srgbClr>
                    </a:outerShdw>
                  </a:effectLst>
                  <a:latin typeface="Wingdings" pitchFamily="2" charset="2"/>
                </a:rPr>
                <a:t></a:t>
              </a:r>
            </a:p>
          </p:txBody>
        </p:sp>
        <p:cxnSp>
          <p:nvCxnSpPr>
            <p:cNvPr id="10" name="Straight Connector 9"/>
            <p:cNvCxnSpPr/>
            <p:nvPr/>
          </p:nvCxnSpPr>
          <p:spPr>
            <a:xfrm rot="10800000">
              <a:off x="1172584" y="1925620"/>
              <a:ext cx="3119718" cy="1588"/>
            </a:xfrm>
            <a:prstGeom prst="line">
              <a:avLst/>
            </a:prstGeom>
            <a:ln>
              <a:solidFill>
                <a:schemeClr val="tx2">
                  <a:lumMod val="90000"/>
                </a:schemeClr>
              </a:solidFill>
            </a:ln>
            <a:effectLst/>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rot="10800000">
              <a:off x="4831976" y="1922930"/>
              <a:ext cx="3119718" cy="1588"/>
            </a:xfrm>
            <a:prstGeom prst="line">
              <a:avLst/>
            </a:prstGeom>
            <a:ln>
              <a:solidFill>
                <a:schemeClr val="tx2">
                  <a:lumMod val="90000"/>
                </a:schemeClr>
              </a:solidFill>
            </a:ln>
            <a:effectLst/>
          </p:spPr>
          <p:style>
            <a:lnRef idx="1">
              <a:schemeClr val="accent1"/>
            </a:lnRef>
            <a:fillRef idx="0">
              <a:schemeClr val="accent1"/>
            </a:fillRef>
            <a:effectRef idx="0">
              <a:schemeClr val="accent1"/>
            </a:effectRef>
            <a:fontRef idx="minor">
              <a:schemeClr val="tx1"/>
            </a:fontRef>
          </p:style>
        </p:cxnSp>
      </p:grpSp>
      <p:sp>
        <p:nvSpPr>
          <p:cNvPr id="2" name="Title 1"/>
          <p:cNvSpPr>
            <a:spLocks noGrp="1"/>
          </p:cNvSpPr>
          <p:nvPr>
            <p:ph type="ctrTitle"/>
          </p:nvPr>
        </p:nvSpPr>
        <p:spPr>
          <a:xfrm>
            <a:off x="1183341" y="1387737"/>
            <a:ext cx="6777318" cy="1731982"/>
          </a:xfrm>
        </p:spPr>
        <p:txBody>
          <a:bodyPr anchor="b"/>
          <a:lstStyle>
            <a:lvl1pPr>
              <a:defRPr>
                <a:ln w="3175">
                  <a:solidFill>
                    <a:schemeClr val="tx1">
                      <a:alpha val="65000"/>
                    </a:schemeClr>
                  </a:solidFill>
                </a:ln>
                <a:solidFill>
                  <a:schemeClr val="tx1"/>
                </a:solidFill>
                <a:effectLst>
                  <a:outerShdw blurRad="25400" dist="12700" dir="14220000" rotWithShape="0">
                    <a:prstClr val="black">
                      <a:alpha val="50000"/>
                    </a:prstClr>
                  </a:outerShdw>
                </a:effectLst>
              </a:defRPr>
            </a:lvl1pPr>
          </a:lstStyle>
          <a:p>
            <a:r>
              <a:rPr lang="en-US" smtClean="0"/>
              <a:t>Click to edit Master title style</a:t>
            </a:r>
            <a:endParaRPr lang="en-US" dirty="0"/>
          </a:p>
        </p:txBody>
      </p:sp>
      <p:sp>
        <p:nvSpPr>
          <p:cNvPr id="3" name="Subtitle 2"/>
          <p:cNvSpPr>
            <a:spLocks noGrp="1"/>
          </p:cNvSpPr>
          <p:nvPr>
            <p:ph type="subTitle" idx="1"/>
          </p:nvPr>
        </p:nvSpPr>
        <p:spPr>
          <a:xfrm>
            <a:off x="1371600" y="3767862"/>
            <a:ext cx="6400800" cy="1752600"/>
          </a:xfrm>
        </p:spPr>
        <p:txBody>
          <a:bodyPr/>
          <a:lstStyle>
            <a:lvl1pPr marL="0" indent="0" algn="ctr">
              <a:buNone/>
              <a:defRPr>
                <a:solidFill>
                  <a:schemeClr val="tx1"/>
                </a:solidFill>
                <a:effectLst>
                  <a:outerShdw blurRad="34925" dist="12700" dir="14400000" rotWithShape="0">
                    <a:prstClr val="black">
                      <a:alpha val="21000"/>
                    </a:prstClr>
                  </a:outerShdw>
                </a:effectLs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Tree>
    <p:extLst>
      <p:ext uri="{BB962C8B-B14F-4D97-AF65-F5344CB8AC3E}">
        <p14:creationId xmlns:p14="http://schemas.microsoft.com/office/powerpoint/2010/main" val="2078709161"/>
      </p:ext>
    </p:extLst>
  </p:cSld>
  <p:clrMapOvr>
    <a:overrideClrMapping bg1="dk1" tx1="lt1" bg2="dk2" tx2="lt2" accent1="accent1" accent2="accent2" accent3="accent3" accent4="accent4" accent5="accent5" accent6="accent6" hlink="hlink" folHlink="folHlink"/>
  </p:clrMapOvr>
</p:sldLayout>
</file>

<file path=ppt/slideLayouts/slideLayout12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nchor="ct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7E8ABE8-3B70-4333-B4D3-11BF704745B6}" type="datetimeFigureOut">
              <a:rPr lang="fa-IR" smtClean="0">
                <a:solidFill>
                  <a:srgbClr val="895D1D"/>
                </a:solidFill>
              </a:rPr>
              <a:pPr/>
              <a:t>23/09/1442</a:t>
            </a:fld>
            <a:endParaRPr lang="fa-IR" dirty="0">
              <a:solidFill>
                <a:srgbClr val="895D1D"/>
              </a:solidFill>
            </a:endParaRPr>
          </a:p>
        </p:txBody>
      </p:sp>
      <p:sp>
        <p:nvSpPr>
          <p:cNvPr id="5" name="Footer Placeholder 4"/>
          <p:cNvSpPr>
            <a:spLocks noGrp="1"/>
          </p:cNvSpPr>
          <p:nvPr>
            <p:ph type="ftr" sz="quarter" idx="11"/>
          </p:nvPr>
        </p:nvSpPr>
        <p:spPr/>
        <p:txBody>
          <a:bodyPr/>
          <a:lstStyle/>
          <a:p>
            <a:endParaRPr lang="fa-IR" dirty="0">
              <a:solidFill>
                <a:srgbClr val="895D1D"/>
              </a:solidFill>
            </a:endParaRPr>
          </a:p>
        </p:txBody>
      </p:sp>
      <p:sp>
        <p:nvSpPr>
          <p:cNvPr id="6" name="Slide Number Placeholder 5"/>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grpSp>
        <p:nvGrpSpPr>
          <p:cNvPr id="11" name="Group 10"/>
          <p:cNvGrpSpPr/>
          <p:nvPr/>
        </p:nvGrpSpPr>
        <p:grpSpPr>
          <a:xfrm>
            <a:off x="1172584" y="1392217"/>
            <a:ext cx="6779110" cy="923330"/>
            <a:chOff x="1172584" y="1381459"/>
            <a:chExt cx="6779110" cy="923330"/>
          </a:xfrm>
        </p:grpSpPr>
        <p:sp>
          <p:nvSpPr>
            <p:cNvPr id="15" name="TextBox 14"/>
            <p:cNvSpPr txBox="1"/>
            <p:nvPr/>
          </p:nvSpPr>
          <p:spPr>
            <a:xfrm>
              <a:off x="4147073" y="1381459"/>
              <a:ext cx="877163" cy="923330"/>
            </a:xfrm>
            <a:prstGeom prst="rect">
              <a:avLst/>
            </a:prstGeom>
            <a:noFill/>
          </p:spPr>
          <p:txBody>
            <a:bodyPr wrap="none" rtlCol="0">
              <a:spAutoFit/>
            </a:bodyPr>
            <a:lstStyle/>
            <a:p>
              <a:r>
                <a:rPr lang="en-US" sz="5400" dirty="0">
                  <a:solidFill>
                    <a:srgbClr val="895D1D">
                      <a:lumMod val="60000"/>
                      <a:lumOff val="40000"/>
                    </a:srgbClr>
                  </a:solidFill>
                  <a:latin typeface="Wingdings" pitchFamily="2" charset="2"/>
                </a:rPr>
                <a:t></a:t>
              </a:r>
            </a:p>
          </p:txBody>
        </p:sp>
        <p:cxnSp>
          <p:nvCxnSpPr>
            <p:cNvPr id="16" name="Straight Connector 15"/>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606935753"/>
      </p:ext>
    </p:extLst>
  </p:cSld>
  <p:clrMapOvr>
    <a:masterClrMapping/>
  </p:clrMapOvr>
</p:sldLayout>
</file>

<file path=ppt/slideLayouts/slideLayout12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66560" y="559398"/>
            <a:ext cx="1678193" cy="5566765"/>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88488" y="849854"/>
            <a:ext cx="5507917" cy="5023821"/>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7E8ABE8-3B70-4333-B4D3-11BF704745B6}" type="datetimeFigureOut">
              <a:rPr lang="fa-IR" smtClean="0">
                <a:solidFill>
                  <a:srgbClr val="895D1D"/>
                </a:solidFill>
              </a:rPr>
              <a:pPr/>
              <a:t>23/09/1442</a:t>
            </a:fld>
            <a:endParaRPr lang="fa-IR" dirty="0">
              <a:solidFill>
                <a:srgbClr val="895D1D"/>
              </a:solidFill>
            </a:endParaRPr>
          </a:p>
        </p:txBody>
      </p:sp>
      <p:sp>
        <p:nvSpPr>
          <p:cNvPr id="5" name="Footer Placeholder 4"/>
          <p:cNvSpPr>
            <a:spLocks noGrp="1"/>
          </p:cNvSpPr>
          <p:nvPr>
            <p:ph type="ftr" sz="quarter" idx="11"/>
          </p:nvPr>
        </p:nvSpPr>
        <p:spPr/>
        <p:txBody>
          <a:bodyPr/>
          <a:lstStyle/>
          <a:p>
            <a:endParaRPr lang="fa-IR" dirty="0">
              <a:solidFill>
                <a:srgbClr val="895D1D"/>
              </a:solidFill>
            </a:endParaRPr>
          </a:p>
        </p:txBody>
      </p:sp>
      <p:sp>
        <p:nvSpPr>
          <p:cNvPr id="6" name="Slide Number Placeholder 5"/>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grpSp>
        <p:nvGrpSpPr>
          <p:cNvPr id="11" name="Group 10"/>
          <p:cNvGrpSpPr/>
          <p:nvPr/>
        </p:nvGrpSpPr>
        <p:grpSpPr>
          <a:xfrm rot="5400000">
            <a:off x="3909050" y="2880823"/>
            <a:ext cx="5480154" cy="923330"/>
            <a:chOff x="1815339" y="1381459"/>
            <a:chExt cx="5480154" cy="923330"/>
          </a:xfrm>
        </p:grpSpPr>
        <p:sp>
          <p:nvSpPr>
            <p:cNvPr id="12" name="TextBox 11"/>
            <p:cNvSpPr txBox="1"/>
            <p:nvPr/>
          </p:nvSpPr>
          <p:spPr>
            <a:xfrm>
              <a:off x="4147073" y="1381459"/>
              <a:ext cx="877163" cy="923330"/>
            </a:xfrm>
            <a:prstGeom prst="rect">
              <a:avLst/>
            </a:prstGeom>
            <a:noFill/>
          </p:spPr>
          <p:txBody>
            <a:bodyPr wrap="none" rtlCol="0">
              <a:spAutoFit/>
            </a:bodyPr>
            <a:lstStyle/>
            <a:p>
              <a:r>
                <a:rPr lang="en-US" sz="5400" dirty="0">
                  <a:solidFill>
                    <a:srgbClr val="895D1D">
                      <a:lumMod val="60000"/>
                      <a:lumOff val="40000"/>
                    </a:srgbClr>
                  </a:solidFill>
                  <a:latin typeface="Wingdings" pitchFamily="2" charset="2"/>
                </a:rPr>
                <a:t></a:t>
              </a:r>
            </a:p>
          </p:txBody>
        </p:sp>
        <p:cxnSp>
          <p:nvCxnSpPr>
            <p:cNvPr id="13" name="Straight Connector 12"/>
            <p:cNvCxnSpPr/>
            <p:nvPr/>
          </p:nvCxnSpPr>
          <p:spPr>
            <a:xfrm flipH="1" flipV="1">
              <a:off x="1815339" y="1924709"/>
              <a:ext cx="2468880" cy="2505"/>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rot="10800000">
              <a:off x="4826613" y="1927417"/>
              <a:ext cx="2468880"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487715847"/>
      </p:ext>
    </p:extLst>
  </p:cSld>
  <p:clrMapOvr>
    <a:masterClrMapping/>
  </p:clrMapOvr>
</p:sldLayout>
</file>

<file path=ppt/slideLayouts/slideLayout122.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3">
        <a:schemeClr val="bg2"/>
      </p:bgRef>
    </p:bg>
    <p:spTree>
      <p:nvGrpSpPr>
        <p:cNvPr id="1" name=""/>
        <p:cNvGrpSpPr/>
        <p:nvPr/>
      </p:nvGrpSpPr>
      <p:grpSpPr>
        <a:xfrm>
          <a:off x="0" y="0"/>
          <a:ext cx="0" cy="0"/>
          <a:chOff x="0" y="0"/>
          <a:chExt cx="0" cy="0"/>
        </a:xfrm>
      </p:grpSpPr>
      <p:pic>
        <p:nvPicPr>
          <p:cNvPr id="7" name="Picture 6" descr="CoverOverlay.png"/>
          <p:cNvPicPr>
            <a:picLocks noChangeAspect="1"/>
          </p:cNvPicPr>
          <p:nvPr/>
        </p:nvPicPr>
        <p:blipFill>
          <a:blip r:embed="rId2" cstate="print"/>
          <a:stretch>
            <a:fillRect/>
          </a:stretch>
        </p:blipFill>
        <p:spPr>
          <a:xfrm>
            <a:off x="0" y="0"/>
            <a:ext cx="9144000" cy="6858000"/>
          </a:xfrm>
          <a:prstGeom prst="rect">
            <a:avLst/>
          </a:prstGeom>
        </p:spPr>
      </p:pic>
      <p:sp>
        <p:nvSpPr>
          <p:cNvPr id="4" name="Date Placeholder 3"/>
          <p:cNvSpPr>
            <a:spLocks noGrp="1"/>
          </p:cNvSpPr>
          <p:nvPr>
            <p:ph type="dt" sz="half" idx="10"/>
          </p:nvPr>
        </p:nvSpPr>
        <p:spPr/>
        <p:txBody>
          <a:bodyPr/>
          <a:lstStyle>
            <a:lvl1pPr>
              <a:defRPr>
                <a:solidFill>
                  <a:schemeClr val="tx2"/>
                </a:solidFill>
              </a:defRPr>
            </a:lvl1pPr>
          </a:lstStyle>
          <a:p>
            <a:fld id="{D7E8ABE8-3B70-4333-B4D3-11BF704745B6}" type="datetimeFigureOut">
              <a:rPr lang="fa-IR" smtClean="0">
                <a:solidFill>
                  <a:srgbClr val="ECE9C6"/>
                </a:solidFill>
              </a:rPr>
              <a:pPr/>
              <a:t>23/09/1442</a:t>
            </a:fld>
            <a:endParaRPr lang="fa-IR" dirty="0">
              <a:solidFill>
                <a:srgbClr val="ECE9C6"/>
              </a:solidFill>
            </a:endParaRPr>
          </a:p>
        </p:txBody>
      </p:sp>
      <p:sp>
        <p:nvSpPr>
          <p:cNvPr id="5" name="Footer Placeholder 4"/>
          <p:cNvSpPr>
            <a:spLocks noGrp="1"/>
          </p:cNvSpPr>
          <p:nvPr>
            <p:ph type="ftr" sz="quarter" idx="11"/>
          </p:nvPr>
        </p:nvSpPr>
        <p:spPr/>
        <p:txBody>
          <a:bodyPr/>
          <a:lstStyle>
            <a:lvl1pPr>
              <a:defRPr>
                <a:solidFill>
                  <a:schemeClr val="tx2"/>
                </a:solidFill>
              </a:defRPr>
            </a:lvl1pPr>
          </a:lstStyle>
          <a:p>
            <a:endParaRPr lang="fa-IR" dirty="0">
              <a:solidFill>
                <a:srgbClr val="ECE9C6"/>
              </a:solidFill>
            </a:endParaRPr>
          </a:p>
        </p:txBody>
      </p:sp>
      <p:sp>
        <p:nvSpPr>
          <p:cNvPr id="6" name="Slide Number Placeholder 5"/>
          <p:cNvSpPr>
            <a:spLocks noGrp="1"/>
          </p:cNvSpPr>
          <p:nvPr>
            <p:ph type="sldNum" sz="quarter" idx="12"/>
          </p:nvPr>
        </p:nvSpPr>
        <p:spPr/>
        <p:txBody>
          <a:bodyPr/>
          <a:lstStyle>
            <a:lvl1pPr>
              <a:defRPr>
                <a:solidFill>
                  <a:schemeClr val="tx2"/>
                </a:solidFill>
              </a:defRPr>
            </a:lvl1pPr>
          </a:lstStyle>
          <a:p>
            <a:fld id="{858DA87A-3E35-46CE-9A7B-EEA76CC62240}" type="slidenum">
              <a:rPr lang="fa-IR" smtClean="0">
                <a:solidFill>
                  <a:srgbClr val="ECE9C6"/>
                </a:solidFill>
              </a:rPr>
              <a:pPr/>
              <a:t>‹#›</a:t>
            </a:fld>
            <a:endParaRPr lang="fa-IR" dirty="0">
              <a:solidFill>
                <a:srgbClr val="ECE9C6"/>
              </a:solidFill>
            </a:endParaRPr>
          </a:p>
        </p:txBody>
      </p:sp>
      <p:grpSp>
        <p:nvGrpSpPr>
          <p:cNvPr id="8" name="Group 7"/>
          <p:cNvGrpSpPr/>
          <p:nvPr/>
        </p:nvGrpSpPr>
        <p:grpSpPr>
          <a:xfrm>
            <a:off x="1194101" y="2887530"/>
            <a:ext cx="6779110" cy="923330"/>
            <a:chOff x="1172584" y="1381459"/>
            <a:chExt cx="6779110" cy="923330"/>
          </a:xfrm>
          <a:effectLst>
            <a:outerShdw blurRad="38100" dist="12700" dir="16200000" rotWithShape="0">
              <a:prstClr val="black">
                <a:alpha val="30000"/>
              </a:prstClr>
            </a:outerShdw>
          </a:effectLst>
        </p:grpSpPr>
        <p:sp>
          <p:nvSpPr>
            <p:cNvPr id="9" name="TextBox 8"/>
            <p:cNvSpPr txBox="1"/>
            <p:nvPr/>
          </p:nvSpPr>
          <p:spPr>
            <a:xfrm>
              <a:off x="4147073" y="1381459"/>
              <a:ext cx="877163" cy="923330"/>
            </a:xfrm>
            <a:prstGeom prst="rect">
              <a:avLst/>
            </a:prstGeom>
            <a:noFill/>
          </p:spPr>
          <p:txBody>
            <a:bodyPr wrap="none" rtlCol="0">
              <a:spAutoFit/>
            </a:bodyPr>
            <a:lstStyle/>
            <a:p>
              <a:r>
                <a:rPr lang="en-US" sz="5400" dirty="0">
                  <a:ln w="3175">
                    <a:solidFill>
                      <a:srgbClr val="ECE9C6">
                        <a:alpha val="60000"/>
                      </a:srgbClr>
                    </a:solidFill>
                  </a:ln>
                  <a:solidFill>
                    <a:srgbClr val="ECE9C6">
                      <a:lumMod val="90000"/>
                    </a:srgbClr>
                  </a:solidFill>
                  <a:effectLst>
                    <a:outerShdw blurRad="34925" dist="12700" dir="14400000" algn="ctr" rotWithShape="0">
                      <a:srgbClr val="000000">
                        <a:alpha val="21000"/>
                      </a:srgbClr>
                    </a:outerShdw>
                  </a:effectLst>
                  <a:latin typeface="Wingdings" pitchFamily="2" charset="2"/>
                </a:rPr>
                <a:t></a:t>
              </a:r>
            </a:p>
          </p:txBody>
        </p:sp>
        <p:cxnSp>
          <p:nvCxnSpPr>
            <p:cNvPr id="10" name="Straight Connector 9"/>
            <p:cNvCxnSpPr/>
            <p:nvPr/>
          </p:nvCxnSpPr>
          <p:spPr>
            <a:xfrm rot="10800000">
              <a:off x="1172584" y="1925620"/>
              <a:ext cx="3119718" cy="1588"/>
            </a:xfrm>
            <a:prstGeom prst="line">
              <a:avLst/>
            </a:prstGeom>
            <a:ln>
              <a:solidFill>
                <a:schemeClr val="tx2">
                  <a:lumMod val="90000"/>
                </a:schemeClr>
              </a:solidFill>
            </a:ln>
            <a:effectLst/>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rot="10800000">
              <a:off x="4831976" y="1922930"/>
              <a:ext cx="3119718" cy="1588"/>
            </a:xfrm>
            <a:prstGeom prst="line">
              <a:avLst/>
            </a:prstGeom>
            <a:ln>
              <a:solidFill>
                <a:schemeClr val="tx2">
                  <a:lumMod val="90000"/>
                </a:schemeClr>
              </a:solidFill>
            </a:ln>
            <a:effectLst/>
          </p:spPr>
          <p:style>
            <a:lnRef idx="1">
              <a:schemeClr val="accent1"/>
            </a:lnRef>
            <a:fillRef idx="0">
              <a:schemeClr val="accent1"/>
            </a:fillRef>
            <a:effectRef idx="0">
              <a:schemeClr val="accent1"/>
            </a:effectRef>
            <a:fontRef idx="minor">
              <a:schemeClr val="tx1"/>
            </a:fontRef>
          </p:style>
        </p:cxnSp>
      </p:grpSp>
      <p:sp>
        <p:nvSpPr>
          <p:cNvPr id="2" name="Title 1"/>
          <p:cNvSpPr>
            <a:spLocks noGrp="1"/>
          </p:cNvSpPr>
          <p:nvPr>
            <p:ph type="ctrTitle"/>
          </p:nvPr>
        </p:nvSpPr>
        <p:spPr>
          <a:xfrm>
            <a:off x="1183341" y="1387737"/>
            <a:ext cx="6777318" cy="1731982"/>
          </a:xfrm>
        </p:spPr>
        <p:txBody>
          <a:bodyPr anchor="b"/>
          <a:lstStyle>
            <a:lvl1pPr>
              <a:defRPr>
                <a:ln w="3175">
                  <a:solidFill>
                    <a:schemeClr val="tx1">
                      <a:alpha val="65000"/>
                    </a:schemeClr>
                  </a:solidFill>
                </a:ln>
                <a:solidFill>
                  <a:schemeClr val="tx1"/>
                </a:solidFill>
                <a:effectLst>
                  <a:outerShdw blurRad="25400" dist="12700" dir="14220000" rotWithShape="0">
                    <a:prstClr val="black">
                      <a:alpha val="50000"/>
                    </a:prstClr>
                  </a:outerShdw>
                </a:effectLst>
              </a:defRPr>
            </a:lvl1pPr>
          </a:lstStyle>
          <a:p>
            <a:r>
              <a:rPr lang="en-US" smtClean="0"/>
              <a:t>Click to edit Master title style</a:t>
            </a:r>
            <a:endParaRPr lang="en-US" dirty="0"/>
          </a:p>
        </p:txBody>
      </p:sp>
      <p:sp>
        <p:nvSpPr>
          <p:cNvPr id="3" name="Subtitle 2"/>
          <p:cNvSpPr>
            <a:spLocks noGrp="1"/>
          </p:cNvSpPr>
          <p:nvPr>
            <p:ph type="subTitle" idx="1"/>
          </p:nvPr>
        </p:nvSpPr>
        <p:spPr>
          <a:xfrm>
            <a:off x="1371600" y="3767862"/>
            <a:ext cx="6400800" cy="1752600"/>
          </a:xfrm>
        </p:spPr>
        <p:txBody>
          <a:bodyPr/>
          <a:lstStyle>
            <a:lvl1pPr marL="0" indent="0" algn="ctr">
              <a:buNone/>
              <a:defRPr>
                <a:solidFill>
                  <a:schemeClr val="tx1"/>
                </a:solidFill>
                <a:effectLst>
                  <a:outerShdw blurRad="34925" dist="12700" dir="14400000" rotWithShape="0">
                    <a:prstClr val="black">
                      <a:alpha val="21000"/>
                    </a:prstClr>
                  </a:outerShdw>
                </a:effectLs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Tree>
    <p:extLst>
      <p:ext uri="{BB962C8B-B14F-4D97-AF65-F5344CB8AC3E}">
        <p14:creationId xmlns:p14="http://schemas.microsoft.com/office/powerpoint/2010/main" val="1324649631"/>
      </p:ext>
    </p:extLst>
  </p:cSld>
  <p:clrMapOvr>
    <a:overrideClrMapping bg1="dk1" tx1="lt1" bg2="dk2" tx2="lt2" accent1="accent1" accent2="accent2" accent3="accent3" accent4="accent4" accent5="accent5" accent6="accent6" hlink="hlink" folHlink="folHlink"/>
  </p:clrMapOvr>
</p:sldLayout>
</file>

<file path=ppt/slideLayouts/slideLayout123.xml><?xml version="1.0" encoding="utf-8"?>
<p:sldLayout xmlns:a="http://schemas.openxmlformats.org/drawingml/2006/main" xmlns:r="http://schemas.openxmlformats.org/officeDocument/2006/relationships" xmlns:p="http://schemas.openxmlformats.org/presentationml/2006/main" type="obj" preserve="1">
  <p:cSld name="Title and Content">
    <p:bg>
      <p:bgRef idx="1002">
        <a:schemeClr val="bg1"/>
      </p:bgRef>
    </p:bg>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7E8ABE8-3B70-4333-B4D3-11BF704745B6}" type="datetimeFigureOut">
              <a:rPr lang="fa-IR" smtClean="0">
                <a:solidFill>
                  <a:srgbClr val="895D1D"/>
                </a:solidFill>
              </a:rPr>
              <a:pPr/>
              <a:t>23/09/1442</a:t>
            </a:fld>
            <a:endParaRPr lang="fa-IR" dirty="0">
              <a:solidFill>
                <a:srgbClr val="895D1D"/>
              </a:solidFill>
            </a:endParaRPr>
          </a:p>
        </p:txBody>
      </p:sp>
      <p:sp>
        <p:nvSpPr>
          <p:cNvPr id="5" name="Footer Placeholder 4"/>
          <p:cNvSpPr>
            <a:spLocks noGrp="1"/>
          </p:cNvSpPr>
          <p:nvPr>
            <p:ph type="ftr" sz="quarter" idx="11"/>
          </p:nvPr>
        </p:nvSpPr>
        <p:spPr/>
        <p:txBody>
          <a:bodyPr/>
          <a:lstStyle/>
          <a:p>
            <a:endParaRPr lang="fa-IR" dirty="0">
              <a:solidFill>
                <a:srgbClr val="895D1D"/>
              </a:solidFill>
            </a:endParaRPr>
          </a:p>
        </p:txBody>
      </p:sp>
      <p:sp>
        <p:nvSpPr>
          <p:cNvPr id="6" name="Slide Number Placeholder 5"/>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sp>
        <p:nvSpPr>
          <p:cNvPr id="11" name="Title 10"/>
          <p:cNvSpPr>
            <a:spLocks noGrp="1"/>
          </p:cNvSpPr>
          <p:nvPr>
            <p:ph type="title"/>
          </p:nvPr>
        </p:nvSpPr>
        <p:spPr/>
        <p:txBody>
          <a:bodyPr/>
          <a:lstStyle/>
          <a:p>
            <a:r>
              <a:rPr lang="en-US" smtClean="0"/>
              <a:t>Click to edit Master title style</a:t>
            </a:r>
            <a:endParaRPr lang="en-US"/>
          </a:p>
        </p:txBody>
      </p:sp>
      <p:grpSp>
        <p:nvGrpSpPr>
          <p:cNvPr id="12" name="Group 11"/>
          <p:cNvGrpSpPr/>
          <p:nvPr/>
        </p:nvGrpSpPr>
        <p:grpSpPr>
          <a:xfrm>
            <a:off x="1172584" y="1392217"/>
            <a:ext cx="6779110" cy="923330"/>
            <a:chOff x="1172584" y="1381459"/>
            <a:chExt cx="6779110" cy="923330"/>
          </a:xfrm>
        </p:grpSpPr>
        <p:sp>
          <p:nvSpPr>
            <p:cNvPr id="13" name="TextBox 12"/>
            <p:cNvSpPr txBox="1"/>
            <p:nvPr/>
          </p:nvSpPr>
          <p:spPr>
            <a:xfrm>
              <a:off x="4147073" y="1381459"/>
              <a:ext cx="877163" cy="923330"/>
            </a:xfrm>
            <a:prstGeom prst="rect">
              <a:avLst/>
            </a:prstGeom>
            <a:noFill/>
          </p:spPr>
          <p:txBody>
            <a:bodyPr wrap="none" rtlCol="0">
              <a:spAutoFit/>
            </a:bodyPr>
            <a:lstStyle/>
            <a:p>
              <a:r>
                <a:rPr lang="en-US" sz="5400" dirty="0">
                  <a:solidFill>
                    <a:srgbClr val="895D1D">
                      <a:lumMod val="60000"/>
                      <a:lumOff val="40000"/>
                    </a:srgbClr>
                  </a:solidFill>
                  <a:latin typeface="Wingdings" pitchFamily="2" charset="2"/>
                </a:rPr>
                <a:t></a:t>
              </a:r>
            </a:p>
          </p:txBody>
        </p:sp>
        <p:cxnSp>
          <p:nvCxnSpPr>
            <p:cNvPr id="14" name="Straight Connector 13"/>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89314217"/>
      </p:ext>
    </p:extLst>
  </p:cSld>
  <p:clrMapOvr>
    <a:overrideClrMapping bg1="lt1" tx1="dk1" bg2="lt2" tx2="dk2" accent1="accent1" accent2="accent2" accent3="accent3" accent4="accent4" accent5="accent5" accent6="accent6" hlink="hlink" folHlink="folHlink"/>
  </p:clrMapOvr>
</p:sldLayout>
</file>

<file path=ppt/slideLayouts/slideLayout124.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2"/>
      </p:bgRef>
    </p:bg>
    <p:spTree>
      <p:nvGrpSpPr>
        <p:cNvPr id="1" name=""/>
        <p:cNvGrpSpPr/>
        <p:nvPr/>
      </p:nvGrpSpPr>
      <p:grpSpPr>
        <a:xfrm>
          <a:off x="0" y="0"/>
          <a:ext cx="0" cy="0"/>
          <a:chOff x="0" y="0"/>
          <a:chExt cx="0" cy="0"/>
        </a:xfrm>
      </p:grpSpPr>
      <p:pic>
        <p:nvPicPr>
          <p:cNvPr id="12" name="Picture 11" descr="CoverOverlay.png"/>
          <p:cNvPicPr>
            <a:picLocks noChangeAspect="1"/>
          </p:cNvPicPr>
          <p:nvPr/>
        </p:nvPicPr>
        <p:blipFill>
          <a:blip r:embed="rId2" cstate="print">
            <a:lum/>
          </a:blip>
          <a:stretch>
            <a:fillRect/>
          </a:stretch>
        </p:blipFill>
        <p:spPr>
          <a:xfrm>
            <a:off x="0" y="0"/>
            <a:ext cx="9144000" cy="6858000"/>
          </a:xfrm>
          <a:prstGeom prst="rect">
            <a:avLst/>
          </a:prstGeom>
        </p:spPr>
      </p:pic>
      <p:grpSp>
        <p:nvGrpSpPr>
          <p:cNvPr id="7" name="Group 7"/>
          <p:cNvGrpSpPr/>
          <p:nvPr/>
        </p:nvGrpSpPr>
        <p:grpSpPr>
          <a:xfrm>
            <a:off x="1172584" y="2887579"/>
            <a:ext cx="6779110" cy="923330"/>
            <a:chOff x="1172584" y="1381459"/>
            <a:chExt cx="6779110" cy="923330"/>
          </a:xfrm>
        </p:grpSpPr>
        <p:sp>
          <p:nvSpPr>
            <p:cNvPr id="9" name="TextBox 8"/>
            <p:cNvSpPr txBox="1"/>
            <p:nvPr/>
          </p:nvSpPr>
          <p:spPr>
            <a:xfrm>
              <a:off x="4147073" y="1381459"/>
              <a:ext cx="877163" cy="923330"/>
            </a:xfrm>
            <a:prstGeom prst="rect">
              <a:avLst/>
            </a:prstGeom>
            <a:noFill/>
          </p:spPr>
          <p:txBody>
            <a:bodyPr wrap="none" rtlCol="0">
              <a:spAutoFit/>
            </a:bodyPr>
            <a:lstStyle/>
            <a:p>
              <a:r>
                <a:rPr lang="en-US" sz="5400" dirty="0">
                  <a:solidFill>
                    <a:srgbClr val="895D1D">
                      <a:lumMod val="60000"/>
                      <a:lumOff val="40000"/>
                    </a:srgbClr>
                  </a:solidFill>
                  <a:latin typeface="Wingdings" pitchFamily="2" charset="2"/>
                </a:rPr>
                <a:t></a:t>
              </a:r>
            </a:p>
          </p:txBody>
        </p:sp>
        <p:cxnSp>
          <p:nvCxnSpPr>
            <p:cNvPr id="10" name="Straight Connector 9"/>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rot="10800000">
              <a:off x="4831976" y="1927412"/>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
        <p:nvSpPr>
          <p:cNvPr id="2" name="Title 1"/>
          <p:cNvSpPr>
            <a:spLocks noGrp="1"/>
          </p:cNvSpPr>
          <p:nvPr>
            <p:ph type="title"/>
          </p:nvPr>
        </p:nvSpPr>
        <p:spPr>
          <a:xfrm>
            <a:off x="690040" y="1204857"/>
            <a:ext cx="7754713" cy="1910716"/>
          </a:xfrm>
        </p:spPr>
        <p:txBody>
          <a:bodyPr anchor="b"/>
          <a:lstStyle>
            <a:lvl1pPr algn="ctr">
              <a:defRPr sz="5400" b="0" cap="none" baseline="0">
                <a:solidFill>
                  <a:schemeClr val="tx2"/>
                </a:solidFill>
              </a:defRPr>
            </a:lvl1pPr>
          </a:lstStyle>
          <a:p>
            <a:r>
              <a:rPr lang="en-US" smtClean="0"/>
              <a:t>Click to edit Master title style</a:t>
            </a:r>
            <a:endParaRPr lang="en-US" dirty="0"/>
          </a:p>
        </p:txBody>
      </p:sp>
      <p:sp>
        <p:nvSpPr>
          <p:cNvPr id="3" name="Text Placeholder 2"/>
          <p:cNvSpPr>
            <a:spLocks noGrp="1"/>
          </p:cNvSpPr>
          <p:nvPr>
            <p:ph type="body" idx="1"/>
          </p:nvPr>
        </p:nvSpPr>
        <p:spPr>
          <a:xfrm>
            <a:off x="699248" y="3767316"/>
            <a:ext cx="7734747" cy="1500187"/>
          </a:xfrm>
        </p:spPr>
        <p:txBody>
          <a:bodyPr anchor="t"/>
          <a:lstStyle>
            <a:lvl1pPr marL="0" indent="0" algn="ctr">
              <a:buNone/>
              <a:defRPr sz="20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D7E8ABE8-3B70-4333-B4D3-11BF704745B6}" type="datetimeFigureOut">
              <a:rPr lang="fa-IR" smtClean="0">
                <a:solidFill>
                  <a:srgbClr val="895D1D"/>
                </a:solidFill>
              </a:rPr>
              <a:pPr/>
              <a:t>23/09/1442</a:t>
            </a:fld>
            <a:endParaRPr lang="fa-IR" dirty="0">
              <a:solidFill>
                <a:srgbClr val="895D1D"/>
              </a:solidFill>
            </a:endParaRPr>
          </a:p>
        </p:txBody>
      </p:sp>
      <p:sp>
        <p:nvSpPr>
          <p:cNvPr id="5" name="Footer Placeholder 4"/>
          <p:cNvSpPr>
            <a:spLocks noGrp="1"/>
          </p:cNvSpPr>
          <p:nvPr>
            <p:ph type="ftr" sz="quarter" idx="11"/>
          </p:nvPr>
        </p:nvSpPr>
        <p:spPr/>
        <p:txBody>
          <a:bodyPr/>
          <a:lstStyle/>
          <a:p>
            <a:endParaRPr lang="fa-IR" dirty="0">
              <a:solidFill>
                <a:srgbClr val="895D1D"/>
              </a:solidFill>
            </a:endParaRPr>
          </a:p>
        </p:txBody>
      </p:sp>
      <p:sp>
        <p:nvSpPr>
          <p:cNvPr id="6" name="Slide Number Placeholder 5"/>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spTree>
    <p:extLst>
      <p:ext uri="{BB962C8B-B14F-4D97-AF65-F5344CB8AC3E}">
        <p14:creationId xmlns:p14="http://schemas.microsoft.com/office/powerpoint/2010/main" val="482512946"/>
      </p:ext>
    </p:extLst>
  </p:cSld>
  <p:clrMapOvr>
    <a:overrideClrMapping bg1="lt1" tx1="dk1" bg2="lt2" tx2="dk2" accent1="accent1" accent2="accent2" accent3="accent3" accent4="accent4" accent5="accent5" accent6="accent6" hlink="hlink" folHlink="folHlink"/>
  </p:clrMapOvr>
</p:sldLayout>
</file>

<file path=ppt/slideLayouts/slideLayout12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D7E8ABE8-3B70-4333-B4D3-11BF704745B6}" type="datetimeFigureOut">
              <a:rPr lang="fa-IR" smtClean="0">
                <a:solidFill>
                  <a:srgbClr val="895D1D"/>
                </a:solidFill>
              </a:rPr>
              <a:pPr/>
              <a:t>23/09/1442</a:t>
            </a:fld>
            <a:endParaRPr lang="fa-IR" dirty="0">
              <a:solidFill>
                <a:srgbClr val="895D1D"/>
              </a:solidFill>
            </a:endParaRPr>
          </a:p>
        </p:txBody>
      </p:sp>
      <p:sp>
        <p:nvSpPr>
          <p:cNvPr id="6" name="Footer Placeholder 5"/>
          <p:cNvSpPr>
            <a:spLocks noGrp="1"/>
          </p:cNvSpPr>
          <p:nvPr>
            <p:ph type="ftr" sz="quarter" idx="11"/>
          </p:nvPr>
        </p:nvSpPr>
        <p:spPr/>
        <p:txBody>
          <a:bodyPr/>
          <a:lstStyle/>
          <a:p>
            <a:endParaRPr lang="fa-IR" dirty="0">
              <a:solidFill>
                <a:srgbClr val="895D1D"/>
              </a:solidFill>
            </a:endParaRPr>
          </a:p>
        </p:txBody>
      </p:sp>
      <p:sp>
        <p:nvSpPr>
          <p:cNvPr id="7" name="Slide Number Placeholder 6"/>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sp>
        <p:nvSpPr>
          <p:cNvPr id="12" name="Title 11"/>
          <p:cNvSpPr>
            <a:spLocks noGrp="1"/>
          </p:cNvSpPr>
          <p:nvPr>
            <p:ph type="title"/>
          </p:nvPr>
        </p:nvSpPr>
        <p:spPr/>
        <p:txBody>
          <a:bodyPr/>
          <a:lstStyle>
            <a:lvl1pPr>
              <a:defRPr>
                <a:solidFill>
                  <a:schemeClr val="tx2"/>
                </a:solidFill>
              </a:defRPr>
            </a:lvl1pPr>
          </a:lstStyle>
          <a:p>
            <a:r>
              <a:rPr lang="en-US" smtClean="0"/>
              <a:t>Click to edit Master title style</a:t>
            </a:r>
            <a:endParaRPr lang="en-US" dirty="0"/>
          </a:p>
        </p:txBody>
      </p:sp>
      <p:grpSp>
        <p:nvGrpSpPr>
          <p:cNvPr id="13" name="Group 12"/>
          <p:cNvGrpSpPr/>
          <p:nvPr/>
        </p:nvGrpSpPr>
        <p:grpSpPr>
          <a:xfrm>
            <a:off x="1172584" y="1392217"/>
            <a:ext cx="6779110" cy="923330"/>
            <a:chOff x="1172584" y="1381459"/>
            <a:chExt cx="6779110" cy="923330"/>
          </a:xfrm>
        </p:grpSpPr>
        <p:sp>
          <p:nvSpPr>
            <p:cNvPr id="14" name="TextBox 13"/>
            <p:cNvSpPr txBox="1"/>
            <p:nvPr/>
          </p:nvSpPr>
          <p:spPr>
            <a:xfrm>
              <a:off x="4147073" y="1381459"/>
              <a:ext cx="877163" cy="923330"/>
            </a:xfrm>
            <a:prstGeom prst="rect">
              <a:avLst/>
            </a:prstGeom>
            <a:noFill/>
          </p:spPr>
          <p:txBody>
            <a:bodyPr wrap="none" rtlCol="0">
              <a:spAutoFit/>
            </a:bodyPr>
            <a:lstStyle/>
            <a:p>
              <a:r>
                <a:rPr lang="en-US" sz="5400" dirty="0">
                  <a:solidFill>
                    <a:srgbClr val="895D1D">
                      <a:lumMod val="60000"/>
                      <a:lumOff val="40000"/>
                    </a:srgbClr>
                  </a:solidFill>
                  <a:latin typeface="Wingdings" pitchFamily="2" charset="2"/>
                </a:rPr>
                <a:t></a:t>
              </a:r>
            </a:p>
          </p:txBody>
        </p:sp>
        <p:cxnSp>
          <p:nvCxnSpPr>
            <p:cNvPr id="15" name="Straight Connector 14"/>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
        <p:nvSpPr>
          <p:cNvPr id="8" name="Content Placeholder 7"/>
          <p:cNvSpPr>
            <a:spLocks noGrp="1"/>
          </p:cNvSpPr>
          <p:nvPr>
            <p:ph sz="quarter" idx="13"/>
          </p:nvPr>
        </p:nvSpPr>
        <p:spPr>
          <a:xfrm>
            <a:off x="685800" y="2240280"/>
            <a:ext cx="3803904" cy="3877056"/>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0" name="Content Placeholder 9"/>
          <p:cNvSpPr>
            <a:spLocks noGrp="1"/>
          </p:cNvSpPr>
          <p:nvPr>
            <p:ph sz="quarter" idx="14"/>
          </p:nvPr>
        </p:nvSpPr>
        <p:spPr>
          <a:xfrm>
            <a:off x="4645151" y="2240280"/>
            <a:ext cx="3803904" cy="3877056"/>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506364470"/>
      </p:ext>
    </p:extLst>
  </p:cSld>
  <p:clrMapOvr>
    <a:masterClrMapping/>
  </p:clrMapOvr>
</p:sldLayout>
</file>

<file path=ppt/slideLayouts/slideLayout12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1051560" y="2240280"/>
            <a:ext cx="3442446" cy="658368"/>
          </a:xfrm>
        </p:spPr>
        <p:txBody>
          <a:bodyPr anchor="b"/>
          <a:lstStyle>
            <a:lvl1pPr marL="0" indent="0" algn="ctr">
              <a:buNone/>
              <a:defRPr sz="2400" b="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88488" y="2947595"/>
            <a:ext cx="3803904" cy="317296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5002306" y="2240280"/>
            <a:ext cx="3447288" cy="658368"/>
          </a:xfrm>
        </p:spPr>
        <p:txBody>
          <a:bodyPr anchor="b"/>
          <a:lstStyle>
            <a:lvl1pPr marL="0" indent="0" algn="ctr">
              <a:buNone/>
              <a:defRPr sz="2400" b="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6" y="2944368"/>
            <a:ext cx="3799728" cy="317296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D7E8ABE8-3B70-4333-B4D3-11BF704745B6}" type="datetimeFigureOut">
              <a:rPr lang="fa-IR" smtClean="0">
                <a:solidFill>
                  <a:srgbClr val="895D1D"/>
                </a:solidFill>
              </a:rPr>
              <a:pPr/>
              <a:t>23/09/1442</a:t>
            </a:fld>
            <a:endParaRPr lang="fa-IR" dirty="0">
              <a:solidFill>
                <a:srgbClr val="895D1D"/>
              </a:solidFill>
            </a:endParaRPr>
          </a:p>
        </p:txBody>
      </p:sp>
      <p:sp>
        <p:nvSpPr>
          <p:cNvPr id="8" name="Footer Placeholder 7"/>
          <p:cNvSpPr>
            <a:spLocks noGrp="1"/>
          </p:cNvSpPr>
          <p:nvPr>
            <p:ph type="ftr" sz="quarter" idx="11"/>
          </p:nvPr>
        </p:nvSpPr>
        <p:spPr/>
        <p:txBody>
          <a:bodyPr/>
          <a:lstStyle/>
          <a:p>
            <a:endParaRPr lang="fa-IR" dirty="0">
              <a:solidFill>
                <a:srgbClr val="895D1D"/>
              </a:solidFill>
            </a:endParaRPr>
          </a:p>
        </p:txBody>
      </p:sp>
      <p:sp>
        <p:nvSpPr>
          <p:cNvPr id="9" name="Slide Number Placeholder 8"/>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grpSp>
        <p:nvGrpSpPr>
          <p:cNvPr id="14" name="Group 13"/>
          <p:cNvGrpSpPr/>
          <p:nvPr/>
        </p:nvGrpSpPr>
        <p:grpSpPr>
          <a:xfrm>
            <a:off x="1172584" y="1392217"/>
            <a:ext cx="6779110" cy="923330"/>
            <a:chOff x="1172584" y="1381459"/>
            <a:chExt cx="6779110" cy="923330"/>
          </a:xfrm>
        </p:grpSpPr>
        <p:sp>
          <p:nvSpPr>
            <p:cNvPr id="16" name="TextBox 15"/>
            <p:cNvSpPr txBox="1"/>
            <p:nvPr/>
          </p:nvSpPr>
          <p:spPr>
            <a:xfrm>
              <a:off x="4147073" y="1381459"/>
              <a:ext cx="877163" cy="923330"/>
            </a:xfrm>
            <a:prstGeom prst="rect">
              <a:avLst/>
            </a:prstGeom>
            <a:noFill/>
          </p:spPr>
          <p:txBody>
            <a:bodyPr wrap="none" rtlCol="0">
              <a:spAutoFit/>
            </a:bodyPr>
            <a:lstStyle/>
            <a:p>
              <a:r>
                <a:rPr lang="en-US" sz="5400" dirty="0">
                  <a:solidFill>
                    <a:srgbClr val="895D1D">
                      <a:lumMod val="60000"/>
                      <a:lumOff val="40000"/>
                    </a:srgbClr>
                  </a:solidFill>
                  <a:latin typeface="Wingdings" pitchFamily="2" charset="2"/>
                </a:rPr>
                <a:t></a:t>
              </a:r>
            </a:p>
          </p:txBody>
        </p:sp>
        <p:cxnSp>
          <p:nvCxnSpPr>
            <p:cNvPr id="17" name="Straight Connector 16"/>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95627555"/>
      </p:ext>
    </p:extLst>
  </p:cSld>
  <p:clrMapOvr>
    <a:masterClrMapping/>
  </p:clrMapOvr>
</p:sldLayout>
</file>

<file path=ppt/slideLayouts/slideLayout12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D7E8ABE8-3B70-4333-B4D3-11BF704745B6}" type="datetimeFigureOut">
              <a:rPr lang="fa-IR" smtClean="0">
                <a:solidFill>
                  <a:srgbClr val="895D1D"/>
                </a:solidFill>
              </a:rPr>
              <a:pPr/>
              <a:t>23/09/1442</a:t>
            </a:fld>
            <a:endParaRPr lang="fa-IR" dirty="0">
              <a:solidFill>
                <a:srgbClr val="895D1D"/>
              </a:solidFill>
            </a:endParaRPr>
          </a:p>
        </p:txBody>
      </p:sp>
      <p:sp>
        <p:nvSpPr>
          <p:cNvPr id="4" name="Footer Placeholder 3"/>
          <p:cNvSpPr>
            <a:spLocks noGrp="1"/>
          </p:cNvSpPr>
          <p:nvPr>
            <p:ph type="ftr" sz="quarter" idx="11"/>
          </p:nvPr>
        </p:nvSpPr>
        <p:spPr/>
        <p:txBody>
          <a:bodyPr/>
          <a:lstStyle/>
          <a:p>
            <a:endParaRPr lang="fa-IR" dirty="0">
              <a:solidFill>
                <a:srgbClr val="895D1D"/>
              </a:solidFill>
            </a:endParaRPr>
          </a:p>
        </p:txBody>
      </p:sp>
      <p:sp>
        <p:nvSpPr>
          <p:cNvPr id="5" name="Slide Number Placeholder 4"/>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grpSp>
        <p:nvGrpSpPr>
          <p:cNvPr id="10" name="Group 9"/>
          <p:cNvGrpSpPr/>
          <p:nvPr/>
        </p:nvGrpSpPr>
        <p:grpSpPr>
          <a:xfrm>
            <a:off x="1172584" y="1392217"/>
            <a:ext cx="6779110" cy="923330"/>
            <a:chOff x="1172584" y="1381459"/>
            <a:chExt cx="6779110" cy="923330"/>
          </a:xfrm>
        </p:grpSpPr>
        <p:sp>
          <p:nvSpPr>
            <p:cNvPr id="14" name="TextBox 13"/>
            <p:cNvSpPr txBox="1"/>
            <p:nvPr/>
          </p:nvSpPr>
          <p:spPr>
            <a:xfrm>
              <a:off x="4147073" y="1381459"/>
              <a:ext cx="877163" cy="923330"/>
            </a:xfrm>
            <a:prstGeom prst="rect">
              <a:avLst/>
            </a:prstGeom>
            <a:noFill/>
          </p:spPr>
          <p:txBody>
            <a:bodyPr wrap="none" rtlCol="0">
              <a:spAutoFit/>
            </a:bodyPr>
            <a:lstStyle/>
            <a:p>
              <a:r>
                <a:rPr lang="en-US" sz="5400" dirty="0">
                  <a:solidFill>
                    <a:srgbClr val="895D1D">
                      <a:lumMod val="60000"/>
                      <a:lumOff val="40000"/>
                    </a:srgbClr>
                  </a:solidFill>
                  <a:latin typeface="Wingdings" pitchFamily="2" charset="2"/>
                </a:rPr>
                <a:t></a:t>
              </a:r>
            </a:p>
          </p:txBody>
        </p:sp>
        <p:cxnSp>
          <p:nvCxnSpPr>
            <p:cNvPr id="15" name="Straight Connector 14"/>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809496336"/>
      </p:ext>
    </p:extLst>
  </p:cSld>
  <p:clrMapOvr>
    <a:masterClrMapping/>
  </p:clrMapOvr>
</p:sldLayout>
</file>

<file path=ppt/slideLayouts/slideLayout12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7E8ABE8-3B70-4333-B4D3-11BF704745B6}" type="datetimeFigureOut">
              <a:rPr lang="fa-IR" smtClean="0">
                <a:solidFill>
                  <a:srgbClr val="895D1D"/>
                </a:solidFill>
              </a:rPr>
              <a:pPr/>
              <a:t>23/09/1442</a:t>
            </a:fld>
            <a:endParaRPr lang="fa-IR" dirty="0">
              <a:solidFill>
                <a:srgbClr val="895D1D"/>
              </a:solidFill>
            </a:endParaRPr>
          </a:p>
        </p:txBody>
      </p:sp>
      <p:sp>
        <p:nvSpPr>
          <p:cNvPr id="3" name="Footer Placeholder 2"/>
          <p:cNvSpPr>
            <a:spLocks noGrp="1"/>
          </p:cNvSpPr>
          <p:nvPr>
            <p:ph type="ftr" sz="quarter" idx="11"/>
          </p:nvPr>
        </p:nvSpPr>
        <p:spPr/>
        <p:txBody>
          <a:bodyPr/>
          <a:lstStyle/>
          <a:p>
            <a:endParaRPr lang="fa-IR" dirty="0">
              <a:solidFill>
                <a:srgbClr val="895D1D"/>
              </a:solidFill>
            </a:endParaRPr>
          </a:p>
        </p:txBody>
      </p:sp>
      <p:sp>
        <p:nvSpPr>
          <p:cNvPr id="4" name="Slide Number Placeholder 3"/>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spTree>
    <p:extLst>
      <p:ext uri="{BB962C8B-B14F-4D97-AF65-F5344CB8AC3E}">
        <p14:creationId xmlns:p14="http://schemas.microsoft.com/office/powerpoint/2010/main" val="2944021595"/>
      </p:ext>
    </p:extLst>
  </p:cSld>
  <p:clrMapOvr>
    <a:masterClrMapping/>
  </p:clrMapOvr>
</p:sldLayout>
</file>

<file path=ppt/slideLayouts/slideLayout12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034579" y="1678195"/>
            <a:ext cx="3422483" cy="1886921"/>
          </a:xfrm>
        </p:spPr>
        <p:txBody>
          <a:bodyPr anchor="b"/>
          <a:lstStyle>
            <a:lvl1pPr algn="l">
              <a:defRPr sz="2800" b="0"/>
            </a:lvl1pPr>
          </a:lstStyle>
          <a:p>
            <a:r>
              <a:rPr lang="en-US" smtClean="0"/>
              <a:t>Click to edit Master title style</a:t>
            </a:r>
            <a:endParaRPr lang="en-US"/>
          </a:p>
        </p:txBody>
      </p:sp>
      <p:sp>
        <p:nvSpPr>
          <p:cNvPr id="3" name="Content Placeholder 2"/>
          <p:cNvSpPr>
            <a:spLocks noGrp="1"/>
          </p:cNvSpPr>
          <p:nvPr>
            <p:ph idx="1"/>
          </p:nvPr>
        </p:nvSpPr>
        <p:spPr>
          <a:xfrm>
            <a:off x="692001" y="559398"/>
            <a:ext cx="4116667" cy="5566765"/>
          </a:xfrm>
        </p:spPr>
        <p:txBody>
          <a:bodyPr anchor="ctr"/>
          <a:lstStyle>
            <a:lvl1pPr>
              <a:defRPr sz="2400"/>
            </a:lvl1pPr>
            <a:lvl2pPr>
              <a:defRPr sz="2200"/>
            </a:lvl2pPr>
            <a:lvl3pPr>
              <a:defRPr sz="2000"/>
            </a:lvl3pPr>
            <a:lvl4pPr>
              <a:defRPr sz="1800"/>
            </a:lvl4pPr>
            <a:lvl5pPr>
              <a:defRPr sz="16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5034579" y="3603812"/>
            <a:ext cx="3411725" cy="2517289"/>
          </a:xfrm>
        </p:spPr>
        <p:txBody>
          <a:bodyPr>
            <a:normAutofit/>
          </a:bodyPr>
          <a:lstStyle>
            <a:lvl1pPr marL="0" indent="0">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7E8ABE8-3B70-4333-B4D3-11BF704745B6}" type="datetimeFigureOut">
              <a:rPr lang="fa-IR" smtClean="0">
                <a:solidFill>
                  <a:srgbClr val="895D1D"/>
                </a:solidFill>
              </a:rPr>
              <a:pPr/>
              <a:t>23/09/1442</a:t>
            </a:fld>
            <a:endParaRPr lang="fa-IR" dirty="0">
              <a:solidFill>
                <a:srgbClr val="895D1D"/>
              </a:solidFill>
            </a:endParaRPr>
          </a:p>
        </p:txBody>
      </p:sp>
      <p:sp>
        <p:nvSpPr>
          <p:cNvPr id="6" name="Footer Placeholder 5"/>
          <p:cNvSpPr>
            <a:spLocks noGrp="1"/>
          </p:cNvSpPr>
          <p:nvPr>
            <p:ph type="ftr" sz="quarter" idx="11"/>
          </p:nvPr>
        </p:nvSpPr>
        <p:spPr/>
        <p:txBody>
          <a:bodyPr/>
          <a:lstStyle/>
          <a:p>
            <a:endParaRPr lang="fa-IR" dirty="0">
              <a:solidFill>
                <a:srgbClr val="895D1D"/>
              </a:solidFill>
            </a:endParaRPr>
          </a:p>
        </p:txBody>
      </p:sp>
      <p:sp>
        <p:nvSpPr>
          <p:cNvPr id="7" name="Slide Number Placeholder 6"/>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spTree>
    <p:extLst>
      <p:ext uri="{BB962C8B-B14F-4D97-AF65-F5344CB8AC3E}">
        <p14:creationId xmlns:p14="http://schemas.microsoft.com/office/powerpoint/2010/main" val="311927144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bg>
      <p:bgRef idx="1002">
        <a:schemeClr val="bg1"/>
      </p:bgRef>
    </p:bg>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7E8ABE8-3B70-4333-B4D3-11BF704745B6}" type="datetimeFigureOut">
              <a:rPr lang="fa-IR" smtClean="0">
                <a:solidFill>
                  <a:srgbClr val="895D1D"/>
                </a:solidFill>
              </a:rPr>
              <a:pPr/>
              <a:t>23/09/1442</a:t>
            </a:fld>
            <a:endParaRPr lang="fa-IR" dirty="0">
              <a:solidFill>
                <a:srgbClr val="895D1D"/>
              </a:solidFill>
            </a:endParaRPr>
          </a:p>
        </p:txBody>
      </p:sp>
      <p:sp>
        <p:nvSpPr>
          <p:cNvPr id="5" name="Footer Placeholder 4"/>
          <p:cNvSpPr>
            <a:spLocks noGrp="1"/>
          </p:cNvSpPr>
          <p:nvPr>
            <p:ph type="ftr" sz="quarter" idx="11"/>
          </p:nvPr>
        </p:nvSpPr>
        <p:spPr/>
        <p:txBody>
          <a:bodyPr/>
          <a:lstStyle/>
          <a:p>
            <a:endParaRPr lang="fa-IR" dirty="0">
              <a:solidFill>
                <a:srgbClr val="895D1D"/>
              </a:solidFill>
            </a:endParaRPr>
          </a:p>
        </p:txBody>
      </p:sp>
      <p:sp>
        <p:nvSpPr>
          <p:cNvPr id="6" name="Slide Number Placeholder 5"/>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sp>
        <p:nvSpPr>
          <p:cNvPr id="11" name="Title 10"/>
          <p:cNvSpPr>
            <a:spLocks noGrp="1"/>
          </p:cNvSpPr>
          <p:nvPr>
            <p:ph type="title"/>
          </p:nvPr>
        </p:nvSpPr>
        <p:spPr/>
        <p:txBody>
          <a:bodyPr/>
          <a:lstStyle/>
          <a:p>
            <a:r>
              <a:rPr lang="en-US" smtClean="0"/>
              <a:t>Click to edit Master title style</a:t>
            </a:r>
            <a:endParaRPr lang="en-US"/>
          </a:p>
        </p:txBody>
      </p:sp>
      <p:grpSp>
        <p:nvGrpSpPr>
          <p:cNvPr id="12" name="Group 11"/>
          <p:cNvGrpSpPr/>
          <p:nvPr/>
        </p:nvGrpSpPr>
        <p:grpSpPr>
          <a:xfrm>
            <a:off x="1172584" y="1392217"/>
            <a:ext cx="6779110" cy="923330"/>
            <a:chOff x="1172584" y="1381459"/>
            <a:chExt cx="6779110" cy="923330"/>
          </a:xfrm>
        </p:grpSpPr>
        <p:sp>
          <p:nvSpPr>
            <p:cNvPr id="13" name="TextBox 12"/>
            <p:cNvSpPr txBox="1"/>
            <p:nvPr/>
          </p:nvSpPr>
          <p:spPr>
            <a:xfrm>
              <a:off x="4147073" y="1381459"/>
              <a:ext cx="877163" cy="923330"/>
            </a:xfrm>
            <a:prstGeom prst="rect">
              <a:avLst/>
            </a:prstGeom>
            <a:noFill/>
          </p:spPr>
          <p:txBody>
            <a:bodyPr wrap="none" rtlCol="0">
              <a:spAutoFit/>
            </a:bodyPr>
            <a:lstStyle/>
            <a:p>
              <a:r>
                <a:rPr lang="en-US" sz="5400" dirty="0">
                  <a:solidFill>
                    <a:srgbClr val="895D1D">
                      <a:lumMod val="60000"/>
                      <a:lumOff val="40000"/>
                    </a:srgbClr>
                  </a:solidFill>
                  <a:latin typeface="Wingdings" pitchFamily="2" charset="2"/>
                </a:rPr>
                <a:t></a:t>
              </a:r>
            </a:p>
          </p:txBody>
        </p:sp>
        <p:cxnSp>
          <p:nvCxnSpPr>
            <p:cNvPr id="14" name="Straight Connector 13"/>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979819990"/>
      </p:ext>
    </p:extLst>
  </p:cSld>
  <p:clrMapOvr>
    <a:overrideClrMapping bg1="lt1" tx1="dk1" bg2="lt2" tx2="dk2" accent1="accent1" accent2="accent2" accent3="accent3" accent4="accent4" accent5="accent5" accent6="accent6" hlink="hlink" folHlink="folHlink"/>
  </p:clrMapOvr>
</p:sldLayout>
</file>

<file path=ppt/slideLayouts/slideLayout13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731" y="4668818"/>
            <a:ext cx="7767021" cy="644729"/>
          </a:xfrm>
        </p:spPr>
        <p:txBody>
          <a:bodyPr anchor="b"/>
          <a:lstStyle>
            <a:lvl1pPr algn="ctr">
              <a:defRPr sz="2800" b="0"/>
            </a:lvl1pPr>
          </a:lstStyle>
          <a:p>
            <a:r>
              <a:rPr lang="en-US" smtClean="0"/>
              <a:t>Click to edit Master title style</a:t>
            </a:r>
            <a:endParaRPr lang="en-US"/>
          </a:p>
        </p:txBody>
      </p:sp>
      <p:sp>
        <p:nvSpPr>
          <p:cNvPr id="3" name="Picture Placeholder 2"/>
          <p:cNvSpPr>
            <a:spLocks noGrp="1"/>
          </p:cNvSpPr>
          <p:nvPr>
            <p:ph type="pic" idx="1"/>
          </p:nvPr>
        </p:nvSpPr>
        <p:spPr>
          <a:xfrm rot="240000">
            <a:off x="2183792" y="666965"/>
            <a:ext cx="4772156" cy="3598016"/>
          </a:xfrm>
          <a:solidFill>
            <a:srgbClr val="FFFFFF">
              <a:shade val="85000"/>
            </a:srgbClr>
          </a:solidFill>
          <a:ln w="190500" cap="sq">
            <a:solidFill>
              <a:srgbClr val="FFFFFF"/>
            </a:solidFill>
            <a:miter lim="800000"/>
          </a:ln>
          <a:effectLst>
            <a:outerShdw blurRad="65000" dist="50800" dir="12900000" kx="195000" ky="145000" algn="tl" rotWithShape="0">
              <a:srgbClr val="000000">
                <a:alpha val="24000"/>
              </a:srgbClr>
            </a:outerShdw>
          </a:effectLst>
          <a:scene3d>
            <a:camera prst="orthographicFront">
              <a:rot lat="0" lon="0" rev="360000"/>
            </a:camera>
            <a:lightRig rig="twoPt" dir="t">
              <a:rot lat="0" lon="0" rev="7200000"/>
            </a:lightRig>
          </a:scene3d>
          <a:sp3d contourW="12700">
            <a:bevelT w="25400" h="19050"/>
            <a:contourClr>
              <a:srgbClr val="969696"/>
            </a:contourClr>
          </a:sp3d>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688489" y="5324306"/>
            <a:ext cx="7756264" cy="804862"/>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7E8ABE8-3B70-4333-B4D3-11BF704745B6}" type="datetimeFigureOut">
              <a:rPr lang="fa-IR" smtClean="0">
                <a:solidFill>
                  <a:srgbClr val="895D1D"/>
                </a:solidFill>
              </a:rPr>
              <a:pPr/>
              <a:t>23/09/1442</a:t>
            </a:fld>
            <a:endParaRPr lang="fa-IR" dirty="0">
              <a:solidFill>
                <a:srgbClr val="895D1D"/>
              </a:solidFill>
            </a:endParaRPr>
          </a:p>
        </p:txBody>
      </p:sp>
      <p:sp>
        <p:nvSpPr>
          <p:cNvPr id="6" name="Footer Placeholder 5"/>
          <p:cNvSpPr>
            <a:spLocks noGrp="1"/>
          </p:cNvSpPr>
          <p:nvPr>
            <p:ph type="ftr" sz="quarter" idx="11"/>
          </p:nvPr>
        </p:nvSpPr>
        <p:spPr/>
        <p:txBody>
          <a:bodyPr/>
          <a:lstStyle/>
          <a:p>
            <a:endParaRPr lang="fa-IR" dirty="0">
              <a:solidFill>
                <a:srgbClr val="895D1D"/>
              </a:solidFill>
            </a:endParaRPr>
          </a:p>
        </p:txBody>
      </p:sp>
      <p:sp>
        <p:nvSpPr>
          <p:cNvPr id="7" name="Slide Number Placeholder 6"/>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spTree>
    <p:extLst>
      <p:ext uri="{BB962C8B-B14F-4D97-AF65-F5344CB8AC3E}">
        <p14:creationId xmlns:p14="http://schemas.microsoft.com/office/powerpoint/2010/main" val="3516443244"/>
      </p:ext>
    </p:extLst>
  </p:cSld>
  <p:clrMapOvr>
    <a:masterClrMapping/>
  </p:clrMapOvr>
</p:sldLayout>
</file>

<file path=ppt/slideLayouts/slideLayout13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nchor="ct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7E8ABE8-3B70-4333-B4D3-11BF704745B6}" type="datetimeFigureOut">
              <a:rPr lang="fa-IR" smtClean="0">
                <a:solidFill>
                  <a:srgbClr val="895D1D"/>
                </a:solidFill>
              </a:rPr>
              <a:pPr/>
              <a:t>23/09/1442</a:t>
            </a:fld>
            <a:endParaRPr lang="fa-IR" dirty="0">
              <a:solidFill>
                <a:srgbClr val="895D1D"/>
              </a:solidFill>
            </a:endParaRPr>
          </a:p>
        </p:txBody>
      </p:sp>
      <p:sp>
        <p:nvSpPr>
          <p:cNvPr id="5" name="Footer Placeholder 4"/>
          <p:cNvSpPr>
            <a:spLocks noGrp="1"/>
          </p:cNvSpPr>
          <p:nvPr>
            <p:ph type="ftr" sz="quarter" idx="11"/>
          </p:nvPr>
        </p:nvSpPr>
        <p:spPr/>
        <p:txBody>
          <a:bodyPr/>
          <a:lstStyle/>
          <a:p>
            <a:endParaRPr lang="fa-IR" dirty="0">
              <a:solidFill>
                <a:srgbClr val="895D1D"/>
              </a:solidFill>
            </a:endParaRPr>
          </a:p>
        </p:txBody>
      </p:sp>
      <p:sp>
        <p:nvSpPr>
          <p:cNvPr id="6" name="Slide Number Placeholder 5"/>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grpSp>
        <p:nvGrpSpPr>
          <p:cNvPr id="11" name="Group 10"/>
          <p:cNvGrpSpPr/>
          <p:nvPr/>
        </p:nvGrpSpPr>
        <p:grpSpPr>
          <a:xfrm>
            <a:off x="1172584" y="1392217"/>
            <a:ext cx="6779110" cy="923330"/>
            <a:chOff x="1172584" y="1381459"/>
            <a:chExt cx="6779110" cy="923330"/>
          </a:xfrm>
        </p:grpSpPr>
        <p:sp>
          <p:nvSpPr>
            <p:cNvPr id="15" name="TextBox 14"/>
            <p:cNvSpPr txBox="1"/>
            <p:nvPr/>
          </p:nvSpPr>
          <p:spPr>
            <a:xfrm>
              <a:off x="4147073" y="1381459"/>
              <a:ext cx="877163" cy="923330"/>
            </a:xfrm>
            <a:prstGeom prst="rect">
              <a:avLst/>
            </a:prstGeom>
            <a:noFill/>
          </p:spPr>
          <p:txBody>
            <a:bodyPr wrap="none" rtlCol="0">
              <a:spAutoFit/>
            </a:bodyPr>
            <a:lstStyle/>
            <a:p>
              <a:r>
                <a:rPr lang="en-US" sz="5400" dirty="0">
                  <a:solidFill>
                    <a:srgbClr val="895D1D">
                      <a:lumMod val="60000"/>
                      <a:lumOff val="40000"/>
                    </a:srgbClr>
                  </a:solidFill>
                  <a:latin typeface="Wingdings" pitchFamily="2" charset="2"/>
                </a:rPr>
                <a:t></a:t>
              </a:r>
            </a:p>
          </p:txBody>
        </p:sp>
        <p:cxnSp>
          <p:nvCxnSpPr>
            <p:cNvPr id="16" name="Straight Connector 15"/>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792192065"/>
      </p:ext>
    </p:extLst>
  </p:cSld>
  <p:clrMapOvr>
    <a:masterClrMapping/>
  </p:clrMapOvr>
</p:sldLayout>
</file>

<file path=ppt/slideLayouts/slideLayout13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66560" y="559398"/>
            <a:ext cx="1678193" cy="5566765"/>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88488" y="849854"/>
            <a:ext cx="5507917" cy="5023821"/>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7E8ABE8-3B70-4333-B4D3-11BF704745B6}" type="datetimeFigureOut">
              <a:rPr lang="fa-IR" smtClean="0">
                <a:solidFill>
                  <a:srgbClr val="895D1D"/>
                </a:solidFill>
              </a:rPr>
              <a:pPr/>
              <a:t>23/09/1442</a:t>
            </a:fld>
            <a:endParaRPr lang="fa-IR" dirty="0">
              <a:solidFill>
                <a:srgbClr val="895D1D"/>
              </a:solidFill>
            </a:endParaRPr>
          </a:p>
        </p:txBody>
      </p:sp>
      <p:sp>
        <p:nvSpPr>
          <p:cNvPr id="5" name="Footer Placeholder 4"/>
          <p:cNvSpPr>
            <a:spLocks noGrp="1"/>
          </p:cNvSpPr>
          <p:nvPr>
            <p:ph type="ftr" sz="quarter" idx="11"/>
          </p:nvPr>
        </p:nvSpPr>
        <p:spPr/>
        <p:txBody>
          <a:bodyPr/>
          <a:lstStyle/>
          <a:p>
            <a:endParaRPr lang="fa-IR" dirty="0">
              <a:solidFill>
                <a:srgbClr val="895D1D"/>
              </a:solidFill>
            </a:endParaRPr>
          </a:p>
        </p:txBody>
      </p:sp>
      <p:sp>
        <p:nvSpPr>
          <p:cNvPr id="6" name="Slide Number Placeholder 5"/>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grpSp>
        <p:nvGrpSpPr>
          <p:cNvPr id="11" name="Group 10"/>
          <p:cNvGrpSpPr/>
          <p:nvPr/>
        </p:nvGrpSpPr>
        <p:grpSpPr>
          <a:xfrm rot="5400000">
            <a:off x="3909050" y="2880823"/>
            <a:ext cx="5480154" cy="923330"/>
            <a:chOff x="1815339" y="1381459"/>
            <a:chExt cx="5480154" cy="923330"/>
          </a:xfrm>
        </p:grpSpPr>
        <p:sp>
          <p:nvSpPr>
            <p:cNvPr id="12" name="TextBox 11"/>
            <p:cNvSpPr txBox="1"/>
            <p:nvPr/>
          </p:nvSpPr>
          <p:spPr>
            <a:xfrm>
              <a:off x="4147073" y="1381459"/>
              <a:ext cx="877163" cy="923330"/>
            </a:xfrm>
            <a:prstGeom prst="rect">
              <a:avLst/>
            </a:prstGeom>
            <a:noFill/>
          </p:spPr>
          <p:txBody>
            <a:bodyPr wrap="none" rtlCol="0">
              <a:spAutoFit/>
            </a:bodyPr>
            <a:lstStyle/>
            <a:p>
              <a:r>
                <a:rPr lang="en-US" sz="5400" dirty="0">
                  <a:solidFill>
                    <a:srgbClr val="895D1D">
                      <a:lumMod val="60000"/>
                      <a:lumOff val="40000"/>
                    </a:srgbClr>
                  </a:solidFill>
                  <a:latin typeface="Wingdings" pitchFamily="2" charset="2"/>
                </a:rPr>
                <a:t></a:t>
              </a:r>
            </a:p>
          </p:txBody>
        </p:sp>
        <p:cxnSp>
          <p:nvCxnSpPr>
            <p:cNvPr id="13" name="Straight Connector 12"/>
            <p:cNvCxnSpPr/>
            <p:nvPr/>
          </p:nvCxnSpPr>
          <p:spPr>
            <a:xfrm flipH="1" flipV="1">
              <a:off x="1815339" y="1924709"/>
              <a:ext cx="2468880" cy="2505"/>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rot="10800000">
              <a:off x="4826613" y="1927417"/>
              <a:ext cx="2468880"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884494813"/>
      </p:ext>
    </p:extLst>
  </p:cSld>
  <p:clrMapOvr>
    <a:masterClrMapping/>
  </p:clrMapOvr>
</p:sldLayout>
</file>

<file path=ppt/slideLayouts/slideLayout133.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3">
        <a:schemeClr val="bg2"/>
      </p:bgRef>
    </p:bg>
    <p:spTree>
      <p:nvGrpSpPr>
        <p:cNvPr id="1" name=""/>
        <p:cNvGrpSpPr/>
        <p:nvPr/>
      </p:nvGrpSpPr>
      <p:grpSpPr>
        <a:xfrm>
          <a:off x="0" y="0"/>
          <a:ext cx="0" cy="0"/>
          <a:chOff x="0" y="0"/>
          <a:chExt cx="0" cy="0"/>
        </a:xfrm>
      </p:grpSpPr>
      <p:pic>
        <p:nvPicPr>
          <p:cNvPr id="7" name="Picture 6" descr="CoverOverlay.png"/>
          <p:cNvPicPr>
            <a:picLocks noChangeAspect="1"/>
          </p:cNvPicPr>
          <p:nvPr/>
        </p:nvPicPr>
        <p:blipFill>
          <a:blip r:embed="rId2" cstate="print"/>
          <a:stretch>
            <a:fillRect/>
          </a:stretch>
        </p:blipFill>
        <p:spPr>
          <a:xfrm>
            <a:off x="0" y="0"/>
            <a:ext cx="9144000" cy="6858000"/>
          </a:xfrm>
          <a:prstGeom prst="rect">
            <a:avLst/>
          </a:prstGeom>
        </p:spPr>
      </p:pic>
      <p:sp>
        <p:nvSpPr>
          <p:cNvPr id="4" name="Date Placeholder 3"/>
          <p:cNvSpPr>
            <a:spLocks noGrp="1"/>
          </p:cNvSpPr>
          <p:nvPr>
            <p:ph type="dt" sz="half" idx="10"/>
          </p:nvPr>
        </p:nvSpPr>
        <p:spPr/>
        <p:txBody>
          <a:bodyPr/>
          <a:lstStyle>
            <a:lvl1pPr>
              <a:defRPr>
                <a:solidFill>
                  <a:schemeClr val="tx2"/>
                </a:solidFill>
              </a:defRPr>
            </a:lvl1pPr>
          </a:lstStyle>
          <a:p>
            <a:fld id="{D7E8ABE8-3B70-4333-B4D3-11BF704745B6}" type="datetimeFigureOut">
              <a:rPr lang="fa-IR" smtClean="0">
                <a:solidFill>
                  <a:srgbClr val="ECE9C6"/>
                </a:solidFill>
              </a:rPr>
              <a:pPr/>
              <a:t>23/09/1442</a:t>
            </a:fld>
            <a:endParaRPr lang="fa-IR" dirty="0">
              <a:solidFill>
                <a:srgbClr val="ECE9C6"/>
              </a:solidFill>
            </a:endParaRPr>
          </a:p>
        </p:txBody>
      </p:sp>
      <p:sp>
        <p:nvSpPr>
          <p:cNvPr id="5" name="Footer Placeholder 4"/>
          <p:cNvSpPr>
            <a:spLocks noGrp="1"/>
          </p:cNvSpPr>
          <p:nvPr>
            <p:ph type="ftr" sz="quarter" idx="11"/>
          </p:nvPr>
        </p:nvSpPr>
        <p:spPr/>
        <p:txBody>
          <a:bodyPr/>
          <a:lstStyle>
            <a:lvl1pPr>
              <a:defRPr>
                <a:solidFill>
                  <a:schemeClr val="tx2"/>
                </a:solidFill>
              </a:defRPr>
            </a:lvl1pPr>
          </a:lstStyle>
          <a:p>
            <a:endParaRPr lang="fa-IR" dirty="0">
              <a:solidFill>
                <a:srgbClr val="ECE9C6"/>
              </a:solidFill>
            </a:endParaRPr>
          </a:p>
        </p:txBody>
      </p:sp>
      <p:sp>
        <p:nvSpPr>
          <p:cNvPr id="6" name="Slide Number Placeholder 5"/>
          <p:cNvSpPr>
            <a:spLocks noGrp="1"/>
          </p:cNvSpPr>
          <p:nvPr>
            <p:ph type="sldNum" sz="quarter" idx="12"/>
          </p:nvPr>
        </p:nvSpPr>
        <p:spPr/>
        <p:txBody>
          <a:bodyPr/>
          <a:lstStyle>
            <a:lvl1pPr>
              <a:defRPr>
                <a:solidFill>
                  <a:schemeClr val="tx2"/>
                </a:solidFill>
              </a:defRPr>
            </a:lvl1pPr>
          </a:lstStyle>
          <a:p>
            <a:fld id="{858DA87A-3E35-46CE-9A7B-EEA76CC62240}" type="slidenum">
              <a:rPr lang="fa-IR" smtClean="0">
                <a:solidFill>
                  <a:srgbClr val="ECE9C6"/>
                </a:solidFill>
              </a:rPr>
              <a:pPr/>
              <a:t>‹#›</a:t>
            </a:fld>
            <a:endParaRPr lang="fa-IR" dirty="0">
              <a:solidFill>
                <a:srgbClr val="ECE9C6"/>
              </a:solidFill>
            </a:endParaRPr>
          </a:p>
        </p:txBody>
      </p:sp>
      <p:grpSp>
        <p:nvGrpSpPr>
          <p:cNvPr id="8" name="Group 7"/>
          <p:cNvGrpSpPr/>
          <p:nvPr/>
        </p:nvGrpSpPr>
        <p:grpSpPr>
          <a:xfrm>
            <a:off x="1194101" y="2887530"/>
            <a:ext cx="6779110" cy="923330"/>
            <a:chOff x="1172584" y="1381459"/>
            <a:chExt cx="6779110" cy="923330"/>
          </a:xfrm>
          <a:effectLst>
            <a:outerShdw blurRad="38100" dist="12700" dir="16200000" rotWithShape="0">
              <a:prstClr val="black">
                <a:alpha val="30000"/>
              </a:prstClr>
            </a:outerShdw>
          </a:effectLst>
        </p:grpSpPr>
        <p:sp>
          <p:nvSpPr>
            <p:cNvPr id="9" name="TextBox 8"/>
            <p:cNvSpPr txBox="1"/>
            <p:nvPr/>
          </p:nvSpPr>
          <p:spPr>
            <a:xfrm>
              <a:off x="4147073" y="1381459"/>
              <a:ext cx="877163" cy="923330"/>
            </a:xfrm>
            <a:prstGeom prst="rect">
              <a:avLst/>
            </a:prstGeom>
            <a:noFill/>
          </p:spPr>
          <p:txBody>
            <a:bodyPr wrap="none" rtlCol="0">
              <a:spAutoFit/>
            </a:bodyPr>
            <a:lstStyle/>
            <a:p>
              <a:r>
                <a:rPr lang="en-US" sz="5400" dirty="0">
                  <a:ln w="3175">
                    <a:solidFill>
                      <a:srgbClr val="ECE9C6">
                        <a:alpha val="60000"/>
                      </a:srgbClr>
                    </a:solidFill>
                  </a:ln>
                  <a:solidFill>
                    <a:srgbClr val="ECE9C6">
                      <a:lumMod val="90000"/>
                    </a:srgbClr>
                  </a:solidFill>
                  <a:effectLst>
                    <a:outerShdw blurRad="34925" dist="12700" dir="14400000" algn="ctr" rotWithShape="0">
                      <a:srgbClr val="000000">
                        <a:alpha val="21000"/>
                      </a:srgbClr>
                    </a:outerShdw>
                  </a:effectLst>
                  <a:latin typeface="Wingdings" pitchFamily="2" charset="2"/>
                </a:rPr>
                <a:t></a:t>
              </a:r>
            </a:p>
          </p:txBody>
        </p:sp>
        <p:cxnSp>
          <p:nvCxnSpPr>
            <p:cNvPr id="10" name="Straight Connector 9"/>
            <p:cNvCxnSpPr/>
            <p:nvPr/>
          </p:nvCxnSpPr>
          <p:spPr>
            <a:xfrm rot="10800000">
              <a:off x="1172584" y="1925620"/>
              <a:ext cx="3119718" cy="1588"/>
            </a:xfrm>
            <a:prstGeom prst="line">
              <a:avLst/>
            </a:prstGeom>
            <a:ln>
              <a:solidFill>
                <a:schemeClr val="tx2">
                  <a:lumMod val="90000"/>
                </a:schemeClr>
              </a:solidFill>
            </a:ln>
            <a:effectLst/>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rot="10800000">
              <a:off x="4831976" y="1922930"/>
              <a:ext cx="3119718" cy="1588"/>
            </a:xfrm>
            <a:prstGeom prst="line">
              <a:avLst/>
            </a:prstGeom>
            <a:ln>
              <a:solidFill>
                <a:schemeClr val="tx2">
                  <a:lumMod val="90000"/>
                </a:schemeClr>
              </a:solidFill>
            </a:ln>
            <a:effectLst/>
          </p:spPr>
          <p:style>
            <a:lnRef idx="1">
              <a:schemeClr val="accent1"/>
            </a:lnRef>
            <a:fillRef idx="0">
              <a:schemeClr val="accent1"/>
            </a:fillRef>
            <a:effectRef idx="0">
              <a:schemeClr val="accent1"/>
            </a:effectRef>
            <a:fontRef idx="minor">
              <a:schemeClr val="tx1"/>
            </a:fontRef>
          </p:style>
        </p:cxnSp>
      </p:grpSp>
      <p:sp>
        <p:nvSpPr>
          <p:cNvPr id="2" name="Title 1"/>
          <p:cNvSpPr>
            <a:spLocks noGrp="1"/>
          </p:cNvSpPr>
          <p:nvPr>
            <p:ph type="ctrTitle"/>
          </p:nvPr>
        </p:nvSpPr>
        <p:spPr>
          <a:xfrm>
            <a:off x="1183341" y="1387737"/>
            <a:ext cx="6777318" cy="1731982"/>
          </a:xfrm>
        </p:spPr>
        <p:txBody>
          <a:bodyPr anchor="b"/>
          <a:lstStyle>
            <a:lvl1pPr>
              <a:defRPr>
                <a:ln w="3175">
                  <a:solidFill>
                    <a:schemeClr val="tx1">
                      <a:alpha val="65000"/>
                    </a:schemeClr>
                  </a:solidFill>
                </a:ln>
                <a:solidFill>
                  <a:schemeClr val="tx1"/>
                </a:solidFill>
                <a:effectLst>
                  <a:outerShdw blurRad="25400" dist="12700" dir="14220000" rotWithShape="0">
                    <a:prstClr val="black">
                      <a:alpha val="50000"/>
                    </a:prstClr>
                  </a:outerShdw>
                </a:effectLst>
              </a:defRPr>
            </a:lvl1pPr>
          </a:lstStyle>
          <a:p>
            <a:r>
              <a:rPr lang="en-US" smtClean="0"/>
              <a:t>Click to edit Master title style</a:t>
            </a:r>
            <a:endParaRPr lang="en-US" dirty="0"/>
          </a:p>
        </p:txBody>
      </p:sp>
      <p:sp>
        <p:nvSpPr>
          <p:cNvPr id="3" name="Subtitle 2"/>
          <p:cNvSpPr>
            <a:spLocks noGrp="1"/>
          </p:cNvSpPr>
          <p:nvPr>
            <p:ph type="subTitle" idx="1"/>
          </p:nvPr>
        </p:nvSpPr>
        <p:spPr>
          <a:xfrm>
            <a:off x="1371600" y="3767862"/>
            <a:ext cx="6400800" cy="1752600"/>
          </a:xfrm>
        </p:spPr>
        <p:txBody>
          <a:bodyPr/>
          <a:lstStyle>
            <a:lvl1pPr marL="0" indent="0" algn="ctr">
              <a:buNone/>
              <a:defRPr>
                <a:solidFill>
                  <a:schemeClr val="tx1"/>
                </a:solidFill>
                <a:effectLst>
                  <a:outerShdw blurRad="34925" dist="12700" dir="14400000" rotWithShape="0">
                    <a:prstClr val="black">
                      <a:alpha val="21000"/>
                    </a:prstClr>
                  </a:outerShdw>
                </a:effectLs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Tree>
    <p:extLst>
      <p:ext uri="{BB962C8B-B14F-4D97-AF65-F5344CB8AC3E}">
        <p14:creationId xmlns:p14="http://schemas.microsoft.com/office/powerpoint/2010/main" val="2046995391"/>
      </p:ext>
    </p:extLst>
  </p:cSld>
  <p:clrMapOvr>
    <a:overrideClrMapping bg1="dk1" tx1="lt1" bg2="dk2" tx2="lt2" accent1="accent1" accent2="accent2" accent3="accent3" accent4="accent4" accent5="accent5" accent6="accent6" hlink="hlink" folHlink="folHlink"/>
  </p:clrMapOvr>
</p:sldLayout>
</file>

<file path=ppt/slideLayouts/slideLayout134.xml><?xml version="1.0" encoding="utf-8"?>
<p:sldLayout xmlns:a="http://schemas.openxmlformats.org/drawingml/2006/main" xmlns:r="http://schemas.openxmlformats.org/officeDocument/2006/relationships" xmlns:p="http://schemas.openxmlformats.org/presentationml/2006/main" type="obj" preserve="1">
  <p:cSld name="Title and Content">
    <p:bg>
      <p:bgRef idx="1002">
        <a:schemeClr val="bg1"/>
      </p:bgRef>
    </p:bg>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7E8ABE8-3B70-4333-B4D3-11BF704745B6}" type="datetimeFigureOut">
              <a:rPr lang="fa-IR" smtClean="0">
                <a:solidFill>
                  <a:srgbClr val="895D1D"/>
                </a:solidFill>
              </a:rPr>
              <a:pPr/>
              <a:t>23/09/1442</a:t>
            </a:fld>
            <a:endParaRPr lang="fa-IR" dirty="0">
              <a:solidFill>
                <a:srgbClr val="895D1D"/>
              </a:solidFill>
            </a:endParaRPr>
          </a:p>
        </p:txBody>
      </p:sp>
      <p:sp>
        <p:nvSpPr>
          <p:cNvPr id="5" name="Footer Placeholder 4"/>
          <p:cNvSpPr>
            <a:spLocks noGrp="1"/>
          </p:cNvSpPr>
          <p:nvPr>
            <p:ph type="ftr" sz="quarter" idx="11"/>
          </p:nvPr>
        </p:nvSpPr>
        <p:spPr/>
        <p:txBody>
          <a:bodyPr/>
          <a:lstStyle/>
          <a:p>
            <a:endParaRPr lang="fa-IR" dirty="0">
              <a:solidFill>
                <a:srgbClr val="895D1D"/>
              </a:solidFill>
            </a:endParaRPr>
          </a:p>
        </p:txBody>
      </p:sp>
      <p:sp>
        <p:nvSpPr>
          <p:cNvPr id="6" name="Slide Number Placeholder 5"/>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sp>
        <p:nvSpPr>
          <p:cNvPr id="11" name="Title 10"/>
          <p:cNvSpPr>
            <a:spLocks noGrp="1"/>
          </p:cNvSpPr>
          <p:nvPr>
            <p:ph type="title"/>
          </p:nvPr>
        </p:nvSpPr>
        <p:spPr/>
        <p:txBody>
          <a:bodyPr/>
          <a:lstStyle/>
          <a:p>
            <a:r>
              <a:rPr lang="en-US" smtClean="0"/>
              <a:t>Click to edit Master title style</a:t>
            </a:r>
            <a:endParaRPr lang="en-US"/>
          </a:p>
        </p:txBody>
      </p:sp>
      <p:grpSp>
        <p:nvGrpSpPr>
          <p:cNvPr id="12" name="Group 11"/>
          <p:cNvGrpSpPr/>
          <p:nvPr/>
        </p:nvGrpSpPr>
        <p:grpSpPr>
          <a:xfrm>
            <a:off x="1172584" y="1392217"/>
            <a:ext cx="6779110" cy="923330"/>
            <a:chOff x="1172584" y="1381459"/>
            <a:chExt cx="6779110" cy="923330"/>
          </a:xfrm>
        </p:grpSpPr>
        <p:sp>
          <p:nvSpPr>
            <p:cNvPr id="13" name="TextBox 12"/>
            <p:cNvSpPr txBox="1"/>
            <p:nvPr/>
          </p:nvSpPr>
          <p:spPr>
            <a:xfrm>
              <a:off x="4147073" y="1381459"/>
              <a:ext cx="877163" cy="923330"/>
            </a:xfrm>
            <a:prstGeom prst="rect">
              <a:avLst/>
            </a:prstGeom>
            <a:noFill/>
          </p:spPr>
          <p:txBody>
            <a:bodyPr wrap="none" rtlCol="0">
              <a:spAutoFit/>
            </a:bodyPr>
            <a:lstStyle/>
            <a:p>
              <a:r>
                <a:rPr lang="en-US" sz="5400" dirty="0">
                  <a:solidFill>
                    <a:srgbClr val="895D1D">
                      <a:lumMod val="60000"/>
                      <a:lumOff val="40000"/>
                    </a:srgbClr>
                  </a:solidFill>
                  <a:latin typeface="Wingdings" pitchFamily="2" charset="2"/>
                </a:rPr>
                <a:t></a:t>
              </a:r>
            </a:p>
          </p:txBody>
        </p:sp>
        <p:cxnSp>
          <p:nvCxnSpPr>
            <p:cNvPr id="14" name="Straight Connector 13"/>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084239291"/>
      </p:ext>
    </p:extLst>
  </p:cSld>
  <p:clrMapOvr>
    <a:overrideClrMapping bg1="lt1" tx1="dk1" bg2="lt2" tx2="dk2" accent1="accent1" accent2="accent2" accent3="accent3" accent4="accent4" accent5="accent5" accent6="accent6" hlink="hlink" folHlink="folHlink"/>
  </p:clrMapOvr>
</p:sldLayout>
</file>

<file path=ppt/slideLayouts/slideLayout135.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2"/>
      </p:bgRef>
    </p:bg>
    <p:spTree>
      <p:nvGrpSpPr>
        <p:cNvPr id="1" name=""/>
        <p:cNvGrpSpPr/>
        <p:nvPr/>
      </p:nvGrpSpPr>
      <p:grpSpPr>
        <a:xfrm>
          <a:off x="0" y="0"/>
          <a:ext cx="0" cy="0"/>
          <a:chOff x="0" y="0"/>
          <a:chExt cx="0" cy="0"/>
        </a:xfrm>
      </p:grpSpPr>
      <p:pic>
        <p:nvPicPr>
          <p:cNvPr id="12" name="Picture 11" descr="CoverOverlay.png"/>
          <p:cNvPicPr>
            <a:picLocks noChangeAspect="1"/>
          </p:cNvPicPr>
          <p:nvPr/>
        </p:nvPicPr>
        <p:blipFill>
          <a:blip r:embed="rId2" cstate="print">
            <a:lum/>
          </a:blip>
          <a:stretch>
            <a:fillRect/>
          </a:stretch>
        </p:blipFill>
        <p:spPr>
          <a:xfrm>
            <a:off x="0" y="0"/>
            <a:ext cx="9144000" cy="6858000"/>
          </a:xfrm>
          <a:prstGeom prst="rect">
            <a:avLst/>
          </a:prstGeom>
        </p:spPr>
      </p:pic>
      <p:grpSp>
        <p:nvGrpSpPr>
          <p:cNvPr id="7" name="Group 7"/>
          <p:cNvGrpSpPr/>
          <p:nvPr/>
        </p:nvGrpSpPr>
        <p:grpSpPr>
          <a:xfrm>
            <a:off x="1172584" y="2887579"/>
            <a:ext cx="6779110" cy="923330"/>
            <a:chOff x="1172584" y="1381459"/>
            <a:chExt cx="6779110" cy="923330"/>
          </a:xfrm>
        </p:grpSpPr>
        <p:sp>
          <p:nvSpPr>
            <p:cNvPr id="9" name="TextBox 8"/>
            <p:cNvSpPr txBox="1"/>
            <p:nvPr/>
          </p:nvSpPr>
          <p:spPr>
            <a:xfrm>
              <a:off x="4147073" y="1381459"/>
              <a:ext cx="877163" cy="923330"/>
            </a:xfrm>
            <a:prstGeom prst="rect">
              <a:avLst/>
            </a:prstGeom>
            <a:noFill/>
          </p:spPr>
          <p:txBody>
            <a:bodyPr wrap="none" rtlCol="0">
              <a:spAutoFit/>
            </a:bodyPr>
            <a:lstStyle/>
            <a:p>
              <a:r>
                <a:rPr lang="en-US" sz="5400" dirty="0">
                  <a:solidFill>
                    <a:srgbClr val="895D1D">
                      <a:lumMod val="60000"/>
                      <a:lumOff val="40000"/>
                    </a:srgbClr>
                  </a:solidFill>
                  <a:latin typeface="Wingdings" pitchFamily="2" charset="2"/>
                </a:rPr>
                <a:t></a:t>
              </a:r>
            </a:p>
          </p:txBody>
        </p:sp>
        <p:cxnSp>
          <p:nvCxnSpPr>
            <p:cNvPr id="10" name="Straight Connector 9"/>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rot="10800000">
              <a:off x="4831976" y="1927412"/>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
        <p:nvSpPr>
          <p:cNvPr id="2" name="Title 1"/>
          <p:cNvSpPr>
            <a:spLocks noGrp="1"/>
          </p:cNvSpPr>
          <p:nvPr>
            <p:ph type="title"/>
          </p:nvPr>
        </p:nvSpPr>
        <p:spPr>
          <a:xfrm>
            <a:off x="690040" y="1204857"/>
            <a:ext cx="7754713" cy="1910716"/>
          </a:xfrm>
        </p:spPr>
        <p:txBody>
          <a:bodyPr anchor="b"/>
          <a:lstStyle>
            <a:lvl1pPr algn="ctr">
              <a:defRPr sz="5400" b="0" cap="none" baseline="0">
                <a:solidFill>
                  <a:schemeClr val="tx2"/>
                </a:solidFill>
              </a:defRPr>
            </a:lvl1pPr>
          </a:lstStyle>
          <a:p>
            <a:r>
              <a:rPr lang="en-US" smtClean="0"/>
              <a:t>Click to edit Master title style</a:t>
            </a:r>
            <a:endParaRPr lang="en-US" dirty="0"/>
          </a:p>
        </p:txBody>
      </p:sp>
      <p:sp>
        <p:nvSpPr>
          <p:cNvPr id="3" name="Text Placeholder 2"/>
          <p:cNvSpPr>
            <a:spLocks noGrp="1"/>
          </p:cNvSpPr>
          <p:nvPr>
            <p:ph type="body" idx="1"/>
          </p:nvPr>
        </p:nvSpPr>
        <p:spPr>
          <a:xfrm>
            <a:off x="699248" y="3767316"/>
            <a:ext cx="7734747" cy="1500187"/>
          </a:xfrm>
        </p:spPr>
        <p:txBody>
          <a:bodyPr anchor="t"/>
          <a:lstStyle>
            <a:lvl1pPr marL="0" indent="0" algn="ctr">
              <a:buNone/>
              <a:defRPr sz="20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D7E8ABE8-3B70-4333-B4D3-11BF704745B6}" type="datetimeFigureOut">
              <a:rPr lang="fa-IR" smtClean="0">
                <a:solidFill>
                  <a:srgbClr val="895D1D"/>
                </a:solidFill>
              </a:rPr>
              <a:pPr/>
              <a:t>23/09/1442</a:t>
            </a:fld>
            <a:endParaRPr lang="fa-IR" dirty="0">
              <a:solidFill>
                <a:srgbClr val="895D1D"/>
              </a:solidFill>
            </a:endParaRPr>
          </a:p>
        </p:txBody>
      </p:sp>
      <p:sp>
        <p:nvSpPr>
          <p:cNvPr id="5" name="Footer Placeholder 4"/>
          <p:cNvSpPr>
            <a:spLocks noGrp="1"/>
          </p:cNvSpPr>
          <p:nvPr>
            <p:ph type="ftr" sz="quarter" idx="11"/>
          </p:nvPr>
        </p:nvSpPr>
        <p:spPr/>
        <p:txBody>
          <a:bodyPr/>
          <a:lstStyle/>
          <a:p>
            <a:endParaRPr lang="fa-IR" dirty="0">
              <a:solidFill>
                <a:srgbClr val="895D1D"/>
              </a:solidFill>
            </a:endParaRPr>
          </a:p>
        </p:txBody>
      </p:sp>
      <p:sp>
        <p:nvSpPr>
          <p:cNvPr id="6" name="Slide Number Placeholder 5"/>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spTree>
    <p:extLst>
      <p:ext uri="{BB962C8B-B14F-4D97-AF65-F5344CB8AC3E}">
        <p14:creationId xmlns:p14="http://schemas.microsoft.com/office/powerpoint/2010/main" val="2738676031"/>
      </p:ext>
    </p:extLst>
  </p:cSld>
  <p:clrMapOvr>
    <a:overrideClrMapping bg1="lt1" tx1="dk1" bg2="lt2" tx2="dk2" accent1="accent1" accent2="accent2" accent3="accent3" accent4="accent4" accent5="accent5" accent6="accent6" hlink="hlink" folHlink="folHlink"/>
  </p:clrMapOvr>
</p:sldLayout>
</file>

<file path=ppt/slideLayouts/slideLayout13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D7E8ABE8-3B70-4333-B4D3-11BF704745B6}" type="datetimeFigureOut">
              <a:rPr lang="fa-IR" smtClean="0">
                <a:solidFill>
                  <a:srgbClr val="895D1D"/>
                </a:solidFill>
              </a:rPr>
              <a:pPr/>
              <a:t>23/09/1442</a:t>
            </a:fld>
            <a:endParaRPr lang="fa-IR" dirty="0">
              <a:solidFill>
                <a:srgbClr val="895D1D"/>
              </a:solidFill>
            </a:endParaRPr>
          </a:p>
        </p:txBody>
      </p:sp>
      <p:sp>
        <p:nvSpPr>
          <p:cNvPr id="6" name="Footer Placeholder 5"/>
          <p:cNvSpPr>
            <a:spLocks noGrp="1"/>
          </p:cNvSpPr>
          <p:nvPr>
            <p:ph type="ftr" sz="quarter" idx="11"/>
          </p:nvPr>
        </p:nvSpPr>
        <p:spPr/>
        <p:txBody>
          <a:bodyPr/>
          <a:lstStyle/>
          <a:p>
            <a:endParaRPr lang="fa-IR" dirty="0">
              <a:solidFill>
                <a:srgbClr val="895D1D"/>
              </a:solidFill>
            </a:endParaRPr>
          </a:p>
        </p:txBody>
      </p:sp>
      <p:sp>
        <p:nvSpPr>
          <p:cNvPr id="7" name="Slide Number Placeholder 6"/>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sp>
        <p:nvSpPr>
          <p:cNvPr id="12" name="Title 11"/>
          <p:cNvSpPr>
            <a:spLocks noGrp="1"/>
          </p:cNvSpPr>
          <p:nvPr>
            <p:ph type="title"/>
          </p:nvPr>
        </p:nvSpPr>
        <p:spPr/>
        <p:txBody>
          <a:bodyPr/>
          <a:lstStyle>
            <a:lvl1pPr>
              <a:defRPr>
                <a:solidFill>
                  <a:schemeClr val="tx2"/>
                </a:solidFill>
              </a:defRPr>
            </a:lvl1pPr>
          </a:lstStyle>
          <a:p>
            <a:r>
              <a:rPr lang="en-US" smtClean="0"/>
              <a:t>Click to edit Master title style</a:t>
            </a:r>
            <a:endParaRPr lang="en-US" dirty="0"/>
          </a:p>
        </p:txBody>
      </p:sp>
      <p:grpSp>
        <p:nvGrpSpPr>
          <p:cNvPr id="13" name="Group 12"/>
          <p:cNvGrpSpPr/>
          <p:nvPr/>
        </p:nvGrpSpPr>
        <p:grpSpPr>
          <a:xfrm>
            <a:off x="1172584" y="1392217"/>
            <a:ext cx="6779110" cy="923330"/>
            <a:chOff x="1172584" y="1381459"/>
            <a:chExt cx="6779110" cy="923330"/>
          </a:xfrm>
        </p:grpSpPr>
        <p:sp>
          <p:nvSpPr>
            <p:cNvPr id="14" name="TextBox 13"/>
            <p:cNvSpPr txBox="1"/>
            <p:nvPr/>
          </p:nvSpPr>
          <p:spPr>
            <a:xfrm>
              <a:off x="4147073" y="1381459"/>
              <a:ext cx="877163" cy="923330"/>
            </a:xfrm>
            <a:prstGeom prst="rect">
              <a:avLst/>
            </a:prstGeom>
            <a:noFill/>
          </p:spPr>
          <p:txBody>
            <a:bodyPr wrap="none" rtlCol="0">
              <a:spAutoFit/>
            </a:bodyPr>
            <a:lstStyle/>
            <a:p>
              <a:r>
                <a:rPr lang="en-US" sz="5400" dirty="0">
                  <a:solidFill>
                    <a:srgbClr val="895D1D">
                      <a:lumMod val="60000"/>
                      <a:lumOff val="40000"/>
                    </a:srgbClr>
                  </a:solidFill>
                  <a:latin typeface="Wingdings" pitchFamily="2" charset="2"/>
                </a:rPr>
                <a:t></a:t>
              </a:r>
            </a:p>
          </p:txBody>
        </p:sp>
        <p:cxnSp>
          <p:nvCxnSpPr>
            <p:cNvPr id="15" name="Straight Connector 14"/>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
        <p:nvSpPr>
          <p:cNvPr id="8" name="Content Placeholder 7"/>
          <p:cNvSpPr>
            <a:spLocks noGrp="1"/>
          </p:cNvSpPr>
          <p:nvPr>
            <p:ph sz="quarter" idx="13"/>
          </p:nvPr>
        </p:nvSpPr>
        <p:spPr>
          <a:xfrm>
            <a:off x="685800" y="2240280"/>
            <a:ext cx="3803904" cy="3877056"/>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0" name="Content Placeholder 9"/>
          <p:cNvSpPr>
            <a:spLocks noGrp="1"/>
          </p:cNvSpPr>
          <p:nvPr>
            <p:ph sz="quarter" idx="14"/>
          </p:nvPr>
        </p:nvSpPr>
        <p:spPr>
          <a:xfrm>
            <a:off x="4645151" y="2240280"/>
            <a:ext cx="3803904" cy="3877056"/>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523099022"/>
      </p:ext>
    </p:extLst>
  </p:cSld>
  <p:clrMapOvr>
    <a:masterClrMapping/>
  </p:clrMapOvr>
</p:sldLayout>
</file>

<file path=ppt/slideLayouts/slideLayout13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1051560" y="2240280"/>
            <a:ext cx="3442446" cy="658368"/>
          </a:xfrm>
        </p:spPr>
        <p:txBody>
          <a:bodyPr anchor="b"/>
          <a:lstStyle>
            <a:lvl1pPr marL="0" indent="0" algn="ctr">
              <a:buNone/>
              <a:defRPr sz="2400" b="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88488" y="2947595"/>
            <a:ext cx="3803904" cy="317296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5002306" y="2240280"/>
            <a:ext cx="3447288" cy="658368"/>
          </a:xfrm>
        </p:spPr>
        <p:txBody>
          <a:bodyPr anchor="b"/>
          <a:lstStyle>
            <a:lvl1pPr marL="0" indent="0" algn="ctr">
              <a:buNone/>
              <a:defRPr sz="2400" b="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6" y="2944368"/>
            <a:ext cx="3799728" cy="317296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D7E8ABE8-3B70-4333-B4D3-11BF704745B6}" type="datetimeFigureOut">
              <a:rPr lang="fa-IR" smtClean="0">
                <a:solidFill>
                  <a:srgbClr val="895D1D"/>
                </a:solidFill>
              </a:rPr>
              <a:pPr/>
              <a:t>23/09/1442</a:t>
            </a:fld>
            <a:endParaRPr lang="fa-IR" dirty="0">
              <a:solidFill>
                <a:srgbClr val="895D1D"/>
              </a:solidFill>
            </a:endParaRPr>
          </a:p>
        </p:txBody>
      </p:sp>
      <p:sp>
        <p:nvSpPr>
          <p:cNvPr id="8" name="Footer Placeholder 7"/>
          <p:cNvSpPr>
            <a:spLocks noGrp="1"/>
          </p:cNvSpPr>
          <p:nvPr>
            <p:ph type="ftr" sz="quarter" idx="11"/>
          </p:nvPr>
        </p:nvSpPr>
        <p:spPr/>
        <p:txBody>
          <a:bodyPr/>
          <a:lstStyle/>
          <a:p>
            <a:endParaRPr lang="fa-IR" dirty="0">
              <a:solidFill>
                <a:srgbClr val="895D1D"/>
              </a:solidFill>
            </a:endParaRPr>
          </a:p>
        </p:txBody>
      </p:sp>
      <p:sp>
        <p:nvSpPr>
          <p:cNvPr id="9" name="Slide Number Placeholder 8"/>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grpSp>
        <p:nvGrpSpPr>
          <p:cNvPr id="14" name="Group 13"/>
          <p:cNvGrpSpPr/>
          <p:nvPr/>
        </p:nvGrpSpPr>
        <p:grpSpPr>
          <a:xfrm>
            <a:off x="1172584" y="1392217"/>
            <a:ext cx="6779110" cy="923330"/>
            <a:chOff x="1172584" y="1381459"/>
            <a:chExt cx="6779110" cy="923330"/>
          </a:xfrm>
        </p:grpSpPr>
        <p:sp>
          <p:nvSpPr>
            <p:cNvPr id="16" name="TextBox 15"/>
            <p:cNvSpPr txBox="1"/>
            <p:nvPr/>
          </p:nvSpPr>
          <p:spPr>
            <a:xfrm>
              <a:off x="4147073" y="1381459"/>
              <a:ext cx="877163" cy="923330"/>
            </a:xfrm>
            <a:prstGeom prst="rect">
              <a:avLst/>
            </a:prstGeom>
            <a:noFill/>
          </p:spPr>
          <p:txBody>
            <a:bodyPr wrap="none" rtlCol="0">
              <a:spAutoFit/>
            </a:bodyPr>
            <a:lstStyle/>
            <a:p>
              <a:r>
                <a:rPr lang="en-US" sz="5400" dirty="0">
                  <a:solidFill>
                    <a:srgbClr val="895D1D">
                      <a:lumMod val="60000"/>
                      <a:lumOff val="40000"/>
                    </a:srgbClr>
                  </a:solidFill>
                  <a:latin typeface="Wingdings" pitchFamily="2" charset="2"/>
                </a:rPr>
                <a:t></a:t>
              </a:r>
            </a:p>
          </p:txBody>
        </p:sp>
        <p:cxnSp>
          <p:nvCxnSpPr>
            <p:cNvPr id="17" name="Straight Connector 16"/>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816916674"/>
      </p:ext>
    </p:extLst>
  </p:cSld>
  <p:clrMapOvr>
    <a:masterClrMapping/>
  </p:clrMapOvr>
</p:sldLayout>
</file>

<file path=ppt/slideLayouts/slideLayout13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D7E8ABE8-3B70-4333-B4D3-11BF704745B6}" type="datetimeFigureOut">
              <a:rPr lang="fa-IR" smtClean="0">
                <a:solidFill>
                  <a:srgbClr val="895D1D"/>
                </a:solidFill>
              </a:rPr>
              <a:pPr/>
              <a:t>23/09/1442</a:t>
            </a:fld>
            <a:endParaRPr lang="fa-IR" dirty="0">
              <a:solidFill>
                <a:srgbClr val="895D1D"/>
              </a:solidFill>
            </a:endParaRPr>
          </a:p>
        </p:txBody>
      </p:sp>
      <p:sp>
        <p:nvSpPr>
          <p:cNvPr id="4" name="Footer Placeholder 3"/>
          <p:cNvSpPr>
            <a:spLocks noGrp="1"/>
          </p:cNvSpPr>
          <p:nvPr>
            <p:ph type="ftr" sz="quarter" idx="11"/>
          </p:nvPr>
        </p:nvSpPr>
        <p:spPr/>
        <p:txBody>
          <a:bodyPr/>
          <a:lstStyle/>
          <a:p>
            <a:endParaRPr lang="fa-IR" dirty="0">
              <a:solidFill>
                <a:srgbClr val="895D1D"/>
              </a:solidFill>
            </a:endParaRPr>
          </a:p>
        </p:txBody>
      </p:sp>
      <p:sp>
        <p:nvSpPr>
          <p:cNvPr id="5" name="Slide Number Placeholder 4"/>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grpSp>
        <p:nvGrpSpPr>
          <p:cNvPr id="10" name="Group 9"/>
          <p:cNvGrpSpPr/>
          <p:nvPr/>
        </p:nvGrpSpPr>
        <p:grpSpPr>
          <a:xfrm>
            <a:off x="1172584" y="1392217"/>
            <a:ext cx="6779110" cy="923330"/>
            <a:chOff x="1172584" y="1381459"/>
            <a:chExt cx="6779110" cy="923330"/>
          </a:xfrm>
        </p:grpSpPr>
        <p:sp>
          <p:nvSpPr>
            <p:cNvPr id="14" name="TextBox 13"/>
            <p:cNvSpPr txBox="1"/>
            <p:nvPr/>
          </p:nvSpPr>
          <p:spPr>
            <a:xfrm>
              <a:off x="4147073" y="1381459"/>
              <a:ext cx="877163" cy="923330"/>
            </a:xfrm>
            <a:prstGeom prst="rect">
              <a:avLst/>
            </a:prstGeom>
            <a:noFill/>
          </p:spPr>
          <p:txBody>
            <a:bodyPr wrap="none" rtlCol="0">
              <a:spAutoFit/>
            </a:bodyPr>
            <a:lstStyle/>
            <a:p>
              <a:r>
                <a:rPr lang="en-US" sz="5400" dirty="0">
                  <a:solidFill>
                    <a:srgbClr val="895D1D">
                      <a:lumMod val="60000"/>
                      <a:lumOff val="40000"/>
                    </a:srgbClr>
                  </a:solidFill>
                  <a:latin typeface="Wingdings" pitchFamily="2" charset="2"/>
                </a:rPr>
                <a:t></a:t>
              </a:r>
            </a:p>
          </p:txBody>
        </p:sp>
        <p:cxnSp>
          <p:nvCxnSpPr>
            <p:cNvPr id="15" name="Straight Connector 14"/>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907459910"/>
      </p:ext>
    </p:extLst>
  </p:cSld>
  <p:clrMapOvr>
    <a:masterClrMapping/>
  </p:clrMapOvr>
</p:sldLayout>
</file>

<file path=ppt/slideLayouts/slideLayout13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7E8ABE8-3B70-4333-B4D3-11BF704745B6}" type="datetimeFigureOut">
              <a:rPr lang="fa-IR" smtClean="0">
                <a:solidFill>
                  <a:srgbClr val="895D1D"/>
                </a:solidFill>
              </a:rPr>
              <a:pPr/>
              <a:t>23/09/1442</a:t>
            </a:fld>
            <a:endParaRPr lang="fa-IR" dirty="0">
              <a:solidFill>
                <a:srgbClr val="895D1D"/>
              </a:solidFill>
            </a:endParaRPr>
          </a:p>
        </p:txBody>
      </p:sp>
      <p:sp>
        <p:nvSpPr>
          <p:cNvPr id="3" name="Footer Placeholder 2"/>
          <p:cNvSpPr>
            <a:spLocks noGrp="1"/>
          </p:cNvSpPr>
          <p:nvPr>
            <p:ph type="ftr" sz="quarter" idx="11"/>
          </p:nvPr>
        </p:nvSpPr>
        <p:spPr/>
        <p:txBody>
          <a:bodyPr/>
          <a:lstStyle/>
          <a:p>
            <a:endParaRPr lang="fa-IR" dirty="0">
              <a:solidFill>
                <a:srgbClr val="895D1D"/>
              </a:solidFill>
            </a:endParaRPr>
          </a:p>
        </p:txBody>
      </p:sp>
      <p:sp>
        <p:nvSpPr>
          <p:cNvPr id="4" name="Slide Number Placeholder 3"/>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spTree>
    <p:extLst>
      <p:ext uri="{BB962C8B-B14F-4D97-AF65-F5344CB8AC3E}">
        <p14:creationId xmlns:p14="http://schemas.microsoft.com/office/powerpoint/2010/main" val="42097677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2"/>
      </p:bgRef>
    </p:bg>
    <p:spTree>
      <p:nvGrpSpPr>
        <p:cNvPr id="1" name=""/>
        <p:cNvGrpSpPr/>
        <p:nvPr/>
      </p:nvGrpSpPr>
      <p:grpSpPr>
        <a:xfrm>
          <a:off x="0" y="0"/>
          <a:ext cx="0" cy="0"/>
          <a:chOff x="0" y="0"/>
          <a:chExt cx="0" cy="0"/>
        </a:xfrm>
      </p:grpSpPr>
      <p:pic>
        <p:nvPicPr>
          <p:cNvPr id="12" name="Picture 11" descr="CoverOverlay.png"/>
          <p:cNvPicPr>
            <a:picLocks noChangeAspect="1"/>
          </p:cNvPicPr>
          <p:nvPr/>
        </p:nvPicPr>
        <p:blipFill>
          <a:blip r:embed="rId2" cstate="print">
            <a:lum/>
          </a:blip>
          <a:stretch>
            <a:fillRect/>
          </a:stretch>
        </p:blipFill>
        <p:spPr>
          <a:xfrm>
            <a:off x="0" y="0"/>
            <a:ext cx="9144000" cy="6858000"/>
          </a:xfrm>
          <a:prstGeom prst="rect">
            <a:avLst/>
          </a:prstGeom>
        </p:spPr>
      </p:pic>
      <p:grpSp>
        <p:nvGrpSpPr>
          <p:cNvPr id="7" name="Group 7"/>
          <p:cNvGrpSpPr/>
          <p:nvPr/>
        </p:nvGrpSpPr>
        <p:grpSpPr>
          <a:xfrm>
            <a:off x="1172584" y="2887579"/>
            <a:ext cx="6779110" cy="923330"/>
            <a:chOff x="1172584" y="1381459"/>
            <a:chExt cx="6779110" cy="923330"/>
          </a:xfrm>
        </p:grpSpPr>
        <p:sp>
          <p:nvSpPr>
            <p:cNvPr id="9" name="TextBox 8"/>
            <p:cNvSpPr txBox="1"/>
            <p:nvPr/>
          </p:nvSpPr>
          <p:spPr>
            <a:xfrm>
              <a:off x="4147073" y="1381459"/>
              <a:ext cx="877163" cy="923330"/>
            </a:xfrm>
            <a:prstGeom prst="rect">
              <a:avLst/>
            </a:prstGeom>
            <a:noFill/>
          </p:spPr>
          <p:txBody>
            <a:bodyPr wrap="none" rtlCol="0">
              <a:spAutoFit/>
            </a:bodyPr>
            <a:lstStyle/>
            <a:p>
              <a:r>
                <a:rPr lang="en-US" sz="5400" dirty="0">
                  <a:solidFill>
                    <a:srgbClr val="895D1D">
                      <a:lumMod val="60000"/>
                      <a:lumOff val="40000"/>
                    </a:srgbClr>
                  </a:solidFill>
                  <a:latin typeface="Wingdings" pitchFamily="2" charset="2"/>
                </a:rPr>
                <a:t></a:t>
              </a:r>
            </a:p>
          </p:txBody>
        </p:sp>
        <p:cxnSp>
          <p:nvCxnSpPr>
            <p:cNvPr id="10" name="Straight Connector 9"/>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rot="10800000">
              <a:off x="4831976" y="1927412"/>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
        <p:nvSpPr>
          <p:cNvPr id="2" name="Title 1"/>
          <p:cNvSpPr>
            <a:spLocks noGrp="1"/>
          </p:cNvSpPr>
          <p:nvPr>
            <p:ph type="title"/>
          </p:nvPr>
        </p:nvSpPr>
        <p:spPr>
          <a:xfrm>
            <a:off x="690040" y="1204857"/>
            <a:ext cx="7754713" cy="1910716"/>
          </a:xfrm>
        </p:spPr>
        <p:txBody>
          <a:bodyPr anchor="b"/>
          <a:lstStyle>
            <a:lvl1pPr algn="ctr">
              <a:defRPr sz="5400" b="0" cap="none" baseline="0">
                <a:solidFill>
                  <a:schemeClr val="tx2"/>
                </a:solidFill>
              </a:defRPr>
            </a:lvl1pPr>
          </a:lstStyle>
          <a:p>
            <a:r>
              <a:rPr lang="en-US" smtClean="0"/>
              <a:t>Click to edit Master title style</a:t>
            </a:r>
            <a:endParaRPr lang="en-US" dirty="0"/>
          </a:p>
        </p:txBody>
      </p:sp>
      <p:sp>
        <p:nvSpPr>
          <p:cNvPr id="3" name="Text Placeholder 2"/>
          <p:cNvSpPr>
            <a:spLocks noGrp="1"/>
          </p:cNvSpPr>
          <p:nvPr>
            <p:ph type="body" idx="1"/>
          </p:nvPr>
        </p:nvSpPr>
        <p:spPr>
          <a:xfrm>
            <a:off x="699248" y="3767316"/>
            <a:ext cx="7734747" cy="1500187"/>
          </a:xfrm>
        </p:spPr>
        <p:txBody>
          <a:bodyPr anchor="t"/>
          <a:lstStyle>
            <a:lvl1pPr marL="0" indent="0" algn="ctr">
              <a:buNone/>
              <a:defRPr sz="20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D7E8ABE8-3B70-4333-B4D3-11BF704745B6}" type="datetimeFigureOut">
              <a:rPr lang="fa-IR" smtClean="0">
                <a:solidFill>
                  <a:srgbClr val="895D1D"/>
                </a:solidFill>
              </a:rPr>
              <a:pPr/>
              <a:t>23/09/1442</a:t>
            </a:fld>
            <a:endParaRPr lang="fa-IR" dirty="0">
              <a:solidFill>
                <a:srgbClr val="895D1D"/>
              </a:solidFill>
            </a:endParaRPr>
          </a:p>
        </p:txBody>
      </p:sp>
      <p:sp>
        <p:nvSpPr>
          <p:cNvPr id="5" name="Footer Placeholder 4"/>
          <p:cNvSpPr>
            <a:spLocks noGrp="1"/>
          </p:cNvSpPr>
          <p:nvPr>
            <p:ph type="ftr" sz="quarter" idx="11"/>
          </p:nvPr>
        </p:nvSpPr>
        <p:spPr/>
        <p:txBody>
          <a:bodyPr/>
          <a:lstStyle/>
          <a:p>
            <a:endParaRPr lang="fa-IR" dirty="0">
              <a:solidFill>
                <a:srgbClr val="895D1D"/>
              </a:solidFill>
            </a:endParaRPr>
          </a:p>
        </p:txBody>
      </p:sp>
      <p:sp>
        <p:nvSpPr>
          <p:cNvPr id="6" name="Slide Number Placeholder 5"/>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spTree>
    <p:extLst>
      <p:ext uri="{BB962C8B-B14F-4D97-AF65-F5344CB8AC3E}">
        <p14:creationId xmlns:p14="http://schemas.microsoft.com/office/powerpoint/2010/main" val="1544678652"/>
      </p:ext>
    </p:extLst>
  </p:cSld>
  <p:clrMapOvr>
    <a:overrideClrMapping bg1="lt1" tx1="dk1" bg2="lt2" tx2="dk2" accent1="accent1" accent2="accent2" accent3="accent3" accent4="accent4" accent5="accent5" accent6="accent6" hlink="hlink" folHlink="folHlink"/>
  </p:clrMapOvr>
</p:sldLayout>
</file>

<file path=ppt/slideLayouts/slideLayout14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034579" y="1678195"/>
            <a:ext cx="3422483" cy="1886921"/>
          </a:xfrm>
        </p:spPr>
        <p:txBody>
          <a:bodyPr anchor="b"/>
          <a:lstStyle>
            <a:lvl1pPr algn="l">
              <a:defRPr sz="2800" b="0"/>
            </a:lvl1pPr>
          </a:lstStyle>
          <a:p>
            <a:r>
              <a:rPr lang="en-US" smtClean="0"/>
              <a:t>Click to edit Master title style</a:t>
            </a:r>
            <a:endParaRPr lang="en-US"/>
          </a:p>
        </p:txBody>
      </p:sp>
      <p:sp>
        <p:nvSpPr>
          <p:cNvPr id="3" name="Content Placeholder 2"/>
          <p:cNvSpPr>
            <a:spLocks noGrp="1"/>
          </p:cNvSpPr>
          <p:nvPr>
            <p:ph idx="1"/>
          </p:nvPr>
        </p:nvSpPr>
        <p:spPr>
          <a:xfrm>
            <a:off x="692001" y="559398"/>
            <a:ext cx="4116667" cy="5566765"/>
          </a:xfrm>
        </p:spPr>
        <p:txBody>
          <a:bodyPr anchor="ctr"/>
          <a:lstStyle>
            <a:lvl1pPr>
              <a:defRPr sz="2400"/>
            </a:lvl1pPr>
            <a:lvl2pPr>
              <a:defRPr sz="2200"/>
            </a:lvl2pPr>
            <a:lvl3pPr>
              <a:defRPr sz="2000"/>
            </a:lvl3pPr>
            <a:lvl4pPr>
              <a:defRPr sz="1800"/>
            </a:lvl4pPr>
            <a:lvl5pPr>
              <a:defRPr sz="16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5034579" y="3603812"/>
            <a:ext cx="3411725" cy="2517289"/>
          </a:xfrm>
        </p:spPr>
        <p:txBody>
          <a:bodyPr>
            <a:normAutofit/>
          </a:bodyPr>
          <a:lstStyle>
            <a:lvl1pPr marL="0" indent="0">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7E8ABE8-3B70-4333-B4D3-11BF704745B6}" type="datetimeFigureOut">
              <a:rPr lang="fa-IR" smtClean="0">
                <a:solidFill>
                  <a:srgbClr val="895D1D"/>
                </a:solidFill>
              </a:rPr>
              <a:pPr/>
              <a:t>23/09/1442</a:t>
            </a:fld>
            <a:endParaRPr lang="fa-IR" dirty="0">
              <a:solidFill>
                <a:srgbClr val="895D1D"/>
              </a:solidFill>
            </a:endParaRPr>
          </a:p>
        </p:txBody>
      </p:sp>
      <p:sp>
        <p:nvSpPr>
          <p:cNvPr id="6" name="Footer Placeholder 5"/>
          <p:cNvSpPr>
            <a:spLocks noGrp="1"/>
          </p:cNvSpPr>
          <p:nvPr>
            <p:ph type="ftr" sz="quarter" idx="11"/>
          </p:nvPr>
        </p:nvSpPr>
        <p:spPr/>
        <p:txBody>
          <a:bodyPr/>
          <a:lstStyle/>
          <a:p>
            <a:endParaRPr lang="fa-IR" dirty="0">
              <a:solidFill>
                <a:srgbClr val="895D1D"/>
              </a:solidFill>
            </a:endParaRPr>
          </a:p>
        </p:txBody>
      </p:sp>
      <p:sp>
        <p:nvSpPr>
          <p:cNvPr id="7" name="Slide Number Placeholder 6"/>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spTree>
    <p:extLst>
      <p:ext uri="{BB962C8B-B14F-4D97-AF65-F5344CB8AC3E}">
        <p14:creationId xmlns:p14="http://schemas.microsoft.com/office/powerpoint/2010/main" val="3732159777"/>
      </p:ext>
    </p:extLst>
  </p:cSld>
  <p:clrMapOvr>
    <a:masterClrMapping/>
  </p:clrMapOvr>
</p:sldLayout>
</file>

<file path=ppt/slideLayouts/slideLayout14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731" y="4668818"/>
            <a:ext cx="7767021" cy="644729"/>
          </a:xfrm>
        </p:spPr>
        <p:txBody>
          <a:bodyPr anchor="b"/>
          <a:lstStyle>
            <a:lvl1pPr algn="ctr">
              <a:defRPr sz="2800" b="0"/>
            </a:lvl1pPr>
          </a:lstStyle>
          <a:p>
            <a:r>
              <a:rPr lang="en-US" smtClean="0"/>
              <a:t>Click to edit Master title style</a:t>
            </a:r>
            <a:endParaRPr lang="en-US"/>
          </a:p>
        </p:txBody>
      </p:sp>
      <p:sp>
        <p:nvSpPr>
          <p:cNvPr id="3" name="Picture Placeholder 2"/>
          <p:cNvSpPr>
            <a:spLocks noGrp="1"/>
          </p:cNvSpPr>
          <p:nvPr>
            <p:ph type="pic" idx="1"/>
          </p:nvPr>
        </p:nvSpPr>
        <p:spPr>
          <a:xfrm rot="240000">
            <a:off x="2183792" y="666965"/>
            <a:ext cx="4772156" cy="3598016"/>
          </a:xfrm>
          <a:solidFill>
            <a:srgbClr val="FFFFFF">
              <a:shade val="85000"/>
            </a:srgbClr>
          </a:solidFill>
          <a:ln w="190500" cap="sq">
            <a:solidFill>
              <a:srgbClr val="FFFFFF"/>
            </a:solidFill>
            <a:miter lim="800000"/>
          </a:ln>
          <a:effectLst>
            <a:outerShdw blurRad="65000" dist="50800" dir="12900000" kx="195000" ky="145000" algn="tl" rotWithShape="0">
              <a:srgbClr val="000000">
                <a:alpha val="24000"/>
              </a:srgbClr>
            </a:outerShdw>
          </a:effectLst>
          <a:scene3d>
            <a:camera prst="orthographicFront">
              <a:rot lat="0" lon="0" rev="360000"/>
            </a:camera>
            <a:lightRig rig="twoPt" dir="t">
              <a:rot lat="0" lon="0" rev="7200000"/>
            </a:lightRig>
          </a:scene3d>
          <a:sp3d contourW="12700">
            <a:bevelT w="25400" h="19050"/>
            <a:contourClr>
              <a:srgbClr val="969696"/>
            </a:contourClr>
          </a:sp3d>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688489" y="5324306"/>
            <a:ext cx="7756264" cy="804862"/>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7E8ABE8-3B70-4333-B4D3-11BF704745B6}" type="datetimeFigureOut">
              <a:rPr lang="fa-IR" smtClean="0">
                <a:solidFill>
                  <a:srgbClr val="895D1D"/>
                </a:solidFill>
              </a:rPr>
              <a:pPr/>
              <a:t>23/09/1442</a:t>
            </a:fld>
            <a:endParaRPr lang="fa-IR" dirty="0">
              <a:solidFill>
                <a:srgbClr val="895D1D"/>
              </a:solidFill>
            </a:endParaRPr>
          </a:p>
        </p:txBody>
      </p:sp>
      <p:sp>
        <p:nvSpPr>
          <p:cNvPr id="6" name="Footer Placeholder 5"/>
          <p:cNvSpPr>
            <a:spLocks noGrp="1"/>
          </p:cNvSpPr>
          <p:nvPr>
            <p:ph type="ftr" sz="quarter" idx="11"/>
          </p:nvPr>
        </p:nvSpPr>
        <p:spPr/>
        <p:txBody>
          <a:bodyPr/>
          <a:lstStyle/>
          <a:p>
            <a:endParaRPr lang="fa-IR" dirty="0">
              <a:solidFill>
                <a:srgbClr val="895D1D"/>
              </a:solidFill>
            </a:endParaRPr>
          </a:p>
        </p:txBody>
      </p:sp>
      <p:sp>
        <p:nvSpPr>
          <p:cNvPr id="7" name="Slide Number Placeholder 6"/>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spTree>
    <p:extLst>
      <p:ext uri="{BB962C8B-B14F-4D97-AF65-F5344CB8AC3E}">
        <p14:creationId xmlns:p14="http://schemas.microsoft.com/office/powerpoint/2010/main" val="3040565032"/>
      </p:ext>
    </p:extLst>
  </p:cSld>
  <p:clrMapOvr>
    <a:masterClrMapping/>
  </p:clrMapOvr>
</p:sldLayout>
</file>

<file path=ppt/slideLayouts/slideLayout14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nchor="ct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7E8ABE8-3B70-4333-B4D3-11BF704745B6}" type="datetimeFigureOut">
              <a:rPr lang="fa-IR" smtClean="0">
                <a:solidFill>
                  <a:srgbClr val="895D1D"/>
                </a:solidFill>
              </a:rPr>
              <a:pPr/>
              <a:t>23/09/1442</a:t>
            </a:fld>
            <a:endParaRPr lang="fa-IR" dirty="0">
              <a:solidFill>
                <a:srgbClr val="895D1D"/>
              </a:solidFill>
            </a:endParaRPr>
          </a:p>
        </p:txBody>
      </p:sp>
      <p:sp>
        <p:nvSpPr>
          <p:cNvPr id="5" name="Footer Placeholder 4"/>
          <p:cNvSpPr>
            <a:spLocks noGrp="1"/>
          </p:cNvSpPr>
          <p:nvPr>
            <p:ph type="ftr" sz="quarter" idx="11"/>
          </p:nvPr>
        </p:nvSpPr>
        <p:spPr/>
        <p:txBody>
          <a:bodyPr/>
          <a:lstStyle/>
          <a:p>
            <a:endParaRPr lang="fa-IR" dirty="0">
              <a:solidFill>
                <a:srgbClr val="895D1D"/>
              </a:solidFill>
            </a:endParaRPr>
          </a:p>
        </p:txBody>
      </p:sp>
      <p:sp>
        <p:nvSpPr>
          <p:cNvPr id="6" name="Slide Number Placeholder 5"/>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grpSp>
        <p:nvGrpSpPr>
          <p:cNvPr id="11" name="Group 10"/>
          <p:cNvGrpSpPr/>
          <p:nvPr/>
        </p:nvGrpSpPr>
        <p:grpSpPr>
          <a:xfrm>
            <a:off x="1172584" y="1392217"/>
            <a:ext cx="6779110" cy="923330"/>
            <a:chOff x="1172584" y="1381459"/>
            <a:chExt cx="6779110" cy="923330"/>
          </a:xfrm>
        </p:grpSpPr>
        <p:sp>
          <p:nvSpPr>
            <p:cNvPr id="15" name="TextBox 14"/>
            <p:cNvSpPr txBox="1"/>
            <p:nvPr/>
          </p:nvSpPr>
          <p:spPr>
            <a:xfrm>
              <a:off x="4147073" y="1381459"/>
              <a:ext cx="877163" cy="923330"/>
            </a:xfrm>
            <a:prstGeom prst="rect">
              <a:avLst/>
            </a:prstGeom>
            <a:noFill/>
          </p:spPr>
          <p:txBody>
            <a:bodyPr wrap="none" rtlCol="0">
              <a:spAutoFit/>
            </a:bodyPr>
            <a:lstStyle/>
            <a:p>
              <a:r>
                <a:rPr lang="en-US" sz="5400" dirty="0">
                  <a:solidFill>
                    <a:srgbClr val="895D1D">
                      <a:lumMod val="60000"/>
                      <a:lumOff val="40000"/>
                    </a:srgbClr>
                  </a:solidFill>
                  <a:latin typeface="Wingdings" pitchFamily="2" charset="2"/>
                </a:rPr>
                <a:t></a:t>
              </a:r>
            </a:p>
          </p:txBody>
        </p:sp>
        <p:cxnSp>
          <p:nvCxnSpPr>
            <p:cNvPr id="16" name="Straight Connector 15"/>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312029648"/>
      </p:ext>
    </p:extLst>
  </p:cSld>
  <p:clrMapOvr>
    <a:masterClrMapping/>
  </p:clrMapOvr>
</p:sldLayout>
</file>

<file path=ppt/slideLayouts/slideLayout14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66560" y="559398"/>
            <a:ext cx="1678193" cy="5566765"/>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88488" y="849854"/>
            <a:ext cx="5507917" cy="5023821"/>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7E8ABE8-3B70-4333-B4D3-11BF704745B6}" type="datetimeFigureOut">
              <a:rPr lang="fa-IR" smtClean="0">
                <a:solidFill>
                  <a:srgbClr val="895D1D"/>
                </a:solidFill>
              </a:rPr>
              <a:pPr/>
              <a:t>23/09/1442</a:t>
            </a:fld>
            <a:endParaRPr lang="fa-IR" dirty="0">
              <a:solidFill>
                <a:srgbClr val="895D1D"/>
              </a:solidFill>
            </a:endParaRPr>
          </a:p>
        </p:txBody>
      </p:sp>
      <p:sp>
        <p:nvSpPr>
          <p:cNvPr id="5" name="Footer Placeholder 4"/>
          <p:cNvSpPr>
            <a:spLocks noGrp="1"/>
          </p:cNvSpPr>
          <p:nvPr>
            <p:ph type="ftr" sz="quarter" idx="11"/>
          </p:nvPr>
        </p:nvSpPr>
        <p:spPr/>
        <p:txBody>
          <a:bodyPr/>
          <a:lstStyle/>
          <a:p>
            <a:endParaRPr lang="fa-IR" dirty="0">
              <a:solidFill>
                <a:srgbClr val="895D1D"/>
              </a:solidFill>
            </a:endParaRPr>
          </a:p>
        </p:txBody>
      </p:sp>
      <p:sp>
        <p:nvSpPr>
          <p:cNvPr id="6" name="Slide Number Placeholder 5"/>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grpSp>
        <p:nvGrpSpPr>
          <p:cNvPr id="11" name="Group 10"/>
          <p:cNvGrpSpPr/>
          <p:nvPr/>
        </p:nvGrpSpPr>
        <p:grpSpPr>
          <a:xfrm rot="5400000">
            <a:off x="3909050" y="2880823"/>
            <a:ext cx="5480154" cy="923330"/>
            <a:chOff x="1815339" y="1381459"/>
            <a:chExt cx="5480154" cy="923330"/>
          </a:xfrm>
        </p:grpSpPr>
        <p:sp>
          <p:nvSpPr>
            <p:cNvPr id="12" name="TextBox 11"/>
            <p:cNvSpPr txBox="1"/>
            <p:nvPr/>
          </p:nvSpPr>
          <p:spPr>
            <a:xfrm>
              <a:off x="4147073" y="1381459"/>
              <a:ext cx="877163" cy="923330"/>
            </a:xfrm>
            <a:prstGeom prst="rect">
              <a:avLst/>
            </a:prstGeom>
            <a:noFill/>
          </p:spPr>
          <p:txBody>
            <a:bodyPr wrap="none" rtlCol="0">
              <a:spAutoFit/>
            </a:bodyPr>
            <a:lstStyle/>
            <a:p>
              <a:r>
                <a:rPr lang="en-US" sz="5400" dirty="0">
                  <a:solidFill>
                    <a:srgbClr val="895D1D">
                      <a:lumMod val="60000"/>
                      <a:lumOff val="40000"/>
                    </a:srgbClr>
                  </a:solidFill>
                  <a:latin typeface="Wingdings" pitchFamily="2" charset="2"/>
                </a:rPr>
                <a:t></a:t>
              </a:r>
            </a:p>
          </p:txBody>
        </p:sp>
        <p:cxnSp>
          <p:nvCxnSpPr>
            <p:cNvPr id="13" name="Straight Connector 12"/>
            <p:cNvCxnSpPr/>
            <p:nvPr/>
          </p:nvCxnSpPr>
          <p:spPr>
            <a:xfrm flipH="1" flipV="1">
              <a:off x="1815339" y="1924709"/>
              <a:ext cx="2468880" cy="2505"/>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rot="10800000">
              <a:off x="4826613" y="1927417"/>
              <a:ext cx="2468880"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667437923"/>
      </p:ext>
    </p:extLst>
  </p:cSld>
  <p:clrMapOvr>
    <a:masterClrMapping/>
  </p:clrMapOvr>
</p:sldLayout>
</file>

<file path=ppt/slideLayouts/slideLayout144.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3">
        <a:schemeClr val="bg2"/>
      </p:bgRef>
    </p:bg>
    <p:spTree>
      <p:nvGrpSpPr>
        <p:cNvPr id="1" name=""/>
        <p:cNvGrpSpPr/>
        <p:nvPr/>
      </p:nvGrpSpPr>
      <p:grpSpPr>
        <a:xfrm>
          <a:off x="0" y="0"/>
          <a:ext cx="0" cy="0"/>
          <a:chOff x="0" y="0"/>
          <a:chExt cx="0" cy="0"/>
        </a:xfrm>
      </p:grpSpPr>
      <p:pic>
        <p:nvPicPr>
          <p:cNvPr id="7" name="Picture 6" descr="CoverOverlay.png"/>
          <p:cNvPicPr>
            <a:picLocks noChangeAspect="1"/>
          </p:cNvPicPr>
          <p:nvPr/>
        </p:nvPicPr>
        <p:blipFill>
          <a:blip r:embed="rId2" cstate="print"/>
          <a:stretch>
            <a:fillRect/>
          </a:stretch>
        </p:blipFill>
        <p:spPr>
          <a:xfrm>
            <a:off x="0" y="0"/>
            <a:ext cx="9144000" cy="6858000"/>
          </a:xfrm>
          <a:prstGeom prst="rect">
            <a:avLst/>
          </a:prstGeom>
        </p:spPr>
      </p:pic>
      <p:sp>
        <p:nvSpPr>
          <p:cNvPr id="4" name="Date Placeholder 3"/>
          <p:cNvSpPr>
            <a:spLocks noGrp="1"/>
          </p:cNvSpPr>
          <p:nvPr>
            <p:ph type="dt" sz="half" idx="10"/>
          </p:nvPr>
        </p:nvSpPr>
        <p:spPr/>
        <p:txBody>
          <a:bodyPr/>
          <a:lstStyle>
            <a:lvl1pPr>
              <a:defRPr>
                <a:solidFill>
                  <a:schemeClr val="tx2"/>
                </a:solidFill>
              </a:defRPr>
            </a:lvl1pPr>
          </a:lstStyle>
          <a:p>
            <a:fld id="{D7E8ABE8-3B70-4333-B4D3-11BF704745B6}" type="datetimeFigureOut">
              <a:rPr lang="fa-IR" smtClean="0">
                <a:solidFill>
                  <a:srgbClr val="ECE9C6"/>
                </a:solidFill>
              </a:rPr>
              <a:pPr/>
              <a:t>23/09/1442</a:t>
            </a:fld>
            <a:endParaRPr lang="fa-IR" dirty="0">
              <a:solidFill>
                <a:srgbClr val="ECE9C6"/>
              </a:solidFill>
            </a:endParaRPr>
          </a:p>
        </p:txBody>
      </p:sp>
      <p:sp>
        <p:nvSpPr>
          <p:cNvPr id="5" name="Footer Placeholder 4"/>
          <p:cNvSpPr>
            <a:spLocks noGrp="1"/>
          </p:cNvSpPr>
          <p:nvPr>
            <p:ph type="ftr" sz="quarter" idx="11"/>
          </p:nvPr>
        </p:nvSpPr>
        <p:spPr/>
        <p:txBody>
          <a:bodyPr/>
          <a:lstStyle>
            <a:lvl1pPr>
              <a:defRPr>
                <a:solidFill>
                  <a:schemeClr val="tx2"/>
                </a:solidFill>
              </a:defRPr>
            </a:lvl1pPr>
          </a:lstStyle>
          <a:p>
            <a:endParaRPr lang="fa-IR" dirty="0">
              <a:solidFill>
                <a:srgbClr val="ECE9C6"/>
              </a:solidFill>
            </a:endParaRPr>
          </a:p>
        </p:txBody>
      </p:sp>
      <p:sp>
        <p:nvSpPr>
          <p:cNvPr id="6" name="Slide Number Placeholder 5"/>
          <p:cNvSpPr>
            <a:spLocks noGrp="1"/>
          </p:cNvSpPr>
          <p:nvPr>
            <p:ph type="sldNum" sz="quarter" idx="12"/>
          </p:nvPr>
        </p:nvSpPr>
        <p:spPr/>
        <p:txBody>
          <a:bodyPr/>
          <a:lstStyle>
            <a:lvl1pPr>
              <a:defRPr>
                <a:solidFill>
                  <a:schemeClr val="tx2"/>
                </a:solidFill>
              </a:defRPr>
            </a:lvl1pPr>
          </a:lstStyle>
          <a:p>
            <a:fld id="{858DA87A-3E35-46CE-9A7B-EEA76CC62240}" type="slidenum">
              <a:rPr lang="fa-IR" smtClean="0">
                <a:solidFill>
                  <a:srgbClr val="ECE9C6"/>
                </a:solidFill>
              </a:rPr>
              <a:pPr/>
              <a:t>‹#›</a:t>
            </a:fld>
            <a:endParaRPr lang="fa-IR" dirty="0">
              <a:solidFill>
                <a:srgbClr val="ECE9C6"/>
              </a:solidFill>
            </a:endParaRPr>
          </a:p>
        </p:txBody>
      </p:sp>
      <p:grpSp>
        <p:nvGrpSpPr>
          <p:cNvPr id="8" name="Group 7"/>
          <p:cNvGrpSpPr/>
          <p:nvPr/>
        </p:nvGrpSpPr>
        <p:grpSpPr>
          <a:xfrm>
            <a:off x="1194101" y="2887530"/>
            <a:ext cx="6779110" cy="923330"/>
            <a:chOff x="1172584" y="1381459"/>
            <a:chExt cx="6779110" cy="923330"/>
          </a:xfrm>
          <a:effectLst>
            <a:outerShdw blurRad="38100" dist="12700" dir="16200000" rotWithShape="0">
              <a:prstClr val="black">
                <a:alpha val="30000"/>
              </a:prstClr>
            </a:outerShdw>
          </a:effectLst>
        </p:grpSpPr>
        <p:sp>
          <p:nvSpPr>
            <p:cNvPr id="9" name="TextBox 8"/>
            <p:cNvSpPr txBox="1"/>
            <p:nvPr/>
          </p:nvSpPr>
          <p:spPr>
            <a:xfrm>
              <a:off x="4147073" y="1381459"/>
              <a:ext cx="877163" cy="923330"/>
            </a:xfrm>
            <a:prstGeom prst="rect">
              <a:avLst/>
            </a:prstGeom>
            <a:noFill/>
          </p:spPr>
          <p:txBody>
            <a:bodyPr wrap="none" rtlCol="0">
              <a:spAutoFit/>
            </a:bodyPr>
            <a:lstStyle/>
            <a:p>
              <a:r>
                <a:rPr lang="en-US" sz="5400" dirty="0">
                  <a:ln w="3175">
                    <a:solidFill>
                      <a:srgbClr val="ECE9C6">
                        <a:alpha val="60000"/>
                      </a:srgbClr>
                    </a:solidFill>
                  </a:ln>
                  <a:solidFill>
                    <a:srgbClr val="ECE9C6">
                      <a:lumMod val="90000"/>
                    </a:srgbClr>
                  </a:solidFill>
                  <a:effectLst>
                    <a:outerShdw blurRad="34925" dist="12700" dir="14400000" algn="ctr" rotWithShape="0">
                      <a:srgbClr val="000000">
                        <a:alpha val="21000"/>
                      </a:srgbClr>
                    </a:outerShdw>
                  </a:effectLst>
                  <a:latin typeface="Wingdings" pitchFamily="2" charset="2"/>
                </a:rPr>
                <a:t></a:t>
              </a:r>
            </a:p>
          </p:txBody>
        </p:sp>
        <p:cxnSp>
          <p:nvCxnSpPr>
            <p:cNvPr id="10" name="Straight Connector 9"/>
            <p:cNvCxnSpPr/>
            <p:nvPr/>
          </p:nvCxnSpPr>
          <p:spPr>
            <a:xfrm rot="10800000">
              <a:off x="1172584" y="1925620"/>
              <a:ext cx="3119718" cy="1588"/>
            </a:xfrm>
            <a:prstGeom prst="line">
              <a:avLst/>
            </a:prstGeom>
            <a:ln>
              <a:solidFill>
                <a:schemeClr val="tx2">
                  <a:lumMod val="90000"/>
                </a:schemeClr>
              </a:solidFill>
            </a:ln>
            <a:effectLst/>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rot="10800000">
              <a:off x="4831976" y="1922930"/>
              <a:ext cx="3119718" cy="1588"/>
            </a:xfrm>
            <a:prstGeom prst="line">
              <a:avLst/>
            </a:prstGeom>
            <a:ln>
              <a:solidFill>
                <a:schemeClr val="tx2">
                  <a:lumMod val="90000"/>
                </a:schemeClr>
              </a:solidFill>
            </a:ln>
            <a:effectLst/>
          </p:spPr>
          <p:style>
            <a:lnRef idx="1">
              <a:schemeClr val="accent1"/>
            </a:lnRef>
            <a:fillRef idx="0">
              <a:schemeClr val="accent1"/>
            </a:fillRef>
            <a:effectRef idx="0">
              <a:schemeClr val="accent1"/>
            </a:effectRef>
            <a:fontRef idx="minor">
              <a:schemeClr val="tx1"/>
            </a:fontRef>
          </p:style>
        </p:cxnSp>
      </p:grpSp>
      <p:sp>
        <p:nvSpPr>
          <p:cNvPr id="2" name="Title 1"/>
          <p:cNvSpPr>
            <a:spLocks noGrp="1"/>
          </p:cNvSpPr>
          <p:nvPr>
            <p:ph type="ctrTitle"/>
          </p:nvPr>
        </p:nvSpPr>
        <p:spPr>
          <a:xfrm>
            <a:off x="1183341" y="1387737"/>
            <a:ext cx="6777318" cy="1731982"/>
          </a:xfrm>
        </p:spPr>
        <p:txBody>
          <a:bodyPr anchor="b"/>
          <a:lstStyle>
            <a:lvl1pPr>
              <a:defRPr>
                <a:ln w="3175">
                  <a:solidFill>
                    <a:schemeClr val="tx1">
                      <a:alpha val="65000"/>
                    </a:schemeClr>
                  </a:solidFill>
                </a:ln>
                <a:solidFill>
                  <a:schemeClr val="tx1"/>
                </a:solidFill>
                <a:effectLst>
                  <a:outerShdw blurRad="25400" dist="12700" dir="14220000" rotWithShape="0">
                    <a:prstClr val="black">
                      <a:alpha val="50000"/>
                    </a:prstClr>
                  </a:outerShdw>
                </a:effectLst>
              </a:defRPr>
            </a:lvl1pPr>
          </a:lstStyle>
          <a:p>
            <a:r>
              <a:rPr lang="en-US" smtClean="0"/>
              <a:t>Click to edit Master title style</a:t>
            </a:r>
            <a:endParaRPr lang="en-US" dirty="0"/>
          </a:p>
        </p:txBody>
      </p:sp>
      <p:sp>
        <p:nvSpPr>
          <p:cNvPr id="3" name="Subtitle 2"/>
          <p:cNvSpPr>
            <a:spLocks noGrp="1"/>
          </p:cNvSpPr>
          <p:nvPr>
            <p:ph type="subTitle" idx="1"/>
          </p:nvPr>
        </p:nvSpPr>
        <p:spPr>
          <a:xfrm>
            <a:off x="1371600" y="3767862"/>
            <a:ext cx="6400800" cy="1752600"/>
          </a:xfrm>
        </p:spPr>
        <p:txBody>
          <a:bodyPr/>
          <a:lstStyle>
            <a:lvl1pPr marL="0" indent="0" algn="ctr">
              <a:buNone/>
              <a:defRPr>
                <a:solidFill>
                  <a:schemeClr val="tx1"/>
                </a:solidFill>
                <a:effectLst>
                  <a:outerShdw blurRad="34925" dist="12700" dir="14400000" rotWithShape="0">
                    <a:prstClr val="black">
                      <a:alpha val="21000"/>
                    </a:prstClr>
                  </a:outerShdw>
                </a:effectLs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Tree>
    <p:extLst>
      <p:ext uri="{BB962C8B-B14F-4D97-AF65-F5344CB8AC3E}">
        <p14:creationId xmlns:p14="http://schemas.microsoft.com/office/powerpoint/2010/main" val="574937488"/>
      </p:ext>
    </p:extLst>
  </p:cSld>
  <p:clrMapOvr>
    <a:overrideClrMapping bg1="dk1" tx1="lt1" bg2="dk2" tx2="lt2" accent1="accent1" accent2="accent2" accent3="accent3" accent4="accent4" accent5="accent5" accent6="accent6" hlink="hlink" folHlink="folHlink"/>
  </p:clrMapOvr>
</p:sldLayout>
</file>

<file path=ppt/slideLayouts/slideLayout145.xml><?xml version="1.0" encoding="utf-8"?>
<p:sldLayout xmlns:a="http://schemas.openxmlformats.org/drawingml/2006/main" xmlns:r="http://schemas.openxmlformats.org/officeDocument/2006/relationships" xmlns:p="http://schemas.openxmlformats.org/presentationml/2006/main" type="obj" preserve="1">
  <p:cSld name="Title and Content">
    <p:bg>
      <p:bgRef idx="1002">
        <a:schemeClr val="bg1"/>
      </p:bgRef>
    </p:bg>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7E8ABE8-3B70-4333-B4D3-11BF704745B6}" type="datetimeFigureOut">
              <a:rPr lang="fa-IR" smtClean="0">
                <a:solidFill>
                  <a:srgbClr val="895D1D"/>
                </a:solidFill>
              </a:rPr>
              <a:pPr/>
              <a:t>23/09/1442</a:t>
            </a:fld>
            <a:endParaRPr lang="fa-IR" dirty="0">
              <a:solidFill>
                <a:srgbClr val="895D1D"/>
              </a:solidFill>
            </a:endParaRPr>
          </a:p>
        </p:txBody>
      </p:sp>
      <p:sp>
        <p:nvSpPr>
          <p:cNvPr id="5" name="Footer Placeholder 4"/>
          <p:cNvSpPr>
            <a:spLocks noGrp="1"/>
          </p:cNvSpPr>
          <p:nvPr>
            <p:ph type="ftr" sz="quarter" idx="11"/>
          </p:nvPr>
        </p:nvSpPr>
        <p:spPr/>
        <p:txBody>
          <a:bodyPr/>
          <a:lstStyle/>
          <a:p>
            <a:endParaRPr lang="fa-IR" dirty="0">
              <a:solidFill>
                <a:srgbClr val="895D1D"/>
              </a:solidFill>
            </a:endParaRPr>
          </a:p>
        </p:txBody>
      </p:sp>
      <p:sp>
        <p:nvSpPr>
          <p:cNvPr id="6" name="Slide Number Placeholder 5"/>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sp>
        <p:nvSpPr>
          <p:cNvPr id="11" name="Title 10"/>
          <p:cNvSpPr>
            <a:spLocks noGrp="1"/>
          </p:cNvSpPr>
          <p:nvPr>
            <p:ph type="title"/>
          </p:nvPr>
        </p:nvSpPr>
        <p:spPr/>
        <p:txBody>
          <a:bodyPr/>
          <a:lstStyle/>
          <a:p>
            <a:r>
              <a:rPr lang="en-US" smtClean="0"/>
              <a:t>Click to edit Master title style</a:t>
            </a:r>
            <a:endParaRPr lang="en-US"/>
          </a:p>
        </p:txBody>
      </p:sp>
      <p:grpSp>
        <p:nvGrpSpPr>
          <p:cNvPr id="12" name="Group 11"/>
          <p:cNvGrpSpPr/>
          <p:nvPr/>
        </p:nvGrpSpPr>
        <p:grpSpPr>
          <a:xfrm>
            <a:off x="1172584" y="1392217"/>
            <a:ext cx="6779110" cy="923330"/>
            <a:chOff x="1172584" y="1381459"/>
            <a:chExt cx="6779110" cy="923330"/>
          </a:xfrm>
        </p:grpSpPr>
        <p:sp>
          <p:nvSpPr>
            <p:cNvPr id="13" name="TextBox 12"/>
            <p:cNvSpPr txBox="1"/>
            <p:nvPr/>
          </p:nvSpPr>
          <p:spPr>
            <a:xfrm>
              <a:off x="4147073" y="1381459"/>
              <a:ext cx="877163" cy="923330"/>
            </a:xfrm>
            <a:prstGeom prst="rect">
              <a:avLst/>
            </a:prstGeom>
            <a:noFill/>
          </p:spPr>
          <p:txBody>
            <a:bodyPr wrap="none" rtlCol="0">
              <a:spAutoFit/>
            </a:bodyPr>
            <a:lstStyle/>
            <a:p>
              <a:r>
                <a:rPr lang="en-US" sz="5400" dirty="0">
                  <a:solidFill>
                    <a:srgbClr val="895D1D">
                      <a:lumMod val="60000"/>
                      <a:lumOff val="40000"/>
                    </a:srgbClr>
                  </a:solidFill>
                  <a:latin typeface="Wingdings" pitchFamily="2" charset="2"/>
                </a:rPr>
                <a:t></a:t>
              </a:r>
            </a:p>
          </p:txBody>
        </p:sp>
        <p:cxnSp>
          <p:nvCxnSpPr>
            <p:cNvPr id="14" name="Straight Connector 13"/>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328282004"/>
      </p:ext>
    </p:extLst>
  </p:cSld>
  <p:clrMapOvr>
    <a:overrideClrMapping bg1="lt1" tx1="dk1" bg2="lt2" tx2="dk2" accent1="accent1" accent2="accent2" accent3="accent3" accent4="accent4" accent5="accent5" accent6="accent6" hlink="hlink" folHlink="folHlink"/>
  </p:clrMapOvr>
</p:sldLayout>
</file>

<file path=ppt/slideLayouts/slideLayout146.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2"/>
      </p:bgRef>
    </p:bg>
    <p:spTree>
      <p:nvGrpSpPr>
        <p:cNvPr id="1" name=""/>
        <p:cNvGrpSpPr/>
        <p:nvPr/>
      </p:nvGrpSpPr>
      <p:grpSpPr>
        <a:xfrm>
          <a:off x="0" y="0"/>
          <a:ext cx="0" cy="0"/>
          <a:chOff x="0" y="0"/>
          <a:chExt cx="0" cy="0"/>
        </a:xfrm>
      </p:grpSpPr>
      <p:pic>
        <p:nvPicPr>
          <p:cNvPr id="12" name="Picture 11" descr="CoverOverlay.png"/>
          <p:cNvPicPr>
            <a:picLocks noChangeAspect="1"/>
          </p:cNvPicPr>
          <p:nvPr/>
        </p:nvPicPr>
        <p:blipFill>
          <a:blip r:embed="rId2" cstate="print">
            <a:lum/>
          </a:blip>
          <a:stretch>
            <a:fillRect/>
          </a:stretch>
        </p:blipFill>
        <p:spPr>
          <a:xfrm>
            <a:off x="0" y="0"/>
            <a:ext cx="9144000" cy="6858000"/>
          </a:xfrm>
          <a:prstGeom prst="rect">
            <a:avLst/>
          </a:prstGeom>
        </p:spPr>
      </p:pic>
      <p:grpSp>
        <p:nvGrpSpPr>
          <p:cNvPr id="7" name="Group 7"/>
          <p:cNvGrpSpPr/>
          <p:nvPr/>
        </p:nvGrpSpPr>
        <p:grpSpPr>
          <a:xfrm>
            <a:off x="1172584" y="2887579"/>
            <a:ext cx="6779110" cy="923330"/>
            <a:chOff x="1172584" y="1381459"/>
            <a:chExt cx="6779110" cy="923330"/>
          </a:xfrm>
        </p:grpSpPr>
        <p:sp>
          <p:nvSpPr>
            <p:cNvPr id="9" name="TextBox 8"/>
            <p:cNvSpPr txBox="1"/>
            <p:nvPr/>
          </p:nvSpPr>
          <p:spPr>
            <a:xfrm>
              <a:off x="4147073" y="1381459"/>
              <a:ext cx="877163" cy="923330"/>
            </a:xfrm>
            <a:prstGeom prst="rect">
              <a:avLst/>
            </a:prstGeom>
            <a:noFill/>
          </p:spPr>
          <p:txBody>
            <a:bodyPr wrap="none" rtlCol="0">
              <a:spAutoFit/>
            </a:bodyPr>
            <a:lstStyle/>
            <a:p>
              <a:r>
                <a:rPr lang="en-US" sz="5400" dirty="0">
                  <a:solidFill>
                    <a:srgbClr val="895D1D">
                      <a:lumMod val="60000"/>
                      <a:lumOff val="40000"/>
                    </a:srgbClr>
                  </a:solidFill>
                  <a:latin typeface="Wingdings" pitchFamily="2" charset="2"/>
                </a:rPr>
                <a:t></a:t>
              </a:r>
            </a:p>
          </p:txBody>
        </p:sp>
        <p:cxnSp>
          <p:nvCxnSpPr>
            <p:cNvPr id="10" name="Straight Connector 9"/>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rot="10800000">
              <a:off x="4831976" y="1927412"/>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
        <p:nvSpPr>
          <p:cNvPr id="2" name="Title 1"/>
          <p:cNvSpPr>
            <a:spLocks noGrp="1"/>
          </p:cNvSpPr>
          <p:nvPr>
            <p:ph type="title"/>
          </p:nvPr>
        </p:nvSpPr>
        <p:spPr>
          <a:xfrm>
            <a:off x="690040" y="1204857"/>
            <a:ext cx="7754713" cy="1910716"/>
          </a:xfrm>
        </p:spPr>
        <p:txBody>
          <a:bodyPr anchor="b"/>
          <a:lstStyle>
            <a:lvl1pPr algn="ctr">
              <a:defRPr sz="5400" b="0" cap="none" baseline="0">
                <a:solidFill>
                  <a:schemeClr val="tx2"/>
                </a:solidFill>
              </a:defRPr>
            </a:lvl1pPr>
          </a:lstStyle>
          <a:p>
            <a:r>
              <a:rPr lang="en-US" smtClean="0"/>
              <a:t>Click to edit Master title style</a:t>
            </a:r>
            <a:endParaRPr lang="en-US" dirty="0"/>
          </a:p>
        </p:txBody>
      </p:sp>
      <p:sp>
        <p:nvSpPr>
          <p:cNvPr id="3" name="Text Placeholder 2"/>
          <p:cNvSpPr>
            <a:spLocks noGrp="1"/>
          </p:cNvSpPr>
          <p:nvPr>
            <p:ph type="body" idx="1"/>
          </p:nvPr>
        </p:nvSpPr>
        <p:spPr>
          <a:xfrm>
            <a:off x="699248" y="3767316"/>
            <a:ext cx="7734747" cy="1500187"/>
          </a:xfrm>
        </p:spPr>
        <p:txBody>
          <a:bodyPr anchor="t"/>
          <a:lstStyle>
            <a:lvl1pPr marL="0" indent="0" algn="ctr">
              <a:buNone/>
              <a:defRPr sz="20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D7E8ABE8-3B70-4333-B4D3-11BF704745B6}" type="datetimeFigureOut">
              <a:rPr lang="fa-IR" smtClean="0">
                <a:solidFill>
                  <a:srgbClr val="895D1D"/>
                </a:solidFill>
              </a:rPr>
              <a:pPr/>
              <a:t>23/09/1442</a:t>
            </a:fld>
            <a:endParaRPr lang="fa-IR" dirty="0">
              <a:solidFill>
                <a:srgbClr val="895D1D"/>
              </a:solidFill>
            </a:endParaRPr>
          </a:p>
        </p:txBody>
      </p:sp>
      <p:sp>
        <p:nvSpPr>
          <p:cNvPr id="5" name="Footer Placeholder 4"/>
          <p:cNvSpPr>
            <a:spLocks noGrp="1"/>
          </p:cNvSpPr>
          <p:nvPr>
            <p:ph type="ftr" sz="quarter" idx="11"/>
          </p:nvPr>
        </p:nvSpPr>
        <p:spPr/>
        <p:txBody>
          <a:bodyPr/>
          <a:lstStyle/>
          <a:p>
            <a:endParaRPr lang="fa-IR" dirty="0">
              <a:solidFill>
                <a:srgbClr val="895D1D"/>
              </a:solidFill>
            </a:endParaRPr>
          </a:p>
        </p:txBody>
      </p:sp>
      <p:sp>
        <p:nvSpPr>
          <p:cNvPr id="6" name="Slide Number Placeholder 5"/>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spTree>
    <p:extLst>
      <p:ext uri="{BB962C8B-B14F-4D97-AF65-F5344CB8AC3E}">
        <p14:creationId xmlns:p14="http://schemas.microsoft.com/office/powerpoint/2010/main" val="2100714640"/>
      </p:ext>
    </p:extLst>
  </p:cSld>
  <p:clrMapOvr>
    <a:overrideClrMapping bg1="lt1" tx1="dk1" bg2="lt2" tx2="dk2" accent1="accent1" accent2="accent2" accent3="accent3" accent4="accent4" accent5="accent5" accent6="accent6" hlink="hlink" folHlink="folHlink"/>
  </p:clrMapOvr>
</p:sldLayout>
</file>

<file path=ppt/slideLayouts/slideLayout14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D7E8ABE8-3B70-4333-B4D3-11BF704745B6}" type="datetimeFigureOut">
              <a:rPr lang="fa-IR" smtClean="0">
                <a:solidFill>
                  <a:srgbClr val="895D1D"/>
                </a:solidFill>
              </a:rPr>
              <a:pPr/>
              <a:t>23/09/1442</a:t>
            </a:fld>
            <a:endParaRPr lang="fa-IR" dirty="0">
              <a:solidFill>
                <a:srgbClr val="895D1D"/>
              </a:solidFill>
            </a:endParaRPr>
          </a:p>
        </p:txBody>
      </p:sp>
      <p:sp>
        <p:nvSpPr>
          <p:cNvPr id="6" name="Footer Placeholder 5"/>
          <p:cNvSpPr>
            <a:spLocks noGrp="1"/>
          </p:cNvSpPr>
          <p:nvPr>
            <p:ph type="ftr" sz="quarter" idx="11"/>
          </p:nvPr>
        </p:nvSpPr>
        <p:spPr/>
        <p:txBody>
          <a:bodyPr/>
          <a:lstStyle/>
          <a:p>
            <a:endParaRPr lang="fa-IR" dirty="0">
              <a:solidFill>
                <a:srgbClr val="895D1D"/>
              </a:solidFill>
            </a:endParaRPr>
          </a:p>
        </p:txBody>
      </p:sp>
      <p:sp>
        <p:nvSpPr>
          <p:cNvPr id="7" name="Slide Number Placeholder 6"/>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sp>
        <p:nvSpPr>
          <p:cNvPr id="12" name="Title 11"/>
          <p:cNvSpPr>
            <a:spLocks noGrp="1"/>
          </p:cNvSpPr>
          <p:nvPr>
            <p:ph type="title"/>
          </p:nvPr>
        </p:nvSpPr>
        <p:spPr/>
        <p:txBody>
          <a:bodyPr/>
          <a:lstStyle>
            <a:lvl1pPr>
              <a:defRPr>
                <a:solidFill>
                  <a:schemeClr val="tx2"/>
                </a:solidFill>
              </a:defRPr>
            </a:lvl1pPr>
          </a:lstStyle>
          <a:p>
            <a:r>
              <a:rPr lang="en-US" smtClean="0"/>
              <a:t>Click to edit Master title style</a:t>
            </a:r>
            <a:endParaRPr lang="en-US" dirty="0"/>
          </a:p>
        </p:txBody>
      </p:sp>
      <p:grpSp>
        <p:nvGrpSpPr>
          <p:cNvPr id="13" name="Group 12"/>
          <p:cNvGrpSpPr/>
          <p:nvPr/>
        </p:nvGrpSpPr>
        <p:grpSpPr>
          <a:xfrm>
            <a:off x="1172584" y="1392217"/>
            <a:ext cx="6779110" cy="923330"/>
            <a:chOff x="1172584" y="1381459"/>
            <a:chExt cx="6779110" cy="923330"/>
          </a:xfrm>
        </p:grpSpPr>
        <p:sp>
          <p:nvSpPr>
            <p:cNvPr id="14" name="TextBox 13"/>
            <p:cNvSpPr txBox="1"/>
            <p:nvPr/>
          </p:nvSpPr>
          <p:spPr>
            <a:xfrm>
              <a:off x="4147073" y="1381459"/>
              <a:ext cx="877163" cy="923330"/>
            </a:xfrm>
            <a:prstGeom prst="rect">
              <a:avLst/>
            </a:prstGeom>
            <a:noFill/>
          </p:spPr>
          <p:txBody>
            <a:bodyPr wrap="none" rtlCol="0">
              <a:spAutoFit/>
            </a:bodyPr>
            <a:lstStyle/>
            <a:p>
              <a:r>
                <a:rPr lang="en-US" sz="5400" dirty="0">
                  <a:solidFill>
                    <a:srgbClr val="895D1D">
                      <a:lumMod val="60000"/>
                      <a:lumOff val="40000"/>
                    </a:srgbClr>
                  </a:solidFill>
                  <a:latin typeface="Wingdings" pitchFamily="2" charset="2"/>
                </a:rPr>
                <a:t></a:t>
              </a:r>
            </a:p>
          </p:txBody>
        </p:sp>
        <p:cxnSp>
          <p:nvCxnSpPr>
            <p:cNvPr id="15" name="Straight Connector 14"/>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
        <p:nvSpPr>
          <p:cNvPr id="8" name="Content Placeholder 7"/>
          <p:cNvSpPr>
            <a:spLocks noGrp="1"/>
          </p:cNvSpPr>
          <p:nvPr>
            <p:ph sz="quarter" idx="13"/>
          </p:nvPr>
        </p:nvSpPr>
        <p:spPr>
          <a:xfrm>
            <a:off x="685800" y="2240280"/>
            <a:ext cx="3803904" cy="3877056"/>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0" name="Content Placeholder 9"/>
          <p:cNvSpPr>
            <a:spLocks noGrp="1"/>
          </p:cNvSpPr>
          <p:nvPr>
            <p:ph sz="quarter" idx="14"/>
          </p:nvPr>
        </p:nvSpPr>
        <p:spPr>
          <a:xfrm>
            <a:off x="4645151" y="2240280"/>
            <a:ext cx="3803904" cy="3877056"/>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278293860"/>
      </p:ext>
    </p:extLst>
  </p:cSld>
  <p:clrMapOvr>
    <a:masterClrMapping/>
  </p:clrMapOvr>
</p:sldLayout>
</file>

<file path=ppt/slideLayouts/slideLayout14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1051560" y="2240280"/>
            <a:ext cx="3442446" cy="658368"/>
          </a:xfrm>
        </p:spPr>
        <p:txBody>
          <a:bodyPr anchor="b"/>
          <a:lstStyle>
            <a:lvl1pPr marL="0" indent="0" algn="ctr">
              <a:buNone/>
              <a:defRPr sz="2400" b="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88488" y="2947595"/>
            <a:ext cx="3803904" cy="317296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5002306" y="2240280"/>
            <a:ext cx="3447288" cy="658368"/>
          </a:xfrm>
        </p:spPr>
        <p:txBody>
          <a:bodyPr anchor="b"/>
          <a:lstStyle>
            <a:lvl1pPr marL="0" indent="0" algn="ctr">
              <a:buNone/>
              <a:defRPr sz="2400" b="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6" y="2944368"/>
            <a:ext cx="3799728" cy="317296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D7E8ABE8-3B70-4333-B4D3-11BF704745B6}" type="datetimeFigureOut">
              <a:rPr lang="fa-IR" smtClean="0">
                <a:solidFill>
                  <a:srgbClr val="895D1D"/>
                </a:solidFill>
              </a:rPr>
              <a:pPr/>
              <a:t>23/09/1442</a:t>
            </a:fld>
            <a:endParaRPr lang="fa-IR" dirty="0">
              <a:solidFill>
                <a:srgbClr val="895D1D"/>
              </a:solidFill>
            </a:endParaRPr>
          </a:p>
        </p:txBody>
      </p:sp>
      <p:sp>
        <p:nvSpPr>
          <p:cNvPr id="8" name="Footer Placeholder 7"/>
          <p:cNvSpPr>
            <a:spLocks noGrp="1"/>
          </p:cNvSpPr>
          <p:nvPr>
            <p:ph type="ftr" sz="quarter" idx="11"/>
          </p:nvPr>
        </p:nvSpPr>
        <p:spPr/>
        <p:txBody>
          <a:bodyPr/>
          <a:lstStyle/>
          <a:p>
            <a:endParaRPr lang="fa-IR" dirty="0">
              <a:solidFill>
                <a:srgbClr val="895D1D"/>
              </a:solidFill>
            </a:endParaRPr>
          </a:p>
        </p:txBody>
      </p:sp>
      <p:sp>
        <p:nvSpPr>
          <p:cNvPr id="9" name="Slide Number Placeholder 8"/>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grpSp>
        <p:nvGrpSpPr>
          <p:cNvPr id="14" name="Group 13"/>
          <p:cNvGrpSpPr/>
          <p:nvPr/>
        </p:nvGrpSpPr>
        <p:grpSpPr>
          <a:xfrm>
            <a:off x="1172584" y="1392217"/>
            <a:ext cx="6779110" cy="923330"/>
            <a:chOff x="1172584" y="1381459"/>
            <a:chExt cx="6779110" cy="923330"/>
          </a:xfrm>
        </p:grpSpPr>
        <p:sp>
          <p:nvSpPr>
            <p:cNvPr id="16" name="TextBox 15"/>
            <p:cNvSpPr txBox="1"/>
            <p:nvPr/>
          </p:nvSpPr>
          <p:spPr>
            <a:xfrm>
              <a:off x="4147073" y="1381459"/>
              <a:ext cx="877163" cy="923330"/>
            </a:xfrm>
            <a:prstGeom prst="rect">
              <a:avLst/>
            </a:prstGeom>
            <a:noFill/>
          </p:spPr>
          <p:txBody>
            <a:bodyPr wrap="none" rtlCol="0">
              <a:spAutoFit/>
            </a:bodyPr>
            <a:lstStyle/>
            <a:p>
              <a:r>
                <a:rPr lang="en-US" sz="5400" dirty="0">
                  <a:solidFill>
                    <a:srgbClr val="895D1D">
                      <a:lumMod val="60000"/>
                      <a:lumOff val="40000"/>
                    </a:srgbClr>
                  </a:solidFill>
                  <a:latin typeface="Wingdings" pitchFamily="2" charset="2"/>
                </a:rPr>
                <a:t></a:t>
              </a:r>
            </a:p>
          </p:txBody>
        </p:sp>
        <p:cxnSp>
          <p:nvCxnSpPr>
            <p:cNvPr id="17" name="Straight Connector 16"/>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557198255"/>
      </p:ext>
    </p:extLst>
  </p:cSld>
  <p:clrMapOvr>
    <a:masterClrMapping/>
  </p:clrMapOvr>
</p:sldLayout>
</file>

<file path=ppt/slideLayouts/slideLayout14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D7E8ABE8-3B70-4333-B4D3-11BF704745B6}" type="datetimeFigureOut">
              <a:rPr lang="fa-IR" smtClean="0">
                <a:solidFill>
                  <a:srgbClr val="895D1D"/>
                </a:solidFill>
              </a:rPr>
              <a:pPr/>
              <a:t>23/09/1442</a:t>
            </a:fld>
            <a:endParaRPr lang="fa-IR" dirty="0">
              <a:solidFill>
                <a:srgbClr val="895D1D"/>
              </a:solidFill>
            </a:endParaRPr>
          </a:p>
        </p:txBody>
      </p:sp>
      <p:sp>
        <p:nvSpPr>
          <p:cNvPr id="4" name="Footer Placeholder 3"/>
          <p:cNvSpPr>
            <a:spLocks noGrp="1"/>
          </p:cNvSpPr>
          <p:nvPr>
            <p:ph type="ftr" sz="quarter" idx="11"/>
          </p:nvPr>
        </p:nvSpPr>
        <p:spPr/>
        <p:txBody>
          <a:bodyPr/>
          <a:lstStyle/>
          <a:p>
            <a:endParaRPr lang="fa-IR" dirty="0">
              <a:solidFill>
                <a:srgbClr val="895D1D"/>
              </a:solidFill>
            </a:endParaRPr>
          </a:p>
        </p:txBody>
      </p:sp>
      <p:sp>
        <p:nvSpPr>
          <p:cNvPr id="5" name="Slide Number Placeholder 4"/>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grpSp>
        <p:nvGrpSpPr>
          <p:cNvPr id="10" name="Group 9"/>
          <p:cNvGrpSpPr/>
          <p:nvPr/>
        </p:nvGrpSpPr>
        <p:grpSpPr>
          <a:xfrm>
            <a:off x="1172584" y="1392217"/>
            <a:ext cx="6779110" cy="923330"/>
            <a:chOff x="1172584" y="1381459"/>
            <a:chExt cx="6779110" cy="923330"/>
          </a:xfrm>
        </p:grpSpPr>
        <p:sp>
          <p:nvSpPr>
            <p:cNvPr id="14" name="TextBox 13"/>
            <p:cNvSpPr txBox="1"/>
            <p:nvPr/>
          </p:nvSpPr>
          <p:spPr>
            <a:xfrm>
              <a:off x="4147073" y="1381459"/>
              <a:ext cx="877163" cy="923330"/>
            </a:xfrm>
            <a:prstGeom prst="rect">
              <a:avLst/>
            </a:prstGeom>
            <a:noFill/>
          </p:spPr>
          <p:txBody>
            <a:bodyPr wrap="none" rtlCol="0">
              <a:spAutoFit/>
            </a:bodyPr>
            <a:lstStyle/>
            <a:p>
              <a:r>
                <a:rPr lang="en-US" sz="5400" dirty="0">
                  <a:solidFill>
                    <a:srgbClr val="895D1D">
                      <a:lumMod val="60000"/>
                      <a:lumOff val="40000"/>
                    </a:srgbClr>
                  </a:solidFill>
                  <a:latin typeface="Wingdings" pitchFamily="2" charset="2"/>
                </a:rPr>
                <a:t></a:t>
              </a:r>
            </a:p>
          </p:txBody>
        </p:sp>
        <p:cxnSp>
          <p:nvCxnSpPr>
            <p:cNvPr id="15" name="Straight Connector 14"/>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14487462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D7E8ABE8-3B70-4333-B4D3-11BF704745B6}" type="datetimeFigureOut">
              <a:rPr lang="fa-IR" smtClean="0">
                <a:solidFill>
                  <a:srgbClr val="895D1D"/>
                </a:solidFill>
              </a:rPr>
              <a:pPr/>
              <a:t>23/09/1442</a:t>
            </a:fld>
            <a:endParaRPr lang="fa-IR" dirty="0">
              <a:solidFill>
                <a:srgbClr val="895D1D"/>
              </a:solidFill>
            </a:endParaRPr>
          </a:p>
        </p:txBody>
      </p:sp>
      <p:sp>
        <p:nvSpPr>
          <p:cNvPr id="6" name="Footer Placeholder 5"/>
          <p:cNvSpPr>
            <a:spLocks noGrp="1"/>
          </p:cNvSpPr>
          <p:nvPr>
            <p:ph type="ftr" sz="quarter" idx="11"/>
          </p:nvPr>
        </p:nvSpPr>
        <p:spPr/>
        <p:txBody>
          <a:bodyPr/>
          <a:lstStyle/>
          <a:p>
            <a:endParaRPr lang="fa-IR" dirty="0">
              <a:solidFill>
                <a:srgbClr val="895D1D"/>
              </a:solidFill>
            </a:endParaRPr>
          </a:p>
        </p:txBody>
      </p:sp>
      <p:sp>
        <p:nvSpPr>
          <p:cNvPr id="7" name="Slide Number Placeholder 6"/>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sp>
        <p:nvSpPr>
          <p:cNvPr id="12" name="Title 11"/>
          <p:cNvSpPr>
            <a:spLocks noGrp="1"/>
          </p:cNvSpPr>
          <p:nvPr>
            <p:ph type="title"/>
          </p:nvPr>
        </p:nvSpPr>
        <p:spPr/>
        <p:txBody>
          <a:bodyPr/>
          <a:lstStyle>
            <a:lvl1pPr>
              <a:defRPr>
                <a:solidFill>
                  <a:schemeClr val="tx2"/>
                </a:solidFill>
              </a:defRPr>
            </a:lvl1pPr>
          </a:lstStyle>
          <a:p>
            <a:r>
              <a:rPr lang="en-US" smtClean="0"/>
              <a:t>Click to edit Master title style</a:t>
            </a:r>
            <a:endParaRPr lang="en-US" dirty="0"/>
          </a:p>
        </p:txBody>
      </p:sp>
      <p:grpSp>
        <p:nvGrpSpPr>
          <p:cNvPr id="13" name="Group 12"/>
          <p:cNvGrpSpPr/>
          <p:nvPr/>
        </p:nvGrpSpPr>
        <p:grpSpPr>
          <a:xfrm>
            <a:off x="1172584" y="1392217"/>
            <a:ext cx="6779110" cy="923330"/>
            <a:chOff x="1172584" y="1381459"/>
            <a:chExt cx="6779110" cy="923330"/>
          </a:xfrm>
        </p:grpSpPr>
        <p:sp>
          <p:nvSpPr>
            <p:cNvPr id="14" name="TextBox 13"/>
            <p:cNvSpPr txBox="1"/>
            <p:nvPr/>
          </p:nvSpPr>
          <p:spPr>
            <a:xfrm>
              <a:off x="4147073" y="1381459"/>
              <a:ext cx="877163" cy="923330"/>
            </a:xfrm>
            <a:prstGeom prst="rect">
              <a:avLst/>
            </a:prstGeom>
            <a:noFill/>
          </p:spPr>
          <p:txBody>
            <a:bodyPr wrap="none" rtlCol="0">
              <a:spAutoFit/>
            </a:bodyPr>
            <a:lstStyle/>
            <a:p>
              <a:r>
                <a:rPr lang="en-US" sz="5400" dirty="0">
                  <a:solidFill>
                    <a:srgbClr val="895D1D">
                      <a:lumMod val="60000"/>
                      <a:lumOff val="40000"/>
                    </a:srgbClr>
                  </a:solidFill>
                  <a:latin typeface="Wingdings" pitchFamily="2" charset="2"/>
                </a:rPr>
                <a:t></a:t>
              </a:r>
            </a:p>
          </p:txBody>
        </p:sp>
        <p:cxnSp>
          <p:nvCxnSpPr>
            <p:cNvPr id="15" name="Straight Connector 14"/>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
        <p:nvSpPr>
          <p:cNvPr id="8" name="Content Placeholder 7"/>
          <p:cNvSpPr>
            <a:spLocks noGrp="1"/>
          </p:cNvSpPr>
          <p:nvPr>
            <p:ph sz="quarter" idx="13"/>
          </p:nvPr>
        </p:nvSpPr>
        <p:spPr>
          <a:xfrm>
            <a:off x="685800" y="2240280"/>
            <a:ext cx="3803904" cy="3877056"/>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0" name="Content Placeholder 9"/>
          <p:cNvSpPr>
            <a:spLocks noGrp="1"/>
          </p:cNvSpPr>
          <p:nvPr>
            <p:ph sz="quarter" idx="14"/>
          </p:nvPr>
        </p:nvSpPr>
        <p:spPr>
          <a:xfrm>
            <a:off x="4645151" y="2240280"/>
            <a:ext cx="3803904" cy="3877056"/>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406989504"/>
      </p:ext>
    </p:extLst>
  </p:cSld>
  <p:clrMapOvr>
    <a:masterClrMapping/>
  </p:clrMapOvr>
</p:sldLayout>
</file>

<file path=ppt/slideLayouts/slideLayout15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7E8ABE8-3B70-4333-B4D3-11BF704745B6}" type="datetimeFigureOut">
              <a:rPr lang="fa-IR" smtClean="0">
                <a:solidFill>
                  <a:srgbClr val="895D1D"/>
                </a:solidFill>
              </a:rPr>
              <a:pPr/>
              <a:t>23/09/1442</a:t>
            </a:fld>
            <a:endParaRPr lang="fa-IR" dirty="0">
              <a:solidFill>
                <a:srgbClr val="895D1D"/>
              </a:solidFill>
            </a:endParaRPr>
          </a:p>
        </p:txBody>
      </p:sp>
      <p:sp>
        <p:nvSpPr>
          <p:cNvPr id="3" name="Footer Placeholder 2"/>
          <p:cNvSpPr>
            <a:spLocks noGrp="1"/>
          </p:cNvSpPr>
          <p:nvPr>
            <p:ph type="ftr" sz="quarter" idx="11"/>
          </p:nvPr>
        </p:nvSpPr>
        <p:spPr/>
        <p:txBody>
          <a:bodyPr/>
          <a:lstStyle/>
          <a:p>
            <a:endParaRPr lang="fa-IR" dirty="0">
              <a:solidFill>
                <a:srgbClr val="895D1D"/>
              </a:solidFill>
            </a:endParaRPr>
          </a:p>
        </p:txBody>
      </p:sp>
      <p:sp>
        <p:nvSpPr>
          <p:cNvPr id="4" name="Slide Number Placeholder 3"/>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spTree>
    <p:extLst>
      <p:ext uri="{BB962C8B-B14F-4D97-AF65-F5344CB8AC3E}">
        <p14:creationId xmlns:p14="http://schemas.microsoft.com/office/powerpoint/2010/main" val="1119997791"/>
      </p:ext>
    </p:extLst>
  </p:cSld>
  <p:clrMapOvr>
    <a:masterClrMapping/>
  </p:clrMapOvr>
</p:sldLayout>
</file>

<file path=ppt/slideLayouts/slideLayout15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034579" y="1678195"/>
            <a:ext cx="3422483" cy="1886921"/>
          </a:xfrm>
        </p:spPr>
        <p:txBody>
          <a:bodyPr anchor="b"/>
          <a:lstStyle>
            <a:lvl1pPr algn="l">
              <a:defRPr sz="2800" b="0"/>
            </a:lvl1pPr>
          </a:lstStyle>
          <a:p>
            <a:r>
              <a:rPr lang="en-US" smtClean="0"/>
              <a:t>Click to edit Master title style</a:t>
            </a:r>
            <a:endParaRPr lang="en-US"/>
          </a:p>
        </p:txBody>
      </p:sp>
      <p:sp>
        <p:nvSpPr>
          <p:cNvPr id="3" name="Content Placeholder 2"/>
          <p:cNvSpPr>
            <a:spLocks noGrp="1"/>
          </p:cNvSpPr>
          <p:nvPr>
            <p:ph idx="1"/>
          </p:nvPr>
        </p:nvSpPr>
        <p:spPr>
          <a:xfrm>
            <a:off x="692001" y="559398"/>
            <a:ext cx="4116667" cy="5566765"/>
          </a:xfrm>
        </p:spPr>
        <p:txBody>
          <a:bodyPr anchor="ctr"/>
          <a:lstStyle>
            <a:lvl1pPr>
              <a:defRPr sz="2400"/>
            </a:lvl1pPr>
            <a:lvl2pPr>
              <a:defRPr sz="2200"/>
            </a:lvl2pPr>
            <a:lvl3pPr>
              <a:defRPr sz="2000"/>
            </a:lvl3pPr>
            <a:lvl4pPr>
              <a:defRPr sz="1800"/>
            </a:lvl4pPr>
            <a:lvl5pPr>
              <a:defRPr sz="16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5034579" y="3603812"/>
            <a:ext cx="3411725" cy="2517289"/>
          </a:xfrm>
        </p:spPr>
        <p:txBody>
          <a:bodyPr>
            <a:normAutofit/>
          </a:bodyPr>
          <a:lstStyle>
            <a:lvl1pPr marL="0" indent="0">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7E8ABE8-3B70-4333-B4D3-11BF704745B6}" type="datetimeFigureOut">
              <a:rPr lang="fa-IR" smtClean="0">
                <a:solidFill>
                  <a:srgbClr val="895D1D"/>
                </a:solidFill>
              </a:rPr>
              <a:pPr/>
              <a:t>23/09/1442</a:t>
            </a:fld>
            <a:endParaRPr lang="fa-IR" dirty="0">
              <a:solidFill>
                <a:srgbClr val="895D1D"/>
              </a:solidFill>
            </a:endParaRPr>
          </a:p>
        </p:txBody>
      </p:sp>
      <p:sp>
        <p:nvSpPr>
          <p:cNvPr id="6" name="Footer Placeholder 5"/>
          <p:cNvSpPr>
            <a:spLocks noGrp="1"/>
          </p:cNvSpPr>
          <p:nvPr>
            <p:ph type="ftr" sz="quarter" idx="11"/>
          </p:nvPr>
        </p:nvSpPr>
        <p:spPr/>
        <p:txBody>
          <a:bodyPr/>
          <a:lstStyle/>
          <a:p>
            <a:endParaRPr lang="fa-IR" dirty="0">
              <a:solidFill>
                <a:srgbClr val="895D1D"/>
              </a:solidFill>
            </a:endParaRPr>
          </a:p>
        </p:txBody>
      </p:sp>
      <p:sp>
        <p:nvSpPr>
          <p:cNvPr id="7" name="Slide Number Placeholder 6"/>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spTree>
    <p:extLst>
      <p:ext uri="{BB962C8B-B14F-4D97-AF65-F5344CB8AC3E}">
        <p14:creationId xmlns:p14="http://schemas.microsoft.com/office/powerpoint/2010/main" val="162947558"/>
      </p:ext>
    </p:extLst>
  </p:cSld>
  <p:clrMapOvr>
    <a:masterClrMapping/>
  </p:clrMapOvr>
</p:sldLayout>
</file>

<file path=ppt/slideLayouts/slideLayout15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731" y="4668818"/>
            <a:ext cx="7767021" cy="644729"/>
          </a:xfrm>
        </p:spPr>
        <p:txBody>
          <a:bodyPr anchor="b"/>
          <a:lstStyle>
            <a:lvl1pPr algn="ctr">
              <a:defRPr sz="2800" b="0"/>
            </a:lvl1pPr>
          </a:lstStyle>
          <a:p>
            <a:r>
              <a:rPr lang="en-US" smtClean="0"/>
              <a:t>Click to edit Master title style</a:t>
            </a:r>
            <a:endParaRPr lang="en-US"/>
          </a:p>
        </p:txBody>
      </p:sp>
      <p:sp>
        <p:nvSpPr>
          <p:cNvPr id="3" name="Picture Placeholder 2"/>
          <p:cNvSpPr>
            <a:spLocks noGrp="1"/>
          </p:cNvSpPr>
          <p:nvPr>
            <p:ph type="pic" idx="1"/>
          </p:nvPr>
        </p:nvSpPr>
        <p:spPr>
          <a:xfrm rot="240000">
            <a:off x="2183792" y="666965"/>
            <a:ext cx="4772156" cy="3598016"/>
          </a:xfrm>
          <a:solidFill>
            <a:srgbClr val="FFFFFF">
              <a:shade val="85000"/>
            </a:srgbClr>
          </a:solidFill>
          <a:ln w="190500" cap="sq">
            <a:solidFill>
              <a:srgbClr val="FFFFFF"/>
            </a:solidFill>
            <a:miter lim="800000"/>
          </a:ln>
          <a:effectLst>
            <a:outerShdw blurRad="65000" dist="50800" dir="12900000" kx="195000" ky="145000" algn="tl" rotWithShape="0">
              <a:srgbClr val="000000">
                <a:alpha val="24000"/>
              </a:srgbClr>
            </a:outerShdw>
          </a:effectLst>
          <a:scene3d>
            <a:camera prst="orthographicFront">
              <a:rot lat="0" lon="0" rev="360000"/>
            </a:camera>
            <a:lightRig rig="twoPt" dir="t">
              <a:rot lat="0" lon="0" rev="7200000"/>
            </a:lightRig>
          </a:scene3d>
          <a:sp3d contourW="12700">
            <a:bevelT w="25400" h="19050"/>
            <a:contourClr>
              <a:srgbClr val="969696"/>
            </a:contourClr>
          </a:sp3d>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688489" y="5324306"/>
            <a:ext cx="7756264" cy="804862"/>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7E8ABE8-3B70-4333-B4D3-11BF704745B6}" type="datetimeFigureOut">
              <a:rPr lang="fa-IR" smtClean="0">
                <a:solidFill>
                  <a:srgbClr val="895D1D"/>
                </a:solidFill>
              </a:rPr>
              <a:pPr/>
              <a:t>23/09/1442</a:t>
            </a:fld>
            <a:endParaRPr lang="fa-IR" dirty="0">
              <a:solidFill>
                <a:srgbClr val="895D1D"/>
              </a:solidFill>
            </a:endParaRPr>
          </a:p>
        </p:txBody>
      </p:sp>
      <p:sp>
        <p:nvSpPr>
          <p:cNvPr id="6" name="Footer Placeholder 5"/>
          <p:cNvSpPr>
            <a:spLocks noGrp="1"/>
          </p:cNvSpPr>
          <p:nvPr>
            <p:ph type="ftr" sz="quarter" idx="11"/>
          </p:nvPr>
        </p:nvSpPr>
        <p:spPr/>
        <p:txBody>
          <a:bodyPr/>
          <a:lstStyle/>
          <a:p>
            <a:endParaRPr lang="fa-IR" dirty="0">
              <a:solidFill>
                <a:srgbClr val="895D1D"/>
              </a:solidFill>
            </a:endParaRPr>
          </a:p>
        </p:txBody>
      </p:sp>
      <p:sp>
        <p:nvSpPr>
          <p:cNvPr id="7" name="Slide Number Placeholder 6"/>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spTree>
    <p:extLst>
      <p:ext uri="{BB962C8B-B14F-4D97-AF65-F5344CB8AC3E}">
        <p14:creationId xmlns:p14="http://schemas.microsoft.com/office/powerpoint/2010/main" val="3909646450"/>
      </p:ext>
    </p:extLst>
  </p:cSld>
  <p:clrMapOvr>
    <a:masterClrMapping/>
  </p:clrMapOvr>
</p:sldLayout>
</file>

<file path=ppt/slideLayouts/slideLayout15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nchor="ct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7E8ABE8-3B70-4333-B4D3-11BF704745B6}" type="datetimeFigureOut">
              <a:rPr lang="fa-IR" smtClean="0">
                <a:solidFill>
                  <a:srgbClr val="895D1D"/>
                </a:solidFill>
              </a:rPr>
              <a:pPr/>
              <a:t>23/09/1442</a:t>
            </a:fld>
            <a:endParaRPr lang="fa-IR" dirty="0">
              <a:solidFill>
                <a:srgbClr val="895D1D"/>
              </a:solidFill>
            </a:endParaRPr>
          </a:p>
        </p:txBody>
      </p:sp>
      <p:sp>
        <p:nvSpPr>
          <p:cNvPr id="5" name="Footer Placeholder 4"/>
          <p:cNvSpPr>
            <a:spLocks noGrp="1"/>
          </p:cNvSpPr>
          <p:nvPr>
            <p:ph type="ftr" sz="quarter" idx="11"/>
          </p:nvPr>
        </p:nvSpPr>
        <p:spPr/>
        <p:txBody>
          <a:bodyPr/>
          <a:lstStyle/>
          <a:p>
            <a:endParaRPr lang="fa-IR" dirty="0">
              <a:solidFill>
                <a:srgbClr val="895D1D"/>
              </a:solidFill>
            </a:endParaRPr>
          </a:p>
        </p:txBody>
      </p:sp>
      <p:sp>
        <p:nvSpPr>
          <p:cNvPr id="6" name="Slide Number Placeholder 5"/>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grpSp>
        <p:nvGrpSpPr>
          <p:cNvPr id="11" name="Group 10"/>
          <p:cNvGrpSpPr/>
          <p:nvPr/>
        </p:nvGrpSpPr>
        <p:grpSpPr>
          <a:xfrm>
            <a:off x="1172584" y="1392217"/>
            <a:ext cx="6779110" cy="923330"/>
            <a:chOff x="1172584" y="1381459"/>
            <a:chExt cx="6779110" cy="923330"/>
          </a:xfrm>
        </p:grpSpPr>
        <p:sp>
          <p:nvSpPr>
            <p:cNvPr id="15" name="TextBox 14"/>
            <p:cNvSpPr txBox="1"/>
            <p:nvPr/>
          </p:nvSpPr>
          <p:spPr>
            <a:xfrm>
              <a:off x="4147073" y="1381459"/>
              <a:ext cx="877163" cy="923330"/>
            </a:xfrm>
            <a:prstGeom prst="rect">
              <a:avLst/>
            </a:prstGeom>
            <a:noFill/>
          </p:spPr>
          <p:txBody>
            <a:bodyPr wrap="none" rtlCol="0">
              <a:spAutoFit/>
            </a:bodyPr>
            <a:lstStyle/>
            <a:p>
              <a:r>
                <a:rPr lang="en-US" sz="5400" dirty="0">
                  <a:solidFill>
                    <a:srgbClr val="895D1D">
                      <a:lumMod val="60000"/>
                      <a:lumOff val="40000"/>
                    </a:srgbClr>
                  </a:solidFill>
                  <a:latin typeface="Wingdings" pitchFamily="2" charset="2"/>
                </a:rPr>
                <a:t></a:t>
              </a:r>
            </a:p>
          </p:txBody>
        </p:sp>
        <p:cxnSp>
          <p:nvCxnSpPr>
            <p:cNvPr id="16" name="Straight Connector 15"/>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678132591"/>
      </p:ext>
    </p:extLst>
  </p:cSld>
  <p:clrMapOvr>
    <a:masterClrMapping/>
  </p:clrMapOvr>
</p:sldLayout>
</file>

<file path=ppt/slideLayouts/slideLayout15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66560" y="559398"/>
            <a:ext cx="1678193" cy="5566765"/>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88488" y="849854"/>
            <a:ext cx="5507917" cy="5023821"/>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7E8ABE8-3B70-4333-B4D3-11BF704745B6}" type="datetimeFigureOut">
              <a:rPr lang="fa-IR" smtClean="0">
                <a:solidFill>
                  <a:srgbClr val="895D1D"/>
                </a:solidFill>
              </a:rPr>
              <a:pPr/>
              <a:t>23/09/1442</a:t>
            </a:fld>
            <a:endParaRPr lang="fa-IR" dirty="0">
              <a:solidFill>
                <a:srgbClr val="895D1D"/>
              </a:solidFill>
            </a:endParaRPr>
          </a:p>
        </p:txBody>
      </p:sp>
      <p:sp>
        <p:nvSpPr>
          <p:cNvPr id="5" name="Footer Placeholder 4"/>
          <p:cNvSpPr>
            <a:spLocks noGrp="1"/>
          </p:cNvSpPr>
          <p:nvPr>
            <p:ph type="ftr" sz="quarter" idx="11"/>
          </p:nvPr>
        </p:nvSpPr>
        <p:spPr/>
        <p:txBody>
          <a:bodyPr/>
          <a:lstStyle/>
          <a:p>
            <a:endParaRPr lang="fa-IR" dirty="0">
              <a:solidFill>
                <a:srgbClr val="895D1D"/>
              </a:solidFill>
            </a:endParaRPr>
          </a:p>
        </p:txBody>
      </p:sp>
      <p:sp>
        <p:nvSpPr>
          <p:cNvPr id="6" name="Slide Number Placeholder 5"/>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grpSp>
        <p:nvGrpSpPr>
          <p:cNvPr id="11" name="Group 10"/>
          <p:cNvGrpSpPr/>
          <p:nvPr/>
        </p:nvGrpSpPr>
        <p:grpSpPr>
          <a:xfrm rot="5400000">
            <a:off x="3909050" y="2880823"/>
            <a:ext cx="5480154" cy="923330"/>
            <a:chOff x="1815339" y="1381459"/>
            <a:chExt cx="5480154" cy="923330"/>
          </a:xfrm>
        </p:grpSpPr>
        <p:sp>
          <p:nvSpPr>
            <p:cNvPr id="12" name="TextBox 11"/>
            <p:cNvSpPr txBox="1"/>
            <p:nvPr/>
          </p:nvSpPr>
          <p:spPr>
            <a:xfrm>
              <a:off x="4147073" y="1381459"/>
              <a:ext cx="877163" cy="923330"/>
            </a:xfrm>
            <a:prstGeom prst="rect">
              <a:avLst/>
            </a:prstGeom>
            <a:noFill/>
          </p:spPr>
          <p:txBody>
            <a:bodyPr wrap="none" rtlCol="0">
              <a:spAutoFit/>
            </a:bodyPr>
            <a:lstStyle/>
            <a:p>
              <a:r>
                <a:rPr lang="en-US" sz="5400" dirty="0">
                  <a:solidFill>
                    <a:srgbClr val="895D1D">
                      <a:lumMod val="60000"/>
                      <a:lumOff val="40000"/>
                    </a:srgbClr>
                  </a:solidFill>
                  <a:latin typeface="Wingdings" pitchFamily="2" charset="2"/>
                </a:rPr>
                <a:t></a:t>
              </a:r>
            </a:p>
          </p:txBody>
        </p:sp>
        <p:cxnSp>
          <p:nvCxnSpPr>
            <p:cNvPr id="13" name="Straight Connector 12"/>
            <p:cNvCxnSpPr/>
            <p:nvPr/>
          </p:nvCxnSpPr>
          <p:spPr>
            <a:xfrm flipH="1" flipV="1">
              <a:off x="1815339" y="1924709"/>
              <a:ext cx="2468880" cy="2505"/>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rot="10800000">
              <a:off x="4826613" y="1927417"/>
              <a:ext cx="2468880"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240919437"/>
      </p:ext>
    </p:extLst>
  </p:cSld>
  <p:clrMapOvr>
    <a:masterClrMapping/>
  </p:clrMapOvr>
</p:sldLayout>
</file>

<file path=ppt/slideLayouts/slideLayout155.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3">
        <a:schemeClr val="bg2"/>
      </p:bgRef>
    </p:bg>
    <p:spTree>
      <p:nvGrpSpPr>
        <p:cNvPr id="1" name=""/>
        <p:cNvGrpSpPr/>
        <p:nvPr/>
      </p:nvGrpSpPr>
      <p:grpSpPr>
        <a:xfrm>
          <a:off x="0" y="0"/>
          <a:ext cx="0" cy="0"/>
          <a:chOff x="0" y="0"/>
          <a:chExt cx="0" cy="0"/>
        </a:xfrm>
      </p:grpSpPr>
      <p:pic>
        <p:nvPicPr>
          <p:cNvPr id="7" name="Picture 6" descr="CoverOverlay.png"/>
          <p:cNvPicPr>
            <a:picLocks noChangeAspect="1"/>
          </p:cNvPicPr>
          <p:nvPr/>
        </p:nvPicPr>
        <p:blipFill>
          <a:blip r:embed="rId2" cstate="print"/>
          <a:stretch>
            <a:fillRect/>
          </a:stretch>
        </p:blipFill>
        <p:spPr>
          <a:xfrm>
            <a:off x="0" y="0"/>
            <a:ext cx="9144000" cy="6858000"/>
          </a:xfrm>
          <a:prstGeom prst="rect">
            <a:avLst/>
          </a:prstGeom>
        </p:spPr>
      </p:pic>
      <p:sp>
        <p:nvSpPr>
          <p:cNvPr id="4" name="Date Placeholder 3"/>
          <p:cNvSpPr>
            <a:spLocks noGrp="1"/>
          </p:cNvSpPr>
          <p:nvPr>
            <p:ph type="dt" sz="half" idx="10"/>
          </p:nvPr>
        </p:nvSpPr>
        <p:spPr/>
        <p:txBody>
          <a:bodyPr/>
          <a:lstStyle>
            <a:lvl1pPr>
              <a:defRPr>
                <a:solidFill>
                  <a:schemeClr val="tx2"/>
                </a:solidFill>
              </a:defRPr>
            </a:lvl1pPr>
          </a:lstStyle>
          <a:p>
            <a:fld id="{D7E8ABE8-3B70-4333-B4D3-11BF704745B6}" type="datetimeFigureOut">
              <a:rPr lang="fa-IR" smtClean="0">
                <a:solidFill>
                  <a:srgbClr val="ECE9C6"/>
                </a:solidFill>
              </a:rPr>
              <a:pPr/>
              <a:t>23/09/1442</a:t>
            </a:fld>
            <a:endParaRPr lang="fa-IR" dirty="0">
              <a:solidFill>
                <a:srgbClr val="ECE9C6"/>
              </a:solidFill>
            </a:endParaRPr>
          </a:p>
        </p:txBody>
      </p:sp>
      <p:sp>
        <p:nvSpPr>
          <p:cNvPr id="5" name="Footer Placeholder 4"/>
          <p:cNvSpPr>
            <a:spLocks noGrp="1"/>
          </p:cNvSpPr>
          <p:nvPr>
            <p:ph type="ftr" sz="quarter" idx="11"/>
          </p:nvPr>
        </p:nvSpPr>
        <p:spPr/>
        <p:txBody>
          <a:bodyPr/>
          <a:lstStyle>
            <a:lvl1pPr>
              <a:defRPr>
                <a:solidFill>
                  <a:schemeClr val="tx2"/>
                </a:solidFill>
              </a:defRPr>
            </a:lvl1pPr>
          </a:lstStyle>
          <a:p>
            <a:endParaRPr lang="fa-IR" dirty="0">
              <a:solidFill>
                <a:srgbClr val="ECE9C6"/>
              </a:solidFill>
            </a:endParaRPr>
          </a:p>
        </p:txBody>
      </p:sp>
      <p:sp>
        <p:nvSpPr>
          <p:cNvPr id="6" name="Slide Number Placeholder 5"/>
          <p:cNvSpPr>
            <a:spLocks noGrp="1"/>
          </p:cNvSpPr>
          <p:nvPr>
            <p:ph type="sldNum" sz="quarter" idx="12"/>
          </p:nvPr>
        </p:nvSpPr>
        <p:spPr/>
        <p:txBody>
          <a:bodyPr/>
          <a:lstStyle>
            <a:lvl1pPr>
              <a:defRPr>
                <a:solidFill>
                  <a:schemeClr val="tx2"/>
                </a:solidFill>
              </a:defRPr>
            </a:lvl1pPr>
          </a:lstStyle>
          <a:p>
            <a:fld id="{858DA87A-3E35-46CE-9A7B-EEA76CC62240}" type="slidenum">
              <a:rPr lang="fa-IR" smtClean="0">
                <a:solidFill>
                  <a:srgbClr val="ECE9C6"/>
                </a:solidFill>
              </a:rPr>
              <a:pPr/>
              <a:t>‹#›</a:t>
            </a:fld>
            <a:endParaRPr lang="fa-IR" dirty="0">
              <a:solidFill>
                <a:srgbClr val="ECE9C6"/>
              </a:solidFill>
            </a:endParaRPr>
          </a:p>
        </p:txBody>
      </p:sp>
      <p:grpSp>
        <p:nvGrpSpPr>
          <p:cNvPr id="8" name="Group 7"/>
          <p:cNvGrpSpPr/>
          <p:nvPr/>
        </p:nvGrpSpPr>
        <p:grpSpPr>
          <a:xfrm>
            <a:off x="1194101" y="2887530"/>
            <a:ext cx="6779110" cy="923330"/>
            <a:chOff x="1172584" y="1381459"/>
            <a:chExt cx="6779110" cy="923330"/>
          </a:xfrm>
          <a:effectLst>
            <a:outerShdw blurRad="38100" dist="12700" dir="16200000" rotWithShape="0">
              <a:prstClr val="black">
                <a:alpha val="30000"/>
              </a:prstClr>
            </a:outerShdw>
          </a:effectLst>
        </p:grpSpPr>
        <p:sp>
          <p:nvSpPr>
            <p:cNvPr id="9" name="TextBox 8"/>
            <p:cNvSpPr txBox="1"/>
            <p:nvPr/>
          </p:nvSpPr>
          <p:spPr>
            <a:xfrm>
              <a:off x="4147073" y="1381459"/>
              <a:ext cx="877163" cy="923330"/>
            </a:xfrm>
            <a:prstGeom prst="rect">
              <a:avLst/>
            </a:prstGeom>
            <a:noFill/>
          </p:spPr>
          <p:txBody>
            <a:bodyPr wrap="none" rtlCol="0">
              <a:spAutoFit/>
            </a:bodyPr>
            <a:lstStyle/>
            <a:p>
              <a:r>
                <a:rPr lang="en-US" sz="5400" dirty="0">
                  <a:ln w="3175">
                    <a:solidFill>
                      <a:srgbClr val="ECE9C6">
                        <a:alpha val="60000"/>
                      </a:srgbClr>
                    </a:solidFill>
                  </a:ln>
                  <a:solidFill>
                    <a:srgbClr val="ECE9C6">
                      <a:lumMod val="90000"/>
                    </a:srgbClr>
                  </a:solidFill>
                  <a:effectLst>
                    <a:outerShdw blurRad="34925" dist="12700" dir="14400000" algn="ctr" rotWithShape="0">
                      <a:srgbClr val="000000">
                        <a:alpha val="21000"/>
                      </a:srgbClr>
                    </a:outerShdw>
                  </a:effectLst>
                  <a:latin typeface="Wingdings" pitchFamily="2" charset="2"/>
                </a:rPr>
                <a:t></a:t>
              </a:r>
            </a:p>
          </p:txBody>
        </p:sp>
        <p:cxnSp>
          <p:nvCxnSpPr>
            <p:cNvPr id="10" name="Straight Connector 9"/>
            <p:cNvCxnSpPr/>
            <p:nvPr/>
          </p:nvCxnSpPr>
          <p:spPr>
            <a:xfrm rot="10800000">
              <a:off x="1172584" y="1925620"/>
              <a:ext cx="3119718" cy="1588"/>
            </a:xfrm>
            <a:prstGeom prst="line">
              <a:avLst/>
            </a:prstGeom>
            <a:ln>
              <a:solidFill>
                <a:schemeClr val="tx2">
                  <a:lumMod val="90000"/>
                </a:schemeClr>
              </a:solidFill>
            </a:ln>
            <a:effectLst/>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rot="10800000">
              <a:off x="4831976" y="1922930"/>
              <a:ext cx="3119718" cy="1588"/>
            </a:xfrm>
            <a:prstGeom prst="line">
              <a:avLst/>
            </a:prstGeom>
            <a:ln>
              <a:solidFill>
                <a:schemeClr val="tx2">
                  <a:lumMod val="90000"/>
                </a:schemeClr>
              </a:solidFill>
            </a:ln>
            <a:effectLst/>
          </p:spPr>
          <p:style>
            <a:lnRef idx="1">
              <a:schemeClr val="accent1"/>
            </a:lnRef>
            <a:fillRef idx="0">
              <a:schemeClr val="accent1"/>
            </a:fillRef>
            <a:effectRef idx="0">
              <a:schemeClr val="accent1"/>
            </a:effectRef>
            <a:fontRef idx="minor">
              <a:schemeClr val="tx1"/>
            </a:fontRef>
          </p:style>
        </p:cxnSp>
      </p:grpSp>
      <p:sp>
        <p:nvSpPr>
          <p:cNvPr id="2" name="Title 1"/>
          <p:cNvSpPr>
            <a:spLocks noGrp="1"/>
          </p:cNvSpPr>
          <p:nvPr>
            <p:ph type="ctrTitle"/>
          </p:nvPr>
        </p:nvSpPr>
        <p:spPr>
          <a:xfrm>
            <a:off x="1183341" y="1387737"/>
            <a:ext cx="6777318" cy="1731982"/>
          </a:xfrm>
        </p:spPr>
        <p:txBody>
          <a:bodyPr anchor="b"/>
          <a:lstStyle>
            <a:lvl1pPr>
              <a:defRPr>
                <a:ln w="3175">
                  <a:solidFill>
                    <a:schemeClr val="tx1">
                      <a:alpha val="65000"/>
                    </a:schemeClr>
                  </a:solidFill>
                </a:ln>
                <a:solidFill>
                  <a:schemeClr val="tx1"/>
                </a:solidFill>
                <a:effectLst>
                  <a:outerShdw blurRad="25400" dist="12700" dir="14220000" rotWithShape="0">
                    <a:prstClr val="black">
                      <a:alpha val="50000"/>
                    </a:prstClr>
                  </a:outerShdw>
                </a:effectLst>
              </a:defRPr>
            </a:lvl1pPr>
          </a:lstStyle>
          <a:p>
            <a:r>
              <a:rPr lang="en-US" smtClean="0"/>
              <a:t>Click to edit Master title style</a:t>
            </a:r>
            <a:endParaRPr lang="en-US" dirty="0"/>
          </a:p>
        </p:txBody>
      </p:sp>
      <p:sp>
        <p:nvSpPr>
          <p:cNvPr id="3" name="Subtitle 2"/>
          <p:cNvSpPr>
            <a:spLocks noGrp="1"/>
          </p:cNvSpPr>
          <p:nvPr>
            <p:ph type="subTitle" idx="1"/>
          </p:nvPr>
        </p:nvSpPr>
        <p:spPr>
          <a:xfrm>
            <a:off x="1371600" y="3767862"/>
            <a:ext cx="6400800" cy="1752600"/>
          </a:xfrm>
        </p:spPr>
        <p:txBody>
          <a:bodyPr/>
          <a:lstStyle>
            <a:lvl1pPr marL="0" indent="0" algn="ctr">
              <a:buNone/>
              <a:defRPr>
                <a:solidFill>
                  <a:schemeClr val="tx1"/>
                </a:solidFill>
                <a:effectLst>
                  <a:outerShdw blurRad="34925" dist="12700" dir="14400000" rotWithShape="0">
                    <a:prstClr val="black">
                      <a:alpha val="21000"/>
                    </a:prstClr>
                  </a:outerShdw>
                </a:effectLs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Tree>
    <p:extLst>
      <p:ext uri="{BB962C8B-B14F-4D97-AF65-F5344CB8AC3E}">
        <p14:creationId xmlns:p14="http://schemas.microsoft.com/office/powerpoint/2010/main" val="1683378332"/>
      </p:ext>
    </p:extLst>
  </p:cSld>
  <p:clrMapOvr>
    <a:overrideClrMapping bg1="dk1" tx1="lt1" bg2="dk2" tx2="lt2" accent1="accent1" accent2="accent2" accent3="accent3" accent4="accent4" accent5="accent5" accent6="accent6" hlink="hlink" folHlink="folHlink"/>
  </p:clrMapOvr>
</p:sldLayout>
</file>

<file path=ppt/slideLayouts/slideLayout156.xml><?xml version="1.0" encoding="utf-8"?>
<p:sldLayout xmlns:a="http://schemas.openxmlformats.org/drawingml/2006/main" xmlns:r="http://schemas.openxmlformats.org/officeDocument/2006/relationships" xmlns:p="http://schemas.openxmlformats.org/presentationml/2006/main" type="obj" preserve="1">
  <p:cSld name="Title and Content">
    <p:bg>
      <p:bgRef idx="1002">
        <a:schemeClr val="bg1"/>
      </p:bgRef>
    </p:bg>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7E8ABE8-3B70-4333-B4D3-11BF704745B6}" type="datetimeFigureOut">
              <a:rPr lang="fa-IR" smtClean="0">
                <a:solidFill>
                  <a:srgbClr val="895D1D"/>
                </a:solidFill>
              </a:rPr>
              <a:pPr/>
              <a:t>23/09/1442</a:t>
            </a:fld>
            <a:endParaRPr lang="fa-IR" dirty="0">
              <a:solidFill>
                <a:srgbClr val="895D1D"/>
              </a:solidFill>
            </a:endParaRPr>
          </a:p>
        </p:txBody>
      </p:sp>
      <p:sp>
        <p:nvSpPr>
          <p:cNvPr id="5" name="Footer Placeholder 4"/>
          <p:cNvSpPr>
            <a:spLocks noGrp="1"/>
          </p:cNvSpPr>
          <p:nvPr>
            <p:ph type="ftr" sz="quarter" idx="11"/>
          </p:nvPr>
        </p:nvSpPr>
        <p:spPr/>
        <p:txBody>
          <a:bodyPr/>
          <a:lstStyle/>
          <a:p>
            <a:endParaRPr lang="fa-IR" dirty="0">
              <a:solidFill>
                <a:srgbClr val="895D1D"/>
              </a:solidFill>
            </a:endParaRPr>
          </a:p>
        </p:txBody>
      </p:sp>
      <p:sp>
        <p:nvSpPr>
          <p:cNvPr id="6" name="Slide Number Placeholder 5"/>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sp>
        <p:nvSpPr>
          <p:cNvPr id="11" name="Title 10"/>
          <p:cNvSpPr>
            <a:spLocks noGrp="1"/>
          </p:cNvSpPr>
          <p:nvPr>
            <p:ph type="title"/>
          </p:nvPr>
        </p:nvSpPr>
        <p:spPr/>
        <p:txBody>
          <a:bodyPr/>
          <a:lstStyle/>
          <a:p>
            <a:r>
              <a:rPr lang="en-US" smtClean="0"/>
              <a:t>Click to edit Master title style</a:t>
            </a:r>
            <a:endParaRPr lang="en-US"/>
          </a:p>
        </p:txBody>
      </p:sp>
      <p:grpSp>
        <p:nvGrpSpPr>
          <p:cNvPr id="12" name="Group 11"/>
          <p:cNvGrpSpPr/>
          <p:nvPr/>
        </p:nvGrpSpPr>
        <p:grpSpPr>
          <a:xfrm>
            <a:off x="1172584" y="1392217"/>
            <a:ext cx="6779110" cy="923330"/>
            <a:chOff x="1172584" y="1381459"/>
            <a:chExt cx="6779110" cy="923330"/>
          </a:xfrm>
        </p:grpSpPr>
        <p:sp>
          <p:nvSpPr>
            <p:cNvPr id="13" name="TextBox 12"/>
            <p:cNvSpPr txBox="1"/>
            <p:nvPr/>
          </p:nvSpPr>
          <p:spPr>
            <a:xfrm>
              <a:off x="4147073" y="1381459"/>
              <a:ext cx="877163" cy="923330"/>
            </a:xfrm>
            <a:prstGeom prst="rect">
              <a:avLst/>
            </a:prstGeom>
            <a:noFill/>
          </p:spPr>
          <p:txBody>
            <a:bodyPr wrap="none" rtlCol="0">
              <a:spAutoFit/>
            </a:bodyPr>
            <a:lstStyle/>
            <a:p>
              <a:r>
                <a:rPr lang="en-US" sz="5400" dirty="0">
                  <a:solidFill>
                    <a:srgbClr val="895D1D">
                      <a:lumMod val="60000"/>
                      <a:lumOff val="40000"/>
                    </a:srgbClr>
                  </a:solidFill>
                  <a:latin typeface="Wingdings" pitchFamily="2" charset="2"/>
                </a:rPr>
                <a:t></a:t>
              </a:r>
            </a:p>
          </p:txBody>
        </p:sp>
        <p:cxnSp>
          <p:nvCxnSpPr>
            <p:cNvPr id="14" name="Straight Connector 13"/>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041946023"/>
      </p:ext>
    </p:extLst>
  </p:cSld>
  <p:clrMapOvr>
    <a:overrideClrMapping bg1="lt1" tx1="dk1" bg2="lt2" tx2="dk2" accent1="accent1" accent2="accent2" accent3="accent3" accent4="accent4" accent5="accent5" accent6="accent6" hlink="hlink" folHlink="folHlink"/>
  </p:clrMapOvr>
</p:sldLayout>
</file>

<file path=ppt/slideLayouts/slideLayout157.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2"/>
      </p:bgRef>
    </p:bg>
    <p:spTree>
      <p:nvGrpSpPr>
        <p:cNvPr id="1" name=""/>
        <p:cNvGrpSpPr/>
        <p:nvPr/>
      </p:nvGrpSpPr>
      <p:grpSpPr>
        <a:xfrm>
          <a:off x="0" y="0"/>
          <a:ext cx="0" cy="0"/>
          <a:chOff x="0" y="0"/>
          <a:chExt cx="0" cy="0"/>
        </a:xfrm>
      </p:grpSpPr>
      <p:pic>
        <p:nvPicPr>
          <p:cNvPr id="12" name="Picture 11" descr="CoverOverlay.png"/>
          <p:cNvPicPr>
            <a:picLocks noChangeAspect="1"/>
          </p:cNvPicPr>
          <p:nvPr/>
        </p:nvPicPr>
        <p:blipFill>
          <a:blip r:embed="rId2" cstate="print">
            <a:lum/>
          </a:blip>
          <a:stretch>
            <a:fillRect/>
          </a:stretch>
        </p:blipFill>
        <p:spPr>
          <a:xfrm>
            <a:off x="0" y="0"/>
            <a:ext cx="9144000" cy="6858000"/>
          </a:xfrm>
          <a:prstGeom prst="rect">
            <a:avLst/>
          </a:prstGeom>
        </p:spPr>
      </p:pic>
      <p:grpSp>
        <p:nvGrpSpPr>
          <p:cNvPr id="7" name="Group 7"/>
          <p:cNvGrpSpPr/>
          <p:nvPr/>
        </p:nvGrpSpPr>
        <p:grpSpPr>
          <a:xfrm>
            <a:off x="1172584" y="2887579"/>
            <a:ext cx="6779110" cy="923330"/>
            <a:chOff x="1172584" y="1381459"/>
            <a:chExt cx="6779110" cy="923330"/>
          </a:xfrm>
        </p:grpSpPr>
        <p:sp>
          <p:nvSpPr>
            <p:cNvPr id="9" name="TextBox 8"/>
            <p:cNvSpPr txBox="1"/>
            <p:nvPr/>
          </p:nvSpPr>
          <p:spPr>
            <a:xfrm>
              <a:off x="4147073" y="1381459"/>
              <a:ext cx="877163" cy="923330"/>
            </a:xfrm>
            <a:prstGeom prst="rect">
              <a:avLst/>
            </a:prstGeom>
            <a:noFill/>
          </p:spPr>
          <p:txBody>
            <a:bodyPr wrap="none" rtlCol="0">
              <a:spAutoFit/>
            </a:bodyPr>
            <a:lstStyle/>
            <a:p>
              <a:r>
                <a:rPr lang="en-US" sz="5400" dirty="0">
                  <a:solidFill>
                    <a:srgbClr val="895D1D">
                      <a:lumMod val="60000"/>
                      <a:lumOff val="40000"/>
                    </a:srgbClr>
                  </a:solidFill>
                  <a:latin typeface="Wingdings" pitchFamily="2" charset="2"/>
                </a:rPr>
                <a:t></a:t>
              </a:r>
            </a:p>
          </p:txBody>
        </p:sp>
        <p:cxnSp>
          <p:nvCxnSpPr>
            <p:cNvPr id="10" name="Straight Connector 9"/>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rot="10800000">
              <a:off x="4831976" y="1927412"/>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
        <p:nvSpPr>
          <p:cNvPr id="2" name="Title 1"/>
          <p:cNvSpPr>
            <a:spLocks noGrp="1"/>
          </p:cNvSpPr>
          <p:nvPr>
            <p:ph type="title"/>
          </p:nvPr>
        </p:nvSpPr>
        <p:spPr>
          <a:xfrm>
            <a:off x="690040" y="1204857"/>
            <a:ext cx="7754713" cy="1910716"/>
          </a:xfrm>
        </p:spPr>
        <p:txBody>
          <a:bodyPr anchor="b"/>
          <a:lstStyle>
            <a:lvl1pPr algn="ctr">
              <a:defRPr sz="5400" b="0" cap="none" baseline="0">
                <a:solidFill>
                  <a:schemeClr val="tx2"/>
                </a:solidFill>
              </a:defRPr>
            </a:lvl1pPr>
          </a:lstStyle>
          <a:p>
            <a:r>
              <a:rPr lang="en-US" smtClean="0"/>
              <a:t>Click to edit Master title style</a:t>
            </a:r>
            <a:endParaRPr lang="en-US" dirty="0"/>
          </a:p>
        </p:txBody>
      </p:sp>
      <p:sp>
        <p:nvSpPr>
          <p:cNvPr id="3" name="Text Placeholder 2"/>
          <p:cNvSpPr>
            <a:spLocks noGrp="1"/>
          </p:cNvSpPr>
          <p:nvPr>
            <p:ph type="body" idx="1"/>
          </p:nvPr>
        </p:nvSpPr>
        <p:spPr>
          <a:xfrm>
            <a:off x="699248" y="3767316"/>
            <a:ext cx="7734747" cy="1500187"/>
          </a:xfrm>
        </p:spPr>
        <p:txBody>
          <a:bodyPr anchor="t"/>
          <a:lstStyle>
            <a:lvl1pPr marL="0" indent="0" algn="ctr">
              <a:buNone/>
              <a:defRPr sz="20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D7E8ABE8-3B70-4333-B4D3-11BF704745B6}" type="datetimeFigureOut">
              <a:rPr lang="fa-IR" smtClean="0">
                <a:solidFill>
                  <a:srgbClr val="895D1D"/>
                </a:solidFill>
              </a:rPr>
              <a:pPr/>
              <a:t>23/09/1442</a:t>
            </a:fld>
            <a:endParaRPr lang="fa-IR" dirty="0">
              <a:solidFill>
                <a:srgbClr val="895D1D"/>
              </a:solidFill>
            </a:endParaRPr>
          </a:p>
        </p:txBody>
      </p:sp>
      <p:sp>
        <p:nvSpPr>
          <p:cNvPr id="5" name="Footer Placeholder 4"/>
          <p:cNvSpPr>
            <a:spLocks noGrp="1"/>
          </p:cNvSpPr>
          <p:nvPr>
            <p:ph type="ftr" sz="quarter" idx="11"/>
          </p:nvPr>
        </p:nvSpPr>
        <p:spPr/>
        <p:txBody>
          <a:bodyPr/>
          <a:lstStyle/>
          <a:p>
            <a:endParaRPr lang="fa-IR" dirty="0">
              <a:solidFill>
                <a:srgbClr val="895D1D"/>
              </a:solidFill>
            </a:endParaRPr>
          </a:p>
        </p:txBody>
      </p:sp>
      <p:sp>
        <p:nvSpPr>
          <p:cNvPr id="6" name="Slide Number Placeholder 5"/>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spTree>
    <p:extLst>
      <p:ext uri="{BB962C8B-B14F-4D97-AF65-F5344CB8AC3E}">
        <p14:creationId xmlns:p14="http://schemas.microsoft.com/office/powerpoint/2010/main" val="104605783"/>
      </p:ext>
    </p:extLst>
  </p:cSld>
  <p:clrMapOvr>
    <a:overrideClrMapping bg1="lt1" tx1="dk1" bg2="lt2" tx2="dk2" accent1="accent1" accent2="accent2" accent3="accent3" accent4="accent4" accent5="accent5" accent6="accent6" hlink="hlink" folHlink="folHlink"/>
  </p:clrMapOvr>
</p:sldLayout>
</file>

<file path=ppt/slideLayouts/slideLayout15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D7E8ABE8-3B70-4333-B4D3-11BF704745B6}" type="datetimeFigureOut">
              <a:rPr lang="fa-IR" smtClean="0">
                <a:solidFill>
                  <a:srgbClr val="895D1D"/>
                </a:solidFill>
              </a:rPr>
              <a:pPr/>
              <a:t>23/09/1442</a:t>
            </a:fld>
            <a:endParaRPr lang="fa-IR" dirty="0">
              <a:solidFill>
                <a:srgbClr val="895D1D"/>
              </a:solidFill>
            </a:endParaRPr>
          </a:p>
        </p:txBody>
      </p:sp>
      <p:sp>
        <p:nvSpPr>
          <p:cNvPr id="6" name="Footer Placeholder 5"/>
          <p:cNvSpPr>
            <a:spLocks noGrp="1"/>
          </p:cNvSpPr>
          <p:nvPr>
            <p:ph type="ftr" sz="quarter" idx="11"/>
          </p:nvPr>
        </p:nvSpPr>
        <p:spPr/>
        <p:txBody>
          <a:bodyPr/>
          <a:lstStyle/>
          <a:p>
            <a:endParaRPr lang="fa-IR" dirty="0">
              <a:solidFill>
                <a:srgbClr val="895D1D"/>
              </a:solidFill>
            </a:endParaRPr>
          </a:p>
        </p:txBody>
      </p:sp>
      <p:sp>
        <p:nvSpPr>
          <p:cNvPr id="7" name="Slide Number Placeholder 6"/>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sp>
        <p:nvSpPr>
          <p:cNvPr id="12" name="Title 11"/>
          <p:cNvSpPr>
            <a:spLocks noGrp="1"/>
          </p:cNvSpPr>
          <p:nvPr>
            <p:ph type="title"/>
          </p:nvPr>
        </p:nvSpPr>
        <p:spPr/>
        <p:txBody>
          <a:bodyPr/>
          <a:lstStyle>
            <a:lvl1pPr>
              <a:defRPr>
                <a:solidFill>
                  <a:schemeClr val="tx2"/>
                </a:solidFill>
              </a:defRPr>
            </a:lvl1pPr>
          </a:lstStyle>
          <a:p>
            <a:r>
              <a:rPr lang="en-US" smtClean="0"/>
              <a:t>Click to edit Master title style</a:t>
            </a:r>
            <a:endParaRPr lang="en-US" dirty="0"/>
          </a:p>
        </p:txBody>
      </p:sp>
      <p:grpSp>
        <p:nvGrpSpPr>
          <p:cNvPr id="13" name="Group 12"/>
          <p:cNvGrpSpPr/>
          <p:nvPr/>
        </p:nvGrpSpPr>
        <p:grpSpPr>
          <a:xfrm>
            <a:off x="1172584" y="1392217"/>
            <a:ext cx="6779110" cy="923330"/>
            <a:chOff x="1172584" y="1381459"/>
            <a:chExt cx="6779110" cy="923330"/>
          </a:xfrm>
        </p:grpSpPr>
        <p:sp>
          <p:nvSpPr>
            <p:cNvPr id="14" name="TextBox 13"/>
            <p:cNvSpPr txBox="1"/>
            <p:nvPr/>
          </p:nvSpPr>
          <p:spPr>
            <a:xfrm>
              <a:off x="4147073" y="1381459"/>
              <a:ext cx="877163" cy="923330"/>
            </a:xfrm>
            <a:prstGeom prst="rect">
              <a:avLst/>
            </a:prstGeom>
            <a:noFill/>
          </p:spPr>
          <p:txBody>
            <a:bodyPr wrap="none" rtlCol="0">
              <a:spAutoFit/>
            </a:bodyPr>
            <a:lstStyle/>
            <a:p>
              <a:r>
                <a:rPr lang="en-US" sz="5400" dirty="0">
                  <a:solidFill>
                    <a:srgbClr val="895D1D">
                      <a:lumMod val="60000"/>
                      <a:lumOff val="40000"/>
                    </a:srgbClr>
                  </a:solidFill>
                  <a:latin typeface="Wingdings" pitchFamily="2" charset="2"/>
                </a:rPr>
                <a:t></a:t>
              </a:r>
            </a:p>
          </p:txBody>
        </p:sp>
        <p:cxnSp>
          <p:nvCxnSpPr>
            <p:cNvPr id="15" name="Straight Connector 14"/>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
        <p:nvSpPr>
          <p:cNvPr id="8" name="Content Placeholder 7"/>
          <p:cNvSpPr>
            <a:spLocks noGrp="1"/>
          </p:cNvSpPr>
          <p:nvPr>
            <p:ph sz="quarter" idx="13"/>
          </p:nvPr>
        </p:nvSpPr>
        <p:spPr>
          <a:xfrm>
            <a:off x="685800" y="2240280"/>
            <a:ext cx="3803904" cy="3877056"/>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0" name="Content Placeholder 9"/>
          <p:cNvSpPr>
            <a:spLocks noGrp="1"/>
          </p:cNvSpPr>
          <p:nvPr>
            <p:ph sz="quarter" idx="14"/>
          </p:nvPr>
        </p:nvSpPr>
        <p:spPr>
          <a:xfrm>
            <a:off x="4645151" y="2240280"/>
            <a:ext cx="3803904" cy="3877056"/>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871417459"/>
      </p:ext>
    </p:extLst>
  </p:cSld>
  <p:clrMapOvr>
    <a:masterClrMapping/>
  </p:clrMapOvr>
</p:sldLayout>
</file>

<file path=ppt/slideLayouts/slideLayout15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1051560" y="2240280"/>
            <a:ext cx="3442446" cy="658368"/>
          </a:xfrm>
        </p:spPr>
        <p:txBody>
          <a:bodyPr anchor="b"/>
          <a:lstStyle>
            <a:lvl1pPr marL="0" indent="0" algn="ctr">
              <a:buNone/>
              <a:defRPr sz="2400" b="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88488" y="2947595"/>
            <a:ext cx="3803904" cy="317296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5002306" y="2240280"/>
            <a:ext cx="3447288" cy="658368"/>
          </a:xfrm>
        </p:spPr>
        <p:txBody>
          <a:bodyPr anchor="b"/>
          <a:lstStyle>
            <a:lvl1pPr marL="0" indent="0" algn="ctr">
              <a:buNone/>
              <a:defRPr sz="2400" b="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6" y="2944368"/>
            <a:ext cx="3799728" cy="317296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D7E8ABE8-3B70-4333-B4D3-11BF704745B6}" type="datetimeFigureOut">
              <a:rPr lang="fa-IR" smtClean="0">
                <a:solidFill>
                  <a:srgbClr val="895D1D"/>
                </a:solidFill>
              </a:rPr>
              <a:pPr/>
              <a:t>23/09/1442</a:t>
            </a:fld>
            <a:endParaRPr lang="fa-IR" dirty="0">
              <a:solidFill>
                <a:srgbClr val="895D1D"/>
              </a:solidFill>
            </a:endParaRPr>
          </a:p>
        </p:txBody>
      </p:sp>
      <p:sp>
        <p:nvSpPr>
          <p:cNvPr id="8" name="Footer Placeholder 7"/>
          <p:cNvSpPr>
            <a:spLocks noGrp="1"/>
          </p:cNvSpPr>
          <p:nvPr>
            <p:ph type="ftr" sz="quarter" idx="11"/>
          </p:nvPr>
        </p:nvSpPr>
        <p:spPr/>
        <p:txBody>
          <a:bodyPr/>
          <a:lstStyle/>
          <a:p>
            <a:endParaRPr lang="fa-IR" dirty="0">
              <a:solidFill>
                <a:srgbClr val="895D1D"/>
              </a:solidFill>
            </a:endParaRPr>
          </a:p>
        </p:txBody>
      </p:sp>
      <p:sp>
        <p:nvSpPr>
          <p:cNvPr id="9" name="Slide Number Placeholder 8"/>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grpSp>
        <p:nvGrpSpPr>
          <p:cNvPr id="14" name="Group 13"/>
          <p:cNvGrpSpPr/>
          <p:nvPr/>
        </p:nvGrpSpPr>
        <p:grpSpPr>
          <a:xfrm>
            <a:off x="1172584" y="1392217"/>
            <a:ext cx="6779110" cy="923330"/>
            <a:chOff x="1172584" y="1381459"/>
            <a:chExt cx="6779110" cy="923330"/>
          </a:xfrm>
        </p:grpSpPr>
        <p:sp>
          <p:nvSpPr>
            <p:cNvPr id="16" name="TextBox 15"/>
            <p:cNvSpPr txBox="1"/>
            <p:nvPr/>
          </p:nvSpPr>
          <p:spPr>
            <a:xfrm>
              <a:off x="4147073" y="1381459"/>
              <a:ext cx="877163" cy="923330"/>
            </a:xfrm>
            <a:prstGeom prst="rect">
              <a:avLst/>
            </a:prstGeom>
            <a:noFill/>
          </p:spPr>
          <p:txBody>
            <a:bodyPr wrap="none" rtlCol="0">
              <a:spAutoFit/>
            </a:bodyPr>
            <a:lstStyle/>
            <a:p>
              <a:r>
                <a:rPr lang="en-US" sz="5400" dirty="0">
                  <a:solidFill>
                    <a:srgbClr val="895D1D">
                      <a:lumMod val="60000"/>
                      <a:lumOff val="40000"/>
                    </a:srgbClr>
                  </a:solidFill>
                  <a:latin typeface="Wingdings" pitchFamily="2" charset="2"/>
                </a:rPr>
                <a:t></a:t>
              </a:r>
            </a:p>
          </p:txBody>
        </p:sp>
        <p:cxnSp>
          <p:nvCxnSpPr>
            <p:cNvPr id="17" name="Straight Connector 16"/>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89237600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1051560" y="2240280"/>
            <a:ext cx="3442446" cy="658368"/>
          </a:xfrm>
        </p:spPr>
        <p:txBody>
          <a:bodyPr anchor="b"/>
          <a:lstStyle>
            <a:lvl1pPr marL="0" indent="0" algn="ctr">
              <a:buNone/>
              <a:defRPr sz="2400" b="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88488" y="2947595"/>
            <a:ext cx="3803904" cy="317296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5002306" y="2240280"/>
            <a:ext cx="3447288" cy="658368"/>
          </a:xfrm>
        </p:spPr>
        <p:txBody>
          <a:bodyPr anchor="b"/>
          <a:lstStyle>
            <a:lvl1pPr marL="0" indent="0" algn="ctr">
              <a:buNone/>
              <a:defRPr sz="2400" b="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6" y="2944368"/>
            <a:ext cx="3799728" cy="317296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D7E8ABE8-3B70-4333-B4D3-11BF704745B6}" type="datetimeFigureOut">
              <a:rPr lang="fa-IR" smtClean="0">
                <a:solidFill>
                  <a:srgbClr val="895D1D"/>
                </a:solidFill>
              </a:rPr>
              <a:pPr/>
              <a:t>23/09/1442</a:t>
            </a:fld>
            <a:endParaRPr lang="fa-IR" dirty="0">
              <a:solidFill>
                <a:srgbClr val="895D1D"/>
              </a:solidFill>
            </a:endParaRPr>
          </a:p>
        </p:txBody>
      </p:sp>
      <p:sp>
        <p:nvSpPr>
          <p:cNvPr id="8" name="Footer Placeholder 7"/>
          <p:cNvSpPr>
            <a:spLocks noGrp="1"/>
          </p:cNvSpPr>
          <p:nvPr>
            <p:ph type="ftr" sz="quarter" idx="11"/>
          </p:nvPr>
        </p:nvSpPr>
        <p:spPr/>
        <p:txBody>
          <a:bodyPr/>
          <a:lstStyle/>
          <a:p>
            <a:endParaRPr lang="fa-IR" dirty="0">
              <a:solidFill>
                <a:srgbClr val="895D1D"/>
              </a:solidFill>
            </a:endParaRPr>
          </a:p>
        </p:txBody>
      </p:sp>
      <p:sp>
        <p:nvSpPr>
          <p:cNvPr id="9" name="Slide Number Placeholder 8"/>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grpSp>
        <p:nvGrpSpPr>
          <p:cNvPr id="14" name="Group 13"/>
          <p:cNvGrpSpPr/>
          <p:nvPr/>
        </p:nvGrpSpPr>
        <p:grpSpPr>
          <a:xfrm>
            <a:off x="1172584" y="1392217"/>
            <a:ext cx="6779110" cy="923330"/>
            <a:chOff x="1172584" y="1381459"/>
            <a:chExt cx="6779110" cy="923330"/>
          </a:xfrm>
        </p:grpSpPr>
        <p:sp>
          <p:nvSpPr>
            <p:cNvPr id="16" name="TextBox 15"/>
            <p:cNvSpPr txBox="1"/>
            <p:nvPr/>
          </p:nvSpPr>
          <p:spPr>
            <a:xfrm>
              <a:off x="4147073" y="1381459"/>
              <a:ext cx="877163" cy="923330"/>
            </a:xfrm>
            <a:prstGeom prst="rect">
              <a:avLst/>
            </a:prstGeom>
            <a:noFill/>
          </p:spPr>
          <p:txBody>
            <a:bodyPr wrap="none" rtlCol="0">
              <a:spAutoFit/>
            </a:bodyPr>
            <a:lstStyle/>
            <a:p>
              <a:r>
                <a:rPr lang="en-US" sz="5400" dirty="0">
                  <a:solidFill>
                    <a:srgbClr val="895D1D">
                      <a:lumMod val="60000"/>
                      <a:lumOff val="40000"/>
                    </a:srgbClr>
                  </a:solidFill>
                  <a:latin typeface="Wingdings" pitchFamily="2" charset="2"/>
                </a:rPr>
                <a:t></a:t>
              </a:r>
            </a:p>
          </p:txBody>
        </p:sp>
        <p:cxnSp>
          <p:nvCxnSpPr>
            <p:cNvPr id="17" name="Straight Connector 16"/>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405193797"/>
      </p:ext>
    </p:extLst>
  </p:cSld>
  <p:clrMapOvr>
    <a:masterClrMapping/>
  </p:clrMapOvr>
</p:sldLayout>
</file>

<file path=ppt/slideLayouts/slideLayout16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D7E8ABE8-3B70-4333-B4D3-11BF704745B6}" type="datetimeFigureOut">
              <a:rPr lang="fa-IR" smtClean="0">
                <a:solidFill>
                  <a:srgbClr val="895D1D"/>
                </a:solidFill>
              </a:rPr>
              <a:pPr/>
              <a:t>23/09/1442</a:t>
            </a:fld>
            <a:endParaRPr lang="fa-IR" dirty="0">
              <a:solidFill>
                <a:srgbClr val="895D1D"/>
              </a:solidFill>
            </a:endParaRPr>
          </a:p>
        </p:txBody>
      </p:sp>
      <p:sp>
        <p:nvSpPr>
          <p:cNvPr id="4" name="Footer Placeholder 3"/>
          <p:cNvSpPr>
            <a:spLocks noGrp="1"/>
          </p:cNvSpPr>
          <p:nvPr>
            <p:ph type="ftr" sz="quarter" idx="11"/>
          </p:nvPr>
        </p:nvSpPr>
        <p:spPr/>
        <p:txBody>
          <a:bodyPr/>
          <a:lstStyle/>
          <a:p>
            <a:endParaRPr lang="fa-IR" dirty="0">
              <a:solidFill>
                <a:srgbClr val="895D1D"/>
              </a:solidFill>
            </a:endParaRPr>
          </a:p>
        </p:txBody>
      </p:sp>
      <p:sp>
        <p:nvSpPr>
          <p:cNvPr id="5" name="Slide Number Placeholder 4"/>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grpSp>
        <p:nvGrpSpPr>
          <p:cNvPr id="10" name="Group 9"/>
          <p:cNvGrpSpPr/>
          <p:nvPr/>
        </p:nvGrpSpPr>
        <p:grpSpPr>
          <a:xfrm>
            <a:off x="1172584" y="1392217"/>
            <a:ext cx="6779110" cy="923330"/>
            <a:chOff x="1172584" y="1381459"/>
            <a:chExt cx="6779110" cy="923330"/>
          </a:xfrm>
        </p:grpSpPr>
        <p:sp>
          <p:nvSpPr>
            <p:cNvPr id="14" name="TextBox 13"/>
            <p:cNvSpPr txBox="1"/>
            <p:nvPr/>
          </p:nvSpPr>
          <p:spPr>
            <a:xfrm>
              <a:off x="4147073" y="1381459"/>
              <a:ext cx="877163" cy="923330"/>
            </a:xfrm>
            <a:prstGeom prst="rect">
              <a:avLst/>
            </a:prstGeom>
            <a:noFill/>
          </p:spPr>
          <p:txBody>
            <a:bodyPr wrap="none" rtlCol="0">
              <a:spAutoFit/>
            </a:bodyPr>
            <a:lstStyle/>
            <a:p>
              <a:r>
                <a:rPr lang="en-US" sz="5400" dirty="0">
                  <a:solidFill>
                    <a:srgbClr val="895D1D">
                      <a:lumMod val="60000"/>
                      <a:lumOff val="40000"/>
                    </a:srgbClr>
                  </a:solidFill>
                  <a:latin typeface="Wingdings" pitchFamily="2" charset="2"/>
                </a:rPr>
                <a:t></a:t>
              </a:r>
            </a:p>
          </p:txBody>
        </p:sp>
        <p:cxnSp>
          <p:nvCxnSpPr>
            <p:cNvPr id="15" name="Straight Connector 14"/>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063471355"/>
      </p:ext>
    </p:extLst>
  </p:cSld>
  <p:clrMapOvr>
    <a:masterClrMapping/>
  </p:clrMapOvr>
</p:sldLayout>
</file>

<file path=ppt/slideLayouts/slideLayout16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7E8ABE8-3B70-4333-B4D3-11BF704745B6}" type="datetimeFigureOut">
              <a:rPr lang="fa-IR" smtClean="0">
                <a:solidFill>
                  <a:srgbClr val="895D1D"/>
                </a:solidFill>
              </a:rPr>
              <a:pPr/>
              <a:t>23/09/1442</a:t>
            </a:fld>
            <a:endParaRPr lang="fa-IR" dirty="0">
              <a:solidFill>
                <a:srgbClr val="895D1D"/>
              </a:solidFill>
            </a:endParaRPr>
          </a:p>
        </p:txBody>
      </p:sp>
      <p:sp>
        <p:nvSpPr>
          <p:cNvPr id="3" name="Footer Placeholder 2"/>
          <p:cNvSpPr>
            <a:spLocks noGrp="1"/>
          </p:cNvSpPr>
          <p:nvPr>
            <p:ph type="ftr" sz="quarter" idx="11"/>
          </p:nvPr>
        </p:nvSpPr>
        <p:spPr/>
        <p:txBody>
          <a:bodyPr/>
          <a:lstStyle/>
          <a:p>
            <a:endParaRPr lang="fa-IR" dirty="0">
              <a:solidFill>
                <a:srgbClr val="895D1D"/>
              </a:solidFill>
            </a:endParaRPr>
          </a:p>
        </p:txBody>
      </p:sp>
      <p:sp>
        <p:nvSpPr>
          <p:cNvPr id="4" name="Slide Number Placeholder 3"/>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spTree>
    <p:extLst>
      <p:ext uri="{BB962C8B-B14F-4D97-AF65-F5344CB8AC3E}">
        <p14:creationId xmlns:p14="http://schemas.microsoft.com/office/powerpoint/2010/main" val="3318605288"/>
      </p:ext>
    </p:extLst>
  </p:cSld>
  <p:clrMapOvr>
    <a:masterClrMapping/>
  </p:clrMapOvr>
</p:sldLayout>
</file>

<file path=ppt/slideLayouts/slideLayout16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034579" y="1678195"/>
            <a:ext cx="3422483" cy="1886921"/>
          </a:xfrm>
        </p:spPr>
        <p:txBody>
          <a:bodyPr anchor="b"/>
          <a:lstStyle>
            <a:lvl1pPr algn="l">
              <a:defRPr sz="2800" b="0"/>
            </a:lvl1pPr>
          </a:lstStyle>
          <a:p>
            <a:r>
              <a:rPr lang="en-US" smtClean="0"/>
              <a:t>Click to edit Master title style</a:t>
            </a:r>
            <a:endParaRPr lang="en-US"/>
          </a:p>
        </p:txBody>
      </p:sp>
      <p:sp>
        <p:nvSpPr>
          <p:cNvPr id="3" name="Content Placeholder 2"/>
          <p:cNvSpPr>
            <a:spLocks noGrp="1"/>
          </p:cNvSpPr>
          <p:nvPr>
            <p:ph idx="1"/>
          </p:nvPr>
        </p:nvSpPr>
        <p:spPr>
          <a:xfrm>
            <a:off x="692001" y="559398"/>
            <a:ext cx="4116667" cy="5566765"/>
          </a:xfrm>
        </p:spPr>
        <p:txBody>
          <a:bodyPr anchor="ctr"/>
          <a:lstStyle>
            <a:lvl1pPr>
              <a:defRPr sz="2400"/>
            </a:lvl1pPr>
            <a:lvl2pPr>
              <a:defRPr sz="2200"/>
            </a:lvl2pPr>
            <a:lvl3pPr>
              <a:defRPr sz="2000"/>
            </a:lvl3pPr>
            <a:lvl4pPr>
              <a:defRPr sz="1800"/>
            </a:lvl4pPr>
            <a:lvl5pPr>
              <a:defRPr sz="16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5034579" y="3603812"/>
            <a:ext cx="3411725" cy="2517289"/>
          </a:xfrm>
        </p:spPr>
        <p:txBody>
          <a:bodyPr>
            <a:normAutofit/>
          </a:bodyPr>
          <a:lstStyle>
            <a:lvl1pPr marL="0" indent="0">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7E8ABE8-3B70-4333-B4D3-11BF704745B6}" type="datetimeFigureOut">
              <a:rPr lang="fa-IR" smtClean="0">
                <a:solidFill>
                  <a:srgbClr val="895D1D"/>
                </a:solidFill>
              </a:rPr>
              <a:pPr/>
              <a:t>23/09/1442</a:t>
            </a:fld>
            <a:endParaRPr lang="fa-IR" dirty="0">
              <a:solidFill>
                <a:srgbClr val="895D1D"/>
              </a:solidFill>
            </a:endParaRPr>
          </a:p>
        </p:txBody>
      </p:sp>
      <p:sp>
        <p:nvSpPr>
          <p:cNvPr id="6" name="Footer Placeholder 5"/>
          <p:cNvSpPr>
            <a:spLocks noGrp="1"/>
          </p:cNvSpPr>
          <p:nvPr>
            <p:ph type="ftr" sz="quarter" idx="11"/>
          </p:nvPr>
        </p:nvSpPr>
        <p:spPr/>
        <p:txBody>
          <a:bodyPr/>
          <a:lstStyle/>
          <a:p>
            <a:endParaRPr lang="fa-IR" dirty="0">
              <a:solidFill>
                <a:srgbClr val="895D1D"/>
              </a:solidFill>
            </a:endParaRPr>
          </a:p>
        </p:txBody>
      </p:sp>
      <p:sp>
        <p:nvSpPr>
          <p:cNvPr id="7" name="Slide Number Placeholder 6"/>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spTree>
    <p:extLst>
      <p:ext uri="{BB962C8B-B14F-4D97-AF65-F5344CB8AC3E}">
        <p14:creationId xmlns:p14="http://schemas.microsoft.com/office/powerpoint/2010/main" val="4123174831"/>
      </p:ext>
    </p:extLst>
  </p:cSld>
  <p:clrMapOvr>
    <a:masterClrMapping/>
  </p:clrMapOvr>
</p:sldLayout>
</file>

<file path=ppt/slideLayouts/slideLayout16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731" y="4668818"/>
            <a:ext cx="7767021" cy="644729"/>
          </a:xfrm>
        </p:spPr>
        <p:txBody>
          <a:bodyPr anchor="b"/>
          <a:lstStyle>
            <a:lvl1pPr algn="ctr">
              <a:defRPr sz="2800" b="0"/>
            </a:lvl1pPr>
          </a:lstStyle>
          <a:p>
            <a:r>
              <a:rPr lang="en-US" smtClean="0"/>
              <a:t>Click to edit Master title style</a:t>
            </a:r>
            <a:endParaRPr lang="en-US"/>
          </a:p>
        </p:txBody>
      </p:sp>
      <p:sp>
        <p:nvSpPr>
          <p:cNvPr id="3" name="Picture Placeholder 2"/>
          <p:cNvSpPr>
            <a:spLocks noGrp="1"/>
          </p:cNvSpPr>
          <p:nvPr>
            <p:ph type="pic" idx="1"/>
          </p:nvPr>
        </p:nvSpPr>
        <p:spPr>
          <a:xfrm rot="240000">
            <a:off x="2183792" y="666965"/>
            <a:ext cx="4772156" cy="3598016"/>
          </a:xfrm>
          <a:solidFill>
            <a:srgbClr val="FFFFFF">
              <a:shade val="85000"/>
            </a:srgbClr>
          </a:solidFill>
          <a:ln w="190500" cap="sq">
            <a:solidFill>
              <a:srgbClr val="FFFFFF"/>
            </a:solidFill>
            <a:miter lim="800000"/>
          </a:ln>
          <a:effectLst>
            <a:outerShdw blurRad="65000" dist="50800" dir="12900000" kx="195000" ky="145000" algn="tl" rotWithShape="0">
              <a:srgbClr val="000000">
                <a:alpha val="24000"/>
              </a:srgbClr>
            </a:outerShdw>
          </a:effectLst>
          <a:scene3d>
            <a:camera prst="orthographicFront">
              <a:rot lat="0" lon="0" rev="360000"/>
            </a:camera>
            <a:lightRig rig="twoPt" dir="t">
              <a:rot lat="0" lon="0" rev="7200000"/>
            </a:lightRig>
          </a:scene3d>
          <a:sp3d contourW="12700">
            <a:bevelT w="25400" h="19050"/>
            <a:contourClr>
              <a:srgbClr val="969696"/>
            </a:contourClr>
          </a:sp3d>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688489" y="5324306"/>
            <a:ext cx="7756264" cy="804862"/>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7E8ABE8-3B70-4333-B4D3-11BF704745B6}" type="datetimeFigureOut">
              <a:rPr lang="fa-IR" smtClean="0">
                <a:solidFill>
                  <a:srgbClr val="895D1D"/>
                </a:solidFill>
              </a:rPr>
              <a:pPr/>
              <a:t>23/09/1442</a:t>
            </a:fld>
            <a:endParaRPr lang="fa-IR" dirty="0">
              <a:solidFill>
                <a:srgbClr val="895D1D"/>
              </a:solidFill>
            </a:endParaRPr>
          </a:p>
        </p:txBody>
      </p:sp>
      <p:sp>
        <p:nvSpPr>
          <p:cNvPr id="6" name="Footer Placeholder 5"/>
          <p:cNvSpPr>
            <a:spLocks noGrp="1"/>
          </p:cNvSpPr>
          <p:nvPr>
            <p:ph type="ftr" sz="quarter" idx="11"/>
          </p:nvPr>
        </p:nvSpPr>
        <p:spPr/>
        <p:txBody>
          <a:bodyPr/>
          <a:lstStyle/>
          <a:p>
            <a:endParaRPr lang="fa-IR" dirty="0">
              <a:solidFill>
                <a:srgbClr val="895D1D"/>
              </a:solidFill>
            </a:endParaRPr>
          </a:p>
        </p:txBody>
      </p:sp>
      <p:sp>
        <p:nvSpPr>
          <p:cNvPr id="7" name="Slide Number Placeholder 6"/>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spTree>
    <p:extLst>
      <p:ext uri="{BB962C8B-B14F-4D97-AF65-F5344CB8AC3E}">
        <p14:creationId xmlns:p14="http://schemas.microsoft.com/office/powerpoint/2010/main" val="3703482725"/>
      </p:ext>
    </p:extLst>
  </p:cSld>
  <p:clrMapOvr>
    <a:masterClrMapping/>
  </p:clrMapOvr>
</p:sldLayout>
</file>

<file path=ppt/slideLayouts/slideLayout16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nchor="ct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7E8ABE8-3B70-4333-B4D3-11BF704745B6}" type="datetimeFigureOut">
              <a:rPr lang="fa-IR" smtClean="0">
                <a:solidFill>
                  <a:srgbClr val="895D1D"/>
                </a:solidFill>
              </a:rPr>
              <a:pPr/>
              <a:t>23/09/1442</a:t>
            </a:fld>
            <a:endParaRPr lang="fa-IR" dirty="0">
              <a:solidFill>
                <a:srgbClr val="895D1D"/>
              </a:solidFill>
            </a:endParaRPr>
          </a:p>
        </p:txBody>
      </p:sp>
      <p:sp>
        <p:nvSpPr>
          <p:cNvPr id="5" name="Footer Placeholder 4"/>
          <p:cNvSpPr>
            <a:spLocks noGrp="1"/>
          </p:cNvSpPr>
          <p:nvPr>
            <p:ph type="ftr" sz="quarter" idx="11"/>
          </p:nvPr>
        </p:nvSpPr>
        <p:spPr/>
        <p:txBody>
          <a:bodyPr/>
          <a:lstStyle/>
          <a:p>
            <a:endParaRPr lang="fa-IR" dirty="0">
              <a:solidFill>
                <a:srgbClr val="895D1D"/>
              </a:solidFill>
            </a:endParaRPr>
          </a:p>
        </p:txBody>
      </p:sp>
      <p:sp>
        <p:nvSpPr>
          <p:cNvPr id="6" name="Slide Number Placeholder 5"/>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grpSp>
        <p:nvGrpSpPr>
          <p:cNvPr id="11" name="Group 10"/>
          <p:cNvGrpSpPr/>
          <p:nvPr/>
        </p:nvGrpSpPr>
        <p:grpSpPr>
          <a:xfrm>
            <a:off x="1172584" y="1392217"/>
            <a:ext cx="6779110" cy="923330"/>
            <a:chOff x="1172584" y="1381459"/>
            <a:chExt cx="6779110" cy="923330"/>
          </a:xfrm>
        </p:grpSpPr>
        <p:sp>
          <p:nvSpPr>
            <p:cNvPr id="15" name="TextBox 14"/>
            <p:cNvSpPr txBox="1"/>
            <p:nvPr/>
          </p:nvSpPr>
          <p:spPr>
            <a:xfrm>
              <a:off x="4147073" y="1381459"/>
              <a:ext cx="877163" cy="923330"/>
            </a:xfrm>
            <a:prstGeom prst="rect">
              <a:avLst/>
            </a:prstGeom>
            <a:noFill/>
          </p:spPr>
          <p:txBody>
            <a:bodyPr wrap="none" rtlCol="0">
              <a:spAutoFit/>
            </a:bodyPr>
            <a:lstStyle/>
            <a:p>
              <a:r>
                <a:rPr lang="en-US" sz="5400" dirty="0">
                  <a:solidFill>
                    <a:srgbClr val="895D1D">
                      <a:lumMod val="60000"/>
                      <a:lumOff val="40000"/>
                    </a:srgbClr>
                  </a:solidFill>
                  <a:latin typeface="Wingdings" pitchFamily="2" charset="2"/>
                </a:rPr>
                <a:t></a:t>
              </a:r>
            </a:p>
          </p:txBody>
        </p:sp>
        <p:cxnSp>
          <p:nvCxnSpPr>
            <p:cNvPr id="16" name="Straight Connector 15"/>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737155303"/>
      </p:ext>
    </p:extLst>
  </p:cSld>
  <p:clrMapOvr>
    <a:masterClrMapping/>
  </p:clrMapOvr>
</p:sldLayout>
</file>

<file path=ppt/slideLayouts/slideLayout16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66560" y="559398"/>
            <a:ext cx="1678193" cy="5566765"/>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88488" y="849854"/>
            <a:ext cx="5507917" cy="5023821"/>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7E8ABE8-3B70-4333-B4D3-11BF704745B6}" type="datetimeFigureOut">
              <a:rPr lang="fa-IR" smtClean="0">
                <a:solidFill>
                  <a:srgbClr val="895D1D"/>
                </a:solidFill>
              </a:rPr>
              <a:pPr/>
              <a:t>23/09/1442</a:t>
            </a:fld>
            <a:endParaRPr lang="fa-IR" dirty="0">
              <a:solidFill>
                <a:srgbClr val="895D1D"/>
              </a:solidFill>
            </a:endParaRPr>
          </a:p>
        </p:txBody>
      </p:sp>
      <p:sp>
        <p:nvSpPr>
          <p:cNvPr id="5" name="Footer Placeholder 4"/>
          <p:cNvSpPr>
            <a:spLocks noGrp="1"/>
          </p:cNvSpPr>
          <p:nvPr>
            <p:ph type="ftr" sz="quarter" idx="11"/>
          </p:nvPr>
        </p:nvSpPr>
        <p:spPr/>
        <p:txBody>
          <a:bodyPr/>
          <a:lstStyle/>
          <a:p>
            <a:endParaRPr lang="fa-IR" dirty="0">
              <a:solidFill>
                <a:srgbClr val="895D1D"/>
              </a:solidFill>
            </a:endParaRPr>
          </a:p>
        </p:txBody>
      </p:sp>
      <p:sp>
        <p:nvSpPr>
          <p:cNvPr id="6" name="Slide Number Placeholder 5"/>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grpSp>
        <p:nvGrpSpPr>
          <p:cNvPr id="11" name="Group 10"/>
          <p:cNvGrpSpPr/>
          <p:nvPr/>
        </p:nvGrpSpPr>
        <p:grpSpPr>
          <a:xfrm rot="5400000">
            <a:off x="3909050" y="2880823"/>
            <a:ext cx="5480154" cy="923330"/>
            <a:chOff x="1815339" y="1381459"/>
            <a:chExt cx="5480154" cy="923330"/>
          </a:xfrm>
        </p:grpSpPr>
        <p:sp>
          <p:nvSpPr>
            <p:cNvPr id="12" name="TextBox 11"/>
            <p:cNvSpPr txBox="1"/>
            <p:nvPr/>
          </p:nvSpPr>
          <p:spPr>
            <a:xfrm>
              <a:off x="4147073" y="1381459"/>
              <a:ext cx="877163" cy="923330"/>
            </a:xfrm>
            <a:prstGeom prst="rect">
              <a:avLst/>
            </a:prstGeom>
            <a:noFill/>
          </p:spPr>
          <p:txBody>
            <a:bodyPr wrap="none" rtlCol="0">
              <a:spAutoFit/>
            </a:bodyPr>
            <a:lstStyle/>
            <a:p>
              <a:r>
                <a:rPr lang="en-US" sz="5400" dirty="0">
                  <a:solidFill>
                    <a:srgbClr val="895D1D">
                      <a:lumMod val="60000"/>
                      <a:lumOff val="40000"/>
                    </a:srgbClr>
                  </a:solidFill>
                  <a:latin typeface="Wingdings" pitchFamily="2" charset="2"/>
                </a:rPr>
                <a:t></a:t>
              </a:r>
            </a:p>
          </p:txBody>
        </p:sp>
        <p:cxnSp>
          <p:nvCxnSpPr>
            <p:cNvPr id="13" name="Straight Connector 12"/>
            <p:cNvCxnSpPr/>
            <p:nvPr/>
          </p:nvCxnSpPr>
          <p:spPr>
            <a:xfrm flipH="1" flipV="1">
              <a:off x="1815339" y="1924709"/>
              <a:ext cx="2468880" cy="2505"/>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rot="10800000">
              <a:off x="4826613" y="1927417"/>
              <a:ext cx="2468880"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481445182"/>
      </p:ext>
    </p:extLst>
  </p:cSld>
  <p:clrMapOvr>
    <a:masterClrMapping/>
  </p:clrMapOvr>
</p:sldLayout>
</file>

<file path=ppt/slideLayouts/slideLayout166.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3">
        <a:schemeClr val="bg2"/>
      </p:bgRef>
    </p:bg>
    <p:spTree>
      <p:nvGrpSpPr>
        <p:cNvPr id="1" name=""/>
        <p:cNvGrpSpPr/>
        <p:nvPr/>
      </p:nvGrpSpPr>
      <p:grpSpPr>
        <a:xfrm>
          <a:off x="0" y="0"/>
          <a:ext cx="0" cy="0"/>
          <a:chOff x="0" y="0"/>
          <a:chExt cx="0" cy="0"/>
        </a:xfrm>
      </p:grpSpPr>
      <p:pic>
        <p:nvPicPr>
          <p:cNvPr id="7" name="Picture 6" descr="CoverOverlay.png"/>
          <p:cNvPicPr>
            <a:picLocks noChangeAspect="1"/>
          </p:cNvPicPr>
          <p:nvPr/>
        </p:nvPicPr>
        <p:blipFill>
          <a:blip r:embed="rId2" cstate="print"/>
          <a:stretch>
            <a:fillRect/>
          </a:stretch>
        </p:blipFill>
        <p:spPr>
          <a:xfrm>
            <a:off x="0" y="0"/>
            <a:ext cx="9144000" cy="6858000"/>
          </a:xfrm>
          <a:prstGeom prst="rect">
            <a:avLst/>
          </a:prstGeom>
        </p:spPr>
      </p:pic>
      <p:sp>
        <p:nvSpPr>
          <p:cNvPr id="4" name="Date Placeholder 3"/>
          <p:cNvSpPr>
            <a:spLocks noGrp="1"/>
          </p:cNvSpPr>
          <p:nvPr>
            <p:ph type="dt" sz="half" idx="10"/>
          </p:nvPr>
        </p:nvSpPr>
        <p:spPr/>
        <p:txBody>
          <a:bodyPr/>
          <a:lstStyle>
            <a:lvl1pPr>
              <a:defRPr>
                <a:solidFill>
                  <a:schemeClr val="tx2"/>
                </a:solidFill>
              </a:defRPr>
            </a:lvl1pPr>
          </a:lstStyle>
          <a:p>
            <a:fld id="{D7E8ABE8-3B70-4333-B4D3-11BF704745B6}" type="datetimeFigureOut">
              <a:rPr lang="fa-IR" smtClean="0">
                <a:solidFill>
                  <a:srgbClr val="ECE9C6"/>
                </a:solidFill>
              </a:rPr>
              <a:pPr/>
              <a:t>23/09/1442</a:t>
            </a:fld>
            <a:endParaRPr lang="fa-IR" dirty="0">
              <a:solidFill>
                <a:srgbClr val="ECE9C6"/>
              </a:solidFill>
            </a:endParaRPr>
          </a:p>
        </p:txBody>
      </p:sp>
      <p:sp>
        <p:nvSpPr>
          <p:cNvPr id="5" name="Footer Placeholder 4"/>
          <p:cNvSpPr>
            <a:spLocks noGrp="1"/>
          </p:cNvSpPr>
          <p:nvPr>
            <p:ph type="ftr" sz="quarter" idx="11"/>
          </p:nvPr>
        </p:nvSpPr>
        <p:spPr/>
        <p:txBody>
          <a:bodyPr/>
          <a:lstStyle>
            <a:lvl1pPr>
              <a:defRPr>
                <a:solidFill>
                  <a:schemeClr val="tx2"/>
                </a:solidFill>
              </a:defRPr>
            </a:lvl1pPr>
          </a:lstStyle>
          <a:p>
            <a:endParaRPr lang="fa-IR" dirty="0">
              <a:solidFill>
                <a:srgbClr val="ECE9C6"/>
              </a:solidFill>
            </a:endParaRPr>
          </a:p>
        </p:txBody>
      </p:sp>
      <p:sp>
        <p:nvSpPr>
          <p:cNvPr id="6" name="Slide Number Placeholder 5"/>
          <p:cNvSpPr>
            <a:spLocks noGrp="1"/>
          </p:cNvSpPr>
          <p:nvPr>
            <p:ph type="sldNum" sz="quarter" idx="12"/>
          </p:nvPr>
        </p:nvSpPr>
        <p:spPr/>
        <p:txBody>
          <a:bodyPr/>
          <a:lstStyle>
            <a:lvl1pPr>
              <a:defRPr>
                <a:solidFill>
                  <a:schemeClr val="tx2"/>
                </a:solidFill>
              </a:defRPr>
            </a:lvl1pPr>
          </a:lstStyle>
          <a:p>
            <a:fld id="{858DA87A-3E35-46CE-9A7B-EEA76CC62240}" type="slidenum">
              <a:rPr lang="fa-IR" smtClean="0">
                <a:solidFill>
                  <a:srgbClr val="ECE9C6"/>
                </a:solidFill>
              </a:rPr>
              <a:pPr/>
              <a:t>‹#›</a:t>
            </a:fld>
            <a:endParaRPr lang="fa-IR" dirty="0">
              <a:solidFill>
                <a:srgbClr val="ECE9C6"/>
              </a:solidFill>
            </a:endParaRPr>
          </a:p>
        </p:txBody>
      </p:sp>
      <p:grpSp>
        <p:nvGrpSpPr>
          <p:cNvPr id="8" name="Group 7"/>
          <p:cNvGrpSpPr/>
          <p:nvPr/>
        </p:nvGrpSpPr>
        <p:grpSpPr>
          <a:xfrm>
            <a:off x="1194101" y="2887530"/>
            <a:ext cx="6779110" cy="923330"/>
            <a:chOff x="1172584" y="1381459"/>
            <a:chExt cx="6779110" cy="923330"/>
          </a:xfrm>
          <a:effectLst>
            <a:outerShdw blurRad="38100" dist="12700" dir="16200000" rotWithShape="0">
              <a:prstClr val="black">
                <a:alpha val="30000"/>
              </a:prstClr>
            </a:outerShdw>
          </a:effectLst>
        </p:grpSpPr>
        <p:sp>
          <p:nvSpPr>
            <p:cNvPr id="9" name="TextBox 8"/>
            <p:cNvSpPr txBox="1"/>
            <p:nvPr/>
          </p:nvSpPr>
          <p:spPr>
            <a:xfrm>
              <a:off x="4147073" y="1381459"/>
              <a:ext cx="877163" cy="923330"/>
            </a:xfrm>
            <a:prstGeom prst="rect">
              <a:avLst/>
            </a:prstGeom>
            <a:noFill/>
          </p:spPr>
          <p:txBody>
            <a:bodyPr wrap="none" rtlCol="0">
              <a:spAutoFit/>
            </a:bodyPr>
            <a:lstStyle/>
            <a:p>
              <a:r>
                <a:rPr lang="en-US" sz="5400" dirty="0">
                  <a:ln w="3175">
                    <a:solidFill>
                      <a:srgbClr val="ECE9C6">
                        <a:alpha val="60000"/>
                      </a:srgbClr>
                    </a:solidFill>
                  </a:ln>
                  <a:solidFill>
                    <a:srgbClr val="ECE9C6">
                      <a:lumMod val="90000"/>
                    </a:srgbClr>
                  </a:solidFill>
                  <a:effectLst>
                    <a:outerShdw blurRad="34925" dist="12700" dir="14400000" algn="ctr" rotWithShape="0">
                      <a:srgbClr val="000000">
                        <a:alpha val="21000"/>
                      </a:srgbClr>
                    </a:outerShdw>
                  </a:effectLst>
                  <a:latin typeface="Wingdings" pitchFamily="2" charset="2"/>
                </a:rPr>
                <a:t></a:t>
              </a:r>
            </a:p>
          </p:txBody>
        </p:sp>
        <p:cxnSp>
          <p:nvCxnSpPr>
            <p:cNvPr id="10" name="Straight Connector 9"/>
            <p:cNvCxnSpPr/>
            <p:nvPr/>
          </p:nvCxnSpPr>
          <p:spPr>
            <a:xfrm rot="10800000">
              <a:off x="1172584" y="1925620"/>
              <a:ext cx="3119718" cy="1588"/>
            </a:xfrm>
            <a:prstGeom prst="line">
              <a:avLst/>
            </a:prstGeom>
            <a:ln>
              <a:solidFill>
                <a:schemeClr val="tx2">
                  <a:lumMod val="90000"/>
                </a:schemeClr>
              </a:solidFill>
            </a:ln>
            <a:effectLst/>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rot="10800000">
              <a:off x="4831976" y="1922930"/>
              <a:ext cx="3119718" cy="1588"/>
            </a:xfrm>
            <a:prstGeom prst="line">
              <a:avLst/>
            </a:prstGeom>
            <a:ln>
              <a:solidFill>
                <a:schemeClr val="tx2">
                  <a:lumMod val="90000"/>
                </a:schemeClr>
              </a:solidFill>
            </a:ln>
            <a:effectLst/>
          </p:spPr>
          <p:style>
            <a:lnRef idx="1">
              <a:schemeClr val="accent1"/>
            </a:lnRef>
            <a:fillRef idx="0">
              <a:schemeClr val="accent1"/>
            </a:fillRef>
            <a:effectRef idx="0">
              <a:schemeClr val="accent1"/>
            </a:effectRef>
            <a:fontRef idx="minor">
              <a:schemeClr val="tx1"/>
            </a:fontRef>
          </p:style>
        </p:cxnSp>
      </p:grpSp>
      <p:sp>
        <p:nvSpPr>
          <p:cNvPr id="2" name="Title 1"/>
          <p:cNvSpPr>
            <a:spLocks noGrp="1"/>
          </p:cNvSpPr>
          <p:nvPr>
            <p:ph type="ctrTitle"/>
          </p:nvPr>
        </p:nvSpPr>
        <p:spPr>
          <a:xfrm>
            <a:off x="1183341" y="1387737"/>
            <a:ext cx="6777318" cy="1731982"/>
          </a:xfrm>
        </p:spPr>
        <p:txBody>
          <a:bodyPr anchor="b"/>
          <a:lstStyle>
            <a:lvl1pPr>
              <a:defRPr>
                <a:ln w="3175">
                  <a:solidFill>
                    <a:schemeClr val="tx1">
                      <a:alpha val="65000"/>
                    </a:schemeClr>
                  </a:solidFill>
                </a:ln>
                <a:solidFill>
                  <a:schemeClr val="tx1"/>
                </a:solidFill>
                <a:effectLst>
                  <a:outerShdw blurRad="25400" dist="12700" dir="14220000" rotWithShape="0">
                    <a:prstClr val="black">
                      <a:alpha val="50000"/>
                    </a:prstClr>
                  </a:outerShdw>
                </a:effectLst>
              </a:defRPr>
            </a:lvl1pPr>
          </a:lstStyle>
          <a:p>
            <a:r>
              <a:rPr lang="en-US" smtClean="0"/>
              <a:t>Click to edit Master title style</a:t>
            </a:r>
            <a:endParaRPr lang="en-US" dirty="0"/>
          </a:p>
        </p:txBody>
      </p:sp>
      <p:sp>
        <p:nvSpPr>
          <p:cNvPr id="3" name="Subtitle 2"/>
          <p:cNvSpPr>
            <a:spLocks noGrp="1"/>
          </p:cNvSpPr>
          <p:nvPr>
            <p:ph type="subTitle" idx="1"/>
          </p:nvPr>
        </p:nvSpPr>
        <p:spPr>
          <a:xfrm>
            <a:off x="1371600" y="3767862"/>
            <a:ext cx="6400800" cy="1752600"/>
          </a:xfrm>
        </p:spPr>
        <p:txBody>
          <a:bodyPr/>
          <a:lstStyle>
            <a:lvl1pPr marL="0" indent="0" algn="ctr">
              <a:buNone/>
              <a:defRPr>
                <a:solidFill>
                  <a:schemeClr val="tx1"/>
                </a:solidFill>
                <a:effectLst>
                  <a:outerShdw blurRad="34925" dist="12700" dir="14400000" rotWithShape="0">
                    <a:prstClr val="black">
                      <a:alpha val="21000"/>
                    </a:prstClr>
                  </a:outerShdw>
                </a:effectLs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Tree>
    <p:extLst>
      <p:ext uri="{BB962C8B-B14F-4D97-AF65-F5344CB8AC3E}">
        <p14:creationId xmlns:p14="http://schemas.microsoft.com/office/powerpoint/2010/main" val="1005614548"/>
      </p:ext>
    </p:extLst>
  </p:cSld>
  <p:clrMapOvr>
    <a:overrideClrMapping bg1="dk1" tx1="lt1" bg2="dk2" tx2="lt2" accent1="accent1" accent2="accent2" accent3="accent3" accent4="accent4" accent5="accent5" accent6="accent6" hlink="hlink" folHlink="folHlink"/>
  </p:clrMapOvr>
</p:sldLayout>
</file>

<file path=ppt/slideLayouts/slideLayout167.xml><?xml version="1.0" encoding="utf-8"?>
<p:sldLayout xmlns:a="http://schemas.openxmlformats.org/drawingml/2006/main" xmlns:r="http://schemas.openxmlformats.org/officeDocument/2006/relationships" xmlns:p="http://schemas.openxmlformats.org/presentationml/2006/main" type="obj" preserve="1">
  <p:cSld name="Title and Content">
    <p:bg>
      <p:bgRef idx="1002">
        <a:schemeClr val="bg1"/>
      </p:bgRef>
    </p:bg>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7E8ABE8-3B70-4333-B4D3-11BF704745B6}" type="datetimeFigureOut">
              <a:rPr lang="fa-IR" smtClean="0">
                <a:solidFill>
                  <a:srgbClr val="895D1D"/>
                </a:solidFill>
              </a:rPr>
              <a:pPr/>
              <a:t>23/09/1442</a:t>
            </a:fld>
            <a:endParaRPr lang="fa-IR" dirty="0">
              <a:solidFill>
                <a:srgbClr val="895D1D"/>
              </a:solidFill>
            </a:endParaRPr>
          </a:p>
        </p:txBody>
      </p:sp>
      <p:sp>
        <p:nvSpPr>
          <p:cNvPr id="5" name="Footer Placeholder 4"/>
          <p:cNvSpPr>
            <a:spLocks noGrp="1"/>
          </p:cNvSpPr>
          <p:nvPr>
            <p:ph type="ftr" sz="quarter" idx="11"/>
          </p:nvPr>
        </p:nvSpPr>
        <p:spPr/>
        <p:txBody>
          <a:bodyPr/>
          <a:lstStyle/>
          <a:p>
            <a:endParaRPr lang="fa-IR" dirty="0">
              <a:solidFill>
                <a:srgbClr val="895D1D"/>
              </a:solidFill>
            </a:endParaRPr>
          </a:p>
        </p:txBody>
      </p:sp>
      <p:sp>
        <p:nvSpPr>
          <p:cNvPr id="6" name="Slide Number Placeholder 5"/>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sp>
        <p:nvSpPr>
          <p:cNvPr id="11" name="Title 10"/>
          <p:cNvSpPr>
            <a:spLocks noGrp="1"/>
          </p:cNvSpPr>
          <p:nvPr>
            <p:ph type="title"/>
          </p:nvPr>
        </p:nvSpPr>
        <p:spPr/>
        <p:txBody>
          <a:bodyPr/>
          <a:lstStyle/>
          <a:p>
            <a:r>
              <a:rPr lang="en-US" smtClean="0"/>
              <a:t>Click to edit Master title style</a:t>
            </a:r>
            <a:endParaRPr lang="en-US"/>
          </a:p>
        </p:txBody>
      </p:sp>
      <p:grpSp>
        <p:nvGrpSpPr>
          <p:cNvPr id="12" name="Group 11"/>
          <p:cNvGrpSpPr/>
          <p:nvPr/>
        </p:nvGrpSpPr>
        <p:grpSpPr>
          <a:xfrm>
            <a:off x="1172584" y="1392217"/>
            <a:ext cx="6779110" cy="923330"/>
            <a:chOff x="1172584" y="1381459"/>
            <a:chExt cx="6779110" cy="923330"/>
          </a:xfrm>
        </p:grpSpPr>
        <p:sp>
          <p:nvSpPr>
            <p:cNvPr id="13" name="TextBox 12"/>
            <p:cNvSpPr txBox="1"/>
            <p:nvPr/>
          </p:nvSpPr>
          <p:spPr>
            <a:xfrm>
              <a:off x="4147073" y="1381459"/>
              <a:ext cx="877163" cy="923330"/>
            </a:xfrm>
            <a:prstGeom prst="rect">
              <a:avLst/>
            </a:prstGeom>
            <a:noFill/>
          </p:spPr>
          <p:txBody>
            <a:bodyPr wrap="none" rtlCol="0">
              <a:spAutoFit/>
            </a:bodyPr>
            <a:lstStyle/>
            <a:p>
              <a:r>
                <a:rPr lang="en-US" sz="5400" dirty="0">
                  <a:solidFill>
                    <a:srgbClr val="895D1D">
                      <a:lumMod val="60000"/>
                      <a:lumOff val="40000"/>
                    </a:srgbClr>
                  </a:solidFill>
                  <a:latin typeface="Wingdings" pitchFamily="2" charset="2"/>
                </a:rPr>
                <a:t></a:t>
              </a:r>
            </a:p>
          </p:txBody>
        </p:sp>
        <p:cxnSp>
          <p:nvCxnSpPr>
            <p:cNvPr id="14" name="Straight Connector 13"/>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626609272"/>
      </p:ext>
    </p:extLst>
  </p:cSld>
  <p:clrMapOvr>
    <a:overrideClrMapping bg1="lt1" tx1="dk1" bg2="lt2" tx2="dk2" accent1="accent1" accent2="accent2" accent3="accent3" accent4="accent4" accent5="accent5" accent6="accent6" hlink="hlink" folHlink="folHlink"/>
  </p:clrMapOvr>
</p:sldLayout>
</file>

<file path=ppt/slideLayouts/slideLayout168.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2"/>
      </p:bgRef>
    </p:bg>
    <p:spTree>
      <p:nvGrpSpPr>
        <p:cNvPr id="1" name=""/>
        <p:cNvGrpSpPr/>
        <p:nvPr/>
      </p:nvGrpSpPr>
      <p:grpSpPr>
        <a:xfrm>
          <a:off x="0" y="0"/>
          <a:ext cx="0" cy="0"/>
          <a:chOff x="0" y="0"/>
          <a:chExt cx="0" cy="0"/>
        </a:xfrm>
      </p:grpSpPr>
      <p:pic>
        <p:nvPicPr>
          <p:cNvPr id="12" name="Picture 11" descr="CoverOverlay.png"/>
          <p:cNvPicPr>
            <a:picLocks noChangeAspect="1"/>
          </p:cNvPicPr>
          <p:nvPr/>
        </p:nvPicPr>
        <p:blipFill>
          <a:blip r:embed="rId2" cstate="print">
            <a:lum/>
          </a:blip>
          <a:stretch>
            <a:fillRect/>
          </a:stretch>
        </p:blipFill>
        <p:spPr>
          <a:xfrm>
            <a:off x="0" y="0"/>
            <a:ext cx="9144000" cy="6858000"/>
          </a:xfrm>
          <a:prstGeom prst="rect">
            <a:avLst/>
          </a:prstGeom>
        </p:spPr>
      </p:pic>
      <p:grpSp>
        <p:nvGrpSpPr>
          <p:cNvPr id="7" name="Group 7"/>
          <p:cNvGrpSpPr/>
          <p:nvPr/>
        </p:nvGrpSpPr>
        <p:grpSpPr>
          <a:xfrm>
            <a:off x="1172584" y="2887579"/>
            <a:ext cx="6779110" cy="923330"/>
            <a:chOff x="1172584" y="1381459"/>
            <a:chExt cx="6779110" cy="923330"/>
          </a:xfrm>
        </p:grpSpPr>
        <p:sp>
          <p:nvSpPr>
            <p:cNvPr id="9" name="TextBox 8"/>
            <p:cNvSpPr txBox="1"/>
            <p:nvPr/>
          </p:nvSpPr>
          <p:spPr>
            <a:xfrm>
              <a:off x="4147073" y="1381459"/>
              <a:ext cx="877163" cy="923330"/>
            </a:xfrm>
            <a:prstGeom prst="rect">
              <a:avLst/>
            </a:prstGeom>
            <a:noFill/>
          </p:spPr>
          <p:txBody>
            <a:bodyPr wrap="none" rtlCol="0">
              <a:spAutoFit/>
            </a:bodyPr>
            <a:lstStyle/>
            <a:p>
              <a:r>
                <a:rPr lang="en-US" sz="5400" dirty="0">
                  <a:solidFill>
                    <a:srgbClr val="895D1D">
                      <a:lumMod val="60000"/>
                      <a:lumOff val="40000"/>
                    </a:srgbClr>
                  </a:solidFill>
                  <a:latin typeface="Wingdings" pitchFamily="2" charset="2"/>
                </a:rPr>
                <a:t></a:t>
              </a:r>
            </a:p>
          </p:txBody>
        </p:sp>
        <p:cxnSp>
          <p:nvCxnSpPr>
            <p:cNvPr id="10" name="Straight Connector 9"/>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rot="10800000">
              <a:off x="4831976" y="1927412"/>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
        <p:nvSpPr>
          <p:cNvPr id="2" name="Title 1"/>
          <p:cNvSpPr>
            <a:spLocks noGrp="1"/>
          </p:cNvSpPr>
          <p:nvPr>
            <p:ph type="title"/>
          </p:nvPr>
        </p:nvSpPr>
        <p:spPr>
          <a:xfrm>
            <a:off x="690040" y="1204857"/>
            <a:ext cx="7754713" cy="1910716"/>
          </a:xfrm>
        </p:spPr>
        <p:txBody>
          <a:bodyPr anchor="b"/>
          <a:lstStyle>
            <a:lvl1pPr algn="ctr">
              <a:defRPr sz="5400" b="0" cap="none" baseline="0">
                <a:solidFill>
                  <a:schemeClr val="tx2"/>
                </a:solidFill>
              </a:defRPr>
            </a:lvl1pPr>
          </a:lstStyle>
          <a:p>
            <a:r>
              <a:rPr lang="en-US" smtClean="0"/>
              <a:t>Click to edit Master title style</a:t>
            </a:r>
            <a:endParaRPr lang="en-US" dirty="0"/>
          </a:p>
        </p:txBody>
      </p:sp>
      <p:sp>
        <p:nvSpPr>
          <p:cNvPr id="3" name="Text Placeholder 2"/>
          <p:cNvSpPr>
            <a:spLocks noGrp="1"/>
          </p:cNvSpPr>
          <p:nvPr>
            <p:ph type="body" idx="1"/>
          </p:nvPr>
        </p:nvSpPr>
        <p:spPr>
          <a:xfrm>
            <a:off x="699248" y="3767316"/>
            <a:ext cx="7734747" cy="1500187"/>
          </a:xfrm>
        </p:spPr>
        <p:txBody>
          <a:bodyPr anchor="t"/>
          <a:lstStyle>
            <a:lvl1pPr marL="0" indent="0" algn="ctr">
              <a:buNone/>
              <a:defRPr sz="20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D7E8ABE8-3B70-4333-B4D3-11BF704745B6}" type="datetimeFigureOut">
              <a:rPr lang="fa-IR" smtClean="0">
                <a:solidFill>
                  <a:srgbClr val="895D1D"/>
                </a:solidFill>
              </a:rPr>
              <a:pPr/>
              <a:t>23/09/1442</a:t>
            </a:fld>
            <a:endParaRPr lang="fa-IR" dirty="0">
              <a:solidFill>
                <a:srgbClr val="895D1D"/>
              </a:solidFill>
            </a:endParaRPr>
          </a:p>
        </p:txBody>
      </p:sp>
      <p:sp>
        <p:nvSpPr>
          <p:cNvPr id="5" name="Footer Placeholder 4"/>
          <p:cNvSpPr>
            <a:spLocks noGrp="1"/>
          </p:cNvSpPr>
          <p:nvPr>
            <p:ph type="ftr" sz="quarter" idx="11"/>
          </p:nvPr>
        </p:nvSpPr>
        <p:spPr/>
        <p:txBody>
          <a:bodyPr/>
          <a:lstStyle/>
          <a:p>
            <a:endParaRPr lang="fa-IR" dirty="0">
              <a:solidFill>
                <a:srgbClr val="895D1D"/>
              </a:solidFill>
            </a:endParaRPr>
          </a:p>
        </p:txBody>
      </p:sp>
      <p:sp>
        <p:nvSpPr>
          <p:cNvPr id="6" name="Slide Number Placeholder 5"/>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spTree>
    <p:extLst>
      <p:ext uri="{BB962C8B-B14F-4D97-AF65-F5344CB8AC3E}">
        <p14:creationId xmlns:p14="http://schemas.microsoft.com/office/powerpoint/2010/main" val="1903121969"/>
      </p:ext>
    </p:extLst>
  </p:cSld>
  <p:clrMapOvr>
    <a:overrideClrMapping bg1="lt1" tx1="dk1" bg2="lt2" tx2="dk2" accent1="accent1" accent2="accent2" accent3="accent3" accent4="accent4" accent5="accent5" accent6="accent6" hlink="hlink" folHlink="folHlink"/>
  </p:clrMapOvr>
</p:sldLayout>
</file>

<file path=ppt/slideLayouts/slideLayout16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D7E8ABE8-3B70-4333-B4D3-11BF704745B6}" type="datetimeFigureOut">
              <a:rPr lang="fa-IR" smtClean="0">
                <a:solidFill>
                  <a:srgbClr val="895D1D"/>
                </a:solidFill>
              </a:rPr>
              <a:pPr/>
              <a:t>23/09/1442</a:t>
            </a:fld>
            <a:endParaRPr lang="fa-IR" dirty="0">
              <a:solidFill>
                <a:srgbClr val="895D1D"/>
              </a:solidFill>
            </a:endParaRPr>
          </a:p>
        </p:txBody>
      </p:sp>
      <p:sp>
        <p:nvSpPr>
          <p:cNvPr id="6" name="Footer Placeholder 5"/>
          <p:cNvSpPr>
            <a:spLocks noGrp="1"/>
          </p:cNvSpPr>
          <p:nvPr>
            <p:ph type="ftr" sz="quarter" idx="11"/>
          </p:nvPr>
        </p:nvSpPr>
        <p:spPr/>
        <p:txBody>
          <a:bodyPr/>
          <a:lstStyle/>
          <a:p>
            <a:endParaRPr lang="fa-IR" dirty="0">
              <a:solidFill>
                <a:srgbClr val="895D1D"/>
              </a:solidFill>
            </a:endParaRPr>
          </a:p>
        </p:txBody>
      </p:sp>
      <p:sp>
        <p:nvSpPr>
          <p:cNvPr id="7" name="Slide Number Placeholder 6"/>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sp>
        <p:nvSpPr>
          <p:cNvPr id="12" name="Title 11"/>
          <p:cNvSpPr>
            <a:spLocks noGrp="1"/>
          </p:cNvSpPr>
          <p:nvPr>
            <p:ph type="title"/>
          </p:nvPr>
        </p:nvSpPr>
        <p:spPr/>
        <p:txBody>
          <a:bodyPr/>
          <a:lstStyle>
            <a:lvl1pPr>
              <a:defRPr>
                <a:solidFill>
                  <a:schemeClr val="tx2"/>
                </a:solidFill>
              </a:defRPr>
            </a:lvl1pPr>
          </a:lstStyle>
          <a:p>
            <a:r>
              <a:rPr lang="en-US" smtClean="0"/>
              <a:t>Click to edit Master title style</a:t>
            </a:r>
            <a:endParaRPr lang="en-US" dirty="0"/>
          </a:p>
        </p:txBody>
      </p:sp>
      <p:grpSp>
        <p:nvGrpSpPr>
          <p:cNvPr id="13" name="Group 12"/>
          <p:cNvGrpSpPr/>
          <p:nvPr/>
        </p:nvGrpSpPr>
        <p:grpSpPr>
          <a:xfrm>
            <a:off x="1172584" y="1392217"/>
            <a:ext cx="6779110" cy="923330"/>
            <a:chOff x="1172584" y="1381459"/>
            <a:chExt cx="6779110" cy="923330"/>
          </a:xfrm>
        </p:grpSpPr>
        <p:sp>
          <p:nvSpPr>
            <p:cNvPr id="14" name="TextBox 13"/>
            <p:cNvSpPr txBox="1"/>
            <p:nvPr/>
          </p:nvSpPr>
          <p:spPr>
            <a:xfrm>
              <a:off x="4147073" y="1381459"/>
              <a:ext cx="877163" cy="923330"/>
            </a:xfrm>
            <a:prstGeom prst="rect">
              <a:avLst/>
            </a:prstGeom>
            <a:noFill/>
          </p:spPr>
          <p:txBody>
            <a:bodyPr wrap="none" rtlCol="0">
              <a:spAutoFit/>
            </a:bodyPr>
            <a:lstStyle/>
            <a:p>
              <a:r>
                <a:rPr lang="en-US" sz="5400" dirty="0">
                  <a:solidFill>
                    <a:srgbClr val="895D1D">
                      <a:lumMod val="60000"/>
                      <a:lumOff val="40000"/>
                    </a:srgbClr>
                  </a:solidFill>
                  <a:latin typeface="Wingdings" pitchFamily="2" charset="2"/>
                </a:rPr>
                <a:t></a:t>
              </a:r>
            </a:p>
          </p:txBody>
        </p:sp>
        <p:cxnSp>
          <p:nvCxnSpPr>
            <p:cNvPr id="15" name="Straight Connector 14"/>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
        <p:nvSpPr>
          <p:cNvPr id="8" name="Content Placeholder 7"/>
          <p:cNvSpPr>
            <a:spLocks noGrp="1"/>
          </p:cNvSpPr>
          <p:nvPr>
            <p:ph sz="quarter" idx="13"/>
          </p:nvPr>
        </p:nvSpPr>
        <p:spPr>
          <a:xfrm>
            <a:off x="685800" y="2240280"/>
            <a:ext cx="3803904" cy="3877056"/>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0" name="Content Placeholder 9"/>
          <p:cNvSpPr>
            <a:spLocks noGrp="1"/>
          </p:cNvSpPr>
          <p:nvPr>
            <p:ph sz="quarter" idx="14"/>
          </p:nvPr>
        </p:nvSpPr>
        <p:spPr>
          <a:xfrm>
            <a:off x="4645151" y="2240280"/>
            <a:ext cx="3803904" cy="3877056"/>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46893660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D7E8ABE8-3B70-4333-B4D3-11BF704745B6}" type="datetimeFigureOut">
              <a:rPr lang="fa-IR" smtClean="0">
                <a:solidFill>
                  <a:srgbClr val="895D1D"/>
                </a:solidFill>
              </a:rPr>
              <a:pPr/>
              <a:t>23/09/1442</a:t>
            </a:fld>
            <a:endParaRPr lang="fa-IR" dirty="0">
              <a:solidFill>
                <a:srgbClr val="895D1D"/>
              </a:solidFill>
            </a:endParaRPr>
          </a:p>
        </p:txBody>
      </p:sp>
      <p:sp>
        <p:nvSpPr>
          <p:cNvPr id="4" name="Footer Placeholder 3"/>
          <p:cNvSpPr>
            <a:spLocks noGrp="1"/>
          </p:cNvSpPr>
          <p:nvPr>
            <p:ph type="ftr" sz="quarter" idx="11"/>
          </p:nvPr>
        </p:nvSpPr>
        <p:spPr/>
        <p:txBody>
          <a:bodyPr/>
          <a:lstStyle/>
          <a:p>
            <a:endParaRPr lang="fa-IR" dirty="0">
              <a:solidFill>
                <a:srgbClr val="895D1D"/>
              </a:solidFill>
            </a:endParaRPr>
          </a:p>
        </p:txBody>
      </p:sp>
      <p:sp>
        <p:nvSpPr>
          <p:cNvPr id="5" name="Slide Number Placeholder 4"/>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grpSp>
        <p:nvGrpSpPr>
          <p:cNvPr id="10" name="Group 9"/>
          <p:cNvGrpSpPr/>
          <p:nvPr/>
        </p:nvGrpSpPr>
        <p:grpSpPr>
          <a:xfrm>
            <a:off x="1172584" y="1392217"/>
            <a:ext cx="6779110" cy="923330"/>
            <a:chOff x="1172584" y="1381459"/>
            <a:chExt cx="6779110" cy="923330"/>
          </a:xfrm>
        </p:grpSpPr>
        <p:sp>
          <p:nvSpPr>
            <p:cNvPr id="14" name="TextBox 13"/>
            <p:cNvSpPr txBox="1"/>
            <p:nvPr/>
          </p:nvSpPr>
          <p:spPr>
            <a:xfrm>
              <a:off x="4147073" y="1381459"/>
              <a:ext cx="877163" cy="923330"/>
            </a:xfrm>
            <a:prstGeom prst="rect">
              <a:avLst/>
            </a:prstGeom>
            <a:noFill/>
          </p:spPr>
          <p:txBody>
            <a:bodyPr wrap="none" rtlCol="0">
              <a:spAutoFit/>
            </a:bodyPr>
            <a:lstStyle/>
            <a:p>
              <a:r>
                <a:rPr lang="en-US" sz="5400" dirty="0">
                  <a:solidFill>
                    <a:srgbClr val="895D1D">
                      <a:lumMod val="60000"/>
                      <a:lumOff val="40000"/>
                    </a:srgbClr>
                  </a:solidFill>
                  <a:latin typeface="Wingdings" pitchFamily="2" charset="2"/>
                </a:rPr>
                <a:t></a:t>
              </a:r>
            </a:p>
          </p:txBody>
        </p:sp>
        <p:cxnSp>
          <p:nvCxnSpPr>
            <p:cNvPr id="15" name="Straight Connector 14"/>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4254197797"/>
      </p:ext>
    </p:extLst>
  </p:cSld>
  <p:clrMapOvr>
    <a:masterClrMapping/>
  </p:clrMapOvr>
</p:sldLayout>
</file>

<file path=ppt/slideLayouts/slideLayout17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1051560" y="2240280"/>
            <a:ext cx="3442446" cy="658368"/>
          </a:xfrm>
        </p:spPr>
        <p:txBody>
          <a:bodyPr anchor="b"/>
          <a:lstStyle>
            <a:lvl1pPr marL="0" indent="0" algn="ctr">
              <a:buNone/>
              <a:defRPr sz="2400" b="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88488" y="2947595"/>
            <a:ext cx="3803904" cy="317296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5002306" y="2240280"/>
            <a:ext cx="3447288" cy="658368"/>
          </a:xfrm>
        </p:spPr>
        <p:txBody>
          <a:bodyPr anchor="b"/>
          <a:lstStyle>
            <a:lvl1pPr marL="0" indent="0" algn="ctr">
              <a:buNone/>
              <a:defRPr sz="2400" b="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6" y="2944368"/>
            <a:ext cx="3799728" cy="317296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D7E8ABE8-3B70-4333-B4D3-11BF704745B6}" type="datetimeFigureOut">
              <a:rPr lang="fa-IR" smtClean="0">
                <a:solidFill>
                  <a:srgbClr val="895D1D"/>
                </a:solidFill>
              </a:rPr>
              <a:pPr/>
              <a:t>23/09/1442</a:t>
            </a:fld>
            <a:endParaRPr lang="fa-IR" dirty="0">
              <a:solidFill>
                <a:srgbClr val="895D1D"/>
              </a:solidFill>
            </a:endParaRPr>
          </a:p>
        </p:txBody>
      </p:sp>
      <p:sp>
        <p:nvSpPr>
          <p:cNvPr id="8" name="Footer Placeholder 7"/>
          <p:cNvSpPr>
            <a:spLocks noGrp="1"/>
          </p:cNvSpPr>
          <p:nvPr>
            <p:ph type="ftr" sz="quarter" idx="11"/>
          </p:nvPr>
        </p:nvSpPr>
        <p:spPr/>
        <p:txBody>
          <a:bodyPr/>
          <a:lstStyle/>
          <a:p>
            <a:endParaRPr lang="fa-IR" dirty="0">
              <a:solidFill>
                <a:srgbClr val="895D1D"/>
              </a:solidFill>
            </a:endParaRPr>
          </a:p>
        </p:txBody>
      </p:sp>
      <p:sp>
        <p:nvSpPr>
          <p:cNvPr id="9" name="Slide Number Placeholder 8"/>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grpSp>
        <p:nvGrpSpPr>
          <p:cNvPr id="14" name="Group 13"/>
          <p:cNvGrpSpPr/>
          <p:nvPr/>
        </p:nvGrpSpPr>
        <p:grpSpPr>
          <a:xfrm>
            <a:off x="1172584" y="1392217"/>
            <a:ext cx="6779110" cy="923330"/>
            <a:chOff x="1172584" y="1381459"/>
            <a:chExt cx="6779110" cy="923330"/>
          </a:xfrm>
        </p:grpSpPr>
        <p:sp>
          <p:nvSpPr>
            <p:cNvPr id="16" name="TextBox 15"/>
            <p:cNvSpPr txBox="1"/>
            <p:nvPr/>
          </p:nvSpPr>
          <p:spPr>
            <a:xfrm>
              <a:off x="4147073" y="1381459"/>
              <a:ext cx="877163" cy="923330"/>
            </a:xfrm>
            <a:prstGeom prst="rect">
              <a:avLst/>
            </a:prstGeom>
            <a:noFill/>
          </p:spPr>
          <p:txBody>
            <a:bodyPr wrap="none" rtlCol="0">
              <a:spAutoFit/>
            </a:bodyPr>
            <a:lstStyle/>
            <a:p>
              <a:r>
                <a:rPr lang="en-US" sz="5400" dirty="0">
                  <a:solidFill>
                    <a:srgbClr val="895D1D">
                      <a:lumMod val="60000"/>
                      <a:lumOff val="40000"/>
                    </a:srgbClr>
                  </a:solidFill>
                  <a:latin typeface="Wingdings" pitchFamily="2" charset="2"/>
                </a:rPr>
                <a:t></a:t>
              </a:r>
            </a:p>
          </p:txBody>
        </p:sp>
        <p:cxnSp>
          <p:nvCxnSpPr>
            <p:cNvPr id="17" name="Straight Connector 16"/>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738989134"/>
      </p:ext>
    </p:extLst>
  </p:cSld>
  <p:clrMapOvr>
    <a:masterClrMapping/>
  </p:clrMapOvr>
</p:sldLayout>
</file>

<file path=ppt/slideLayouts/slideLayout17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D7E8ABE8-3B70-4333-B4D3-11BF704745B6}" type="datetimeFigureOut">
              <a:rPr lang="fa-IR" smtClean="0">
                <a:solidFill>
                  <a:srgbClr val="895D1D"/>
                </a:solidFill>
              </a:rPr>
              <a:pPr/>
              <a:t>23/09/1442</a:t>
            </a:fld>
            <a:endParaRPr lang="fa-IR" dirty="0">
              <a:solidFill>
                <a:srgbClr val="895D1D"/>
              </a:solidFill>
            </a:endParaRPr>
          </a:p>
        </p:txBody>
      </p:sp>
      <p:sp>
        <p:nvSpPr>
          <p:cNvPr id="4" name="Footer Placeholder 3"/>
          <p:cNvSpPr>
            <a:spLocks noGrp="1"/>
          </p:cNvSpPr>
          <p:nvPr>
            <p:ph type="ftr" sz="quarter" idx="11"/>
          </p:nvPr>
        </p:nvSpPr>
        <p:spPr/>
        <p:txBody>
          <a:bodyPr/>
          <a:lstStyle/>
          <a:p>
            <a:endParaRPr lang="fa-IR" dirty="0">
              <a:solidFill>
                <a:srgbClr val="895D1D"/>
              </a:solidFill>
            </a:endParaRPr>
          </a:p>
        </p:txBody>
      </p:sp>
      <p:sp>
        <p:nvSpPr>
          <p:cNvPr id="5" name="Slide Number Placeholder 4"/>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grpSp>
        <p:nvGrpSpPr>
          <p:cNvPr id="10" name="Group 9"/>
          <p:cNvGrpSpPr/>
          <p:nvPr/>
        </p:nvGrpSpPr>
        <p:grpSpPr>
          <a:xfrm>
            <a:off x="1172584" y="1392217"/>
            <a:ext cx="6779110" cy="923330"/>
            <a:chOff x="1172584" y="1381459"/>
            <a:chExt cx="6779110" cy="923330"/>
          </a:xfrm>
        </p:grpSpPr>
        <p:sp>
          <p:nvSpPr>
            <p:cNvPr id="14" name="TextBox 13"/>
            <p:cNvSpPr txBox="1"/>
            <p:nvPr/>
          </p:nvSpPr>
          <p:spPr>
            <a:xfrm>
              <a:off x="4147073" y="1381459"/>
              <a:ext cx="877163" cy="923330"/>
            </a:xfrm>
            <a:prstGeom prst="rect">
              <a:avLst/>
            </a:prstGeom>
            <a:noFill/>
          </p:spPr>
          <p:txBody>
            <a:bodyPr wrap="none" rtlCol="0">
              <a:spAutoFit/>
            </a:bodyPr>
            <a:lstStyle/>
            <a:p>
              <a:r>
                <a:rPr lang="en-US" sz="5400" dirty="0">
                  <a:solidFill>
                    <a:srgbClr val="895D1D">
                      <a:lumMod val="60000"/>
                      <a:lumOff val="40000"/>
                    </a:srgbClr>
                  </a:solidFill>
                  <a:latin typeface="Wingdings" pitchFamily="2" charset="2"/>
                </a:rPr>
                <a:t></a:t>
              </a:r>
            </a:p>
          </p:txBody>
        </p:sp>
        <p:cxnSp>
          <p:nvCxnSpPr>
            <p:cNvPr id="15" name="Straight Connector 14"/>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602589190"/>
      </p:ext>
    </p:extLst>
  </p:cSld>
  <p:clrMapOvr>
    <a:masterClrMapping/>
  </p:clrMapOvr>
</p:sldLayout>
</file>

<file path=ppt/slideLayouts/slideLayout17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7E8ABE8-3B70-4333-B4D3-11BF704745B6}" type="datetimeFigureOut">
              <a:rPr lang="fa-IR" smtClean="0">
                <a:solidFill>
                  <a:srgbClr val="895D1D"/>
                </a:solidFill>
              </a:rPr>
              <a:pPr/>
              <a:t>23/09/1442</a:t>
            </a:fld>
            <a:endParaRPr lang="fa-IR" dirty="0">
              <a:solidFill>
                <a:srgbClr val="895D1D"/>
              </a:solidFill>
            </a:endParaRPr>
          </a:p>
        </p:txBody>
      </p:sp>
      <p:sp>
        <p:nvSpPr>
          <p:cNvPr id="3" name="Footer Placeholder 2"/>
          <p:cNvSpPr>
            <a:spLocks noGrp="1"/>
          </p:cNvSpPr>
          <p:nvPr>
            <p:ph type="ftr" sz="quarter" idx="11"/>
          </p:nvPr>
        </p:nvSpPr>
        <p:spPr/>
        <p:txBody>
          <a:bodyPr/>
          <a:lstStyle/>
          <a:p>
            <a:endParaRPr lang="fa-IR" dirty="0">
              <a:solidFill>
                <a:srgbClr val="895D1D"/>
              </a:solidFill>
            </a:endParaRPr>
          </a:p>
        </p:txBody>
      </p:sp>
      <p:sp>
        <p:nvSpPr>
          <p:cNvPr id="4" name="Slide Number Placeholder 3"/>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spTree>
    <p:extLst>
      <p:ext uri="{BB962C8B-B14F-4D97-AF65-F5344CB8AC3E}">
        <p14:creationId xmlns:p14="http://schemas.microsoft.com/office/powerpoint/2010/main" val="1113737435"/>
      </p:ext>
    </p:extLst>
  </p:cSld>
  <p:clrMapOvr>
    <a:masterClrMapping/>
  </p:clrMapOvr>
</p:sldLayout>
</file>

<file path=ppt/slideLayouts/slideLayout17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034579" y="1678195"/>
            <a:ext cx="3422483" cy="1886921"/>
          </a:xfrm>
        </p:spPr>
        <p:txBody>
          <a:bodyPr anchor="b"/>
          <a:lstStyle>
            <a:lvl1pPr algn="l">
              <a:defRPr sz="2800" b="0"/>
            </a:lvl1pPr>
          </a:lstStyle>
          <a:p>
            <a:r>
              <a:rPr lang="en-US" smtClean="0"/>
              <a:t>Click to edit Master title style</a:t>
            </a:r>
            <a:endParaRPr lang="en-US"/>
          </a:p>
        </p:txBody>
      </p:sp>
      <p:sp>
        <p:nvSpPr>
          <p:cNvPr id="3" name="Content Placeholder 2"/>
          <p:cNvSpPr>
            <a:spLocks noGrp="1"/>
          </p:cNvSpPr>
          <p:nvPr>
            <p:ph idx="1"/>
          </p:nvPr>
        </p:nvSpPr>
        <p:spPr>
          <a:xfrm>
            <a:off x="692001" y="559398"/>
            <a:ext cx="4116667" cy="5566765"/>
          </a:xfrm>
        </p:spPr>
        <p:txBody>
          <a:bodyPr anchor="ctr"/>
          <a:lstStyle>
            <a:lvl1pPr>
              <a:defRPr sz="2400"/>
            </a:lvl1pPr>
            <a:lvl2pPr>
              <a:defRPr sz="2200"/>
            </a:lvl2pPr>
            <a:lvl3pPr>
              <a:defRPr sz="2000"/>
            </a:lvl3pPr>
            <a:lvl4pPr>
              <a:defRPr sz="1800"/>
            </a:lvl4pPr>
            <a:lvl5pPr>
              <a:defRPr sz="16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5034579" y="3603812"/>
            <a:ext cx="3411725" cy="2517289"/>
          </a:xfrm>
        </p:spPr>
        <p:txBody>
          <a:bodyPr>
            <a:normAutofit/>
          </a:bodyPr>
          <a:lstStyle>
            <a:lvl1pPr marL="0" indent="0">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7E8ABE8-3B70-4333-B4D3-11BF704745B6}" type="datetimeFigureOut">
              <a:rPr lang="fa-IR" smtClean="0">
                <a:solidFill>
                  <a:srgbClr val="895D1D"/>
                </a:solidFill>
              </a:rPr>
              <a:pPr/>
              <a:t>23/09/1442</a:t>
            </a:fld>
            <a:endParaRPr lang="fa-IR" dirty="0">
              <a:solidFill>
                <a:srgbClr val="895D1D"/>
              </a:solidFill>
            </a:endParaRPr>
          </a:p>
        </p:txBody>
      </p:sp>
      <p:sp>
        <p:nvSpPr>
          <p:cNvPr id="6" name="Footer Placeholder 5"/>
          <p:cNvSpPr>
            <a:spLocks noGrp="1"/>
          </p:cNvSpPr>
          <p:nvPr>
            <p:ph type="ftr" sz="quarter" idx="11"/>
          </p:nvPr>
        </p:nvSpPr>
        <p:spPr/>
        <p:txBody>
          <a:bodyPr/>
          <a:lstStyle/>
          <a:p>
            <a:endParaRPr lang="fa-IR" dirty="0">
              <a:solidFill>
                <a:srgbClr val="895D1D"/>
              </a:solidFill>
            </a:endParaRPr>
          </a:p>
        </p:txBody>
      </p:sp>
      <p:sp>
        <p:nvSpPr>
          <p:cNvPr id="7" name="Slide Number Placeholder 6"/>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spTree>
    <p:extLst>
      <p:ext uri="{BB962C8B-B14F-4D97-AF65-F5344CB8AC3E}">
        <p14:creationId xmlns:p14="http://schemas.microsoft.com/office/powerpoint/2010/main" val="3749022969"/>
      </p:ext>
    </p:extLst>
  </p:cSld>
  <p:clrMapOvr>
    <a:masterClrMapping/>
  </p:clrMapOvr>
</p:sldLayout>
</file>

<file path=ppt/slideLayouts/slideLayout17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731" y="4668818"/>
            <a:ext cx="7767021" cy="644729"/>
          </a:xfrm>
        </p:spPr>
        <p:txBody>
          <a:bodyPr anchor="b"/>
          <a:lstStyle>
            <a:lvl1pPr algn="ctr">
              <a:defRPr sz="2800" b="0"/>
            </a:lvl1pPr>
          </a:lstStyle>
          <a:p>
            <a:r>
              <a:rPr lang="en-US" smtClean="0"/>
              <a:t>Click to edit Master title style</a:t>
            </a:r>
            <a:endParaRPr lang="en-US"/>
          </a:p>
        </p:txBody>
      </p:sp>
      <p:sp>
        <p:nvSpPr>
          <p:cNvPr id="3" name="Picture Placeholder 2"/>
          <p:cNvSpPr>
            <a:spLocks noGrp="1"/>
          </p:cNvSpPr>
          <p:nvPr>
            <p:ph type="pic" idx="1"/>
          </p:nvPr>
        </p:nvSpPr>
        <p:spPr>
          <a:xfrm rot="240000">
            <a:off x="2183792" y="666965"/>
            <a:ext cx="4772156" cy="3598016"/>
          </a:xfrm>
          <a:solidFill>
            <a:srgbClr val="FFFFFF">
              <a:shade val="85000"/>
            </a:srgbClr>
          </a:solidFill>
          <a:ln w="190500" cap="sq">
            <a:solidFill>
              <a:srgbClr val="FFFFFF"/>
            </a:solidFill>
            <a:miter lim="800000"/>
          </a:ln>
          <a:effectLst>
            <a:outerShdw blurRad="65000" dist="50800" dir="12900000" kx="195000" ky="145000" algn="tl" rotWithShape="0">
              <a:srgbClr val="000000">
                <a:alpha val="24000"/>
              </a:srgbClr>
            </a:outerShdw>
          </a:effectLst>
          <a:scene3d>
            <a:camera prst="orthographicFront">
              <a:rot lat="0" lon="0" rev="360000"/>
            </a:camera>
            <a:lightRig rig="twoPt" dir="t">
              <a:rot lat="0" lon="0" rev="7200000"/>
            </a:lightRig>
          </a:scene3d>
          <a:sp3d contourW="12700">
            <a:bevelT w="25400" h="19050"/>
            <a:contourClr>
              <a:srgbClr val="969696"/>
            </a:contourClr>
          </a:sp3d>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688489" y="5324306"/>
            <a:ext cx="7756264" cy="804862"/>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7E8ABE8-3B70-4333-B4D3-11BF704745B6}" type="datetimeFigureOut">
              <a:rPr lang="fa-IR" smtClean="0">
                <a:solidFill>
                  <a:srgbClr val="895D1D"/>
                </a:solidFill>
              </a:rPr>
              <a:pPr/>
              <a:t>23/09/1442</a:t>
            </a:fld>
            <a:endParaRPr lang="fa-IR" dirty="0">
              <a:solidFill>
                <a:srgbClr val="895D1D"/>
              </a:solidFill>
            </a:endParaRPr>
          </a:p>
        </p:txBody>
      </p:sp>
      <p:sp>
        <p:nvSpPr>
          <p:cNvPr id="6" name="Footer Placeholder 5"/>
          <p:cNvSpPr>
            <a:spLocks noGrp="1"/>
          </p:cNvSpPr>
          <p:nvPr>
            <p:ph type="ftr" sz="quarter" idx="11"/>
          </p:nvPr>
        </p:nvSpPr>
        <p:spPr/>
        <p:txBody>
          <a:bodyPr/>
          <a:lstStyle/>
          <a:p>
            <a:endParaRPr lang="fa-IR" dirty="0">
              <a:solidFill>
                <a:srgbClr val="895D1D"/>
              </a:solidFill>
            </a:endParaRPr>
          </a:p>
        </p:txBody>
      </p:sp>
      <p:sp>
        <p:nvSpPr>
          <p:cNvPr id="7" name="Slide Number Placeholder 6"/>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spTree>
    <p:extLst>
      <p:ext uri="{BB962C8B-B14F-4D97-AF65-F5344CB8AC3E}">
        <p14:creationId xmlns:p14="http://schemas.microsoft.com/office/powerpoint/2010/main" val="2105661434"/>
      </p:ext>
    </p:extLst>
  </p:cSld>
  <p:clrMapOvr>
    <a:masterClrMapping/>
  </p:clrMapOvr>
</p:sldLayout>
</file>

<file path=ppt/slideLayouts/slideLayout17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nchor="ct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7E8ABE8-3B70-4333-B4D3-11BF704745B6}" type="datetimeFigureOut">
              <a:rPr lang="fa-IR" smtClean="0">
                <a:solidFill>
                  <a:srgbClr val="895D1D"/>
                </a:solidFill>
              </a:rPr>
              <a:pPr/>
              <a:t>23/09/1442</a:t>
            </a:fld>
            <a:endParaRPr lang="fa-IR" dirty="0">
              <a:solidFill>
                <a:srgbClr val="895D1D"/>
              </a:solidFill>
            </a:endParaRPr>
          </a:p>
        </p:txBody>
      </p:sp>
      <p:sp>
        <p:nvSpPr>
          <p:cNvPr id="5" name="Footer Placeholder 4"/>
          <p:cNvSpPr>
            <a:spLocks noGrp="1"/>
          </p:cNvSpPr>
          <p:nvPr>
            <p:ph type="ftr" sz="quarter" idx="11"/>
          </p:nvPr>
        </p:nvSpPr>
        <p:spPr/>
        <p:txBody>
          <a:bodyPr/>
          <a:lstStyle/>
          <a:p>
            <a:endParaRPr lang="fa-IR" dirty="0">
              <a:solidFill>
                <a:srgbClr val="895D1D"/>
              </a:solidFill>
            </a:endParaRPr>
          </a:p>
        </p:txBody>
      </p:sp>
      <p:sp>
        <p:nvSpPr>
          <p:cNvPr id="6" name="Slide Number Placeholder 5"/>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grpSp>
        <p:nvGrpSpPr>
          <p:cNvPr id="11" name="Group 10"/>
          <p:cNvGrpSpPr/>
          <p:nvPr/>
        </p:nvGrpSpPr>
        <p:grpSpPr>
          <a:xfrm>
            <a:off x="1172584" y="1392217"/>
            <a:ext cx="6779110" cy="923330"/>
            <a:chOff x="1172584" y="1381459"/>
            <a:chExt cx="6779110" cy="923330"/>
          </a:xfrm>
        </p:grpSpPr>
        <p:sp>
          <p:nvSpPr>
            <p:cNvPr id="15" name="TextBox 14"/>
            <p:cNvSpPr txBox="1"/>
            <p:nvPr/>
          </p:nvSpPr>
          <p:spPr>
            <a:xfrm>
              <a:off x="4147073" y="1381459"/>
              <a:ext cx="877163" cy="923330"/>
            </a:xfrm>
            <a:prstGeom prst="rect">
              <a:avLst/>
            </a:prstGeom>
            <a:noFill/>
          </p:spPr>
          <p:txBody>
            <a:bodyPr wrap="none" rtlCol="0">
              <a:spAutoFit/>
            </a:bodyPr>
            <a:lstStyle/>
            <a:p>
              <a:r>
                <a:rPr lang="en-US" sz="5400" dirty="0">
                  <a:solidFill>
                    <a:srgbClr val="895D1D">
                      <a:lumMod val="60000"/>
                      <a:lumOff val="40000"/>
                    </a:srgbClr>
                  </a:solidFill>
                  <a:latin typeface="Wingdings" pitchFamily="2" charset="2"/>
                </a:rPr>
                <a:t></a:t>
              </a:r>
            </a:p>
          </p:txBody>
        </p:sp>
        <p:cxnSp>
          <p:nvCxnSpPr>
            <p:cNvPr id="16" name="Straight Connector 15"/>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706897901"/>
      </p:ext>
    </p:extLst>
  </p:cSld>
  <p:clrMapOvr>
    <a:masterClrMapping/>
  </p:clrMapOvr>
</p:sldLayout>
</file>

<file path=ppt/slideLayouts/slideLayout17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66560" y="559398"/>
            <a:ext cx="1678193" cy="5566765"/>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88488" y="849854"/>
            <a:ext cx="5507917" cy="5023821"/>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7E8ABE8-3B70-4333-B4D3-11BF704745B6}" type="datetimeFigureOut">
              <a:rPr lang="fa-IR" smtClean="0">
                <a:solidFill>
                  <a:srgbClr val="895D1D"/>
                </a:solidFill>
              </a:rPr>
              <a:pPr/>
              <a:t>23/09/1442</a:t>
            </a:fld>
            <a:endParaRPr lang="fa-IR" dirty="0">
              <a:solidFill>
                <a:srgbClr val="895D1D"/>
              </a:solidFill>
            </a:endParaRPr>
          </a:p>
        </p:txBody>
      </p:sp>
      <p:sp>
        <p:nvSpPr>
          <p:cNvPr id="5" name="Footer Placeholder 4"/>
          <p:cNvSpPr>
            <a:spLocks noGrp="1"/>
          </p:cNvSpPr>
          <p:nvPr>
            <p:ph type="ftr" sz="quarter" idx="11"/>
          </p:nvPr>
        </p:nvSpPr>
        <p:spPr/>
        <p:txBody>
          <a:bodyPr/>
          <a:lstStyle/>
          <a:p>
            <a:endParaRPr lang="fa-IR" dirty="0">
              <a:solidFill>
                <a:srgbClr val="895D1D"/>
              </a:solidFill>
            </a:endParaRPr>
          </a:p>
        </p:txBody>
      </p:sp>
      <p:sp>
        <p:nvSpPr>
          <p:cNvPr id="6" name="Slide Number Placeholder 5"/>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grpSp>
        <p:nvGrpSpPr>
          <p:cNvPr id="11" name="Group 10"/>
          <p:cNvGrpSpPr/>
          <p:nvPr/>
        </p:nvGrpSpPr>
        <p:grpSpPr>
          <a:xfrm rot="5400000">
            <a:off x="3909050" y="2880823"/>
            <a:ext cx="5480154" cy="923330"/>
            <a:chOff x="1815339" y="1381459"/>
            <a:chExt cx="5480154" cy="923330"/>
          </a:xfrm>
        </p:grpSpPr>
        <p:sp>
          <p:nvSpPr>
            <p:cNvPr id="12" name="TextBox 11"/>
            <p:cNvSpPr txBox="1"/>
            <p:nvPr/>
          </p:nvSpPr>
          <p:spPr>
            <a:xfrm>
              <a:off x="4147073" y="1381459"/>
              <a:ext cx="877163" cy="923330"/>
            </a:xfrm>
            <a:prstGeom prst="rect">
              <a:avLst/>
            </a:prstGeom>
            <a:noFill/>
          </p:spPr>
          <p:txBody>
            <a:bodyPr wrap="none" rtlCol="0">
              <a:spAutoFit/>
            </a:bodyPr>
            <a:lstStyle/>
            <a:p>
              <a:r>
                <a:rPr lang="en-US" sz="5400" dirty="0">
                  <a:solidFill>
                    <a:srgbClr val="895D1D">
                      <a:lumMod val="60000"/>
                      <a:lumOff val="40000"/>
                    </a:srgbClr>
                  </a:solidFill>
                  <a:latin typeface="Wingdings" pitchFamily="2" charset="2"/>
                </a:rPr>
                <a:t></a:t>
              </a:r>
            </a:p>
          </p:txBody>
        </p:sp>
        <p:cxnSp>
          <p:nvCxnSpPr>
            <p:cNvPr id="13" name="Straight Connector 12"/>
            <p:cNvCxnSpPr/>
            <p:nvPr/>
          </p:nvCxnSpPr>
          <p:spPr>
            <a:xfrm flipH="1" flipV="1">
              <a:off x="1815339" y="1924709"/>
              <a:ext cx="2468880" cy="2505"/>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rot="10800000">
              <a:off x="4826613" y="1927417"/>
              <a:ext cx="2468880"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652538421"/>
      </p:ext>
    </p:extLst>
  </p:cSld>
  <p:clrMapOvr>
    <a:masterClrMapping/>
  </p:clrMapOvr>
</p:sldLayout>
</file>

<file path=ppt/slideLayouts/slideLayout177.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3">
        <a:schemeClr val="bg2"/>
      </p:bgRef>
    </p:bg>
    <p:spTree>
      <p:nvGrpSpPr>
        <p:cNvPr id="1" name=""/>
        <p:cNvGrpSpPr/>
        <p:nvPr/>
      </p:nvGrpSpPr>
      <p:grpSpPr>
        <a:xfrm>
          <a:off x="0" y="0"/>
          <a:ext cx="0" cy="0"/>
          <a:chOff x="0" y="0"/>
          <a:chExt cx="0" cy="0"/>
        </a:xfrm>
      </p:grpSpPr>
      <p:pic>
        <p:nvPicPr>
          <p:cNvPr id="7" name="Picture 6" descr="CoverOverlay.png"/>
          <p:cNvPicPr>
            <a:picLocks noChangeAspect="1"/>
          </p:cNvPicPr>
          <p:nvPr/>
        </p:nvPicPr>
        <p:blipFill>
          <a:blip r:embed="rId2" cstate="print"/>
          <a:stretch>
            <a:fillRect/>
          </a:stretch>
        </p:blipFill>
        <p:spPr>
          <a:xfrm>
            <a:off x="0" y="0"/>
            <a:ext cx="9144000" cy="6858000"/>
          </a:xfrm>
          <a:prstGeom prst="rect">
            <a:avLst/>
          </a:prstGeom>
        </p:spPr>
      </p:pic>
      <p:sp>
        <p:nvSpPr>
          <p:cNvPr id="4" name="Date Placeholder 3"/>
          <p:cNvSpPr>
            <a:spLocks noGrp="1"/>
          </p:cNvSpPr>
          <p:nvPr>
            <p:ph type="dt" sz="half" idx="10"/>
          </p:nvPr>
        </p:nvSpPr>
        <p:spPr/>
        <p:txBody>
          <a:bodyPr/>
          <a:lstStyle>
            <a:lvl1pPr>
              <a:defRPr>
                <a:solidFill>
                  <a:schemeClr val="tx2"/>
                </a:solidFill>
              </a:defRPr>
            </a:lvl1pPr>
          </a:lstStyle>
          <a:p>
            <a:fld id="{D7E8ABE8-3B70-4333-B4D3-11BF704745B6}" type="datetimeFigureOut">
              <a:rPr lang="fa-IR" smtClean="0">
                <a:solidFill>
                  <a:srgbClr val="ECE9C6"/>
                </a:solidFill>
              </a:rPr>
              <a:pPr/>
              <a:t>23/09/1442</a:t>
            </a:fld>
            <a:endParaRPr lang="fa-IR" dirty="0">
              <a:solidFill>
                <a:srgbClr val="ECE9C6"/>
              </a:solidFill>
            </a:endParaRPr>
          </a:p>
        </p:txBody>
      </p:sp>
      <p:sp>
        <p:nvSpPr>
          <p:cNvPr id="5" name="Footer Placeholder 4"/>
          <p:cNvSpPr>
            <a:spLocks noGrp="1"/>
          </p:cNvSpPr>
          <p:nvPr>
            <p:ph type="ftr" sz="quarter" idx="11"/>
          </p:nvPr>
        </p:nvSpPr>
        <p:spPr/>
        <p:txBody>
          <a:bodyPr/>
          <a:lstStyle>
            <a:lvl1pPr>
              <a:defRPr>
                <a:solidFill>
                  <a:schemeClr val="tx2"/>
                </a:solidFill>
              </a:defRPr>
            </a:lvl1pPr>
          </a:lstStyle>
          <a:p>
            <a:endParaRPr lang="fa-IR" dirty="0">
              <a:solidFill>
                <a:srgbClr val="ECE9C6"/>
              </a:solidFill>
            </a:endParaRPr>
          </a:p>
        </p:txBody>
      </p:sp>
      <p:sp>
        <p:nvSpPr>
          <p:cNvPr id="6" name="Slide Number Placeholder 5"/>
          <p:cNvSpPr>
            <a:spLocks noGrp="1"/>
          </p:cNvSpPr>
          <p:nvPr>
            <p:ph type="sldNum" sz="quarter" idx="12"/>
          </p:nvPr>
        </p:nvSpPr>
        <p:spPr/>
        <p:txBody>
          <a:bodyPr/>
          <a:lstStyle>
            <a:lvl1pPr>
              <a:defRPr>
                <a:solidFill>
                  <a:schemeClr val="tx2"/>
                </a:solidFill>
              </a:defRPr>
            </a:lvl1pPr>
          </a:lstStyle>
          <a:p>
            <a:fld id="{858DA87A-3E35-46CE-9A7B-EEA76CC62240}" type="slidenum">
              <a:rPr lang="fa-IR" smtClean="0">
                <a:solidFill>
                  <a:srgbClr val="ECE9C6"/>
                </a:solidFill>
              </a:rPr>
              <a:pPr/>
              <a:t>‹#›</a:t>
            </a:fld>
            <a:endParaRPr lang="fa-IR" dirty="0">
              <a:solidFill>
                <a:srgbClr val="ECE9C6"/>
              </a:solidFill>
            </a:endParaRPr>
          </a:p>
        </p:txBody>
      </p:sp>
      <p:grpSp>
        <p:nvGrpSpPr>
          <p:cNvPr id="8" name="Group 7"/>
          <p:cNvGrpSpPr/>
          <p:nvPr/>
        </p:nvGrpSpPr>
        <p:grpSpPr>
          <a:xfrm>
            <a:off x="1194101" y="2887530"/>
            <a:ext cx="6779110" cy="923330"/>
            <a:chOff x="1172584" y="1381459"/>
            <a:chExt cx="6779110" cy="923330"/>
          </a:xfrm>
          <a:effectLst>
            <a:outerShdw blurRad="38100" dist="12700" dir="16200000" rotWithShape="0">
              <a:prstClr val="black">
                <a:alpha val="30000"/>
              </a:prstClr>
            </a:outerShdw>
          </a:effectLst>
        </p:grpSpPr>
        <p:sp>
          <p:nvSpPr>
            <p:cNvPr id="9" name="TextBox 8"/>
            <p:cNvSpPr txBox="1"/>
            <p:nvPr/>
          </p:nvSpPr>
          <p:spPr>
            <a:xfrm>
              <a:off x="4147073" y="1381459"/>
              <a:ext cx="877163" cy="923330"/>
            </a:xfrm>
            <a:prstGeom prst="rect">
              <a:avLst/>
            </a:prstGeom>
            <a:noFill/>
          </p:spPr>
          <p:txBody>
            <a:bodyPr wrap="none" rtlCol="0">
              <a:spAutoFit/>
            </a:bodyPr>
            <a:lstStyle/>
            <a:p>
              <a:r>
                <a:rPr lang="en-US" sz="5400" dirty="0">
                  <a:ln w="3175">
                    <a:solidFill>
                      <a:srgbClr val="ECE9C6">
                        <a:alpha val="60000"/>
                      </a:srgbClr>
                    </a:solidFill>
                  </a:ln>
                  <a:solidFill>
                    <a:srgbClr val="ECE9C6">
                      <a:lumMod val="90000"/>
                    </a:srgbClr>
                  </a:solidFill>
                  <a:effectLst>
                    <a:outerShdw blurRad="34925" dist="12700" dir="14400000" algn="ctr" rotWithShape="0">
                      <a:srgbClr val="000000">
                        <a:alpha val="21000"/>
                      </a:srgbClr>
                    </a:outerShdw>
                  </a:effectLst>
                  <a:latin typeface="Wingdings" pitchFamily="2" charset="2"/>
                </a:rPr>
                <a:t></a:t>
              </a:r>
            </a:p>
          </p:txBody>
        </p:sp>
        <p:cxnSp>
          <p:nvCxnSpPr>
            <p:cNvPr id="10" name="Straight Connector 9"/>
            <p:cNvCxnSpPr/>
            <p:nvPr/>
          </p:nvCxnSpPr>
          <p:spPr>
            <a:xfrm rot="10800000">
              <a:off x="1172584" y="1925620"/>
              <a:ext cx="3119718" cy="1588"/>
            </a:xfrm>
            <a:prstGeom prst="line">
              <a:avLst/>
            </a:prstGeom>
            <a:ln>
              <a:solidFill>
                <a:schemeClr val="tx2">
                  <a:lumMod val="90000"/>
                </a:schemeClr>
              </a:solidFill>
            </a:ln>
            <a:effectLst/>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rot="10800000">
              <a:off x="4831976" y="1922930"/>
              <a:ext cx="3119718" cy="1588"/>
            </a:xfrm>
            <a:prstGeom prst="line">
              <a:avLst/>
            </a:prstGeom>
            <a:ln>
              <a:solidFill>
                <a:schemeClr val="tx2">
                  <a:lumMod val="90000"/>
                </a:schemeClr>
              </a:solidFill>
            </a:ln>
            <a:effectLst/>
          </p:spPr>
          <p:style>
            <a:lnRef idx="1">
              <a:schemeClr val="accent1"/>
            </a:lnRef>
            <a:fillRef idx="0">
              <a:schemeClr val="accent1"/>
            </a:fillRef>
            <a:effectRef idx="0">
              <a:schemeClr val="accent1"/>
            </a:effectRef>
            <a:fontRef idx="minor">
              <a:schemeClr val="tx1"/>
            </a:fontRef>
          </p:style>
        </p:cxnSp>
      </p:grpSp>
      <p:sp>
        <p:nvSpPr>
          <p:cNvPr id="2" name="Title 1"/>
          <p:cNvSpPr>
            <a:spLocks noGrp="1"/>
          </p:cNvSpPr>
          <p:nvPr>
            <p:ph type="ctrTitle"/>
          </p:nvPr>
        </p:nvSpPr>
        <p:spPr>
          <a:xfrm>
            <a:off x="1183341" y="1387737"/>
            <a:ext cx="6777318" cy="1731982"/>
          </a:xfrm>
        </p:spPr>
        <p:txBody>
          <a:bodyPr anchor="b"/>
          <a:lstStyle>
            <a:lvl1pPr>
              <a:defRPr>
                <a:ln w="3175">
                  <a:solidFill>
                    <a:schemeClr val="tx1">
                      <a:alpha val="65000"/>
                    </a:schemeClr>
                  </a:solidFill>
                </a:ln>
                <a:solidFill>
                  <a:schemeClr val="tx1"/>
                </a:solidFill>
                <a:effectLst>
                  <a:outerShdw blurRad="25400" dist="12700" dir="14220000" rotWithShape="0">
                    <a:prstClr val="black">
                      <a:alpha val="50000"/>
                    </a:prstClr>
                  </a:outerShdw>
                </a:effectLst>
              </a:defRPr>
            </a:lvl1pPr>
          </a:lstStyle>
          <a:p>
            <a:r>
              <a:rPr lang="en-US" smtClean="0"/>
              <a:t>Click to edit Master title style</a:t>
            </a:r>
            <a:endParaRPr lang="en-US" dirty="0"/>
          </a:p>
        </p:txBody>
      </p:sp>
      <p:sp>
        <p:nvSpPr>
          <p:cNvPr id="3" name="Subtitle 2"/>
          <p:cNvSpPr>
            <a:spLocks noGrp="1"/>
          </p:cNvSpPr>
          <p:nvPr>
            <p:ph type="subTitle" idx="1"/>
          </p:nvPr>
        </p:nvSpPr>
        <p:spPr>
          <a:xfrm>
            <a:off x="1371600" y="3767862"/>
            <a:ext cx="6400800" cy="1752600"/>
          </a:xfrm>
        </p:spPr>
        <p:txBody>
          <a:bodyPr/>
          <a:lstStyle>
            <a:lvl1pPr marL="0" indent="0" algn="ctr">
              <a:buNone/>
              <a:defRPr>
                <a:solidFill>
                  <a:schemeClr val="tx1"/>
                </a:solidFill>
                <a:effectLst>
                  <a:outerShdw blurRad="34925" dist="12700" dir="14400000" rotWithShape="0">
                    <a:prstClr val="black">
                      <a:alpha val="21000"/>
                    </a:prstClr>
                  </a:outerShdw>
                </a:effectLs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Tree>
    <p:extLst>
      <p:ext uri="{BB962C8B-B14F-4D97-AF65-F5344CB8AC3E}">
        <p14:creationId xmlns:p14="http://schemas.microsoft.com/office/powerpoint/2010/main" val="3585227059"/>
      </p:ext>
    </p:extLst>
  </p:cSld>
  <p:clrMapOvr>
    <a:overrideClrMapping bg1="dk1" tx1="lt1" bg2="dk2" tx2="lt2" accent1="accent1" accent2="accent2" accent3="accent3" accent4="accent4" accent5="accent5" accent6="accent6" hlink="hlink" folHlink="folHlink"/>
  </p:clrMapOvr>
</p:sldLayout>
</file>

<file path=ppt/slideLayouts/slideLayout178.xml><?xml version="1.0" encoding="utf-8"?>
<p:sldLayout xmlns:a="http://schemas.openxmlformats.org/drawingml/2006/main" xmlns:r="http://schemas.openxmlformats.org/officeDocument/2006/relationships" xmlns:p="http://schemas.openxmlformats.org/presentationml/2006/main" type="obj" preserve="1">
  <p:cSld name="Title and Content">
    <p:bg>
      <p:bgRef idx="1002">
        <a:schemeClr val="bg1"/>
      </p:bgRef>
    </p:bg>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7E8ABE8-3B70-4333-B4D3-11BF704745B6}" type="datetimeFigureOut">
              <a:rPr lang="fa-IR" smtClean="0">
                <a:solidFill>
                  <a:srgbClr val="895D1D"/>
                </a:solidFill>
              </a:rPr>
              <a:pPr/>
              <a:t>23/09/1442</a:t>
            </a:fld>
            <a:endParaRPr lang="fa-IR" dirty="0">
              <a:solidFill>
                <a:srgbClr val="895D1D"/>
              </a:solidFill>
            </a:endParaRPr>
          </a:p>
        </p:txBody>
      </p:sp>
      <p:sp>
        <p:nvSpPr>
          <p:cNvPr id="5" name="Footer Placeholder 4"/>
          <p:cNvSpPr>
            <a:spLocks noGrp="1"/>
          </p:cNvSpPr>
          <p:nvPr>
            <p:ph type="ftr" sz="quarter" idx="11"/>
          </p:nvPr>
        </p:nvSpPr>
        <p:spPr/>
        <p:txBody>
          <a:bodyPr/>
          <a:lstStyle/>
          <a:p>
            <a:endParaRPr lang="fa-IR" dirty="0">
              <a:solidFill>
                <a:srgbClr val="895D1D"/>
              </a:solidFill>
            </a:endParaRPr>
          </a:p>
        </p:txBody>
      </p:sp>
      <p:sp>
        <p:nvSpPr>
          <p:cNvPr id="6" name="Slide Number Placeholder 5"/>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sp>
        <p:nvSpPr>
          <p:cNvPr id="11" name="Title 10"/>
          <p:cNvSpPr>
            <a:spLocks noGrp="1"/>
          </p:cNvSpPr>
          <p:nvPr>
            <p:ph type="title"/>
          </p:nvPr>
        </p:nvSpPr>
        <p:spPr/>
        <p:txBody>
          <a:bodyPr/>
          <a:lstStyle/>
          <a:p>
            <a:r>
              <a:rPr lang="en-US" smtClean="0"/>
              <a:t>Click to edit Master title style</a:t>
            </a:r>
            <a:endParaRPr lang="en-US"/>
          </a:p>
        </p:txBody>
      </p:sp>
      <p:grpSp>
        <p:nvGrpSpPr>
          <p:cNvPr id="12" name="Group 11"/>
          <p:cNvGrpSpPr/>
          <p:nvPr/>
        </p:nvGrpSpPr>
        <p:grpSpPr>
          <a:xfrm>
            <a:off x="1172584" y="1392217"/>
            <a:ext cx="6779110" cy="923330"/>
            <a:chOff x="1172584" y="1381459"/>
            <a:chExt cx="6779110" cy="923330"/>
          </a:xfrm>
        </p:grpSpPr>
        <p:sp>
          <p:nvSpPr>
            <p:cNvPr id="13" name="TextBox 12"/>
            <p:cNvSpPr txBox="1"/>
            <p:nvPr/>
          </p:nvSpPr>
          <p:spPr>
            <a:xfrm>
              <a:off x="4147073" y="1381459"/>
              <a:ext cx="877163" cy="923330"/>
            </a:xfrm>
            <a:prstGeom prst="rect">
              <a:avLst/>
            </a:prstGeom>
            <a:noFill/>
          </p:spPr>
          <p:txBody>
            <a:bodyPr wrap="none" rtlCol="0">
              <a:spAutoFit/>
            </a:bodyPr>
            <a:lstStyle/>
            <a:p>
              <a:r>
                <a:rPr lang="en-US" sz="5400" dirty="0">
                  <a:solidFill>
                    <a:srgbClr val="895D1D">
                      <a:lumMod val="60000"/>
                      <a:lumOff val="40000"/>
                    </a:srgbClr>
                  </a:solidFill>
                  <a:latin typeface="Wingdings" pitchFamily="2" charset="2"/>
                </a:rPr>
                <a:t></a:t>
              </a:r>
            </a:p>
          </p:txBody>
        </p:sp>
        <p:cxnSp>
          <p:nvCxnSpPr>
            <p:cNvPr id="14" name="Straight Connector 13"/>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6794290"/>
      </p:ext>
    </p:extLst>
  </p:cSld>
  <p:clrMapOvr>
    <a:overrideClrMapping bg1="lt1" tx1="dk1" bg2="lt2" tx2="dk2" accent1="accent1" accent2="accent2" accent3="accent3" accent4="accent4" accent5="accent5" accent6="accent6" hlink="hlink" folHlink="folHlink"/>
  </p:clrMapOvr>
</p:sldLayout>
</file>

<file path=ppt/slideLayouts/slideLayout179.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2"/>
      </p:bgRef>
    </p:bg>
    <p:spTree>
      <p:nvGrpSpPr>
        <p:cNvPr id="1" name=""/>
        <p:cNvGrpSpPr/>
        <p:nvPr/>
      </p:nvGrpSpPr>
      <p:grpSpPr>
        <a:xfrm>
          <a:off x="0" y="0"/>
          <a:ext cx="0" cy="0"/>
          <a:chOff x="0" y="0"/>
          <a:chExt cx="0" cy="0"/>
        </a:xfrm>
      </p:grpSpPr>
      <p:pic>
        <p:nvPicPr>
          <p:cNvPr id="12" name="Picture 11" descr="CoverOverlay.png"/>
          <p:cNvPicPr>
            <a:picLocks noChangeAspect="1"/>
          </p:cNvPicPr>
          <p:nvPr/>
        </p:nvPicPr>
        <p:blipFill>
          <a:blip r:embed="rId2" cstate="print">
            <a:lum/>
          </a:blip>
          <a:stretch>
            <a:fillRect/>
          </a:stretch>
        </p:blipFill>
        <p:spPr>
          <a:xfrm>
            <a:off x="0" y="0"/>
            <a:ext cx="9144000" cy="6858000"/>
          </a:xfrm>
          <a:prstGeom prst="rect">
            <a:avLst/>
          </a:prstGeom>
        </p:spPr>
      </p:pic>
      <p:grpSp>
        <p:nvGrpSpPr>
          <p:cNvPr id="7" name="Group 7"/>
          <p:cNvGrpSpPr/>
          <p:nvPr/>
        </p:nvGrpSpPr>
        <p:grpSpPr>
          <a:xfrm>
            <a:off x="1172584" y="2887579"/>
            <a:ext cx="6779110" cy="923330"/>
            <a:chOff x="1172584" y="1381459"/>
            <a:chExt cx="6779110" cy="923330"/>
          </a:xfrm>
        </p:grpSpPr>
        <p:sp>
          <p:nvSpPr>
            <p:cNvPr id="9" name="TextBox 8"/>
            <p:cNvSpPr txBox="1"/>
            <p:nvPr/>
          </p:nvSpPr>
          <p:spPr>
            <a:xfrm>
              <a:off x="4147073" y="1381459"/>
              <a:ext cx="877163" cy="923330"/>
            </a:xfrm>
            <a:prstGeom prst="rect">
              <a:avLst/>
            </a:prstGeom>
            <a:noFill/>
          </p:spPr>
          <p:txBody>
            <a:bodyPr wrap="none" rtlCol="0">
              <a:spAutoFit/>
            </a:bodyPr>
            <a:lstStyle/>
            <a:p>
              <a:r>
                <a:rPr lang="en-US" sz="5400" dirty="0">
                  <a:solidFill>
                    <a:srgbClr val="895D1D">
                      <a:lumMod val="60000"/>
                      <a:lumOff val="40000"/>
                    </a:srgbClr>
                  </a:solidFill>
                  <a:latin typeface="Wingdings" pitchFamily="2" charset="2"/>
                </a:rPr>
                <a:t></a:t>
              </a:r>
            </a:p>
          </p:txBody>
        </p:sp>
        <p:cxnSp>
          <p:nvCxnSpPr>
            <p:cNvPr id="10" name="Straight Connector 9"/>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rot="10800000">
              <a:off x="4831976" y="1927412"/>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
        <p:nvSpPr>
          <p:cNvPr id="2" name="Title 1"/>
          <p:cNvSpPr>
            <a:spLocks noGrp="1"/>
          </p:cNvSpPr>
          <p:nvPr>
            <p:ph type="title"/>
          </p:nvPr>
        </p:nvSpPr>
        <p:spPr>
          <a:xfrm>
            <a:off x="690040" y="1204857"/>
            <a:ext cx="7754713" cy="1910716"/>
          </a:xfrm>
        </p:spPr>
        <p:txBody>
          <a:bodyPr anchor="b"/>
          <a:lstStyle>
            <a:lvl1pPr algn="ctr">
              <a:defRPr sz="5400" b="0" cap="none" baseline="0">
                <a:solidFill>
                  <a:schemeClr val="tx2"/>
                </a:solidFill>
              </a:defRPr>
            </a:lvl1pPr>
          </a:lstStyle>
          <a:p>
            <a:r>
              <a:rPr lang="en-US" smtClean="0"/>
              <a:t>Click to edit Master title style</a:t>
            </a:r>
            <a:endParaRPr lang="en-US" dirty="0"/>
          </a:p>
        </p:txBody>
      </p:sp>
      <p:sp>
        <p:nvSpPr>
          <p:cNvPr id="3" name="Text Placeholder 2"/>
          <p:cNvSpPr>
            <a:spLocks noGrp="1"/>
          </p:cNvSpPr>
          <p:nvPr>
            <p:ph type="body" idx="1"/>
          </p:nvPr>
        </p:nvSpPr>
        <p:spPr>
          <a:xfrm>
            <a:off x="699248" y="3767316"/>
            <a:ext cx="7734747" cy="1500187"/>
          </a:xfrm>
        </p:spPr>
        <p:txBody>
          <a:bodyPr anchor="t"/>
          <a:lstStyle>
            <a:lvl1pPr marL="0" indent="0" algn="ctr">
              <a:buNone/>
              <a:defRPr sz="20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D7E8ABE8-3B70-4333-B4D3-11BF704745B6}" type="datetimeFigureOut">
              <a:rPr lang="fa-IR" smtClean="0">
                <a:solidFill>
                  <a:srgbClr val="895D1D"/>
                </a:solidFill>
              </a:rPr>
              <a:pPr/>
              <a:t>23/09/1442</a:t>
            </a:fld>
            <a:endParaRPr lang="fa-IR" dirty="0">
              <a:solidFill>
                <a:srgbClr val="895D1D"/>
              </a:solidFill>
            </a:endParaRPr>
          </a:p>
        </p:txBody>
      </p:sp>
      <p:sp>
        <p:nvSpPr>
          <p:cNvPr id="5" name="Footer Placeholder 4"/>
          <p:cNvSpPr>
            <a:spLocks noGrp="1"/>
          </p:cNvSpPr>
          <p:nvPr>
            <p:ph type="ftr" sz="quarter" idx="11"/>
          </p:nvPr>
        </p:nvSpPr>
        <p:spPr/>
        <p:txBody>
          <a:bodyPr/>
          <a:lstStyle/>
          <a:p>
            <a:endParaRPr lang="fa-IR" dirty="0">
              <a:solidFill>
                <a:srgbClr val="895D1D"/>
              </a:solidFill>
            </a:endParaRPr>
          </a:p>
        </p:txBody>
      </p:sp>
      <p:sp>
        <p:nvSpPr>
          <p:cNvPr id="6" name="Slide Number Placeholder 5"/>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spTree>
    <p:extLst>
      <p:ext uri="{BB962C8B-B14F-4D97-AF65-F5344CB8AC3E}">
        <p14:creationId xmlns:p14="http://schemas.microsoft.com/office/powerpoint/2010/main" val="4007244705"/>
      </p:ext>
    </p:extLst>
  </p:cSld>
  <p:clrMapOvr>
    <a:overrideClrMapping bg1="lt1" tx1="dk1" bg2="lt2" tx2="dk2" accent1="accent1" accent2="accent2" accent3="accent3" accent4="accent4" accent5="accent5" accent6="accent6" hlink="hlink" folHlink="folHlink"/>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7E8ABE8-3B70-4333-B4D3-11BF704745B6}" type="datetimeFigureOut">
              <a:rPr lang="fa-IR" smtClean="0">
                <a:solidFill>
                  <a:srgbClr val="895D1D"/>
                </a:solidFill>
              </a:rPr>
              <a:pPr/>
              <a:t>23/09/1442</a:t>
            </a:fld>
            <a:endParaRPr lang="fa-IR" dirty="0">
              <a:solidFill>
                <a:srgbClr val="895D1D"/>
              </a:solidFill>
            </a:endParaRPr>
          </a:p>
        </p:txBody>
      </p:sp>
      <p:sp>
        <p:nvSpPr>
          <p:cNvPr id="3" name="Footer Placeholder 2"/>
          <p:cNvSpPr>
            <a:spLocks noGrp="1"/>
          </p:cNvSpPr>
          <p:nvPr>
            <p:ph type="ftr" sz="quarter" idx="11"/>
          </p:nvPr>
        </p:nvSpPr>
        <p:spPr/>
        <p:txBody>
          <a:bodyPr/>
          <a:lstStyle/>
          <a:p>
            <a:endParaRPr lang="fa-IR" dirty="0">
              <a:solidFill>
                <a:srgbClr val="895D1D"/>
              </a:solidFill>
            </a:endParaRPr>
          </a:p>
        </p:txBody>
      </p:sp>
      <p:sp>
        <p:nvSpPr>
          <p:cNvPr id="4" name="Slide Number Placeholder 3"/>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spTree>
    <p:extLst>
      <p:ext uri="{BB962C8B-B14F-4D97-AF65-F5344CB8AC3E}">
        <p14:creationId xmlns:p14="http://schemas.microsoft.com/office/powerpoint/2010/main" val="1520922888"/>
      </p:ext>
    </p:extLst>
  </p:cSld>
  <p:clrMapOvr>
    <a:masterClrMapping/>
  </p:clrMapOvr>
</p:sldLayout>
</file>

<file path=ppt/slideLayouts/slideLayout18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D7E8ABE8-3B70-4333-B4D3-11BF704745B6}" type="datetimeFigureOut">
              <a:rPr lang="fa-IR" smtClean="0">
                <a:solidFill>
                  <a:srgbClr val="895D1D"/>
                </a:solidFill>
              </a:rPr>
              <a:pPr/>
              <a:t>23/09/1442</a:t>
            </a:fld>
            <a:endParaRPr lang="fa-IR" dirty="0">
              <a:solidFill>
                <a:srgbClr val="895D1D"/>
              </a:solidFill>
            </a:endParaRPr>
          </a:p>
        </p:txBody>
      </p:sp>
      <p:sp>
        <p:nvSpPr>
          <p:cNvPr id="6" name="Footer Placeholder 5"/>
          <p:cNvSpPr>
            <a:spLocks noGrp="1"/>
          </p:cNvSpPr>
          <p:nvPr>
            <p:ph type="ftr" sz="quarter" idx="11"/>
          </p:nvPr>
        </p:nvSpPr>
        <p:spPr/>
        <p:txBody>
          <a:bodyPr/>
          <a:lstStyle/>
          <a:p>
            <a:endParaRPr lang="fa-IR" dirty="0">
              <a:solidFill>
                <a:srgbClr val="895D1D"/>
              </a:solidFill>
            </a:endParaRPr>
          </a:p>
        </p:txBody>
      </p:sp>
      <p:sp>
        <p:nvSpPr>
          <p:cNvPr id="7" name="Slide Number Placeholder 6"/>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sp>
        <p:nvSpPr>
          <p:cNvPr id="12" name="Title 11"/>
          <p:cNvSpPr>
            <a:spLocks noGrp="1"/>
          </p:cNvSpPr>
          <p:nvPr>
            <p:ph type="title"/>
          </p:nvPr>
        </p:nvSpPr>
        <p:spPr/>
        <p:txBody>
          <a:bodyPr/>
          <a:lstStyle>
            <a:lvl1pPr>
              <a:defRPr>
                <a:solidFill>
                  <a:schemeClr val="tx2"/>
                </a:solidFill>
              </a:defRPr>
            </a:lvl1pPr>
          </a:lstStyle>
          <a:p>
            <a:r>
              <a:rPr lang="en-US" smtClean="0"/>
              <a:t>Click to edit Master title style</a:t>
            </a:r>
            <a:endParaRPr lang="en-US" dirty="0"/>
          </a:p>
        </p:txBody>
      </p:sp>
      <p:grpSp>
        <p:nvGrpSpPr>
          <p:cNvPr id="13" name="Group 12"/>
          <p:cNvGrpSpPr/>
          <p:nvPr/>
        </p:nvGrpSpPr>
        <p:grpSpPr>
          <a:xfrm>
            <a:off x="1172584" y="1392217"/>
            <a:ext cx="6779110" cy="923330"/>
            <a:chOff x="1172584" y="1381459"/>
            <a:chExt cx="6779110" cy="923330"/>
          </a:xfrm>
        </p:grpSpPr>
        <p:sp>
          <p:nvSpPr>
            <p:cNvPr id="14" name="TextBox 13"/>
            <p:cNvSpPr txBox="1"/>
            <p:nvPr/>
          </p:nvSpPr>
          <p:spPr>
            <a:xfrm>
              <a:off x="4147073" y="1381459"/>
              <a:ext cx="877163" cy="923330"/>
            </a:xfrm>
            <a:prstGeom prst="rect">
              <a:avLst/>
            </a:prstGeom>
            <a:noFill/>
          </p:spPr>
          <p:txBody>
            <a:bodyPr wrap="none" rtlCol="0">
              <a:spAutoFit/>
            </a:bodyPr>
            <a:lstStyle/>
            <a:p>
              <a:r>
                <a:rPr lang="en-US" sz="5400" dirty="0">
                  <a:solidFill>
                    <a:srgbClr val="895D1D">
                      <a:lumMod val="60000"/>
                      <a:lumOff val="40000"/>
                    </a:srgbClr>
                  </a:solidFill>
                  <a:latin typeface="Wingdings" pitchFamily="2" charset="2"/>
                </a:rPr>
                <a:t></a:t>
              </a:r>
            </a:p>
          </p:txBody>
        </p:sp>
        <p:cxnSp>
          <p:nvCxnSpPr>
            <p:cNvPr id="15" name="Straight Connector 14"/>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
        <p:nvSpPr>
          <p:cNvPr id="8" name="Content Placeholder 7"/>
          <p:cNvSpPr>
            <a:spLocks noGrp="1"/>
          </p:cNvSpPr>
          <p:nvPr>
            <p:ph sz="quarter" idx="13"/>
          </p:nvPr>
        </p:nvSpPr>
        <p:spPr>
          <a:xfrm>
            <a:off x="685800" y="2240280"/>
            <a:ext cx="3803904" cy="3877056"/>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0" name="Content Placeholder 9"/>
          <p:cNvSpPr>
            <a:spLocks noGrp="1"/>
          </p:cNvSpPr>
          <p:nvPr>
            <p:ph sz="quarter" idx="14"/>
          </p:nvPr>
        </p:nvSpPr>
        <p:spPr>
          <a:xfrm>
            <a:off x="4645151" y="2240280"/>
            <a:ext cx="3803904" cy="3877056"/>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647392870"/>
      </p:ext>
    </p:extLst>
  </p:cSld>
  <p:clrMapOvr>
    <a:masterClrMapping/>
  </p:clrMapOvr>
</p:sldLayout>
</file>

<file path=ppt/slideLayouts/slideLayout18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1051560" y="2240280"/>
            <a:ext cx="3442446" cy="658368"/>
          </a:xfrm>
        </p:spPr>
        <p:txBody>
          <a:bodyPr anchor="b"/>
          <a:lstStyle>
            <a:lvl1pPr marL="0" indent="0" algn="ctr">
              <a:buNone/>
              <a:defRPr sz="2400" b="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88488" y="2947595"/>
            <a:ext cx="3803904" cy="317296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5002306" y="2240280"/>
            <a:ext cx="3447288" cy="658368"/>
          </a:xfrm>
        </p:spPr>
        <p:txBody>
          <a:bodyPr anchor="b"/>
          <a:lstStyle>
            <a:lvl1pPr marL="0" indent="0" algn="ctr">
              <a:buNone/>
              <a:defRPr sz="2400" b="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6" y="2944368"/>
            <a:ext cx="3799728" cy="317296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D7E8ABE8-3B70-4333-B4D3-11BF704745B6}" type="datetimeFigureOut">
              <a:rPr lang="fa-IR" smtClean="0">
                <a:solidFill>
                  <a:srgbClr val="895D1D"/>
                </a:solidFill>
              </a:rPr>
              <a:pPr/>
              <a:t>23/09/1442</a:t>
            </a:fld>
            <a:endParaRPr lang="fa-IR" dirty="0">
              <a:solidFill>
                <a:srgbClr val="895D1D"/>
              </a:solidFill>
            </a:endParaRPr>
          </a:p>
        </p:txBody>
      </p:sp>
      <p:sp>
        <p:nvSpPr>
          <p:cNvPr id="8" name="Footer Placeholder 7"/>
          <p:cNvSpPr>
            <a:spLocks noGrp="1"/>
          </p:cNvSpPr>
          <p:nvPr>
            <p:ph type="ftr" sz="quarter" idx="11"/>
          </p:nvPr>
        </p:nvSpPr>
        <p:spPr/>
        <p:txBody>
          <a:bodyPr/>
          <a:lstStyle/>
          <a:p>
            <a:endParaRPr lang="fa-IR" dirty="0">
              <a:solidFill>
                <a:srgbClr val="895D1D"/>
              </a:solidFill>
            </a:endParaRPr>
          </a:p>
        </p:txBody>
      </p:sp>
      <p:sp>
        <p:nvSpPr>
          <p:cNvPr id="9" name="Slide Number Placeholder 8"/>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grpSp>
        <p:nvGrpSpPr>
          <p:cNvPr id="14" name="Group 13"/>
          <p:cNvGrpSpPr/>
          <p:nvPr/>
        </p:nvGrpSpPr>
        <p:grpSpPr>
          <a:xfrm>
            <a:off x="1172584" y="1392217"/>
            <a:ext cx="6779110" cy="923330"/>
            <a:chOff x="1172584" y="1381459"/>
            <a:chExt cx="6779110" cy="923330"/>
          </a:xfrm>
        </p:grpSpPr>
        <p:sp>
          <p:nvSpPr>
            <p:cNvPr id="16" name="TextBox 15"/>
            <p:cNvSpPr txBox="1"/>
            <p:nvPr/>
          </p:nvSpPr>
          <p:spPr>
            <a:xfrm>
              <a:off x="4147073" y="1381459"/>
              <a:ext cx="877163" cy="923330"/>
            </a:xfrm>
            <a:prstGeom prst="rect">
              <a:avLst/>
            </a:prstGeom>
            <a:noFill/>
          </p:spPr>
          <p:txBody>
            <a:bodyPr wrap="none" rtlCol="0">
              <a:spAutoFit/>
            </a:bodyPr>
            <a:lstStyle/>
            <a:p>
              <a:r>
                <a:rPr lang="en-US" sz="5400" dirty="0">
                  <a:solidFill>
                    <a:srgbClr val="895D1D">
                      <a:lumMod val="60000"/>
                      <a:lumOff val="40000"/>
                    </a:srgbClr>
                  </a:solidFill>
                  <a:latin typeface="Wingdings" pitchFamily="2" charset="2"/>
                </a:rPr>
                <a:t></a:t>
              </a:r>
            </a:p>
          </p:txBody>
        </p:sp>
        <p:cxnSp>
          <p:nvCxnSpPr>
            <p:cNvPr id="17" name="Straight Connector 16"/>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229659880"/>
      </p:ext>
    </p:extLst>
  </p:cSld>
  <p:clrMapOvr>
    <a:masterClrMapping/>
  </p:clrMapOvr>
</p:sldLayout>
</file>

<file path=ppt/slideLayouts/slideLayout18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D7E8ABE8-3B70-4333-B4D3-11BF704745B6}" type="datetimeFigureOut">
              <a:rPr lang="fa-IR" smtClean="0">
                <a:solidFill>
                  <a:srgbClr val="895D1D"/>
                </a:solidFill>
              </a:rPr>
              <a:pPr/>
              <a:t>23/09/1442</a:t>
            </a:fld>
            <a:endParaRPr lang="fa-IR" dirty="0">
              <a:solidFill>
                <a:srgbClr val="895D1D"/>
              </a:solidFill>
            </a:endParaRPr>
          </a:p>
        </p:txBody>
      </p:sp>
      <p:sp>
        <p:nvSpPr>
          <p:cNvPr id="4" name="Footer Placeholder 3"/>
          <p:cNvSpPr>
            <a:spLocks noGrp="1"/>
          </p:cNvSpPr>
          <p:nvPr>
            <p:ph type="ftr" sz="quarter" idx="11"/>
          </p:nvPr>
        </p:nvSpPr>
        <p:spPr/>
        <p:txBody>
          <a:bodyPr/>
          <a:lstStyle/>
          <a:p>
            <a:endParaRPr lang="fa-IR" dirty="0">
              <a:solidFill>
                <a:srgbClr val="895D1D"/>
              </a:solidFill>
            </a:endParaRPr>
          </a:p>
        </p:txBody>
      </p:sp>
      <p:sp>
        <p:nvSpPr>
          <p:cNvPr id="5" name="Slide Number Placeholder 4"/>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grpSp>
        <p:nvGrpSpPr>
          <p:cNvPr id="10" name="Group 9"/>
          <p:cNvGrpSpPr/>
          <p:nvPr/>
        </p:nvGrpSpPr>
        <p:grpSpPr>
          <a:xfrm>
            <a:off x="1172584" y="1392217"/>
            <a:ext cx="6779110" cy="923330"/>
            <a:chOff x="1172584" y="1381459"/>
            <a:chExt cx="6779110" cy="923330"/>
          </a:xfrm>
        </p:grpSpPr>
        <p:sp>
          <p:nvSpPr>
            <p:cNvPr id="14" name="TextBox 13"/>
            <p:cNvSpPr txBox="1"/>
            <p:nvPr/>
          </p:nvSpPr>
          <p:spPr>
            <a:xfrm>
              <a:off x="4147073" y="1381459"/>
              <a:ext cx="877163" cy="923330"/>
            </a:xfrm>
            <a:prstGeom prst="rect">
              <a:avLst/>
            </a:prstGeom>
            <a:noFill/>
          </p:spPr>
          <p:txBody>
            <a:bodyPr wrap="none" rtlCol="0">
              <a:spAutoFit/>
            </a:bodyPr>
            <a:lstStyle/>
            <a:p>
              <a:r>
                <a:rPr lang="en-US" sz="5400" dirty="0">
                  <a:solidFill>
                    <a:srgbClr val="895D1D">
                      <a:lumMod val="60000"/>
                      <a:lumOff val="40000"/>
                    </a:srgbClr>
                  </a:solidFill>
                  <a:latin typeface="Wingdings" pitchFamily="2" charset="2"/>
                </a:rPr>
                <a:t></a:t>
              </a:r>
            </a:p>
          </p:txBody>
        </p:sp>
        <p:cxnSp>
          <p:nvCxnSpPr>
            <p:cNvPr id="15" name="Straight Connector 14"/>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679896497"/>
      </p:ext>
    </p:extLst>
  </p:cSld>
  <p:clrMapOvr>
    <a:masterClrMapping/>
  </p:clrMapOvr>
</p:sldLayout>
</file>

<file path=ppt/slideLayouts/slideLayout18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7E8ABE8-3B70-4333-B4D3-11BF704745B6}" type="datetimeFigureOut">
              <a:rPr lang="fa-IR" smtClean="0">
                <a:solidFill>
                  <a:srgbClr val="895D1D"/>
                </a:solidFill>
              </a:rPr>
              <a:pPr/>
              <a:t>23/09/1442</a:t>
            </a:fld>
            <a:endParaRPr lang="fa-IR" dirty="0">
              <a:solidFill>
                <a:srgbClr val="895D1D"/>
              </a:solidFill>
            </a:endParaRPr>
          </a:p>
        </p:txBody>
      </p:sp>
      <p:sp>
        <p:nvSpPr>
          <p:cNvPr id="3" name="Footer Placeholder 2"/>
          <p:cNvSpPr>
            <a:spLocks noGrp="1"/>
          </p:cNvSpPr>
          <p:nvPr>
            <p:ph type="ftr" sz="quarter" idx="11"/>
          </p:nvPr>
        </p:nvSpPr>
        <p:spPr/>
        <p:txBody>
          <a:bodyPr/>
          <a:lstStyle/>
          <a:p>
            <a:endParaRPr lang="fa-IR" dirty="0">
              <a:solidFill>
                <a:srgbClr val="895D1D"/>
              </a:solidFill>
            </a:endParaRPr>
          </a:p>
        </p:txBody>
      </p:sp>
      <p:sp>
        <p:nvSpPr>
          <p:cNvPr id="4" name="Slide Number Placeholder 3"/>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spTree>
    <p:extLst>
      <p:ext uri="{BB962C8B-B14F-4D97-AF65-F5344CB8AC3E}">
        <p14:creationId xmlns:p14="http://schemas.microsoft.com/office/powerpoint/2010/main" val="2084805726"/>
      </p:ext>
    </p:extLst>
  </p:cSld>
  <p:clrMapOvr>
    <a:masterClrMapping/>
  </p:clrMapOvr>
</p:sldLayout>
</file>

<file path=ppt/slideLayouts/slideLayout18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034579" y="1678195"/>
            <a:ext cx="3422483" cy="1886921"/>
          </a:xfrm>
        </p:spPr>
        <p:txBody>
          <a:bodyPr anchor="b"/>
          <a:lstStyle>
            <a:lvl1pPr algn="l">
              <a:defRPr sz="2800" b="0"/>
            </a:lvl1pPr>
          </a:lstStyle>
          <a:p>
            <a:r>
              <a:rPr lang="en-US" smtClean="0"/>
              <a:t>Click to edit Master title style</a:t>
            </a:r>
            <a:endParaRPr lang="en-US"/>
          </a:p>
        </p:txBody>
      </p:sp>
      <p:sp>
        <p:nvSpPr>
          <p:cNvPr id="3" name="Content Placeholder 2"/>
          <p:cNvSpPr>
            <a:spLocks noGrp="1"/>
          </p:cNvSpPr>
          <p:nvPr>
            <p:ph idx="1"/>
          </p:nvPr>
        </p:nvSpPr>
        <p:spPr>
          <a:xfrm>
            <a:off x="692001" y="559398"/>
            <a:ext cx="4116667" cy="5566765"/>
          </a:xfrm>
        </p:spPr>
        <p:txBody>
          <a:bodyPr anchor="ctr"/>
          <a:lstStyle>
            <a:lvl1pPr>
              <a:defRPr sz="2400"/>
            </a:lvl1pPr>
            <a:lvl2pPr>
              <a:defRPr sz="2200"/>
            </a:lvl2pPr>
            <a:lvl3pPr>
              <a:defRPr sz="2000"/>
            </a:lvl3pPr>
            <a:lvl4pPr>
              <a:defRPr sz="1800"/>
            </a:lvl4pPr>
            <a:lvl5pPr>
              <a:defRPr sz="16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5034579" y="3603812"/>
            <a:ext cx="3411725" cy="2517289"/>
          </a:xfrm>
        </p:spPr>
        <p:txBody>
          <a:bodyPr>
            <a:normAutofit/>
          </a:bodyPr>
          <a:lstStyle>
            <a:lvl1pPr marL="0" indent="0">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7E8ABE8-3B70-4333-B4D3-11BF704745B6}" type="datetimeFigureOut">
              <a:rPr lang="fa-IR" smtClean="0">
                <a:solidFill>
                  <a:srgbClr val="895D1D"/>
                </a:solidFill>
              </a:rPr>
              <a:pPr/>
              <a:t>23/09/1442</a:t>
            </a:fld>
            <a:endParaRPr lang="fa-IR" dirty="0">
              <a:solidFill>
                <a:srgbClr val="895D1D"/>
              </a:solidFill>
            </a:endParaRPr>
          </a:p>
        </p:txBody>
      </p:sp>
      <p:sp>
        <p:nvSpPr>
          <p:cNvPr id="6" name="Footer Placeholder 5"/>
          <p:cNvSpPr>
            <a:spLocks noGrp="1"/>
          </p:cNvSpPr>
          <p:nvPr>
            <p:ph type="ftr" sz="quarter" idx="11"/>
          </p:nvPr>
        </p:nvSpPr>
        <p:spPr/>
        <p:txBody>
          <a:bodyPr/>
          <a:lstStyle/>
          <a:p>
            <a:endParaRPr lang="fa-IR" dirty="0">
              <a:solidFill>
                <a:srgbClr val="895D1D"/>
              </a:solidFill>
            </a:endParaRPr>
          </a:p>
        </p:txBody>
      </p:sp>
      <p:sp>
        <p:nvSpPr>
          <p:cNvPr id="7" name="Slide Number Placeholder 6"/>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spTree>
    <p:extLst>
      <p:ext uri="{BB962C8B-B14F-4D97-AF65-F5344CB8AC3E}">
        <p14:creationId xmlns:p14="http://schemas.microsoft.com/office/powerpoint/2010/main" val="408665073"/>
      </p:ext>
    </p:extLst>
  </p:cSld>
  <p:clrMapOvr>
    <a:masterClrMapping/>
  </p:clrMapOvr>
</p:sldLayout>
</file>

<file path=ppt/slideLayouts/slideLayout18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731" y="4668818"/>
            <a:ext cx="7767021" cy="644729"/>
          </a:xfrm>
        </p:spPr>
        <p:txBody>
          <a:bodyPr anchor="b"/>
          <a:lstStyle>
            <a:lvl1pPr algn="ctr">
              <a:defRPr sz="2800" b="0"/>
            </a:lvl1pPr>
          </a:lstStyle>
          <a:p>
            <a:r>
              <a:rPr lang="en-US" smtClean="0"/>
              <a:t>Click to edit Master title style</a:t>
            </a:r>
            <a:endParaRPr lang="en-US"/>
          </a:p>
        </p:txBody>
      </p:sp>
      <p:sp>
        <p:nvSpPr>
          <p:cNvPr id="3" name="Picture Placeholder 2"/>
          <p:cNvSpPr>
            <a:spLocks noGrp="1"/>
          </p:cNvSpPr>
          <p:nvPr>
            <p:ph type="pic" idx="1"/>
          </p:nvPr>
        </p:nvSpPr>
        <p:spPr>
          <a:xfrm rot="240000">
            <a:off x="2183792" y="666965"/>
            <a:ext cx="4772156" cy="3598016"/>
          </a:xfrm>
          <a:solidFill>
            <a:srgbClr val="FFFFFF">
              <a:shade val="85000"/>
            </a:srgbClr>
          </a:solidFill>
          <a:ln w="190500" cap="sq">
            <a:solidFill>
              <a:srgbClr val="FFFFFF"/>
            </a:solidFill>
            <a:miter lim="800000"/>
          </a:ln>
          <a:effectLst>
            <a:outerShdw blurRad="65000" dist="50800" dir="12900000" kx="195000" ky="145000" algn="tl" rotWithShape="0">
              <a:srgbClr val="000000">
                <a:alpha val="24000"/>
              </a:srgbClr>
            </a:outerShdw>
          </a:effectLst>
          <a:scene3d>
            <a:camera prst="orthographicFront">
              <a:rot lat="0" lon="0" rev="360000"/>
            </a:camera>
            <a:lightRig rig="twoPt" dir="t">
              <a:rot lat="0" lon="0" rev="7200000"/>
            </a:lightRig>
          </a:scene3d>
          <a:sp3d contourW="12700">
            <a:bevelT w="25400" h="19050"/>
            <a:contourClr>
              <a:srgbClr val="969696"/>
            </a:contourClr>
          </a:sp3d>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688489" y="5324306"/>
            <a:ext cx="7756264" cy="804862"/>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7E8ABE8-3B70-4333-B4D3-11BF704745B6}" type="datetimeFigureOut">
              <a:rPr lang="fa-IR" smtClean="0">
                <a:solidFill>
                  <a:srgbClr val="895D1D"/>
                </a:solidFill>
              </a:rPr>
              <a:pPr/>
              <a:t>23/09/1442</a:t>
            </a:fld>
            <a:endParaRPr lang="fa-IR" dirty="0">
              <a:solidFill>
                <a:srgbClr val="895D1D"/>
              </a:solidFill>
            </a:endParaRPr>
          </a:p>
        </p:txBody>
      </p:sp>
      <p:sp>
        <p:nvSpPr>
          <p:cNvPr id="6" name="Footer Placeholder 5"/>
          <p:cNvSpPr>
            <a:spLocks noGrp="1"/>
          </p:cNvSpPr>
          <p:nvPr>
            <p:ph type="ftr" sz="quarter" idx="11"/>
          </p:nvPr>
        </p:nvSpPr>
        <p:spPr/>
        <p:txBody>
          <a:bodyPr/>
          <a:lstStyle/>
          <a:p>
            <a:endParaRPr lang="fa-IR" dirty="0">
              <a:solidFill>
                <a:srgbClr val="895D1D"/>
              </a:solidFill>
            </a:endParaRPr>
          </a:p>
        </p:txBody>
      </p:sp>
      <p:sp>
        <p:nvSpPr>
          <p:cNvPr id="7" name="Slide Number Placeholder 6"/>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spTree>
    <p:extLst>
      <p:ext uri="{BB962C8B-B14F-4D97-AF65-F5344CB8AC3E}">
        <p14:creationId xmlns:p14="http://schemas.microsoft.com/office/powerpoint/2010/main" val="1301618379"/>
      </p:ext>
    </p:extLst>
  </p:cSld>
  <p:clrMapOvr>
    <a:masterClrMapping/>
  </p:clrMapOvr>
</p:sldLayout>
</file>

<file path=ppt/slideLayouts/slideLayout18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nchor="ct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7E8ABE8-3B70-4333-B4D3-11BF704745B6}" type="datetimeFigureOut">
              <a:rPr lang="fa-IR" smtClean="0">
                <a:solidFill>
                  <a:srgbClr val="895D1D"/>
                </a:solidFill>
              </a:rPr>
              <a:pPr/>
              <a:t>23/09/1442</a:t>
            </a:fld>
            <a:endParaRPr lang="fa-IR" dirty="0">
              <a:solidFill>
                <a:srgbClr val="895D1D"/>
              </a:solidFill>
            </a:endParaRPr>
          </a:p>
        </p:txBody>
      </p:sp>
      <p:sp>
        <p:nvSpPr>
          <p:cNvPr id="5" name="Footer Placeholder 4"/>
          <p:cNvSpPr>
            <a:spLocks noGrp="1"/>
          </p:cNvSpPr>
          <p:nvPr>
            <p:ph type="ftr" sz="quarter" idx="11"/>
          </p:nvPr>
        </p:nvSpPr>
        <p:spPr/>
        <p:txBody>
          <a:bodyPr/>
          <a:lstStyle/>
          <a:p>
            <a:endParaRPr lang="fa-IR" dirty="0">
              <a:solidFill>
                <a:srgbClr val="895D1D"/>
              </a:solidFill>
            </a:endParaRPr>
          </a:p>
        </p:txBody>
      </p:sp>
      <p:sp>
        <p:nvSpPr>
          <p:cNvPr id="6" name="Slide Number Placeholder 5"/>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grpSp>
        <p:nvGrpSpPr>
          <p:cNvPr id="11" name="Group 10"/>
          <p:cNvGrpSpPr/>
          <p:nvPr/>
        </p:nvGrpSpPr>
        <p:grpSpPr>
          <a:xfrm>
            <a:off x="1172584" y="1392217"/>
            <a:ext cx="6779110" cy="923330"/>
            <a:chOff x="1172584" y="1381459"/>
            <a:chExt cx="6779110" cy="923330"/>
          </a:xfrm>
        </p:grpSpPr>
        <p:sp>
          <p:nvSpPr>
            <p:cNvPr id="15" name="TextBox 14"/>
            <p:cNvSpPr txBox="1"/>
            <p:nvPr/>
          </p:nvSpPr>
          <p:spPr>
            <a:xfrm>
              <a:off x="4147073" y="1381459"/>
              <a:ext cx="877163" cy="923330"/>
            </a:xfrm>
            <a:prstGeom prst="rect">
              <a:avLst/>
            </a:prstGeom>
            <a:noFill/>
          </p:spPr>
          <p:txBody>
            <a:bodyPr wrap="none" rtlCol="0">
              <a:spAutoFit/>
            </a:bodyPr>
            <a:lstStyle/>
            <a:p>
              <a:r>
                <a:rPr lang="en-US" sz="5400" dirty="0">
                  <a:solidFill>
                    <a:srgbClr val="895D1D">
                      <a:lumMod val="60000"/>
                      <a:lumOff val="40000"/>
                    </a:srgbClr>
                  </a:solidFill>
                  <a:latin typeface="Wingdings" pitchFamily="2" charset="2"/>
                </a:rPr>
                <a:t></a:t>
              </a:r>
            </a:p>
          </p:txBody>
        </p:sp>
        <p:cxnSp>
          <p:nvCxnSpPr>
            <p:cNvPr id="16" name="Straight Connector 15"/>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992551135"/>
      </p:ext>
    </p:extLst>
  </p:cSld>
  <p:clrMapOvr>
    <a:masterClrMapping/>
  </p:clrMapOvr>
</p:sldLayout>
</file>

<file path=ppt/slideLayouts/slideLayout18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66560" y="559398"/>
            <a:ext cx="1678193" cy="5566765"/>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88488" y="849854"/>
            <a:ext cx="5507917" cy="5023821"/>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7E8ABE8-3B70-4333-B4D3-11BF704745B6}" type="datetimeFigureOut">
              <a:rPr lang="fa-IR" smtClean="0">
                <a:solidFill>
                  <a:srgbClr val="895D1D"/>
                </a:solidFill>
              </a:rPr>
              <a:pPr/>
              <a:t>23/09/1442</a:t>
            </a:fld>
            <a:endParaRPr lang="fa-IR" dirty="0">
              <a:solidFill>
                <a:srgbClr val="895D1D"/>
              </a:solidFill>
            </a:endParaRPr>
          </a:p>
        </p:txBody>
      </p:sp>
      <p:sp>
        <p:nvSpPr>
          <p:cNvPr id="5" name="Footer Placeholder 4"/>
          <p:cNvSpPr>
            <a:spLocks noGrp="1"/>
          </p:cNvSpPr>
          <p:nvPr>
            <p:ph type="ftr" sz="quarter" idx="11"/>
          </p:nvPr>
        </p:nvSpPr>
        <p:spPr/>
        <p:txBody>
          <a:bodyPr/>
          <a:lstStyle/>
          <a:p>
            <a:endParaRPr lang="fa-IR" dirty="0">
              <a:solidFill>
                <a:srgbClr val="895D1D"/>
              </a:solidFill>
            </a:endParaRPr>
          </a:p>
        </p:txBody>
      </p:sp>
      <p:sp>
        <p:nvSpPr>
          <p:cNvPr id="6" name="Slide Number Placeholder 5"/>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grpSp>
        <p:nvGrpSpPr>
          <p:cNvPr id="11" name="Group 10"/>
          <p:cNvGrpSpPr/>
          <p:nvPr/>
        </p:nvGrpSpPr>
        <p:grpSpPr>
          <a:xfrm rot="5400000">
            <a:off x="3909050" y="2880823"/>
            <a:ext cx="5480154" cy="923330"/>
            <a:chOff x="1815339" y="1381459"/>
            <a:chExt cx="5480154" cy="923330"/>
          </a:xfrm>
        </p:grpSpPr>
        <p:sp>
          <p:nvSpPr>
            <p:cNvPr id="12" name="TextBox 11"/>
            <p:cNvSpPr txBox="1"/>
            <p:nvPr/>
          </p:nvSpPr>
          <p:spPr>
            <a:xfrm>
              <a:off x="4147073" y="1381459"/>
              <a:ext cx="877163" cy="923330"/>
            </a:xfrm>
            <a:prstGeom prst="rect">
              <a:avLst/>
            </a:prstGeom>
            <a:noFill/>
          </p:spPr>
          <p:txBody>
            <a:bodyPr wrap="none" rtlCol="0">
              <a:spAutoFit/>
            </a:bodyPr>
            <a:lstStyle/>
            <a:p>
              <a:r>
                <a:rPr lang="en-US" sz="5400" dirty="0">
                  <a:solidFill>
                    <a:srgbClr val="895D1D">
                      <a:lumMod val="60000"/>
                      <a:lumOff val="40000"/>
                    </a:srgbClr>
                  </a:solidFill>
                  <a:latin typeface="Wingdings" pitchFamily="2" charset="2"/>
                </a:rPr>
                <a:t></a:t>
              </a:r>
            </a:p>
          </p:txBody>
        </p:sp>
        <p:cxnSp>
          <p:nvCxnSpPr>
            <p:cNvPr id="13" name="Straight Connector 12"/>
            <p:cNvCxnSpPr/>
            <p:nvPr/>
          </p:nvCxnSpPr>
          <p:spPr>
            <a:xfrm flipH="1" flipV="1">
              <a:off x="1815339" y="1924709"/>
              <a:ext cx="2468880" cy="2505"/>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rot="10800000">
              <a:off x="4826613" y="1927417"/>
              <a:ext cx="2468880"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124138040"/>
      </p:ext>
    </p:extLst>
  </p:cSld>
  <p:clrMapOvr>
    <a:masterClrMapping/>
  </p:clrMapOvr>
</p:sldLayout>
</file>

<file path=ppt/slideLayouts/slideLayout188.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3">
        <a:schemeClr val="bg2"/>
      </p:bgRef>
    </p:bg>
    <p:spTree>
      <p:nvGrpSpPr>
        <p:cNvPr id="1" name=""/>
        <p:cNvGrpSpPr/>
        <p:nvPr/>
      </p:nvGrpSpPr>
      <p:grpSpPr>
        <a:xfrm>
          <a:off x="0" y="0"/>
          <a:ext cx="0" cy="0"/>
          <a:chOff x="0" y="0"/>
          <a:chExt cx="0" cy="0"/>
        </a:xfrm>
      </p:grpSpPr>
      <p:pic>
        <p:nvPicPr>
          <p:cNvPr id="7" name="Picture 6" descr="CoverOverlay.png"/>
          <p:cNvPicPr>
            <a:picLocks noChangeAspect="1"/>
          </p:cNvPicPr>
          <p:nvPr/>
        </p:nvPicPr>
        <p:blipFill>
          <a:blip r:embed="rId2" cstate="print"/>
          <a:stretch>
            <a:fillRect/>
          </a:stretch>
        </p:blipFill>
        <p:spPr>
          <a:xfrm>
            <a:off x="0" y="0"/>
            <a:ext cx="9144000" cy="6858000"/>
          </a:xfrm>
          <a:prstGeom prst="rect">
            <a:avLst/>
          </a:prstGeom>
        </p:spPr>
      </p:pic>
      <p:sp>
        <p:nvSpPr>
          <p:cNvPr id="4" name="Date Placeholder 3"/>
          <p:cNvSpPr>
            <a:spLocks noGrp="1"/>
          </p:cNvSpPr>
          <p:nvPr>
            <p:ph type="dt" sz="half" idx="10"/>
          </p:nvPr>
        </p:nvSpPr>
        <p:spPr/>
        <p:txBody>
          <a:bodyPr/>
          <a:lstStyle>
            <a:lvl1pPr>
              <a:defRPr>
                <a:solidFill>
                  <a:schemeClr val="tx2"/>
                </a:solidFill>
              </a:defRPr>
            </a:lvl1pPr>
          </a:lstStyle>
          <a:p>
            <a:fld id="{D7E8ABE8-3B70-4333-B4D3-11BF704745B6}" type="datetimeFigureOut">
              <a:rPr lang="fa-IR" smtClean="0">
                <a:solidFill>
                  <a:srgbClr val="ECE9C6"/>
                </a:solidFill>
              </a:rPr>
              <a:pPr/>
              <a:t>23/09/1442</a:t>
            </a:fld>
            <a:endParaRPr lang="fa-IR" dirty="0">
              <a:solidFill>
                <a:srgbClr val="ECE9C6"/>
              </a:solidFill>
            </a:endParaRPr>
          </a:p>
        </p:txBody>
      </p:sp>
      <p:sp>
        <p:nvSpPr>
          <p:cNvPr id="5" name="Footer Placeholder 4"/>
          <p:cNvSpPr>
            <a:spLocks noGrp="1"/>
          </p:cNvSpPr>
          <p:nvPr>
            <p:ph type="ftr" sz="quarter" idx="11"/>
          </p:nvPr>
        </p:nvSpPr>
        <p:spPr/>
        <p:txBody>
          <a:bodyPr/>
          <a:lstStyle>
            <a:lvl1pPr>
              <a:defRPr>
                <a:solidFill>
                  <a:schemeClr val="tx2"/>
                </a:solidFill>
              </a:defRPr>
            </a:lvl1pPr>
          </a:lstStyle>
          <a:p>
            <a:endParaRPr lang="fa-IR" dirty="0">
              <a:solidFill>
                <a:srgbClr val="ECE9C6"/>
              </a:solidFill>
            </a:endParaRPr>
          </a:p>
        </p:txBody>
      </p:sp>
      <p:sp>
        <p:nvSpPr>
          <p:cNvPr id="6" name="Slide Number Placeholder 5"/>
          <p:cNvSpPr>
            <a:spLocks noGrp="1"/>
          </p:cNvSpPr>
          <p:nvPr>
            <p:ph type="sldNum" sz="quarter" idx="12"/>
          </p:nvPr>
        </p:nvSpPr>
        <p:spPr/>
        <p:txBody>
          <a:bodyPr/>
          <a:lstStyle>
            <a:lvl1pPr>
              <a:defRPr>
                <a:solidFill>
                  <a:schemeClr val="tx2"/>
                </a:solidFill>
              </a:defRPr>
            </a:lvl1pPr>
          </a:lstStyle>
          <a:p>
            <a:fld id="{858DA87A-3E35-46CE-9A7B-EEA76CC62240}" type="slidenum">
              <a:rPr lang="fa-IR" smtClean="0">
                <a:solidFill>
                  <a:srgbClr val="ECE9C6"/>
                </a:solidFill>
              </a:rPr>
              <a:pPr/>
              <a:t>‹#›</a:t>
            </a:fld>
            <a:endParaRPr lang="fa-IR" dirty="0">
              <a:solidFill>
                <a:srgbClr val="ECE9C6"/>
              </a:solidFill>
            </a:endParaRPr>
          </a:p>
        </p:txBody>
      </p:sp>
      <p:grpSp>
        <p:nvGrpSpPr>
          <p:cNvPr id="8" name="Group 7"/>
          <p:cNvGrpSpPr/>
          <p:nvPr/>
        </p:nvGrpSpPr>
        <p:grpSpPr>
          <a:xfrm>
            <a:off x="1194101" y="2887530"/>
            <a:ext cx="6779110" cy="923330"/>
            <a:chOff x="1172584" y="1381459"/>
            <a:chExt cx="6779110" cy="923330"/>
          </a:xfrm>
          <a:effectLst>
            <a:outerShdw blurRad="38100" dist="12700" dir="16200000" rotWithShape="0">
              <a:prstClr val="black">
                <a:alpha val="30000"/>
              </a:prstClr>
            </a:outerShdw>
          </a:effectLst>
        </p:grpSpPr>
        <p:sp>
          <p:nvSpPr>
            <p:cNvPr id="9" name="TextBox 8"/>
            <p:cNvSpPr txBox="1"/>
            <p:nvPr/>
          </p:nvSpPr>
          <p:spPr>
            <a:xfrm>
              <a:off x="4147073" y="1381459"/>
              <a:ext cx="877163" cy="923330"/>
            </a:xfrm>
            <a:prstGeom prst="rect">
              <a:avLst/>
            </a:prstGeom>
            <a:noFill/>
          </p:spPr>
          <p:txBody>
            <a:bodyPr wrap="none" rtlCol="0">
              <a:spAutoFit/>
            </a:bodyPr>
            <a:lstStyle/>
            <a:p>
              <a:r>
                <a:rPr lang="en-US" sz="5400" dirty="0">
                  <a:ln w="3175">
                    <a:solidFill>
                      <a:srgbClr val="ECE9C6">
                        <a:alpha val="60000"/>
                      </a:srgbClr>
                    </a:solidFill>
                  </a:ln>
                  <a:solidFill>
                    <a:srgbClr val="ECE9C6">
                      <a:lumMod val="90000"/>
                    </a:srgbClr>
                  </a:solidFill>
                  <a:effectLst>
                    <a:outerShdw blurRad="34925" dist="12700" dir="14400000" algn="ctr" rotWithShape="0">
                      <a:srgbClr val="000000">
                        <a:alpha val="21000"/>
                      </a:srgbClr>
                    </a:outerShdw>
                  </a:effectLst>
                  <a:latin typeface="Wingdings" pitchFamily="2" charset="2"/>
                </a:rPr>
                <a:t></a:t>
              </a:r>
            </a:p>
          </p:txBody>
        </p:sp>
        <p:cxnSp>
          <p:nvCxnSpPr>
            <p:cNvPr id="10" name="Straight Connector 9"/>
            <p:cNvCxnSpPr/>
            <p:nvPr/>
          </p:nvCxnSpPr>
          <p:spPr>
            <a:xfrm rot="10800000">
              <a:off x="1172584" y="1925620"/>
              <a:ext cx="3119718" cy="1588"/>
            </a:xfrm>
            <a:prstGeom prst="line">
              <a:avLst/>
            </a:prstGeom>
            <a:ln>
              <a:solidFill>
                <a:schemeClr val="tx2">
                  <a:lumMod val="90000"/>
                </a:schemeClr>
              </a:solidFill>
            </a:ln>
            <a:effectLst/>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rot="10800000">
              <a:off x="4831976" y="1922930"/>
              <a:ext cx="3119718" cy="1588"/>
            </a:xfrm>
            <a:prstGeom prst="line">
              <a:avLst/>
            </a:prstGeom>
            <a:ln>
              <a:solidFill>
                <a:schemeClr val="tx2">
                  <a:lumMod val="90000"/>
                </a:schemeClr>
              </a:solidFill>
            </a:ln>
            <a:effectLst/>
          </p:spPr>
          <p:style>
            <a:lnRef idx="1">
              <a:schemeClr val="accent1"/>
            </a:lnRef>
            <a:fillRef idx="0">
              <a:schemeClr val="accent1"/>
            </a:fillRef>
            <a:effectRef idx="0">
              <a:schemeClr val="accent1"/>
            </a:effectRef>
            <a:fontRef idx="minor">
              <a:schemeClr val="tx1"/>
            </a:fontRef>
          </p:style>
        </p:cxnSp>
      </p:grpSp>
      <p:sp>
        <p:nvSpPr>
          <p:cNvPr id="2" name="Title 1"/>
          <p:cNvSpPr>
            <a:spLocks noGrp="1"/>
          </p:cNvSpPr>
          <p:nvPr>
            <p:ph type="ctrTitle"/>
          </p:nvPr>
        </p:nvSpPr>
        <p:spPr>
          <a:xfrm>
            <a:off x="1183341" y="1387737"/>
            <a:ext cx="6777318" cy="1731982"/>
          </a:xfrm>
        </p:spPr>
        <p:txBody>
          <a:bodyPr anchor="b"/>
          <a:lstStyle>
            <a:lvl1pPr>
              <a:defRPr>
                <a:ln w="3175">
                  <a:solidFill>
                    <a:schemeClr val="tx1">
                      <a:alpha val="65000"/>
                    </a:schemeClr>
                  </a:solidFill>
                </a:ln>
                <a:solidFill>
                  <a:schemeClr val="tx1"/>
                </a:solidFill>
                <a:effectLst>
                  <a:outerShdw blurRad="25400" dist="12700" dir="14220000" rotWithShape="0">
                    <a:prstClr val="black">
                      <a:alpha val="50000"/>
                    </a:prstClr>
                  </a:outerShdw>
                </a:effectLst>
              </a:defRPr>
            </a:lvl1pPr>
          </a:lstStyle>
          <a:p>
            <a:r>
              <a:rPr lang="en-US" smtClean="0"/>
              <a:t>Click to edit Master title style</a:t>
            </a:r>
            <a:endParaRPr lang="en-US" dirty="0"/>
          </a:p>
        </p:txBody>
      </p:sp>
      <p:sp>
        <p:nvSpPr>
          <p:cNvPr id="3" name="Subtitle 2"/>
          <p:cNvSpPr>
            <a:spLocks noGrp="1"/>
          </p:cNvSpPr>
          <p:nvPr>
            <p:ph type="subTitle" idx="1"/>
          </p:nvPr>
        </p:nvSpPr>
        <p:spPr>
          <a:xfrm>
            <a:off x="1371600" y="3767862"/>
            <a:ext cx="6400800" cy="1752600"/>
          </a:xfrm>
        </p:spPr>
        <p:txBody>
          <a:bodyPr/>
          <a:lstStyle>
            <a:lvl1pPr marL="0" indent="0" algn="ctr">
              <a:buNone/>
              <a:defRPr>
                <a:solidFill>
                  <a:schemeClr val="tx1"/>
                </a:solidFill>
                <a:effectLst>
                  <a:outerShdw blurRad="34925" dist="12700" dir="14400000" rotWithShape="0">
                    <a:prstClr val="black">
                      <a:alpha val="21000"/>
                    </a:prstClr>
                  </a:outerShdw>
                </a:effectLs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Tree>
    <p:extLst>
      <p:ext uri="{BB962C8B-B14F-4D97-AF65-F5344CB8AC3E}">
        <p14:creationId xmlns:p14="http://schemas.microsoft.com/office/powerpoint/2010/main" val="1941047901"/>
      </p:ext>
    </p:extLst>
  </p:cSld>
  <p:clrMapOvr>
    <a:overrideClrMapping bg1="dk1" tx1="lt1" bg2="dk2" tx2="lt2" accent1="accent1" accent2="accent2" accent3="accent3" accent4="accent4" accent5="accent5" accent6="accent6" hlink="hlink" folHlink="folHlink"/>
  </p:clrMapOvr>
</p:sldLayout>
</file>

<file path=ppt/slideLayouts/slideLayout189.xml><?xml version="1.0" encoding="utf-8"?>
<p:sldLayout xmlns:a="http://schemas.openxmlformats.org/drawingml/2006/main" xmlns:r="http://schemas.openxmlformats.org/officeDocument/2006/relationships" xmlns:p="http://schemas.openxmlformats.org/presentationml/2006/main" type="obj" preserve="1">
  <p:cSld name="Title and Content">
    <p:bg>
      <p:bgRef idx="1002">
        <a:schemeClr val="bg1"/>
      </p:bgRef>
    </p:bg>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7E8ABE8-3B70-4333-B4D3-11BF704745B6}" type="datetimeFigureOut">
              <a:rPr lang="fa-IR" smtClean="0">
                <a:solidFill>
                  <a:srgbClr val="895D1D"/>
                </a:solidFill>
              </a:rPr>
              <a:pPr/>
              <a:t>23/09/1442</a:t>
            </a:fld>
            <a:endParaRPr lang="fa-IR" dirty="0">
              <a:solidFill>
                <a:srgbClr val="895D1D"/>
              </a:solidFill>
            </a:endParaRPr>
          </a:p>
        </p:txBody>
      </p:sp>
      <p:sp>
        <p:nvSpPr>
          <p:cNvPr id="5" name="Footer Placeholder 4"/>
          <p:cNvSpPr>
            <a:spLocks noGrp="1"/>
          </p:cNvSpPr>
          <p:nvPr>
            <p:ph type="ftr" sz="quarter" idx="11"/>
          </p:nvPr>
        </p:nvSpPr>
        <p:spPr/>
        <p:txBody>
          <a:bodyPr/>
          <a:lstStyle/>
          <a:p>
            <a:endParaRPr lang="fa-IR" dirty="0">
              <a:solidFill>
                <a:srgbClr val="895D1D"/>
              </a:solidFill>
            </a:endParaRPr>
          </a:p>
        </p:txBody>
      </p:sp>
      <p:sp>
        <p:nvSpPr>
          <p:cNvPr id="6" name="Slide Number Placeholder 5"/>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sp>
        <p:nvSpPr>
          <p:cNvPr id="11" name="Title 10"/>
          <p:cNvSpPr>
            <a:spLocks noGrp="1"/>
          </p:cNvSpPr>
          <p:nvPr>
            <p:ph type="title"/>
          </p:nvPr>
        </p:nvSpPr>
        <p:spPr/>
        <p:txBody>
          <a:bodyPr/>
          <a:lstStyle/>
          <a:p>
            <a:r>
              <a:rPr lang="en-US" smtClean="0"/>
              <a:t>Click to edit Master title style</a:t>
            </a:r>
            <a:endParaRPr lang="en-US"/>
          </a:p>
        </p:txBody>
      </p:sp>
      <p:grpSp>
        <p:nvGrpSpPr>
          <p:cNvPr id="12" name="Group 11"/>
          <p:cNvGrpSpPr/>
          <p:nvPr/>
        </p:nvGrpSpPr>
        <p:grpSpPr>
          <a:xfrm>
            <a:off x="1172584" y="1392217"/>
            <a:ext cx="6779110" cy="923330"/>
            <a:chOff x="1172584" y="1381459"/>
            <a:chExt cx="6779110" cy="923330"/>
          </a:xfrm>
        </p:grpSpPr>
        <p:sp>
          <p:nvSpPr>
            <p:cNvPr id="13" name="TextBox 12"/>
            <p:cNvSpPr txBox="1"/>
            <p:nvPr/>
          </p:nvSpPr>
          <p:spPr>
            <a:xfrm>
              <a:off x="4147073" y="1381459"/>
              <a:ext cx="877163" cy="923330"/>
            </a:xfrm>
            <a:prstGeom prst="rect">
              <a:avLst/>
            </a:prstGeom>
            <a:noFill/>
          </p:spPr>
          <p:txBody>
            <a:bodyPr wrap="none" rtlCol="0">
              <a:spAutoFit/>
            </a:bodyPr>
            <a:lstStyle/>
            <a:p>
              <a:r>
                <a:rPr lang="en-US" sz="5400" dirty="0">
                  <a:solidFill>
                    <a:srgbClr val="895D1D">
                      <a:lumMod val="60000"/>
                      <a:lumOff val="40000"/>
                    </a:srgbClr>
                  </a:solidFill>
                  <a:latin typeface="Wingdings" pitchFamily="2" charset="2"/>
                </a:rPr>
                <a:t></a:t>
              </a:r>
            </a:p>
          </p:txBody>
        </p:sp>
        <p:cxnSp>
          <p:nvCxnSpPr>
            <p:cNvPr id="14" name="Straight Connector 13"/>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3895120"/>
      </p:ext>
    </p:extLst>
  </p:cSld>
  <p:clrMapOvr>
    <a:overrideClrMapping bg1="lt1" tx1="dk1" bg2="lt2" tx2="dk2" accent1="accent1" accent2="accent2" accent3="accent3" accent4="accent4" accent5="accent5" accent6="accent6" hlink="hlink" folHlink="folHlink"/>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034579" y="1678195"/>
            <a:ext cx="3422483" cy="1886921"/>
          </a:xfrm>
        </p:spPr>
        <p:txBody>
          <a:bodyPr anchor="b"/>
          <a:lstStyle>
            <a:lvl1pPr algn="l">
              <a:defRPr sz="2800" b="0"/>
            </a:lvl1pPr>
          </a:lstStyle>
          <a:p>
            <a:r>
              <a:rPr lang="en-US" smtClean="0"/>
              <a:t>Click to edit Master title style</a:t>
            </a:r>
            <a:endParaRPr lang="en-US"/>
          </a:p>
        </p:txBody>
      </p:sp>
      <p:sp>
        <p:nvSpPr>
          <p:cNvPr id="3" name="Content Placeholder 2"/>
          <p:cNvSpPr>
            <a:spLocks noGrp="1"/>
          </p:cNvSpPr>
          <p:nvPr>
            <p:ph idx="1"/>
          </p:nvPr>
        </p:nvSpPr>
        <p:spPr>
          <a:xfrm>
            <a:off x="692001" y="559398"/>
            <a:ext cx="4116667" cy="5566765"/>
          </a:xfrm>
        </p:spPr>
        <p:txBody>
          <a:bodyPr anchor="ctr"/>
          <a:lstStyle>
            <a:lvl1pPr>
              <a:defRPr sz="2400"/>
            </a:lvl1pPr>
            <a:lvl2pPr>
              <a:defRPr sz="2200"/>
            </a:lvl2pPr>
            <a:lvl3pPr>
              <a:defRPr sz="2000"/>
            </a:lvl3pPr>
            <a:lvl4pPr>
              <a:defRPr sz="1800"/>
            </a:lvl4pPr>
            <a:lvl5pPr>
              <a:defRPr sz="16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5034579" y="3603812"/>
            <a:ext cx="3411725" cy="2517289"/>
          </a:xfrm>
        </p:spPr>
        <p:txBody>
          <a:bodyPr>
            <a:normAutofit/>
          </a:bodyPr>
          <a:lstStyle>
            <a:lvl1pPr marL="0" indent="0">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7E8ABE8-3B70-4333-B4D3-11BF704745B6}" type="datetimeFigureOut">
              <a:rPr lang="fa-IR" smtClean="0">
                <a:solidFill>
                  <a:srgbClr val="895D1D"/>
                </a:solidFill>
              </a:rPr>
              <a:pPr/>
              <a:t>23/09/1442</a:t>
            </a:fld>
            <a:endParaRPr lang="fa-IR" dirty="0">
              <a:solidFill>
                <a:srgbClr val="895D1D"/>
              </a:solidFill>
            </a:endParaRPr>
          </a:p>
        </p:txBody>
      </p:sp>
      <p:sp>
        <p:nvSpPr>
          <p:cNvPr id="6" name="Footer Placeholder 5"/>
          <p:cNvSpPr>
            <a:spLocks noGrp="1"/>
          </p:cNvSpPr>
          <p:nvPr>
            <p:ph type="ftr" sz="quarter" idx="11"/>
          </p:nvPr>
        </p:nvSpPr>
        <p:spPr/>
        <p:txBody>
          <a:bodyPr/>
          <a:lstStyle/>
          <a:p>
            <a:endParaRPr lang="fa-IR" dirty="0">
              <a:solidFill>
                <a:srgbClr val="895D1D"/>
              </a:solidFill>
            </a:endParaRPr>
          </a:p>
        </p:txBody>
      </p:sp>
      <p:sp>
        <p:nvSpPr>
          <p:cNvPr id="7" name="Slide Number Placeholder 6"/>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spTree>
    <p:extLst>
      <p:ext uri="{BB962C8B-B14F-4D97-AF65-F5344CB8AC3E}">
        <p14:creationId xmlns:p14="http://schemas.microsoft.com/office/powerpoint/2010/main" val="2112234524"/>
      </p:ext>
    </p:extLst>
  </p:cSld>
  <p:clrMapOvr>
    <a:masterClrMapping/>
  </p:clrMapOvr>
</p:sldLayout>
</file>

<file path=ppt/slideLayouts/slideLayout190.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2"/>
      </p:bgRef>
    </p:bg>
    <p:spTree>
      <p:nvGrpSpPr>
        <p:cNvPr id="1" name=""/>
        <p:cNvGrpSpPr/>
        <p:nvPr/>
      </p:nvGrpSpPr>
      <p:grpSpPr>
        <a:xfrm>
          <a:off x="0" y="0"/>
          <a:ext cx="0" cy="0"/>
          <a:chOff x="0" y="0"/>
          <a:chExt cx="0" cy="0"/>
        </a:xfrm>
      </p:grpSpPr>
      <p:pic>
        <p:nvPicPr>
          <p:cNvPr id="12" name="Picture 11" descr="CoverOverlay.png"/>
          <p:cNvPicPr>
            <a:picLocks noChangeAspect="1"/>
          </p:cNvPicPr>
          <p:nvPr/>
        </p:nvPicPr>
        <p:blipFill>
          <a:blip r:embed="rId2" cstate="print">
            <a:lum/>
          </a:blip>
          <a:stretch>
            <a:fillRect/>
          </a:stretch>
        </p:blipFill>
        <p:spPr>
          <a:xfrm>
            <a:off x="0" y="0"/>
            <a:ext cx="9144000" cy="6858000"/>
          </a:xfrm>
          <a:prstGeom prst="rect">
            <a:avLst/>
          </a:prstGeom>
        </p:spPr>
      </p:pic>
      <p:grpSp>
        <p:nvGrpSpPr>
          <p:cNvPr id="7" name="Group 7"/>
          <p:cNvGrpSpPr/>
          <p:nvPr/>
        </p:nvGrpSpPr>
        <p:grpSpPr>
          <a:xfrm>
            <a:off x="1172584" y="2887579"/>
            <a:ext cx="6779110" cy="923330"/>
            <a:chOff x="1172584" y="1381459"/>
            <a:chExt cx="6779110" cy="923330"/>
          </a:xfrm>
        </p:grpSpPr>
        <p:sp>
          <p:nvSpPr>
            <p:cNvPr id="9" name="TextBox 8"/>
            <p:cNvSpPr txBox="1"/>
            <p:nvPr/>
          </p:nvSpPr>
          <p:spPr>
            <a:xfrm>
              <a:off x="4147073" y="1381459"/>
              <a:ext cx="877163" cy="923330"/>
            </a:xfrm>
            <a:prstGeom prst="rect">
              <a:avLst/>
            </a:prstGeom>
            <a:noFill/>
          </p:spPr>
          <p:txBody>
            <a:bodyPr wrap="none" rtlCol="0">
              <a:spAutoFit/>
            </a:bodyPr>
            <a:lstStyle/>
            <a:p>
              <a:r>
                <a:rPr lang="en-US" sz="5400" dirty="0">
                  <a:solidFill>
                    <a:srgbClr val="895D1D">
                      <a:lumMod val="60000"/>
                      <a:lumOff val="40000"/>
                    </a:srgbClr>
                  </a:solidFill>
                  <a:latin typeface="Wingdings" pitchFamily="2" charset="2"/>
                </a:rPr>
                <a:t></a:t>
              </a:r>
            </a:p>
          </p:txBody>
        </p:sp>
        <p:cxnSp>
          <p:nvCxnSpPr>
            <p:cNvPr id="10" name="Straight Connector 9"/>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rot="10800000">
              <a:off x="4831976" y="1927412"/>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
        <p:nvSpPr>
          <p:cNvPr id="2" name="Title 1"/>
          <p:cNvSpPr>
            <a:spLocks noGrp="1"/>
          </p:cNvSpPr>
          <p:nvPr>
            <p:ph type="title"/>
          </p:nvPr>
        </p:nvSpPr>
        <p:spPr>
          <a:xfrm>
            <a:off x="690040" y="1204857"/>
            <a:ext cx="7754713" cy="1910716"/>
          </a:xfrm>
        </p:spPr>
        <p:txBody>
          <a:bodyPr anchor="b"/>
          <a:lstStyle>
            <a:lvl1pPr algn="ctr">
              <a:defRPr sz="5400" b="0" cap="none" baseline="0">
                <a:solidFill>
                  <a:schemeClr val="tx2"/>
                </a:solidFill>
              </a:defRPr>
            </a:lvl1pPr>
          </a:lstStyle>
          <a:p>
            <a:r>
              <a:rPr lang="en-US" smtClean="0"/>
              <a:t>Click to edit Master title style</a:t>
            </a:r>
            <a:endParaRPr lang="en-US" dirty="0"/>
          </a:p>
        </p:txBody>
      </p:sp>
      <p:sp>
        <p:nvSpPr>
          <p:cNvPr id="3" name="Text Placeholder 2"/>
          <p:cNvSpPr>
            <a:spLocks noGrp="1"/>
          </p:cNvSpPr>
          <p:nvPr>
            <p:ph type="body" idx="1"/>
          </p:nvPr>
        </p:nvSpPr>
        <p:spPr>
          <a:xfrm>
            <a:off x="699248" y="3767316"/>
            <a:ext cx="7734747" cy="1500187"/>
          </a:xfrm>
        </p:spPr>
        <p:txBody>
          <a:bodyPr anchor="t"/>
          <a:lstStyle>
            <a:lvl1pPr marL="0" indent="0" algn="ctr">
              <a:buNone/>
              <a:defRPr sz="20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D7E8ABE8-3B70-4333-B4D3-11BF704745B6}" type="datetimeFigureOut">
              <a:rPr lang="fa-IR" smtClean="0">
                <a:solidFill>
                  <a:srgbClr val="895D1D"/>
                </a:solidFill>
              </a:rPr>
              <a:pPr/>
              <a:t>23/09/1442</a:t>
            </a:fld>
            <a:endParaRPr lang="fa-IR" dirty="0">
              <a:solidFill>
                <a:srgbClr val="895D1D"/>
              </a:solidFill>
            </a:endParaRPr>
          </a:p>
        </p:txBody>
      </p:sp>
      <p:sp>
        <p:nvSpPr>
          <p:cNvPr id="5" name="Footer Placeholder 4"/>
          <p:cNvSpPr>
            <a:spLocks noGrp="1"/>
          </p:cNvSpPr>
          <p:nvPr>
            <p:ph type="ftr" sz="quarter" idx="11"/>
          </p:nvPr>
        </p:nvSpPr>
        <p:spPr/>
        <p:txBody>
          <a:bodyPr/>
          <a:lstStyle/>
          <a:p>
            <a:endParaRPr lang="fa-IR" dirty="0">
              <a:solidFill>
                <a:srgbClr val="895D1D"/>
              </a:solidFill>
            </a:endParaRPr>
          </a:p>
        </p:txBody>
      </p:sp>
      <p:sp>
        <p:nvSpPr>
          <p:cNvPr id="6" name="Slide Number Placeholder 5"/>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spTree>
    <p:extLst>
      <p:ext uri="{BB962C8B-B14F-4D97-AF65-F5344CB8AC3E}">
        <p14:creationId xmlns:p14="http://schemas.microsoft.com/office/powerpoint/2010/main" val="209076658"/>
      </p:ext>
    </p:extLst>
  </p:cSld>
  <p:clrMapOvr>
    <a:overrideClrMapping bg1="lt1" tx1="dk1" bg2="lt2" tx2="dk2" accent1="accent1" accent2="accent2" accent3="accent3" accent4="accent4" accent5="accent5" accent6="accent6" hlink="hlink" folHlink="folHlink"/>
  </p:clrMapOvr>
</p:sldLayout>
</file>

<file path=ppt/slideLayouts/slideLayout19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D7E8ABE8-3B70-4333-B4D3-11BF704745B6}" type="datetimeFigureOut">
              <a:rPr lang="fa-IR" smtClean="0">
                <a:solidFill>
                  <a:srgbClr val="895D1D"/>
                </a:solidFill>
              </a:rPr>
              <a:pPr/>
              <a:t>23/09/1442</a:t>
            </a:fld>
            <a:endParaRPr lang="fa-IR" dirty="0">
              <a:solidFill>
                <a:srgbClr val="895D1D"/>
              </a:solidFill>
            </a:endParaRPr>
          </a:p>
        </p:txBody>
      </p:sp>
      <p:sp>
        <p:nvSpPr>
          <p:cNvPr id="6" name="Footer Placeholder 5"/>
          <p:cNvSpPr>
            <a:spLocks noGrp="1"/>
          </p:cNvSpPr>
          <p:nvPr>
            <p:ph type="ftr" sz="quarter" idx="11"/>
          </p:nvPr>
        </p:nvSpPr>
        <p:spPr/>
        <p:txBody>
          <a:bodyPr/>
          <a:lstStyle/>
          <a:p>
            <a:endParaRPr lang="fa-IR" dirty="0">
              <a:solidFill>
                <a:srgbClr val="895D1D"/>
              </a:solidFill>
            </a:endParaRPr>
          </a:p>
        </p:txBody>
      </p:sp>
      <p:sp>
        <p:nvSpPr>
          <p:cNvPr id="7" name="Slide Number Placeholder 6"/>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sp>
        <p:nvSpPr>
          <p:cNvPr id="12" name="Title 11"/>
          <p:cNvSpPr>
            <a:spLocks noGrp="1"/>
          </p:cNvSpPr>
          <p:nvPr>
            <p:ph type="title"/>
          </p:nvPr>
        </p:nvSpPr>
        <p:spPr/>
        <p:txBody>
          <a:bodyPr/>
          <a:lstStyle>
            <a:lvl1pPr>
              <a:defRPr>
                <a:solidFill>
                  <a:schemeClr val="tx2"/>
                </a:solidFill>
              </a:defRPr>
            </a:lvl1pPr>
          </a:lstStyle>
          <a:p>
            <a:r>
              <a:rPr lang="en-US" smtClean="0"/>
              <a:t>Click to edit Master title style</a:t>
            </a:r>
            <a:endParaRPr lang="en-US" dirty="0"/>
          </a:p>
        </p:txBody>
      </p:sp>
      <p:grpSp>
        <p:nvGrpSpPr>
          <p:cNvPr id="13" name="Group 12"/>
          <p:cNvGrpSpPr/>
          <p:nvPr/>
        </p:nvGrpSpPr>
        <p:grpSpPr>
          <a:xfrm>
            <a:off x="1172584" y="1392217"/>
            <a:ext cx="6779110" cy="923330"/>
            <a:chOff x="1172584" y="1381459"/>
            <a:chExt cx="6779110" cy="923330"/>
          </a:xfrm>
        </p:grpSpPr>
        <p:sp>
          <p:nvSpPr>
            <p:cNvPr id="14" name="TextBox 13"/>
            <p:cNvSpPr txBox="1"/>
            <p:nvPr/>
          </p:nvSpPr>
          <p:spPr>
            <a:xfrm>
              <a:off x="4147073" y="1381459"/>
              <a:ext cx="877163" cy="923330"/>
            </a:xfrm>
            <a:prstGeom prst="rect">
              <a:avLst/>
            </a:prstGeom>
            <a:noFill/>
          </p:spPr>
          <p:txBody>
            <a:bodyPr wrap="none" rtlCol="0">
              <a:spAutoFit/>
            </a:bodyPr>
            <a:lstStyle/>
            <a:p>
              <a:r>
                <a:rPr lang="en-US" sz="5400" dirty="0">
                  <a:solidFill>
                    <a:srgbClr val="895D1D">
                      <a:lumMod val="60000"/>
                      <a:lumOff val="40000"/>
                    </a:srgbClr>
                  </a:solidFill>
                  <a:latin typeface="Wingdings" pitchFamily="2" charset="2"/>
                </a:rPr>
                <a:t></a:t>
              </a:r>
            </a:p>
          </p:txBody>
        </p:sp>
        <p:cxnSp>
          <p:nvCxnSpPr>
            <p:cNvPr id="15" name="Straight Connector 14"/>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
        <p:nvSpPr>
          <p:cNvPr id="8" name="Content Placeholder 7"/>
          <p:cNvSpPr>
            <a:spLocks noGrp="1"/>
          </p:cNvSpPr>
          <p:nvPr>
            <p:ph sz="quarter" idx="13"/>
          </p:nvPr>
        </p:nvSpPr>
        <p:spPr>
          <a:xfrm>
            <a:off x="685800" y="2240280"/>
            <a:ext cx="3803904" cy="3877056"/>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0" name="Content Placeholder 9"/>
          <p:cNvSpPr>
            <a:spLocks noGrp="1"/>
          </p:cNvSpPr>
          <p:nvPr>
            <p:ph sz="quarter" idx="14"/>
          </p:nvPr>
        </p:nvSpPr>
        <p:spPr>
          <a:xfrm>
            <a:off x="4645151" y="2240280"/>
            <a:ext cx="3803904" cy="3877056"/>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67565434"/>
      </p:ext>
    </p:extLst>
  </p:cSld>
  <p:clrMapOvr>
    <a:masterClrMapping/>
  </p:clrMapOvr>
</p:sldLayout>
</file>

<file path=ppt/slideLayouts/slideLayout19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1051560" y="2240280"/>
            <a:ext cx="3442446" cy="658368"/>
          </a:xfrm>
        </p:spPr>
        <p:txBody>
          <a:bodyPr anchor="b"/>
          <a:lstStyle>
            <a:lvl1pPr marL="0" indent="0" algn="ctr">
              <a:buNone/>
              <a:defRPr sz="2400" b="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88488" y="2947595"/>
            <a:ext cx="3803904" cy="317296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5002306" y="2240280"/>
            <a:ext cx="3447288" cy="658368"/>
          </a:xfrm>
        </p:spPr>
        <p:txBody>
          <a:bodyPr anchor="b"/>
          <a:lstStyle>
            <a:lvl1pPr marL="0" indent="0" algn="ctr">
              <a:buNone/>
              <a:defRPr sz="2400" b="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6" y="2944368"/>
            <a:ext cx="3799728" cy="317296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D7E8ABE8-3B70-4333-B4D3-11BF704745B6}" type="datetimeFigureOut">
              <a:rPr lang="fa-IR" smtClean="0">
                <a:solidFill>
                  <a:srgbClr val="895D1D"/>
                </a:solidFill>
              </a:rPr>
              <a:pPr/>
              <a:t>23/09/1442</a:t>
            </a:fld>
            <a:endParaRPr lang="fa-IR" dirty="0">
              <a:solidFill>
                <a:srgbClr val="895D1D"/>
              </a:solidFill>
            </a:endParaRPr>
          </a:p>
        </p:txBody>
      </p:sp>
      <p:sp>
        <p:nvSpPr>
          <p:cNvPr id="8" name="Footer Placeholder 7"/>
          <p:cNvSpPr>
            <a:spLocks noGrp="1"/>
          </p:cNvSpPr>
          <p:nvPr>
            <p:ph type="ftr" sz="quarter" idx="11"/>
          </p:nvPr>
        </p:nvSpPr>
        <p:spPr/>
        <p:txBody>
          <a:bodyPr/>
          <a:lstStyle/>
          <a:p>
            <a:endParaRPr lang="fa-IR" dirty="0">
              <a:solidFill>
                <a:srgbClr val="895D1D"/>
              </a:solidFill>
            </a:endParaRPr>
          </a:p>
        </p:txBody>
      </p:sp>
      <p:sp>
        <p:nvSpPr>
          <p:cNvPr id="9" name="Slide Number Placeholder 8"/>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grpSp>
        <p:nvGrpSpPr>
          <p:cNvPr id="14" name="Group 13"/>
          <p:cNvGrpSpPr/>
          <p:nvPr/>
        </p:nvGrpSpPr>
        <p:grpSpPr>
          <a:xfrm>
            <a:off x="1172584" y="1392217"/>
            <a:ext cx="6779110" cy="923330"/>
            <a:chOff x="1172584" y="1381459"/>
            <a:chExt cx="6779110" cy="923330"/>
          </a:xfrm>
        </p:grpSpPr>
        <p:sp>
          <p:nvSpPr>
            <p:cNvPr id="16" name="TextBox 15"/>
            <p:cNvSpPr txBox="1"/>
            <p:nvPr/>
          </p:nvSpPr>
          <p:spPr>
            <a:xfrm>
              <a:off x="4147073" y="1381459"/>
              <a:ext cx="877163" cy="923330"/>
            </a:xfrm>
            <a:prstGeom prst="rect">
              <a:avLst/>
            </a:prstGeom>
            <a:noFill/>
          </p:spPr>
          <p:txBody>
            <a:bodyPr wrap="none" rtlCol="0">
              <a:spAutoFit/>
            </a:bodyPr>
            <a:lstStyle/>
            <a:p>
              <a:r>
                <a:rPr lang="en-US" sz="5400" dirty="0">
                  <a:solidFill>
                    <a:srgbClr val="895D1D">
                      <a:lumMod val="60000"/>
                      <a:lumOff val="40000"/>
                    </a:srgbClr>
                  </a:solidFill>
                  <a:latin typeface="Wingdings" pitchFamily="2" charset="2"/>
                </a:rPr>
                <a:t></a:t>
              </a:r>
            </a:p>
          </p:txBody>
        </p:sp>
        <p:cxnSp>
          <p:nvCxnSpPr>
            <p:cNvPr id="17" name="Straight Connector 16"/>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787342844"/>
      </p:ext>
    </p:extLst>
  </p:cSld>
  <p:clrMapOvr>
    <a:masterClrMapping/>
  </p:clrMapOvr>
</p:sldLayout>
</file>

<file path=ppt/slideLayouts/slideLayout19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D7E8ABE8-3B70-4333-B4D3-11BF704745B6}" type="datetimeFigureOut">
              <a:rPr lang="fa-IR" smtClean="0">
                <a:solidFill>
                  <a:srgbClr val="895D1D"/>
                </a:solidFill>
              </a:rPr>
              <a:pPr/>
              <a:t>23/09/1442</a:t>
            </a:fld>
            <a:endParaRPr lang="fa-IR" dirty="0">
              <a:solidFill>
                <a:srgbClr val="895D1D"/>
              </a:solidFill>
            </a:endParaRPr>
          </a:p>
        </p:txBody>
      </p:sp>
      <p:sp>
        <p:nvSpPr>
          <p:cNvPr id="4" name="Footer Placeholder 3"/>
          <p:cNvSpPr>
            <a:spLocks noGrp="1"/>
          </p:cNvSpPr>
          <p:nvPr>
            <p:ph type="ftr" sz="quarter" idx="11"/>
          </p:nvPr>
        </p:nvSpPr>
        <p:spPr/>
        <p:txBody>
          <a:bodyPr/>
          <a:lstStyle/>
          <a:p>
            <a:endParaRPr lang="fa-IR" dirty="0">
              <a:solidFill>
                <a:srgbClr val="895D1D"/>
              </a:solidFill>
            </a:endParaRPr>
          </a:p>
        </p:txBody>
      </p:sp>
      <p:sp>
        <p:nvSpPr>
          <p:cNvPr id="5" name="Slide Number Placeholder 4"/>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grpSp>
        <p:nvGrpSpPr>
          <p:cNvPr id="10" name="Group 9"/>
          <p:cNvGrpSpPr/>
          <p:nvPr/>
        </p:nvGrpSpPr>
        <p:grpSpPr>
          <a:xfrm>
            <a:off x="1172584" y="1392217"/>
            <a:ext cx="6779110" cy="923330"/>
            <a:chOff x="1172584" y="1381459"/>
            <a:chExt cx="6779110" cy="923330"/>
          </a:xfrm>
        </p:grpSpPr>
        <p:sp>
          <p:nvSpPr>
            <p:cNvPr id="14" name="TextBox 13"/>
            <p:cNvSpPr txBox="1"/>
            <p:nvPr/>
          </p:nvSpPr>
          <p:spPr>
            <a:xfrm>
              <a:off x="4147073" y="1381459"/>
              <a:ext cx="877163" cy="923330"/>
            </a:xfrm>
            <a:prstGeom prst="rect">
              <a:avLst/>
            </a:prstGeom>
            <a:noFill/>
          </p:spPr>
          <p:txBody>
            <a:bodyPr wrap="none" rtlCol="0">
              <a:spAutoFit/>
            </a:bodyPr>
            <a:lstStyle/>
            <a:p>
              <a:r>
                <a:rPr lang="en-US" sz="5400" dirty="0">
                  <a:solidFill>
                    <a:srgbClr val="895D1D">
                      <a:lumMod val="60000"/>
                      <a:lumOff val="40000"/>
                    </a:srgbClr>
                  </a:solidFill>
                  <a:latin typeface="Wingdings" pitchFamily="2" charset="2"/>
                </a:rPr>
                <a:t></a:t>
              </a:r>
            </a:p>
          </p:txBody>
        </p:sp>
        <p:cxnSp>
          <p:nvCxnSpPr>
            <p:cNvPr id="15" name="Straight Connector 14"/>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697698908"/>
      </p:ext>
    </p:extLst>
  </p:cSld>
  <p:clrMapOvr>
    <a:masterClrMapping/>
  </p:clrMapOvr>
</p:sldLayout>
</file>

<file path=ppt/slideLayouts/slideLayout19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7E8ABE8-3B70-4333-B4D3-11BF704745B6}" type="datetimeFigureOut">
              <a:rPr lang="fa-IR" smtClean="0">
                <a:solidFill>
                  <a:srgbClr val="895D1D"/>
                </a:solidFill>
              </a:rPr>
              <a:pPr/>
              <a:t>23/09/1442</a:t>
            </a:fld>
            <a:endParaRPr lang="fa-IR" dirty="0">
              <a:solidFill>
                <a:srgbClr val="895D1D"/>
              </a:solidFill>
            </a:endParaRPr>
          </a:p>
        </p:txBody>
      </p:sp>
      <p:sp>
        <p:nvSpPr>
          <p:cNvPr id="3" name="Footer Placeholder 2"/>
          <p:cNvSpPr>
            <a:spLocks noGrp="1"/>
          </p:cNvSpPr>
          <p:nvPr>
            <p:ph type="ftr" sz="quarter" idx="11"/>
          </p:nvPr>
        </p:nvSpPr>
        <p:spPr/>
        <p:txBody>
          <a:bodyPr/>
          <a:lstStyle/>
          <a:p>
            <a:endParaRPr lang="fa-IR" dirty="0">
              <a:solidFill>
                <a:srgbClr val="895D1D"/>
              </a:solidFill>
            </a:endParaRPr>
          </a:p>
        </p:txBody>
      </p:sp>
      <p:sp>
        <p:nvSpPr>
          <p:cNvPr id="4" name="Slide Number Placeholder 3"/>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spTree>
    <p:extLst>
      <p:ext uri="{BB962C8B-B14F-4D97-AF65-F5344CB8AC3E}">
        <p14:creationId xmlns:p14="http://schemas.microsoft.com/office/powerpoint/2010/main" val="19363484"/>
      </p:ext>
    </p:extLst>
  </p:cSld>
  <p:clrMapOvr>
    <a:masterClrMapping/>
  </p:clrMapOvr>
</p:sldLayout>
</file>

<file path=ppt/slideLayouts/slideLayout19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034579" y="1678195"/>
            <a:ext cx="3422483" cy="1886921"/>
          </a:xfrm>
        </p:spPr>
        <p:txBody>
          <a:bodyPr anchor="b"/>
          <a:lstStyle>
            <a:lvl1pPr algn="l">
              <a:defRPr sz="2800" b="0"/>
            </a:lvl1pPr>
          </a:lstStyle>
          <a:p>
            <a:r>
              <a:rPr lang="en-US" smtClean="0"/>
              <a:t>Click to edit Master title style</a:t>
            </a:r>
            <a:endParaRPr lang="en-US"/>
          </a:p>
        </p:txBody>
      </p:sp>
      <p:sp>
        <p:nvSpPr>
          <p:cNvPr id="3" name="Content Placeholder 2"/>
          <p:cNvSpPr>
            <a:spLocks noGrp="1"/>
          </p:cNvSpPr>
          <p:nvPr>
            <p:ph idx="1"/>
          </p:nvPr>
        </p:nvSpPr>
        <p:spPr>
          <a:xfrm>
            <a:off x="692001" y="559398"/>
            <a:ext cx="4116667" cy="5566765"/>
          </a:xfrm>
        </p:spPr>
        <p:txBody>
          <a:bodyPr anchor="ctr"/>
          <a:lstStyle>
            <a:lvl1pPr>
              <a:defRPr sz="2400"/>
            </a:lvl1pPr>
            <a:lvl2pPr>
              <a:defRPr sz="2200"/>
            </a:lvl2pPr>
            <a:lvl3pPr>
              <a:defRPr sz="2000"/>
            </a:lvl3pPr>
            <a:lvl4pPr>
              <a:defRPr sz="1800"/>
            </a:lvl4pPr>
            <a:lvl5pPr>
              <a:defRPr sz="16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5034579" y="3603812"/>
            <a:ext cx="3411725" cy="2517289"/>
          </a:xfrm>
        </p:spPr>
        <p:txBody>
          <a:bodyPr>
            <a:normAutofit/>
          </a:bodyPr>
          <a:lstStyle>
            <a:lvl1pPr marL="0" indent="0">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7E8ABE8-3B70-4333-B4D3-11BF704745B6}" type="datetimeFigureOut">
              <a:rPr lang="fa-IR" smtClean="0">
                <a:solidFill>
                  <a:srgbClr val="895D1D"/>
                </a:solidFill>
              </a:rPr>
              <a:pPr/>
              <a:t>23/09/1442</a:t>
            </a:fld>
            <a:endParaRPr lang="fa-IR" dirty="0">
              <a:solidFill>
                <a:srgbClr val="895D1D"/>
              </a:solidFill>
            </a:endParaRPr>
          </a:p>
        </p:txBody>
      </p:sp>
      <p:sp>
        <p:nvSpPr>
          <p:cNvPr id="6" name="Footer Placeholder 5"/>
          <p:cNvSpPr>
            <a:spLocks noGrp="1"/>
          </p:cNvSpPr>
          <p:nvPr>
            <p:ph type="ftr" sz="quarter" idx="11"/>
          </p:nvPr>
        </p:nvSpPr>
        <p:spPr/>
        <p:txBody>
          <a:bodyPr/>
          <a:lstStyle/>
          <a:p>
            <a:endParaRPr lang="fa-IR" dirty="0">
              <a:solidFill>
                <a:srgbClr val="895D1D"/>
              </a:solidFill>
            </a:endParaRPr>
          </a:p>
        </p:txBody>
      </p:sp>
      <p:sp>
        <p:nvSpPr>
          <p:cNvPr id="7" name="Slide Number Placeholder 6"/>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spTree>
    <p:extLst>
      <p:ext uri="{BB962C8B-B14F-4D97-AF65-F5344CB8AC3E}">
        <p14:creationId xmlns:p14="http://schemas.microsoft.com/office/powerpoint/2010/main" val="3712803062"/>
      </p:ext>
    </p:extLst>
  </p:cSld>
  <p:clrMapOvr>
    <a:masterClrMapping/>
  </p:clrMapOvr>
</p:sldLayout>
</file>

<file path=ppt/slideLayouts/slideLayout19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731" y="4668818"/>
            <a:ext cx="7767021" cy="644729"/>
          </a:xfrm>
        </p:spPr>
        <p:txBody>
          <a:bodyPr anchor="b"/>
          <a:lstStyle>
            <a:lvl1pPr algn="ctr">
              <a:defRPr sz="2800" b="0"/>
            </a:lvl1pPr>
          </a:lstStyle>
          <a:p>
            <a:r>
              <a:rPr lang="en-US" smtClean="0"/>
              <a:t>Click to edit Master title style</a:t>
            </a:r>
            <a:endParaRPr lang="en-US"/>
          </a:p>
        </p:txBody>
      </p:sp>
      <p:sp>
        <p:nvSpPr>
          <p:cNvPr id="3" name="Picture Placeholder 2"/>
          <p:cNvSpPr>
            <a:spLocks noGrp="1"/>
          </p:cNvSpPr>
          <p:nvPr>
            <p:ph type="pic" idx="1"/>
          </p:nvPr>
        </p:nvSpPr>
        <p:spPr>
          <a:xfrm rot="240000">
            <a:off x="2183792" y="666965"/>
            <a:ext cx="4772156" cy="3598016"/>
          </a:xfrm>
          <a:solidFill>
            <a:srgbClr val="FFFFFF">
              <a:shade val="85000"/>
            </a:srgbClr>
          </a:solidFill>
          <a:ln w="190500" cap="sq">
            <a:solidFill>
              <a:srgbClr val="FFFFFF"/>
            </a:solidFill>
            <a:miter lim="800000"/>
          </a:ln>
          <a:effectLst>
            <a:outerShdw blurRad="65000" dist="50800" dir="12900000" kx="195000" ky="145000" algn="tl" rotWithShape="0">
              <a:srgbClr val="000000">
                <a:alpha val="24000"/>
              </a:srgbClr>
            </a:outerShdw>
          </a:effectLst>
          <a:scene3d>
            <a:camera prst="orthographicFront">
              <a:rot lat="0" lon="0" rev="360000"/>
            </a:camera>
            <a:lightRig rig="twoPt" dir="t">
              <a:rot lat="0" lon="0" rev="7200000"/>
            </a:lightRig>
          </a:scene3d>
          <a:sp3d contourW="12700">
            <a:bevelT w="25400" h="19050"/>
            <a:contourClr>
              <a:srgbClr val="969696"/>
            </a:contourClr>
          </a:sp3d>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688489" y="5324306"/>
            <a:ext cx="7756264" cy="804862"/>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7E8ABE8-3B70-4333-B4D3-11BF704745B6}" type="datetimeFigureOut">
              <a:rPr lang="fa-IR" smtClean="0">
                <a:solidFill>
                  <a:srgbClr val="895D1D"/>
                </a:solidFill>
              </a:rPr>
              <a:pPr/>
              <a:t>23/09/1442</a:t>
            </a:fld>
            <a:endParaRPr lang="fa-IR" dirty="0">
              <a:solidFill>
                <a:srgbClr val="895D1D"/>
              </a:solidFill>
            </a:endParaRPr>
          </a:p>
        </p:txBody>
      </p:sp>
      <p:sp>
        <p:nvSpPr>
          <p:cNvPr id="6" name="Footer Placeholder 5"/>
          <p:cNvSpPr>
            <a:spLocks noGrp="1"/>
          </p:cNvSpPr>
          <p:nvPr>
            <p:ph type="ftr" sz="quarter" idx="11"/>
          </p:nvPr>
        </p:nvSpPr>
        <p:spPr/>
        <p:txBody>
          <a:bodyPr/>
          <a:lstStyle/>
          <a:p>
            <a:endParaRPr lang="fa-IR" dirty="0">
              <a:solidFill>
                <a:srgbClr val="895D1D"/>
              </a:solidFill>
            </a:endParaRPr>
          </a:p>
        </p:txBody>
      </p:sp>
      <p:sp>
        <p:nvSpPr>
          <p:cNvPr id="7" name="Slide Number Placeholder 6"/>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spTree>
    <p:extLst>
      <p:ext uri="{BB962C8B-B14F-4D97-AF65-F5344CB8AC3E}">
        <p14:creationId xmlns:p14="http://schemas.microsoft.com/office/powerpoint/2010/main" val="1501950083"/>
      </p:ext>
    </p:extLst>
  </p:cSld>
  <p:clrMapOvr>
    <a:masterClrMapping/>
  </p:clrMapOvr>
</p:sldLayout>
</file>

<file path=ppt/slideLayouts/slideLayout19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nchor="ct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7E8ABE8-3B70-4333-B4D3-11BF704745B6}" type="datetimeFigureOut">
              <a:rPr lang="fa-IR" smtClean="0">
                <a:solidFill>
                  <a:srgbClr val="895D1D"/>
                </a:solidFill>
              </a:rPr>
              <a:pPr/>
              <a:t>23/09/1442</a:t>
            </a:fld>
            <a:endParaRPr lang="fa-IR" dirty="0">
              <a:solidFill>
                <a:srgbClr val="895D1D"/>
              </a:solidFill>
            </a:endParaRPr>
          </a:p>
        </p:txBody>
      </p:sp>
      <p:sp>
        <p:nvSpPr>
          <p:cNvPr id="5" name="Footer Placeholder 4"/>
          <p:cNvSpPr>
            <a:spLocks noGrp="1"/>
          </p:cNvSpPr>
          <p:nvPr>
            <p:ph type="ftr" sz="quarter" idx="11"/>
          </p:nvPr>
        </p:nvSpPr>
        <p:spPr/>
        <p:txBody>
          <a:bodyPr/>
          <a:lstStyle/>
          <a:p>
            <a:endParaRPr lang="fa-IR" dirty="0">
              <a:solidFill>
                <a:srgbClr val="895D1D"/>
              </a:solidFill>
            </a:endParaRPr>
          </a:p>
        </p:txBody>
      </p:sp>
      <p:sp>
        <p:nvSpPr>
          <p:cNvPr id="6" name="Slide Number Placeholder 5"/>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grpSp>
        <p:nvGrpSpPr>
          <p:cNvPr id="11" name="Group 10"/>
          <p:cNvGrpSpPr/>
          <p:nvPr/>
        </p:nvGrpSpPr>
        <p:grpSpPr>
          <a:xfrm>
            <a:off x="1172584" y="1392217"/>
            <a:ext cx="6779110" cy="923330"/>
            <a:chOff x="1172584" y="1381459"/>
            <a:chExt cx="6779110" cy="923330"/>
          </a:xfrm>
        </p:grpSpPr>
        <p:sp>
          <p:nvSpPr>
            <p:cNvPr id="15" name="TextBox 14"/>
            <p:cNvSpPr txBox="1"/>
            <p:nvPr/>
          </p:nvSpPr>
          <p:spPr>
            <a:xfrm>
              <a:off x="4147073" y="1381459"/>
              <a:ext cx="877163" cy="923330"/>
            </a:xfrm>
            <a:prstGeom prst="rect">
              <a:avLst/>
            </a:prstGeom>
            <a:noFill/>
          </p:spPr>
          <p:txBody>
            <a:bodyPr wrap="none" rtlCol="0">
              <a:spAutoFit/>
            </a:bodyPr>
            <a:lstStyle/>
            <a:p>
              <a:r>
                <a:rPr lang="en-US" sz="5400" dirty="0">
                  <a:solidFill>
                    <a:srgbClr val="895D1D">
                      <a:lumMod val="60000"/>
                      <a:lumOff val="40000"/>
                    </a:srgbClr>
                  </a:solidFill>
                  <a:latin typeface="Wingdings" pitchFamily="2" charset="2"/>
                </a:rPr>
                <a:t></a:t>
              </a:r>
            </a:p>
          </p:txBody>
        </p:sp>
        <p:cxnSp>
          <p:nvCxnSpPr>
            <p:cNvPr id="16" name="Straight Connector 15"/>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4159058895"/>
      </p:ext>
    </p:extLst>
  </p:cSld>
  <p:clrMapOvr>
    <a:masterClrMapping/>
  </p:clrMapOvr>
</p:sldLayout>
</file>

<file path=ppt/slideLayouts/slideLayout19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66560" y="559398"/>
            <a:ext cx="1678193" cy="5566765"/>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88488" y="849854"/>
            <a:ext cx="5507917" cy="5023821"/>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7E8ABE8-3B70-4333-B4D3-11BF704745B6}" type="datetimeFigureOut">
              <a:rPr lang="fa-IR" smtClean="0">
                <a:solidFill>
                  <a:srgbClr val="895D1D"/>
                </a:solidFill>
              </a:rPr>
              <a:pPr/>
              <a:t>23/09/1442</a:t>
            </a:fld>
            <a:endParaRPr lang="fa-IR" dirty="0">
              <a:solidFill>
                <a:srgbClr val="895D1D"/>
              </a:solidFill>
            </a:endParaRPr>
          </a:p>
        </p:txBody>
      </p:sp>
      <p:sp>
        <p:nvSpPr>
          <p:cNvPr id="5" name="Footer Placeholder 4"/>
          <p:cNvSpPr>
            <a:spLocks noGrp="1"/>
          </p:cNvSpPr>
          <p:nvPr>
            <p:ph type="ftr" sz="quarter" idx="11"/>
          </p:nvPr>
        </p:nvSpPr>
        <p:spPr/>
        <p:txBody>
          <a:bodyPr/>
          <a:lstStyle/>
          <a:p>
            <a:endParaRPr lang="fa-IR" dirty="0">
              <a:solidFill>
                <a:srgbClr val="895D1D"/>
              </a:solidFill>
            </a:endParaRPr>
          </a:p>
        </p:txBody>
      </p:sp>
      <p:sp>
        <p:nvSpPr>
          <p:cNvPr id="6" name="Slide Number Placeholder 5"/>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grpSp>
        <p:nvGrpSpPr>
          <p:cNvPr id="11" name="Group 10"/>
          <p:cNvGrpSpPr/>
          <p:nvPr/>
        </p:nvGrpSpPr>
        <p:grpSpPr>
          <a:xfrm rot="5400000">
            <a:off x="3909050" y="2880823"/>
            <a:ext cx="5480154" cy="923330"/>
            <a:chOff x="1815339" y="1381459"/>
            <a:chExt cx="5480154" cy="923330"/>
          </a:xfrm>
        </p:grpSpPr>
        <p:sp>
          <p:nvSpPr>
            <p:cNvPr id="12" name="TextBox 11"/>
            <p:cNvSpPr txBox="1"/>
            <p:nvPr/>
          </p:nvSpPr>
          <p:spPr>
            <a:xfrm>
              <a:off x="4147073" y="1381459"/>
              <a:ext cx="877163" cy="923330"/>
            </a:xfrm>
            <a:prstGeom prst="rect">
              <a:avLst/>
            </a:prstGeom>
            <a:noFill/>
          </p:spPr>
          <p:txBody>
            <a:bodyPr wrap="none" rtlCol="0">
              <a:spAutoFit/>
            </a:bodyPr>
            <a:lstStyle/>
            <a:p>
              <a:r>
                <a:rPr lang="en-US" sz="5400" dirty="0">
                  <a:solidFill>
                    <a:srgbClr val="895D1D">
                      <a:lumMod val="60000"/>
                      <a:lumOff val="40000"/>
                    </a:srgbClr>
                  </a:solidFill>
                  <a:latin typeface="Wingdings" pitchFamily="2" charset="2"/>
                </a:rPr>
                <a:t></a:t>
              </a:r>
            </a:p>
          </p:txBody>
        </p:sp>
        <p:cxnSp>
          <p:nvCxnSpPr>
            <p:cNvPr id="13" name="Straight Connector 12"/>
            <p:cNvCxnSpPr/>
            <p:nvPr/>
          </p:nvCxnSpPr>
          <p:spPr>
            <a:xfrm flipH="1" flipV="1">
              <a:off x="1815339" y="1924709"/>
              <a:ext cx="2468880" cy="2505"/>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rot="10800000">
              <a:off x="4826613" y="1927417"/>
              <a:ext cx="2468880"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989604289"/>
      </p:ext>
    </p:extLst>
  </p:cSld>
  <p:clrMapOvr>
    <a:masterClrMapping/>
  </p:clrMapOvr>
</p:sldLayout>
</file>

<file path=ppt/slideLayouts/slideLayout199.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3">
        <a:schemeClr val="bg2"/>
      </p:bgRef>
    </p:bg>
    <p:spTree>
      <p:nvGrpSpPr>
        <p:cNvPr id="1" name=""/>
        <p:cNvGrpSpPr/>
        <p:nvPr/>
      </p:nvGrpSpPr>
      <p:grpSpPr>
        <a:xfrm>
          <a:off x="0" y="0"/>
          <a:ext cx="0" cy="0"/>
          <a:chOff x="0" y="0"/>
          <a:chExt cx="0" cy="0"/>
        </a:xfrm>
      </p:grpSpPr>
      <p:pic>
        <p:nvPicPr>
          <p:cNvPr id="7" name="Picture 6" descr="CoverOverlay.png"/>
          <p:cNvPicPr>
            <a:picLocks noChangeAspect="1"/>
          </p:cNvPicPr>
          <p:nvPr/>
        </p:nvPicPr>
        <p:blipFill>
          <a:blip r:embed="rId2" cstate="print"/>
          <a:stretch>
            <a:fillRect/>
          </a:stretch>
        </p:blipFill>
        <p:spPr>
          <a:xfrm>
            <a:off x="0" y="0"/>
            <a:ext cx="9144000" cy="6858000"/>
          </a:xfrm>
          <a:prstGeom prst="rect">
            <a:avLst/>
          </a:prstGeom>
        </p:spPr>
      </p:pic>
      <p:sp>
        <p:nvSpPr>
          <p:cNvPr id="4" name="Date Placeholder 3"/>
          <p:cNvSpPr>
            <a:spLocks noGrp="1"/>
          </p:cNvSpPr>
          <p:nvPr>
            <p:ph type="dt" sz="half" idx="10"/>
          </p:nvPr>
        </p:nvSpPr>
        <p:spPr/>
        <p:txBody>
          <a:bodyPr/>
          <a:lstStyle>
            <a:lvl1pPr>
              <a:defRPr>
                <a:solidFill>
                  <a:schemeClr val="tx2"/>
                </a:solidFill>
              </a:defRPr>
            </a:lvl1pPr>
          </a:lstStyle>
          <a:p>
            <a:fld id="{D7E8ABE8-3B70-4333-B4D3-11BF704745B6}" type="datetimeFigureOut">
              <a:rPr lang="fa-IR" smtClean="0">
                <a:solidFill>
                  <a:srgbClr val="ECE9C6"/>
                </a:solidFill>
              </a:rPr>
              <a:pPr/>
              <a:t>23/09/1442</a:t>
            </a:fld>
            <a:endParaRPr lang="fa-IR" dirty="0">
              <a:solidFill>
                <a:srgbClr val="ECE9C6"/>
              </a:solidFill>
            </a:endParaRPr>
          </a:p>
        </p:txBody>
      </p:sp>
      <p:sp>
        <p:nvSpPr>
          <p:cNvPr id="5" name="Footer Placeholder 4"/>
          <p:cNvSpPr>
            <a:spLocks noGrp="1"/>
          </p:cNvSpPr>
          <p:nvPr>
            <p:ph type="ftr" sz="quarter" idx="11"/>
          </p:nvPr>
        </p:nvSpPr>
        <p:spPr/>
        <p:txBody>
          <a:bodyPr/>
          <a:lstStyle>
            <a:lvl1pPr>
              <a:defRPr>
                <a:solidFill>
                  <a:schemeClr val="tx2"/>
                </a:solidFill>
              </a:defRPr>
            </a:lvl1pPr>
          </a:lstStyle>
          <a:p>
            <a:endParaRPr lang="fa-IR" dirty="0">
              <a:solidFill>
                <a:srgbClr val="ECE9C6"/>
              </a:solidFill>
            </a:endParaRPr>
          </a:p>
        </p:txBody>
      </p:sp>
      <p:sp>
        <p:nvSpPr>
          <p:cNvPr id="6" name="Slide Number Placeholder 5"/>
          <p:cNvSpPr>
            <a:spLocks noGrp="1"/>
          </p:cNvSpPr>
          <p:nvPr>
            <p:ph type="sldNum" sz="quarter" idx="12"/>
          </p:nvPr>
        </p:nvSpPr>
        <p:spPr/>
        <p:txBody>
          <a:bodyPr/>
          <a:lstStyle>
            <a:lvl1pPr>
              <a:defRPr>
                <a:solidFill>
                  <a:schemeClr val="tx2"/>
                </a:solidFill>
              </a:defRPr>
            </a:lvl1pPr>
          </a:lstStyle>
          <a:p>
            <a:fld id="{858DA87A-3E35-46CE-9A7B-EEA76CC62240}" type="slidenum">
              <a:rPr lang="fa-IR" smtClean="0">
                <a:solidFill>
                  <a:srgbClr val="ECE9C6"/>
                </a:solidFill>
              </a:rPr>
              <a:pPr/>
              <a:t>‹#›</a:t>
            </a:fld>
            <a:endParaRPr lang="fa-IR" dirty="0">
              <a:solidFill>
                <a:srgbClr val="ECE9C6"/>
              </a:solidFill>
            </a:endParaRPr>
          </a:p>
        </p:txBody>
      </p:sp>
      <p:grpSp>
        <p:nvGrpSpPr>
          <p:cNvPr id="8" name="Group 7"/>
          <p:cNvGrpSpPr/>
          <p:nvPr/>
        </p:nvGrpSpPr>
        <p:grpSpPr>
          <a:xfrm>
            <a:off x="1194101" y="2887530"/>
            <a:ext cx="6779110" cy="923330"/>
            <a:chOff x="1172584" y="1381459"/>
            <a:chExt cx="6779110" cy="923330"/>
          </a:xfrm>
          <a:effectLst>
            <a:outerShdw blurRad="38100" dist="12700" dir="16200000" rotWithShape="0">
              <a:prstClr val="black">
                <a:alpha val="30000"/>
              </a:prstClr>
            </a:outerShdw>
          </a:effectLst>
        </p:grpSpPr>
        <p:sp>
          <p:nvSpPr>
            <p:cNvPr id="9" name="TextBox 8"/>
            <p:cNvSpPr txBox="1"/>
            <p:nvPr/>
          </p:nvSpPr>
          <p:spPr>
            <a:xfrm>
              <a:off x="4147073" y="1381459"/>
              <a:ext cx="877163" cy="923330"/>
            </a:xfrm>
            <a:prstGeom prst="rect">
              <a:avLst/>
            </a:prstGeom>
            <a:noFill/>
          </p:spPr>
          <p:txBody>
            <a:bodyPr wrap="none" rtlCol="0">
              <a:spAutoFit/>
            </a:bodyPr>
            <a:lstStyle/>
            <a:p>
              <a:r>
                <a:rPr lang="en-US" sz="5400" dirty="0">
                  <a:ln w="3175">
                    <a:solidFill>
                      <a:srgbClr val="ECE9C6">
                        <a:alpha val="60000"/>
                      </a:srgbClr>
                    </a:solidFill>
                  </a:ln>
                  <a:solidFill>
                    <a:srgbClr val="ECE9C6">
                      <a:lumMod val="90000"/>
                    </a:srgbClr>
                  </a:solidFill>
                  <a:effectLst>
                    <a:outerShdw blurRad="34925" dist="12700" dir="14400000" algn="ctr" rotWithShape="0">
                      <a:srgbClr val="000000">
                        <a:alpha val="21000"/>
                      </a:srgbClr>
                    </a:outerShdw>
                  </a:effectLst>
                  <a:latin typeface="Wingdings" pitchFamily="2" charset="2"/>
                </a:rPr>
                <a:t></a:t>
              </a:r>
            </a:p>
          </p:txBody>
        </p:sp>
        <p:cxnSp>
          <p:nvCxnSpPr>
            <p:cNvPr id="10" name="Straight Connector 9"/>
            <p:cNvCxnSpPr/>
            <p:nvPr/>
          </p:nvCxnSpPr>
          <p:spPr>
            <a:xfrm rot="10800000">
              <a:off x="1172584" y="1925620"/>
              <a:ext cx="3119718" cy="1588"/>
            </a:xfrm>
            <a:prstGeom prst="line">
              <a:avLst/>
            </a:prstGeom>
            <a:ln>
              <a:solidFill>
                <a:schemeClr val="tx2">
                  <a:lumMod val="90000"/>
                </a:schemeClr>
              </a:solidFill>
            </a:ln>
            <a:effectLst/>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rot="10800000">
              <a:off x="4831976" y="1922930"/>
              <a:ext cx="3119718" cy="1588"/>
            </a:xfrm>
            <a:prstGeom prst="line">
              <a:avLst/>
            </a:prstGeom>
            <a:ln>
              <a:solidFill>
                <a:schemeClr val="tx2">
                  <a:lumMod val="90000"/>
                </a:schemeClr>
              </a:solidFill>
            </a:ln>
            <a:effectLst/>
          </p:spPr>
          <p:style>
            <a:lnRef idx="1">
              <a:schemeClr val="accent1"/>
            </a:lnRef>
            <a:fillRef idx="0">
              <a:schemeClr val="accent1"/>
            </a:fillRef>
            <a:effectRef idx="0">
              <a:schemeClr val="accent1"/>
            </a:effectRef>
            <a:fontRef idx="minor">
              <a:schemeClr val="tx1"/>
            </a:fontRef>
          </p:style>
        </p:cxnSp>
      </p:grpSp>
      <p:sp>
        <p:nvSpPr>
          <p:cNvPr id="2" name="Title 1"/>
          <p:cNvSpPr>
            <a:spLocks noGrp="1"/>
          </p:cNvSpPr>
          <p:nvPr>
            <p:ph type="ctrTitle"/>
          </p:nvPr>
        </p:nvSpPr>
        <p:spPr>
          <a:xfrm>
            <a:off x="1183341" y="1387737"/>
            <a:ext cx="6777318" cy="1731982"/>
          </a:xfrm>
        </p:spPr>
        <p:txBody>
          <a:bodyPr anchor="b"/>
          <a:lstStyle>
            <a:lvl1pPr>
              <a:defRPr>
                <a:ln w="3175">
                  <a:solidFill>
                    <a:schemeClr val="tx1">
                      <a:alpha val="65000"/>
                    </a:schemeClr>
                  </a:solidFill>
                </a:ln>
                <a:solidFill>
                  <a:schemeClr val="tx1"/>
                </a:solidFill>
                <a:effectLst>
                  <a:outerShdw blurRad="25400" dist="12700" dir="14220000" rotWithShape="0">
                    <a:prstClr val="black">
                      <a:alpha val="50000"/>
                    </a:prstClr>
                  </a:outerShdw>
                </a:effectLst>
              </a:defRPr>
            </a:lvl1pPr>
          </a:lstStyle>
          <a:p>
            <a:r>
              <a:rPr lang="en-US" smtClean="0"/>
              <a:t>Click to edit Master title style</a:t>
            </a:r>
            <a:endParaRPr lang="en-US" dirty="0"/>
          </a:p>
        </p:txBody>
      </p:sp>
      <p:sp>
        <p:nvSpPr>
          <p:cNvPr id="3" name="Subtitle 2"/>
          <p:cNvSpPr>
            <a:spLocks noGrp="1"/>
          </p:cNvSpPr>
          <p:nvPr>
            <p:ph type="subTitle" idx="1"/>
          </p:nvPr>
        </p:nvSpPr>
        <p:spPr>
          <a:xfrm>
            <a:off x="1371600" y="3767862"/>
            <a:ext cx="6400800" cy="1752600"/>
          </a:xfrm>
        </p:spPr>
        <p:txBody>
          <a:bodyPr/>
          <a:lstStyle>
            <a:lvl1pPr marL="0" indent="0" algn="ctr">
              <a:buNone/>
              <a:defRPr>
                <a:solidFill>
                  <a:schemeClr val="tx1"/>
                </a:solidFill>
                <a:effectLst>
                  <a:outerShdw blurRad="34925" dist="12700" dir="14400000" rotWithShape="0">
                    <a:prstClr val="black">
                      <a:alpha val="21000"/>
                    </a:prstClr>
                  </a:outerShdw>
                </a:effectLs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Tree>
    <p:extLst>
      <p:ext uri="{BB962C8B-B14F-4D97-AF65-F5344CB8AC3E}">
        <p14:creationId xmlns:p14="http://schemas.microsoft.com/office/powerpoint/2010/main" val="2785789290"/>
      </p:ext>
    </p:extLst>
  </p:cSld>
  <p:clrMapOvr>
    <a:overrideClrMapping bg1="dk1" tx1="lt1" bg2="dk2" tx2="lt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bg>
      <p:bgRef idx="1002">
        <a:schemeClr val="bg1"/>
      </p:bgRef>
    </p:bg>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7E8ABE8-3B70-4333-B4D3-11BF704745B6}" type="datetimeFigureOut">
              <a:rPr lang="fa-IR" smtClean="0">
                <a:solidFill>
                  <a:srgbClr val="895D1D"/>
                </a:solidFill>
              </a:rPr>
              <a:pPr/>
              <a:t>23/09/1442</a:t>
            </a:fld>
            <a:endParaRPr lang="fa-IR" dirty="0">
              <a:solidFill>
                <a:srgbClr val="895D1D"/>
              </a:solidFill>
            </a:endParaRPr>
          </a:p>
        </p:txBody>
      </p:sp>
      <p:sp>
        <p:nvSpPr>
          <p:cNvPr id="5" name="Footer Placeholder 4"/>
          <p:cNvSpPr>
            <a:spLocks noGrp="1"/>
          </p:cNvSpPr>
          <p:nvPr>
            <p:ph type="ftr" sz="quarter" idx="11"/>
          </p:nvPr>
        </p:nvSpPr>
        <p:spPr/>
        <p:txBody>
          <a:bodyPr/>
          <a:lstStyle/>
          <a:p>
            <a:endParaRPr lang="fa-IR" dirty="0">
              <a:solidFill>
                <a:srgbClr val="895D1D"/>
              </a:solidFill>
            </a:endParaRPr>
          </a:p>
        </p:txBody>
      </p:sp>
      <p:sp>
        <p:nvSpPr>
          <p:cNvPr id="6" name="Slide Number Placeholder 5"/>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sp>
        <p:nvSpPr>
          <p:cNvPr id="11" name="Title 10"/>
          <p:cNvSpPr>
            <a:spLocks noGrp="1"/>
          </p:cNvSpPr>
          <p:nvPr>
            <p:ph type="title"/>
          </p:nvPr>
        </p:nvSpPr>
        <p:spPr/>
        <p:txBody>
          <a:bodyPr/>
          <a:lstStyle/>
          <a:p>
            <a:r>
              <a:rPr lang="en-US" smtClean="0"/>
              <a:t>Click to edit Master title style</a:t>
            </a:r>
            <a:endParaRPr lang="en-US"/>
          </a:p>
        </p:txBody>
      </p:sp>
      <p:grpSp>
        <p:nvGrpSpPr>
          <p:cNvPr id="12" name="Group 11"/>
          <p:cNvGrpSpPr/>
          <p:nvPr/>
        </p:nvGrpSpPr>
        <p:grpSpPr>
          <a:xfrm>
            <a:off x="1172584" y="1392217"/>
            <a:ext cx="6779110" cy="923330"/>
            <a:chOff x="1172584" y="1381459"/>
            <a:chExt cx="6779110" cy="923330"/>
          </a:xfrm>
        </p:grpSpPr>
        <p:sp>
          <p:nvSpPr>
            <p:cNvPr id="13" name="TextBox 12"/>
            <p:cNvSpPr txBox="1"/>
            <p:nvPr/>
          </p:nvSpPr>
          <p:spPr>
            <a:xfrm>
              <a:off x="4147073" y="1381459"/>
              <a:ext cx="877163" cy="923330"/>
            </a:xfrm>
            <a:prstGeom prst="rect">
              <a:avLst/>
            </a:prstGeom>
            <a:noFill/>
          </p:spPr>
          <p:txBody>
            <a:bodyPr wrap="none" rtlCol="0">
              <a:spAutoFit/>
            </a:bodyPr>
            <a:lstStyle/>
            <a:p>
              <a:r>
                <a:rPr lang="en-US" sz="5400" dirty="0">
                  <a:solidFill>
                    <a:srgbClr val="895D1D">
                      <a:lumMod val="60000"/>
                      <a:lumOff val="40000"/>
                    </a:srgbClr>
                  </a:solidFill>
                  <a:latin typeface="Wingdings" pitchFamily="2" charset="2"/>
                </a:rPr>
                <a:t></a:t>
              </a:r>
            </a:p>
          </p:txBody>
        </p:sp>
        <p:cxnSp>
          <p:nvCxnSpPr>
            <p:cNvPr id="14" name="Straight Connector 13"/>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4253127665"/>
      </p:ext>
    </p:extLst>
  </p:cSld>
  <p:clrMapOvr>
    <a:overrideClrMapping bg1="lt1" tx1="dk1" bg2="lt2" tx2="dk2" accent1="accent1" accent2="accent2" accent3="accent3" accent4="accent4" accent5="accent5" accent6="accent6" hlink="hlink" folHlink="folHlink"/>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731" y="4668818"/>
            <a:ext cx="7767021" cy="644729"/>
          </a:xfrm>
        </p:spPr>
        <p:txBody>
          <a:bodyPr anchor="b"/>
          <a:lstStyle>
            <a:lvl1pPr algn="ctr">
              <a:defRPr sz="2800" b="0"/>
            </a:lvl1pPr>
          </a:lstStyle>
          <a:p>
            <a:r>
              <a:rPr lang="en-US" smtClean="0"/>
              <a:t>Click to edit Master title style</a:t>
            </a:r>
            <a:endParaRPr lang="en-US"/>
          </a:p>
        </p:txBody>
      </p:sp>
      <p:sp>
        <p:nvSpPr>
          <p:cNvPr id="3" name="Picture Placeholder 2"/>
          <p:cNvSpPr>
            <a:spLocks noGrp="1"/>
          </p:cNvSpPr>
          <p:nvPr>
            <p:ph type="pic" idx="1"/>
          </p:nvPr>
        </p:nvSpPr>
        <p:spPr>
          <a:xfrm rot="240000">
            <a:off x="2183792" y="666965"/>
            <a:ext cx="4772156" cy="3598016"/>
          </a:xfrm>
          <a:solidFill>
            <a:srgbClr val="FFFFFF">
              <a:shade val="85000"/>
            </a:srgbClr>
          </a:solidFill>
          <a:ln w="190500" cap="sq">
            <a:solidFill>
              <a:srgbClr val="FFFFFF"/>
            </a:solidFill>
            <a:miter lim="800000"/>
          </a:ln>
          <a:effectLst>
            <a:outerShdw blurRad="65000" dist="50800" dir="12900000" kx="195000" ky="145000" algn="tl" rotWithShape="0">
              <a:srgbClr val="000000">
                <a:alpha val="24000"/>
              </a:srgbClr>
            </a:outerShdw>
          </a:effectLst>
          <a:scene3d>
            <a:camera prst="orthographicFront">
              <a:rot lat="0" lon="0" rev="360000"/>
            </a:camera>
            <a:lightRig rig="twoPt" dir="t">
              <a:rot lat="0" lon="0" rev="7200000"/>
            </a:lightRig>
          </a:scene3d>
          <a:sp3d contourW="12700">
            <a:bevelT w="25400" h="19050"/>
            <a:contourClr>
              <a:srgbClr val="969696"/>
            </a:contourClr>
          </a:sp3d>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688489" y="5324306"/>
            <a:ext cx="7756264" cy="804862"/>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7E8ABE8-3B70-4333-B4D3-11BF704745B6}" type="datetimeFigureOut">
              <a:rPr lang="fa-IR" smtClean="0">
                <a:solidFill>
                  <a:srgbClr val="895D1D"/>
                </a:solidFill>
              </a:rPr>
              <a:pPr/>
              <a:t>23/09/1442</a:t>
            </a:fld>
            <a:endParaRPr lang="fa-IR" dirty="0">
              <a:solidFill>
                <a:srgbClr val="895D1D"/>
              </a:solidFill>
            </a:endParaRPr>
          </a:p>
        </p:txBody>
      </p:sp>
      <p:sp>
        <p:nvSpPr>
          <p:cNvPr id="6" name="Footer Placeholder 5"/>
          <p:cNvSpPr>
            <a:spLocks noGrp="1"/>
          </p:cNvSpPr>
          <p:nvPr>
            <p:ph type="ftr" sz="quarter" idx="11"/>
          </p:nvPr>
        </p:nvSpPr>
        <p:spPr/>
        <p:txBody>
          <a:bodyPr/>
          <a:lstStyle/>
          <a:p>
            <a:endParaRPr lang="fa-IR" dirty="0">
              <a:solidFill>
                <a:srgbClr val="895D1D"/>
              </a:solidFill>
            </a:endParaRPr>
          </a:p>
        </p:txBody>
      </p:sp>
      <p:sp>
        <p:nvSpPr>
          <p:cNvPr id="7" name="Slide Number Placeholder 6"/>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spTree>
    <p:extLst>
      <p:ext uri="{BB962C8B-B14F-4D97-AF65-F5344CB8AC3E}">
        <p14:creationId xmlns:p14="http://schemas.microsoft.com/office/powerpoint/2010/main" val="1680527727"/>
      </p:ext>
    </p:extLst>
  </p:cSld>
  <p:clrMapOvr>
    <a:masterClrMapping/>
  </p:clrMapOvr>
</p:sldLayout>
</file>

<file path=ppt/slideLayouts/slideLayout200.xml><?xml version="1.0" encoding="utf-8"?>
<p:sldLayout xmlns:a="http://schemas.openxmlformats.org/drawingml/2006/main" xmlns:r="http://schemas.openxmlformats.org/officeDocument/2006/relationships" xmlns:p="http://schemas.openxmlformats.org/presentationml/2006/main" type="obj" preserve="1">
  <p:cSld name="Title and Content">
    <p:bg>
      <p:bgRef idx="1002">
        <a:schemeClr val="bg1"/>
      </p:bgRef>
    </p:bg>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7E8ABE8-3B70-4333-B4D3-11BF704745B6}" type="datetimeFigureOut">
              <a:rPr lang="fa-IR" smtClean="0">
                <a:solidFill>
                  <a:srgbClr val="895D1D"/>
                </a:solidFill>
              </a:rPr>
              <a:pPr/>
              <a:t>23/09/1442</a:t>
            </a:fld>
            <a:endParaRPr lang="fa-IR" dirty="0">
              <a:solidFill>
                <a:srgbClr val="895D1D"/>
              </a:solidFill>
            </a:endParaRPr>
          </a:p>
        </p:txBody>
      </p:sp>
      <p:sp>
        <p:nvSpPr>
          <p:cNvPr id="5" name="Footer Placeholder 4"/>
          <p:cNvSpPr>
            <a:spLocks noGrp="1"/>
          </p:cNvSpPr>
          <p:nvPr>
            <p:ph type="ftr" sz="quarter" idx="11"/>
          </p:nvPr>
        </p:nvSpPr>
        <p:spPr/>
        <p:txBody>
          <a:bodyPr/>
          <a:lstStyle/>
          <a:p>
            <a:endParaRPr lang="fa-IR" dirty="0">
              <a:solidFill>
                <a:srgbClr val="895D1D"/>
              </a:solidFill>
            </a:endParaRPr>
          </a:p>
        </p:txBody>
      </p:sp>
      <p:sp>
        <p:nvSpPr>
          <p:cNvPr id="6" name="Slide Number Placeholder 5"/>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sp>
        <p:nvSpPr>
          <p:cNvPr id="11" name="Title 10"/>
          <p:cNvSpPr>
            <a:spLocks noGrp="1"/>
          </p:cNvSpPr>
          <p:nvPr>
            <p:ph type="title"/>
          </p:nvPr>
        </p:nvSpPr>
        <p:spPr/>
        <p:txBody>
          <a:bodyPr/>
          <a:lstStyle/>
          <a:p>
            <a:r>
              <a:rPr lang="en-US" smtClean="0"/>
              <a:t>Click to edit Master title style</a:t>
            </a:r>
            <a:endParaRPr lang="en-US"/>
          </a:p>
        </p:txBody>
      </p:sp>
      <p:grpSp>
        <p:nvGrpSpPr>
          <p:cNvPr id="12" name="Group 11"/>
          <p:cNvGrpSpPr/>
          <p:nvPr/>
        </p:nvGrpSpPr>
        <p:grpSpPr>
          <a:xfrm>
            <a:off x="1172584" y="1392217"/>
            <a:ext cx="6779110" cy="923330"/>
            <a:chOff x="1172584" y="1381459"/>
            <a:chExt cx="6779110" cy="923330"/>
          </a:xfrm>
        </p:grpSpPr>
        <p:sp>
          <p:nvSpPr>
            <p:cNvPr id="13" name="TextBox 12"/>
            <p:cNvSpPr txBox="1"/>
            <p:nvPr/>
          </p:nvSpPr>
          <p:spPr>
            <a:xfrm>
              <a:off x="4147073" y="1381459"/>
              <a:ext cx="877163" cy="923330"/>
            </a:xfrm>
            <a:prstGeom prst="rect">
              <a:avLst/>
            </a:prstGeom>
            <a:noFill/>
          </p:spPr>
          <p:txBody>
            <a:bodyPr wrap="none" rtlCol="0">
              <a:spAutoFit/>
            </a:bodyPr>
            <a:lstStyle/>
            <a:p>
              <a:r>
                <a:rPr lang="en-US" sz="5400" dirty="0">
                  <a:solidFill>
                    <a:srgbClr val="895D1D">
                      <a:lumMod val="60000"/>
                      <a:lumOff val="40000"/>
                    </a:srgbClr>
                  </a:solidFill>
                  <a:latin typeface="Wingdings" pitchFamily="2" charset="2"/>
                </a:rPr>
                <a:t></a:t>
              </a:r>
            </a:p>
          </p:txBody>
        </p:sp>
        <p:cxnSp>
          <p:nvCxnSpPr>
            <p:cNvPr id="14" name="Straight Connector 13"/>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202071920"/>
      </p:ext>
    </p:extLst>
  </p:cSld>
  <p:clrMapOvr>
    <a:overrideClrMapping bg1="lt1" tx1="dk1" bg2="lt2" tx2="dk2" accent1="accent1" accent2="accent2" accent3="accent3" accent4="accent4" accent5="accent5" accent6="accent6" hlink="hlink" folHlink="folHlink"/>
  </p:clrMapOvr>
</p:sldLayout>
</file>

<file path=ppt/slideLayouts/slideLayout201.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2"/>
      </p:bgRef>
    </p:bg>
    <p:spTree>
      <p:nvGrpSpPr>
        <p:cNvPr id="1" name=""/>
        <p:cNvGrpSpPr/>
        <p:nvPr/>
      </p:nvGrpSpPr>
      <p:grpSpPr>
        <a:xfrm>
          <a:off x="0" y="0"/>
          <a:ext cx="0" cy="0"/>
          <a:chOff x="0" y="0"/>
          <a:chExt cx="0" cy="0"/>
        </a:xfrm>
      </p:grpSpPr>
      <p:pic>
        <p:nvPicPr>
          <p:cNvPr id="12" name="Picture 11" descr="CoverOverlay.png"/>
          <p:cNvPicPr>
            <a:picLocks noChangeAspect="1"/>
          </p:cNvPicPr>
          <p:nvPr/>
        </p:nvPicPr>
        <p:blipFill>
          <a:blip r:embed="rId2" cstate="print">
            <a:lum/>
          </a:blip>
          <a:stretch>
            <a:fillRect/>
          </a:stretch>
        </p:blipFill>
        <p:spPr>
          <a:xfrm>
            <a:off x="0" y="0"/>
            <a:ext cx="9144000" cy="6858000"/>
          </a:xfrm>
          <a:prstGeom prst="rect">
            <a:avLst/>
          </a:prstGeom>
        </p:spPr>
      </p:pic>
      <p:grpSp>
        <p:nvGrpSpPr>
          <p:cNvPr id="7" name="Group 7"/>
          <p:cNvGrpSpPr/>
          <p:nvPr/>
        </p:nvGrpSpPr>
        <p:grpSpPr>
          <a:xfrm>
            <a:off x="1172584" y="2887579"/>
            <a:ext cx="6779110" cy="923330"/>
            <a:chOff x="1172584" y="1381459"/>
            <a:chExt cx="6779110" cy="923330"/>
          </a:xfrm>
        </p:grpSpPr>
        <p:sp>
          <p:nvSpPr>
            <p:cNvPr id="9" name="TextBox 8"/>
            <p:cNvSpPr txBox="1"/>
            <p:nvPr/>
          </p:nvSpPr>
          <p:spPr>
            <a:xfrm>
              <a:off x="4147073" y="1381459"/>
              <a:ext cx="877163" cy="923330"/>
            </a:xfrm>
            <a:prstGeom prst="rect">
              <a:avLst/>
            </a:prstGeom>
            <a:noFill/>
          </p:spPr>
          <p:txBody>
            <a:bodyPr wrap="none" rtlCol="0">
              <a:spAutoFit/>
            </a:bodyPr>
            <a:lstStyle/>
            <a:p>
              <a:r>
                <a:rPr lang="en-US" sz="5400" dirty="0">
                  <a:solidFill>
                    <a:srgbClr val="895D1D">
                      <a:lumMod val="60000"/>
                      <a:lumOff val="40000"/>
                    </a:srgbClr>
                  </a:solidFill>
                  <a:latin typeface="Wingdings" pitchFamily="2" charset="2"/>
                </a:rPr>
                <a:t></a:t>
              </a:r>
            </a:p>
          </p:txBody>
        </p:sp>
        <p:cxnSp>
          <p:nvCxnSpPr>
            <p:cNvPr id="10" name="Straight Connector 9"/>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rot="10800000">
              <a:off x="4831976" y="1927412"/>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
        <p:nvSpPr>
          <p:cNvPr id="2" name="Title 1"/>
          <p:cNvSpPr>
            <a:spLocks noGrp="1"/>
          </p:cNvSpPr>
          <p:nvPr>
            <p:ph type="title"/>
          </p:nvPr>
        </p:nvSpPr>
        <p:spPr>
          <a:xfrm>
            <a:off x="690040" y="1204857"/>
            <a:ext cx="7754713" cy="1910716"/>
          </a:xfrm>
        </p:spPr>
        <p:txBody>
          <a:bodyPr anchor="b"/>
          <a:lstStyle>
            <a:lvl1pPr algn="ctr">
              <a:defRPr sz="5400" b="0" cap="none" baseline="0">
                <a:solidFill>
                  <a:schemeClr val="tx2"/>
                </a:solidFill>
              </a:defRPr>
            </a:lvl1pPr>
          </a:lstStyle>
          <a:p>
            <a:r>
              <a:rPr lang="en-US" smtClean="0"/>
              <a:t>Click to edit Master title style</a:t>
            </a:r>
            <a:endParaRPr lang="en-US" dirty="0"/>
          </a:p>
        </p:txBody>
      </p:sp>
      <p:sp>
        <p:nvSpPr>
          <p:cNvPr id="3" name="Text Placeholder 2"/>
          <p:cNvSpPr>
            <a:spLocks noGrp="1"/>
          </p:cNvSpPr>
          <p:nvPr>
            <p:ph type="body" idx="1"/>
          </p:nvPr>
        </p:nvSpPr>
        <p:spPr>
          <a:xfrm>
            <a:off x="699248" y="3767316"/>
            <a:ext cx="7734747" cy="1500187"/>
          </a:xfrm>
        </p:spPr>
        <p:txBody>
          <a:bodyPr anchor="t"/>
          <a:lstStyle>
            <a:lvl1pPr marL="0" indent="0" algn="ctr">
              <a:buNone/>
              <a:defRPr sz="20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D7E8ABE8-3B70-4333-B4D3-11BF704745B6}" type="datetimeFigureOut">
              <a:rPr lang="fa-IR" smtClean="0">
                <a:solidFill>
                  <a:srgbClr val="895D1D"/>
                </a:solidFill>
              </a:rPr>
              <a:pPr/>
              <a:t>23/09/1442</a:t>
            </a:fld>
            <a:endParaRPr lang="fa-IR" dirty="0">
              <a:solidFill>
                <a:srgbClr val="895D1D"/>
              </a:solidFill>
            </a:endParaRPr>
          </a:p>
        </p:txBody>
      </p:sp>
      <p:sp>
        <p:nvSpPr>
          <p:cNvPr id="5" name="Footer Placeholder 4"/>
          <p:cNvSpPr>
            <a:spLocks noGrp="1"/>
          </p:cNvSpPr>
          <p:nvPr>
            <p:ph type="ftr" sz="quarter" idx="11"/>
          </p:nvPr>
        </p:nvSpPr>
        <p:spPr/>
        <p:txBody>
          <a:bodyPr/>
          <a:lstStyle/>
          <a:p>
            <a:endParaRPr lang="fa-IR" dirty="0">
              <a:solidFill>
                <a:srgbClr val="895D1D"/>
              </a:solidFill>
            </a:endParaRPr>
          </a:p>
        </p:txBody>
      </p:sp>
      <p:sp>
        <p:nvSpPr>
          <p:cNvPr id="6" name="Slide Number Placeholder 5"/>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spTree>
    <p:extLst>
      <p:ext uri="{BB962C8B-B14F-4D97-AF65-F5344CB8AC3E}">
        <p14:creationId xmlns:p14="http://schemas.microsoft.com/office/powerpoint/2010/main" val="820350602"/>
      </p:ext>
    </p:extLst>
  </p:cSld>
  <p:clrMapOvr>
    <a:overrideClrMapping bg1="lt1" tx1="dk1" bg2="lt2" tx2="dk2" accent1="accent1" accent2="accent2" accent3="accent3" accent4="accent4" accent5="accent5" accent6="accent6" hlink="hlink" folHlink="folHlink"/>
  </p:clrMapOvr>
</p:sldLayout>
</file>

<file path=ppt/slideLayouts/slideLayout20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D7E8ABE8-3B70-4333-B4D3-11BF704745B6}" type="datetimeFigureOut">
              <a:rPr lang="fa-IR" smtClean="0">
                <a:solidFill>
                  <a:srgbClr val="895D1D"/>
                </a:solidFill>
              </a:rPr>
              <a:pPr/>
              <a:t>23/09/1442</a:t>
            </a:fld>
            <a:endParaRPr lang="fa-IR" dirty="0">
              <a:solidFill>
                <a:srgbClr val="895D1D"/>
              </a:solidFill>
            </a:endParaRPr>
          </a:p>
        </p:txBody>
      </p:sp>
      <p:sp>
        <p:nvSpPr>
          <p:cNvPr id="6" name="Footer Placeholder 5"/>
          <p:cNvSpPr>
            <a:spLocks noGrp="1"/>
          </p:cNvSpPr>
          <p:nvPr>
            <p:ph type="ftr" sz="quarter" idx="11"/>
          </p:nvPr>
        </p:nvSpPr>
        <p:spPr/>
        <p:txBody>
          <a:bodyPr/>
          <a:lstStyle/>
          <a:p>
            <a:endParaRPr lang="fa-IR" dirty="0">
              <a:solidFill>
                <a:srgbClr val="895D1D"/>
              </a:solidFill>
            </a:endParaRPr>
          </a:p>
        </p:txBody>
      </p:sp>
      <p:sp>
        <p:nvSpPr>
          <p:cNvPr id="7" name="Slide Number Placeholder 6"/>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sp>
        <p:nvSpPr>
          <p:cNvPr id="12" name="Title 11"/>
          <p:cNvSpPr>
            <a:spLocks noGrp="1"/>
          </p:cNvSpPr>
          <p:nvPr>
            <p:ph type="title"/>
          </p:nvPr>
        </p:nvSpPr>
        <p:spPr/>
        <p:txBody>
          <a:bodyPr/>
          <a:lstStyle>
            <a:lvl1pPr>
              <a:defRPr>
                <a:solidFill>
                  <a:schemeClr val="tx2"/>
                </a:solidFill>
              </a:defRPr>
            </a:lvl1pPr>
          </a:lstStyle>
          <a:p>
            <a:r>
              <a:rPr lang="en-US" smtClean="0"/>
              <a:t>Click to edit Master title style</a:t>
            </a:r>
            <a:endParaRPr lang="en-US" dirty="0"/>
          </a:p>
        </p:txBody>
      </p:sp>
      <p:grpSp>
        <p:nvGrpSpPr>
          <p:cNvPr id="13" name="Group 12"/>
          <p:cNvGrpSpPr/>
          <p:nvPr/>
        </p:nvGrpSpPr>
        <p:grpSpPr>
          <a:xfrm>
            <a:off x="1172584" y="1392217"/>
            <a:ext cx="6779110" cy="923330"/>
            <a:chOff x="1172584" y="1381459"/>
            <a:chExt cx="6779110" cy="923330"/>
          </a:xfrm>
        </p:grpSpPr>
        <p:sp>
          <p:nvSpPr>
            <p:cNvPr id="14" name="TextBox 13"/>
            <p:cNvSpPr txBox="1"/>
            <p:nvPr/>
          </p:nvSpPr>
          <p:spPr>
            <a:xfrm>
              <a:off x="4147073" y="1381459"/>
              <a:ext cx="877163" cy="923330"/>
            </a:xfrm>
            <a:prstGeom prst="rect">
              <a:avLst/>
            </a:prstGeom>
            <a:noFill/>
          </p:spPr>
          <p:txBody>
            <a:bodyPr wrap="none" rtlCol="0">
              <a:spAutoFit/>
            </a:bodyPr>
            <a:lstStyle/>
            <a:p>
              <a:r>
                <a:rPr lang="en-US" sz="5400" dirty="0">
                  <a:solidFill>
                    <a:srgbClr val="895D1D">
                      <a:lumMod val="60000"/>
                      <a:lumOff val="40000"/>
                    </a:srgbClr>
                  </a:solidFill>
                  <a:latin typeface="Wingdings" pitchFamily="2" charset="2"/>
                </a:rPr>
                <a:t></a:t>
              </a:r>
            </a:p>
          </p:txBody>
        </p:sp>
        <p:cxnSp>
          <p:nvCxnSpPr>
            <p:cNvPr id="15" name="Straight Connector 14"/>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
        <p:nvSpPr>
          <p:cNvPr id="8" name="Content Placeholder 7"/>
          <p:cNvSpPr>
            <a:spLocks noGrp="1"/>
          </p:cNvSpPr>
          <p:nvPr>
            <p:ph sz="quarter" idx="13"/>
          </p:nvPr>
        </p:nvSpPr>
        <p:spPr>
          <a:xfrm>
            <a:off x="685800" y="2240280"/>
            <a:ext cx="3803904" cy="3877056"/>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0" name="Content Placeholder 9"/>
          <p:cNvSpPr>
            <a:spLocks noGrp="1"/>
          </p:cNvSpPr>
          <p:nvPr>
            <p:ph sz="quarter" idx="14"/>
          </p:nvPr>
        </p:nvSpPr>
        <p:spPr>
          <a:xfrm>
            <a:off x="4645151" y="2240280"/>
            <a:ext cx="3803904" cy="3877056"/>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274920116"/>
      </p:ext>
    </p:extLst>
  </p:cSld>
  <p:clrMapOvr>
    <a:masterClrMapping/>
  </p:clrMapOvr>
</p:sldLayout>
</file>

<file path=ppt/slideLayouts/slideLayout20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1051560" y="2240280"/>
            <a:ext cx="3442446" cy="658368"/>
          </a:xfrm>
        </p:spPr>
        <p:txBody>
          <a:bodyPr anchor="b"/>
          <a:lstStyle>
            <a:lvl1pPr marL="0" indent="0" algn="ctr">
              <a:buNone/>
              <a:defRPr sz="2400" b="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88488" y="2947595"/>
            <a:ext cx="3803904" cy="317296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5002306" y="2240280"/>
            <a:ext cx="3447288" cy="658368"/>
          </a:xfrm>
        </p:spPr>
        <p:txBody>
          <a:bodyPr anchor="b"/>
          <a:lstStyle>
            <a:lvl1pPr marL="0" indent="0" algn="ctr">
              <a:buNone/>
              <a:defRPr sz="2400" b="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6" y="2944368"/>
            <a:ext cx="3799728" cy="317296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D7E8ABE8-3B70-4333-B4D3-11BF704745B6}" type="datetimeFigureOut">
              <a:rPr lang="fa-IR" smtClean="0">
                <a:solidFill>
                  <a:srgbClr val="895D1D"/>
                </a:solidFill>
              </a:rPr>
              <a:pPr/>
              <a:t>23/09/1442</a:t>
            </a:fld>
            <a:endParaRPr lang="fa-IR" dirty="0">
              <a:solidFill>
                <a:srgbClr val="895D1D"/>
              </a:solidFill>
            </a:endParaRPr>
          </a:p>
        </p:txBody>
      </p:sp>
      <p:sp>
        <p:nvSpPr>
          <p:cNvPr id="8" name="Footer Placeholder 7"/>
          <p:cNvSpPr>
            <a:spLocks noGrp="1"/>
          </p:cNvSpPr>
          <p:nvPr>
            <p:ph type="ftr" sz="quarter" idx="11"/>
          </p:nvPr>
        </p:nvSpPr>
        <p:spPr/>
        <p:txBody>
          <a:bodyPr/>
          <a:lstStyle/>
          <a:p>
            <a:endParaRPr lang="fa-IR" dirty="0">
              <a:solidFill>
                <a:srgbClr val="895D1D"/>
              </a:solidFill>
            </a:endParaRPr>
          </a:p>
        </p:txBody>
      </p:sp>
      <p:sp>
        <p:nvSpPr>
          <p:cNvPr id="9" name="Slide Number Placeholder 8"/>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grpSp>
        <p:nvGrpSpPr>
          <p:cNvPr id="14" name="Group 13"/>
          <p:cNvGrpSpPr/>
          <p:nvPr/>
        </p:nvGrpSpPr>
        <p:grpSpPr>
          <a:xfrm>
            <a:off x="1172584" y="1392217"/>
            <a:ext cx="6779110" cy="923330"/>
            <a:chOff x="1172584" y="1381459"/>
            <a:chExt cx="6779110" cy="923330"/>
          </a:xfrm>
        </p:grpSpPr>
        <p:sp>
          <p:nvSpPr>
            <p:cNvPr id="16" name="TextBox 15"/>
            <p:cNvSpPr txBox="1"/>
            <p:nvPr/>
          </p:nvSpPr>
          <p:spPr>
            <a:xfrm>
              <a:off x="4147073" y="1381459"/>
              <a:ext cx="877163" cy="923330"/>
            </a:xfrm>
            <a:prstGeom prst="rect">
              <a:avLst/>
            </a:prstGeom>
            <a:noFill/>
          </p:spPr>
          <p:txBody>
            <a:bodyPr wrap="none" rtlCol="0">
              <a:spAutoFit/>
            </a:bodyPr>
            <a:lstStyle/>
            <a:p>
              <a:r>
                <a:rPr lang="en-US" sz="5400" dirty="0">
                  <a:solidFill>
                    <a:srgbClr val="895D1D">
                      <a:lumMod val="60000"/>
                      <a:lumOff val="40000"/>
                    </a:srgbClr>
                  </a:solidFill>
                  <a:latin typeface="Wingdings" pitchFamily="2" charset="2"/>
                </a:rPr>
                <a:t></a:t>
              </a:r>
            </a:p>
          </p:txBody>
        </p:sp>
        <p:cxnSp>
          <p:nvCxnSpPr>
            <p:cNvPr id="17" name="Straight Connector 16"/>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4019107947"/>
      </p:ext>
    </p:extLst>
  </p:cSld>
  <p:clrMapOvr>
    <a:masterClrMapping/>
  </p:clrMapOvr>
</p:sldLayout>
</file>

<file path=ppt/slideLayouts/slideLayout20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D7E8ABE8-3B70-4333-B4D3-11BF704745B6}" type="datetimeFigureOut">
              <a:rPr lang="fa-IR" smtClean="0">
                <a:solidFill>
                  <a:srgbClr val="895D1D"/>
                </a:solidFill>
              </a:rPr>
              <a:pPr/>
              <a:t>23/09/1442</a:t>
            </a:fld>
            <a:endParaRPr lang="fa-IR" dirty="0">
              <a:solidFill>
                <a:srgbClr val="895D1D"/>
              </a:solidFill>
            </a:endParaRPr>
          </a:p>
        </p:txBody>
      </p:sp>
      <p:sp>
        <p:nvSpPr>
          <p:cNvPr id="4" name="Footer Placeholder 3"/>
          <p:cNvSpPr>
            <a:spLocks noGrp="1"/>
          </p:cNvSpPr>
          <p:nvPr>
            <p:ph type="ftr" sz="quarter" idx="11"/>
          </p:nvPr>
        </p:nvSpPr>
        <p:spPr/>
        <p:txBody>
          <a:bodyPr/>
          <a:lstStyle/>
          <a:p>
            <a:endParaRPr lang="fa-IR" dirty="0">
              <a:solidFill>
                <a:srgbClr val="895D1D"/>
              </a:solidFill>
            </a:endParaRPr>
          </a:p>
        </p:txBody>
      </p:sp>
      <p:sp>
        <p:nvSpPr>
          <p:cNvPr id="5" name="Slide Number Placeholder 4"/>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grpSp>
        <p:nvGrpSpPr>
          <p:cNvPr id="10" name="Group 9"/>
          <p:cNvGrpSpPr/>
          <p:nvPr/>
        </p:nvGrpSpPr>
        <p:grpSpPr>
          <a:xfrm>
            <a:off x="1172584" y="1392217"/>
            <a:ext cx="6779110" cy="923330"/>
            <a:chOff x="1172584" y="1381459"/>
            <a:chExt cx="6779110" cy="923330"/>
          </a:xfrm>
        </p:grpSpPr>
        <p:sp>
          <p:nvSpPr>
            <p:cNvPr id="14" name="TextBox 13"/>
            <p:cNvSpPr txBox="1"/>
            <p:nvPr/>
          </p:nvSpPr>
          <p:spPr>
            <a:xfrm>
              <a:off x="4147073" y="1381459"/>
              <a:ext cx="877163" cy="923330"/>
            </a:xfrm>
            <a:prstGeom prst="rect">
              <a:avLst/>
            </a:prstGeom>
            <a:noFill/>
          </p:spPr>
          <p:txBody>
            <a:bodyPr wrap="none" rtlCol="0">
              <a:spAutoFit/>
            </a:bodyPr>
            <a:lstStyle/>
            <a:p>
              <a:r>
                <a:rPr lang="en-US" sz="5400" dirty="0">
                  <a:solidFill>
                    <a:srgbClr val="895D1D">
                      <a:lumMod val="60000"/>
                      <a:lumOff val="40000"/>
                    </a:srgbClr>
                  </a:solidFill>
                  <a:latin typeface="Wingdings" pitchFamily="2" charset="2"/>
                </a:rPr>
                <a:t></a:t>
              </a:r>
            </a:p>
          </p:txBody>
        </p:sp>
        <p:cxnSp>
          <p:nvCxnSpPr>
            <p:cNvPr id="15" name="Straight Connector 14"/>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4287092027"/>
      </p:ext>
    </p:extLst>
  </p:cSld>
  <p:clrMapOvr>
    <a:masterClrMapping/>
  </p:clrMapOvr>
</p:sldLayout>
</file>

<file path=ppt/slideLayouts/slideLayout20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7E8ABE8-3B70-4333-B4D3-11BF704745B6}" type="datetimeFigureOut">
              <a:rPr lang="fa-IR" smtClean="0">
                <a:solidFill>
                  <a:srgbClr val="895D1D"/>
                </a:solidFill>
              </a:rPr>
              <a:pPr/>
              <a:t>23/09/1442</a:t>
            </a:fld>
            <a:endParaRPr lang="fa-IR" dirty="0">
              <a:solidFill>
                <a:srgbClr val="895D1D"/>
              </a:solidFill>
            </a:endParaRPr>
          </a:p>
        </p:txBody>
      </p:sp>
      <p:sp>
        <p:nvSpPr>
          <p:cNvPr id="3" name="Footer Placeholder 2"/>
          <p:cNvSpPr>
            <a:spLocks noGrp="1"/>
          </p:cNvSpPr>
          <p:nvPr>
            <p:ph type="ftr" sz="quarter" idx="11"/>
          </p:nvPr>
        </p:nvSpPr>
        <p:spPr/>
        <p:txBody>
          <a:bodyPr/>
          <a:lstStyle/>
          <a:p>
            <a:endParaRPr lang="fa-IR" dirty="0">
              <a:solidFill>
                <a:srgbClr val="895D1D"/>
              </a:solidFill>
            </a:endParaRPr>
          </a:p>
        </p:txBody>
      </p:sp>
      <p:sp>
        <p:nvSpPr>
          <p:cNvPr id="4" name="Slide Number Placeholder 3"/>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spTree>
    <p:extLst>
      <p:ext uri="{BB962C8B-B14F-4D97-AF65-F5344CB8AC3E}">
        <p14:creationId xmlns:p14="http://schemas.microsoft.com/office/powerpoint/2010/main" val="2298677036"/>
      </p:ext>
    </p:extLst>
  </p:cSld>
  <p:clrMapOvr>
    <a:masterClrMapping/>
  </p:clrMapOvr>
</p:sldLayout>
</file>

<file path=ppt/slideLayouts/slideLayout20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034579" y="1678195"/>
            <a:ext cx="3422483" cy="1886921"/>
          </a:xfrm>
        </p:spPr>
        <p:txBody>
          <a:bodyPr anchor="b"/>
          <a:lstStyle>
            <a:lvl1pPr algn="l">
              <a:defRPr sz="2800" b="0"/>
            </a:lvl1pPr>
          </a:lstStyle>
          <a:p>
            <a:r>
              <a:rPr lang="en-US" smtClean="0"/>
              <a:t>Click to edit Master title style</a:t>
            </a:r>
            <a:endParaRPr lang="en-US"/>
          </a:p>
        </p:txBody>
      </p:sp>
      <p:sp>
        <p:nvSpPr>
          <p:cNvPr id="3" name="Content Placeholder 2"/>
          <p:cNvSpPr>
            <a:spLocks noGrp="1"/>
          </p:cNvSpPr>
          <p:nvPr>
            <p:ph idx="1"/>
          </p:nvPr>
        </p:nvSpPr>
        <p:spPr>
          <a:xfrm>
            <a:off x="692001" y="559398"/>
            <a:ext cx="4116667" cy="5566765"/>
          </a:xfrm>
        </p:spPr>
        <p:txBody>
          <a:bodyPr anchor="ctr"/>
          <a:lstStyle>
            <a:lvl1pPr>
              <a:defRPr sz="2400"/>
            </a:lvl1pPr>
            <a:lvl2pPr>
              <a:defRPr sz="2200"/>
            </a:lvl2pPr>
            <a:lvl3pPr>
              <a:defRPr sz="2000"/>
            </a:lvl3pPr>
            <a:lvl4pPr>
              <a:defRPr sz="1800"/>
            </a:lvl4pPr>
            <a:lvl5pPr>
              <a:defRPr sz="16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5034579" y="3603812"/>
            <a:ext cx="3411725" cy="2517289"/>
          </a:xfrm>
        </p:spPr>
        <p:txBody>
          <a:bodyPr>
            <a:normAutofit/>
          </a:bodyPr>
          <a:lstStyle>
            <a:lvl1pPr marL="0" indent="0">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7E8ABE8-3B70-4333-B4D3-11BF704745B6}" type="datetimeFigureOut">
              <a:rPr lang="fa-IR" smtClean="0">
                <a:solidFill>
                  <a:srgbClr val="895D1D"/>
                </a:solidFill>
              </a:rPr>
              <a:pPr/>
              <a:t>23/09/1442</a:t>
            </a:fld>
            <a:endParaRPr lang="fa-IR" dirty="0">
              <a:solidFill>
                <a:srgbClr val="895D1D"/>
              </a:solidFill>
            </a:endParaRPr>
          </a:p>
        </p:txBody>
      </p:sp>
      <p:sp>
        <p:nvSpPr>
          <p:cNvPr id="6" name="Footer Placeholder 5"/>
          <p:cNvSpPr>
            <a:spLocks noGrp="1"/>
          </p:cNvSpPr>
          <p:nvPr>
            <p:ph type="ftr" sz="quarter" idx="11"/>
          </p:nvPr>
        </p:nvSpPr>
        <p:spPr/>
        <p:txBody>
          <a:bodyPr/>
          <a:lstStyle/>
          <a:p>
            <a:endParaRPr lang="fa-IR" dirty="0">
              <a:solidFill>
                <a:srgbClr val="895D1D"/>
              </a:solidFill>
            </a:endParaRPr>
          </a:p>
        </p:txBody>
      </p:sp>
      <p:sp>
        <p:nvSpPr>
          <p:cNvPr id="7" name="Slide Number Placeholder 6"/>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spTree>
    <p:extLst>
      <p:ext uri="{BB962C8B-B14F-4D97-AF65-F5344CB8AC3E}">
        <p14:creationId xmlns:p14="http://schemas.microsoft.com/office/powerpoint/2010/main" val="4188569870"/>
      </p:ext>
    </p:extLst>
  </p:cSld>
  <p:clrMapOvr>
    <a:masterClrMapping/>
  </p:clrMapOvr>
</p:sldLayout>
</file>

<file path=ppt/slideLayouts/slideLayout20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731" y="4668818"/>
            <a:ext cx="7767021" cy="644729"/>
          </a:xfrm>
        </p:spPr>
        <p:txBody>
          <a:bodyPr anchor="b"/>
          <a:lstStyle>
            <a:lvl1pPr algn="ctr">
              <a:defRPr sz="2800" b="0"/>
            </a:lvl1pPr>
          </a:lstStyle>
          <a:p>
            <a:r>
              <a:rPr lang="en-US" smtClean="0"/>
              <a:t>Click to edit Master title style</a:t>
            </a:r>
            <a:endParaRPr lang="en-US"/>
          </a:p>
        </p:txBody>
      </p:sp>
      <p:sp>
        <p:nvSpPr>
          <p:cNvPr id="3" name="Picture Placeholder 2"/>
          <p:cNvSpPr>
            <a:spLocks noGrp="1"/>
          </p:cNvSpPr>
          <p:nvPr>
            <p:ph type="pic" idx="1"/>
          </p:nvPr>
        </p:nvSpPr>
        <p:spPr>
          <a:xfrm rot="240000">
            <a:off x="2183792" y="666965"/>
            <a:ext cx="4772156" cy="3598016"/>
          </a:xfrm>
          <a:solidFill>
            <a:srgbClr val="FFFFFF">
              <a:shade val="85000"/>
            </a:srgbClr>
          </a:solidFill>
          <a:ln w="190500" cap="sq">
            <a:solidFill>
              <a:srgbClr val="FFFFFF"/>
            </a:solidFill>
            <a:miter lim="800000"/>
          </a:ln>
          <a:effectLst>
            <a:outerShdw blurRad="65000" dist="50800" dir="12900000" kx="195000" ky="145000" algn="tl" rotWithShape="0">
              <a:srgbClr val="000000">
                <a:alpha val="24000"/>
              </a:srgbClr>
            </a:outerShdw>
          </a:effectLst>
          <a:scene3d>
            <a:camera prst="orthographicFront">
              <a:rot lat="0" lon="0" rev="360000"/>
            </a:camera>
            <a:lightRig rig="twoPt" dir="t">
              <a:rot lat="0" lon="0" rev="7200000"/>
            </a:lightRig>
          </a:scene3d>
          <a:sp3d contourW="12700">
            <a:bevelT w="25400" h="19050"/>
            <a:contourClr>
              <a:srgbClr val="969696"/>
            </a:contourClr>
          </a:sp3d>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688489" y="5324306"/>
            <a:ext cx="7756264" cy="804862"/>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7E8ABE8-3B70-4333-B4D3-11BF704745B6}" type="datetimeFigureOut">
              <a:rPr lang="fa-IR" smtClean="0">
                <a:solidFill>
                  <a:srgbClr val="895D1D"/>
                </a:solidFill>
              </a:rPr>
              <a:pPr/>
              <a:t>23/09/1442</a:t>
            </a:fld>
            <a:endParaRPr lang="fa-IR" dirty="0">
              <a:solidFill>
                <a:srgbClr val="895D1D"/>
              </a:solidFill>
            </a:endParaRPr>
          </a:p>
        </p:txBody>
      </p:sp>
      <p:sp>
        <p:nvSpPr>
          <p:cNvPr id="6" name="Footer Placeholder 5"/>
          <p:cNvSpPr>
            <a:spLocks noGrp="1"/>
          </p:cNvSpPr>
          <p:nvPr>
            <p:ph type="ftr" sz="quarter" idx="11"/>
          </p:nvPr>
        </p:nvSpPr>
        <p:spPr/>
        <p:txBody>
          <a:bodyPr/>
          <a:lstStyle/>
          <a:p>
            <a:endParaRPr lang="fa-IR" dirty="0">
              <a:solidFill>
                <a:srgbClr val="895D1D"/>
              </a:solidFill>
            </a:endParaRPr>
          </a:p>
        </p:txBody>
      </p:sp>
      <p:sp>
        <p:nvSpPr>
          <p:cNvPr id="7" name="Slide Number Placeholder 6"/>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spTree>
    <p:extLst>
      <p:ext uri="{BB962C8B-B14F-4D97-AF65-F5344CB8AC3E}">
        <p14:creationId xmlns:p14="http://schemas.microsoft.com/office/powerpoint/2010/main" val="302571731"/>
      </p:ext>
    </p:extLst>
  </p:cSld>
  <p:clrMapOvr>
    <a:masterClrMapping/>
  </p:clrMapOvr>
</p:sldLayout>
</file>

<file path=ppt/slideLayouts/slideLayout20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nchor="ct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7E8ABE8-3B70-4333-B4D3-11BF704745B6}" type="datetimeFigureOut">
              <a:rPr lang="fa-IR" smtClean="0">
                <a:solidFill>
                  <a:srgbClr val="895D1D"/>
                </a:solidFill>
              </a:rPr>
              <a:pPr/>
              <a:t>23/09/1442</a:t>
            </a:fld>
            <a:endParaRPr lang="fa-IR" dirty="0">
              <a:solidFill>
                <a:srgbClr val="895D1D"/>
              </a:solidFill>
            </a:endParaRPr>
          </a:p>
        </p:txBody>
      </p:sp>
      <p:sp>
        <p:nvSpPr>
          <p:cNvPr id="5" name="Footer Placeholder 4"/>
          <p:cNvSpPr>
            <a:spLocks noGrp="1"/>
          </p:cNvSpPr>
          <p:nvPr>
            <p:ph type="ftr" sz="quarter" idx="11"/>
          </p:nvPr>
        </p:nvSpPr>
        <p:spPr/>
        <p:txBody>
          <a:bodyPr/>
          <a:lstStyle/>
          <a:p>
            <a:endParaRPr lang="fa-IR" dirty="0">
              <a:solidFill>
                <a:srgbClr val="895D1D"/>
              </a:solidFill>
            </a:endParaRPr>
          </a:p>
        </p:txBody>
      </p:sp>
      <p:sp>
        <p:nvSpPr>
          <p:cNvPr id="6" name="Slide Number Placeholder 5"/>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grpSp>
        <p:nvGrpSpPr>
          <p:cNvPr id="11" name="Group 10"/>
          <p:cNvGrpSpPr/>
          <p:nvPr/>
        </p:nvGrpSpPr>
        <p:grpSpPr>
          <a:xfrm>
            <a:off x="1172584" y="1392217"/>
            <a:ext cx="6779110" cy="923330"/>
            <a:chOff x="1172584" y="1381459"/>
            <a:chExt cx="6779110" cy="923330"/>
          </a:xfrm>
        </p:grpSpPr>
        <p:sp>
          <p:nvSpPr>
            <p:cNvPr id="15" name="TextBox 14"/>
            <p:cNvSpPr txBox="1"/>
            <p:nvPr/>
          </p:nvSpPr>
          <p:spPr>
            <a:xfrm>
              <a:off x="4147073" y="1381459"/>
              <a:ext cx="877163" cy="923330"/>
            </a:xfrm>
            <a:prstGeom prst="rect">
              <a:avLst/>
            </a:prstGeom>
            <a:noFill/>
          </p:spPr>
          <p:txBody>
            <a:bodyPr wrap="none" rtlCol="0">
              <a:spAutoFit/>
            </a:bodyPr>
            <a:lstStyle/>
            <a:p>
              <a:r>
                <a:rPr lang="en-US" sz="5400" dirty="0">
                  <a:solidFill>
                    <a:srgbClr val="895D1D">
                      <a:lumMod val="60000"/>
                      <a:lumOff val="40000"/>
                    </a:srgbClr>
                  </a:solidFill>
                  <a:latin typeface="Wingdings" pitchFamily="2" charset="2"/>
                </a:rPr>
                <a:t></a:t>
              </a:r>
            </a:p>
          </p:txBody>
        </p:sp>
        <p:cxnSp>
          <p:nvCxnSpPr>
            <p:cNvPr id="16" name="Straight Connector 15"/>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172633831"/>
      </p:ext>
    </p:extLst>
  </p:cSld>
  <p:clrMapOvr>
    <a:masterClrMapping/>
  </p:clrMapOvr>
</p:sldLayout>
</file>

<file path=ppt/slideLayouts/slideLayout20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66560" y="559398"/>
            <a:ext cx="1678193" cy="5566765"/>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88488" y="849854"/>
            <a:ext cx="5507917" cy="5023821"/>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7E8ABE8-3B70-4333-B4D3-11BF704745B6}" type="datetimeFigureOut">
              <a:rPr lang="fa-IR" smtClean="0">
                <a:solidFill>
                  <a:srgbClr val="895D1D"/>
                </a:solidFill>
              </a:rPr>
              <a:pPr/>
              <a:t>23/09/1442</a:t>
            </a:fld>
            <a:endParaRPr lang="fa-IR" dirty="0">
              <a:solidFill>
                <a:srgbClr val="895D1D"/>
              </a:solidFill>
            </a:endParaRPr>
          </a:p>
        </p:txBody>
      </p:sp>
      <p:sp>
        <p:nvSpPr>
          <p:cNvPr id="5" name="Footer Placeholder 4"/>
          <p:cNvSpPr>
            <a:spLocks noGrp="1"/>
          </p:cNvSpPr>
          <p:nvPr>
            <p:ph type="ftr" sz="quarter" idx="11"/>
          </p:nvPr>
        </p:nvSpPr>
        <p:spPr/>
        <p:txBody>
          <a:bodyPr/>
          <a:lstStyle/>
          <a:p>
            <a:endParaRPr lang="fa-IR" dirty="0">
              <a:solidFill>
                <a:srgbClr val="895D1D"/>
              </a:solidFill>
            </a:endParaRPr>
          </a:p>
        </p:txBody>
      </p:sp>
      <p:sp>
        <p:nvSpPr>
          <p:cNvPr id="6" name="Slide Number Placeholder 5"/>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grpSp>
        <p:nvGrpSpPr>
          <p:cNvPr id="11" name="Group 10"/>
          <p:cNvGrpSpPr/>
          <p:nvPr/>
        </p:nvGrpSpPr>
        <p:grpSpPr>
          <a:xfrm rot="5400000">
            <a:off x="3909050" y="2880823"/>
            <a:ext cx="5480154" cy="923330"/>
            <a:chOff x="1815339" y="1381459"/>
            <a:chExt cx="5480154" cy="923330"/>
          </a:xfrm>
        </p:grpSpPr>
        <p:sp>
          <p:nvSpPr>
            <p:cNvPr id="12" name="TextBox 11"/>
            <p:cNvSpPr txBox="1"/>
            <p:nvPr/>
          </p:nvSpPr>
          <p:spPr>
            <a:xfrm>
              <a:off x="4147073" y="1381459"/>
              <a:ext cx="877163" cy="923330"/>
            </a:xfrm>
            <a:prstGeom prst="rect">
              <a:avLst/>
            </a:prstGeom>
            <a:noFill/>
          </p:spPr>
          <p:txBody>
            <a:bodyPr wrap="none" rtlCol="0">
              <a:spAutoFit/>
            </a:bodyPr>
            <a:lstStyle/>
            <a:p>
              <a:r>
                <a:rPr lang="en-US" sz="5400" dirty="0">
                  <a:solidFill>
                    <a:srgbClr val="895D1D">
                      <a:lumMod val="60000"/>
                      <a:lumOff val="40000"/>
                    </a:srgbClr>
                  </a:solidFill>
                  <a:latin typeface="Wingdings" pitchFamily="2" charset="2"/>
                </a:rPr>
                <a:t></a:t>
              </a:r>
            </a:p>
          </p:txBody>
        </p:sp>
        <p:cxnSp>
          <p:nvCxnSpPr>
            <p:cNvPr id="13" name="Straight Connector 12"/>
            <p:cNvCxnSpPr/>
            <p:nvPr/>
          </p:nvCxnSpPr>
          <p:spPr>
            <a:xfrm flipH="1" flipV="1">
              <a:off x="1815339" y="1924709"/>
              <a:ext cx="2468880" cy="2505"/>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rot="10800000">
              <a:off x="4826613" y="1927417"/>
              <a:ext cx="2468880"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24531012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nchor="ct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7E8ABE8-3B70-4333-B4D3-11BF704745B6}" type="datetimeFigureOut">
              <a:rPr lang="fa-IR" smtClean="0">
                <a:solidFill>
                  <a:srgbClr val="895D1D"/>
                </a:solidFill>
              </a:rPr>
              <a:pPr/>
              <a:t>23/09/1442</a:t>
            </a:fld>
            <a:endParaRPr lang="fa-IR" dirty="0">
              <a:solidFill>
                <a:srgbClr val="895D1D"/>
              </a:solidFill>
            </a:endParaRPr>
          </a:p>
        </p:txBody>
      </p:sp>
      <p:sp>
        <p:nvSpPr>
          <p:cNvPr id="5" name="Footer Placeholder 4"/>
          <p:cNvSpPr>
            <a:spLocks noGrp="1"/>
          </p:cNvSpPr>
          <p:nvPr>
            <p:ph type="ftr" sz="quarter" idx="11"/>
          </p:nvPr>
        </p:nvSpPr>
        <p:spPr/>
        <p:txBody>
          <a:bodyPr/>
          <a:lstStyle/>
          <a:p>
            <a:endParaRPr lang="fa-IR" dirty="0">
              <a:solidFill>
                <a:srgbClr val="895D1D"/>
              </a:solidFill>
            </a:endParaRPr>
          </a:p>
        </p:txBody>
      </p:sp>
      <p:sp>
        <p:nvSpPr>
          <p:cNvPr id="6" name="Slide Number Placeholder 5"/>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grpSp>
        <p:nvGrpSpPr>
          <p:cNvPr id="11" name="Group 10"/>
          <p:cNvGrpSpPr/>
          <p:nvPr/>
        </p:nvGrpSpPr>
        <p:grpSpPr>
          <a:xfrm>
            <a:off x="1172584" y="1392217"/>
            <a:ext cx="6779110" cy="923330"/>
            <a:chOff x="1172584" y="1381459"/>
            <a:chExt cx="6779110" cy="923330"/>
          </a:xfrm>
        </p:grpSpPr>
        <p:sp>
          <p:nvSpPr>
            <p:cNvPr id="15" name="TextBox 14"/>
            <p:cNvSpPr txBox="1"/>
            <p:nvPr/>
          </p:nvSpPr>
          <p:spPr>
            <a:xfrm>
              <a:off x="4147073" y="1381459"/>
              <a:ext cx="877163" cy="923330"/>
            </a:xfrm>
            <a:prstGeom prst="rect">
              <a:avLst/>
            </a:prstGeom>
            <a:noFill/>
          </p:spPr>
          <p:txBody>
            <a:bodyPr wrap="none" rtlCol="0">
              <a:spAutoFit/>
            </a:bodyPr>
            <a:lstStyle/>
            <a:p>
              <a:r>
                <a:rPr lang="en-US" sz="5400" dirty="0">
                  <a:solidFill>
                    <a:srgbClr val="895D1D">
                      <a:lumMod val="60000"/>
                      <a:lumOff val="40000"/>
                    </a:srgbClr>
                  </a:solidFill>
                  <a:latin typeface="Wingdings" pitchFamily="2" charset="2"/>
                </a:rPr>
                <a:t></a:t>
              </a:r>
            </a:p>
          </p:txBody>
        </p:sp>
        <p:cxnSp>
          <p:nvCxnSpPr>
            <p:cNvPr id="16" name="Straight Connector 15"/>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317432282"/>
      </p:ext>
    </p:extLst>
  </p:cSld>
  <p:clrMapOvr>
    <a:masterClrMapping/>
  </p:clrMapOvr>
</p:sldLayout>
</file>

<file path=ppt/slideLayouts/slideLayout210.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3">
        <a:schemeClr val="bg2"/>
      </p:bgRef>
    </p:bg>
    <p:spTree>
      <p:nvGrpSpPr>
        <p:cNvPr id="1" name=""/>
        <p:cNvGrpSpPr/>
        <p:nvPr/>
      </p:nvGrpSpPr>
      <p:grpSpPr>
        <a:xfrm>
          <a:off x="0" y="0"/>
          <a:ext cx="0" cy="0"/>
          <a:chOff x="0" y="0"/>
          <a:chExt cx="0" cy="0"/>
        </a:xfrm>
      </p:grpSpPr>
      <p:pic>
        <p:nvPicPr>
          <p:cNvPr id="7" name="Picture 6" descr="CoverOverlay.png"/>
          <p:cNvPicPr>
            <a:picLocks noChangeAspect="1"/>
          </p:cNvPicPr>
          <p:nvPr/>
        </p:nvPicPr>
        <p:blipFill>
          <a:blip r:embed="rId2" cstate="print"/>
          <a:stretch>
            <a:fillRect/>
          </a:stretch>
        </p:blipFill>
        <p:spPr>
          <a:xfrm>
            <a:off x="0" y="0"/>
            <a:ext cx="9144000" cy="6858000"/>
          </a:xfrm>
          <a:prstGeom prst="rect">
            <a:avLst/>
          </a:prstGeom>
        </p:spPr>
      </p:pic>
      <p:sp>
        <p:nvSpPr>
          <p:cNvPr id="4" name="Date Placeholder 3"/>
          <p:cNvSpPr>
            <a:spLocks noGrp="1"/>
          </p:cNvSpPr>
          <p:nvPr>
            <p:ph type="dt" sz="half" idx="10"/>
          </p:nvPr>
        </p:nvSpPr>
        <p:spPr/>
        <p:txBody>
          <a:bodyPr/>
          <a:lstStyle>
            <a:lvl1pPr>
              <a:defRPr>
                <a:solidFill>
                  <a:schemeClr val="tx2"/>
                </a:solidFill>
              </a:defRPr>
            </a:lvl1pPr>
          </a:lstStyle>
          <a:p>
            <a:fld id="{D7E8ABE8-3B70-4333-B4D3-11BF704745B6}" type="datetimeFigureOut">
              <a:rPr lang="fa-IR" smtClean="0">
                <a:solidFill>
                  <a:srgbClr val="ECE9C6"/>
                </a:solidFill>
              </a:rPr>
              <a:pPr/>
              <a:t>23/09/1442</a:t>
            </a:fld>
            <a:endParaRPr lang="fa-IR" dirty="0">
              <a:solidFill>
                <a:srgbClr val="ECE9C6"/>
              </a:solidFill>
            </a:endParaRPr>
          </a:p>
        </p:txBody>
      </p:sp>
      <p:sp>
        <p:nvSpPr>
          <p:cNvPr id="5" name="Footer Placeholder 4"/>
          <p:cNvSpPr>
            <a:spLocks noGrp="1"/>
          </p:cNvSpPr>
          <p:nvPr>
            <p:ph type="ftr" sz="quarter" idx="11"/>
          </p:nvPr>
        </p:nvSpPr>
        <p:spPr/>
        <p:txBody>
          <a:bodyPr/>
          <a:lstStyle>
            <a:lvl1pPr>
              <a:defRPr>
                <a:solidFill>
                  <a:schemeClr val="tx2"/>
                </a:solidFill>
              </a:defRPr>
            </a:lvl1pPr>
          </a:lstStyle>
          <a:p>
            <a:endParaRPr lang="fa-IR" dirty="0">
              <a:solidFill>
                <a:srgbClr val="ECE9C6"/>
              </a:solidFill>
            </a:endParaRPr>
          </a:p>
        </p:txBody>
      </p:sp>
      <p:sp>
        <p:nvSpPr>
          <p:cNvPr id="6" name="Slide Number Placeholder 5"/>
          <p:cNvSpPr>
            <a:spLocks noGrp="1"/>
          </p:cNvSpPr>
          <p:nvPr>
            <p:ph type="sldNum" sz="quarter" idx="12"/>
          </p:nvPr>
        </p:nvSpPr>
        <p:spPr/>
        <p:txBody>
          <a:bodyPr/>
          <a:lstStyle>
            <a:lvl1pPr>
              <a:defRPr>
                <a:solidFill>
                  <a:schemeClr val="tx2"/>
                </a:solidFill>
              </a:defRPr>
            </a:lvl1pPr>
          </a:lstStyle>
          <a:p>
            <a:fld id="{858DA87A-3E35-46CE-9A7B-EEA76CC62240}" type="slidenum">
              <a:rPr lang="fa-IR" smtClean="0">
                <a:solidFill>
                  <a:srgbClr val="ECE9C6"/>
                </a:solidFill>
              </a:rPr>
              <a:pPr/>
              <a:t>‹#›</a:t>
            </a:fld>
            <a:endParaRPr lang="fa-IR" dirty="0">
              <a:solidFill>
                <a:srgbClr val="ECE9C6"/>
              </a:solidFill>
            </a:endParaRPr>
          </a:p>
        </p:txBody>
      </p:sp>
      <p:grpSp>
        <p:nvGrpSpPr>
          <p:cNvPr id="8" name="Group 7"/>
          <p:cNvGrpSpPr/>
          <p:nvPr/>
        </p:nvGrpSpPr>
        <p:grpSpPr>
          <a:xfrm>
            <a:off x="1194101" y="2887530"/>
            <a:ext cx="6779110" cy="923330"/>
            <a:chOff x="1172584" y="1381459"/>
            <a:chExt cx="6779110" cy="923330"/>
          </a:xfrm>
          <a:effectLst>
            <a:outerShdw blurRad="38100" dist="12700" dir="16200000" rotWithShape="0">
              <a:prstClr val="black">
                <a:alpha val="30000"/>
              </a:prstClr>
            </a:outerShdw>
          </a:effectLst>
        </p:grpSpPr>
        <p:sp>
          <p:nvSpPr>
            <p:cNvPr id="9" name="TextBox 8"/>
            <p:cNvSpPr txBox="1"/>
            <p:nvPr/>
          </p:nvSpPr>
          <p:spPr>
            <a:xfrm>
              <a:off x="4147073" y="1381459"/>
              <a:ext cx="877163" cy="923330"/>
            </a:xfrm>
            <a:prstGeom prst="rect">
              <a:avLst/>
            </a:prstGeom>
            <a:noFill/>
          </p:spPr>
          <p:txBody>
            <a:bodyPr wrap="none" rtlCol="0">
              <a:spAutoFit/>
            </a:bodyPr>
            <a:lstStyle/>
            <a:p>
              <a:r>
                <a:rPr lang="en-US" sz="5400" dirty="0">
                  <a:ln w="3175">
                    <a:solidFill>
                      <a:srgbClr val="ECE9C6">
                        <a:alpha val="60000"/>
                      </a:srgbClr>
                    </a:solidFill>
                  </a:ln>
                  <a:solidFill>
                    <a:srgbClr val="ECE9C6">
                      <a:lumMod val="90000"/>
                    </a:srgbClr>
                  </a:solidFill>
                  <a:effectLst>
                    <a:outerShdw blurRad="34925" dist="12700" dir="14400000" algn="ctr" rotWithShape="0">
                      <a:srgbClr val="000000">
                        <a:alpha val="21000"/>
                      </a:srgbClr>
                    </a:outerShdw>
                  </a:effectLst>
                  <a:latin typeface="Wingdings" pitchFamily="2" charset="2"/>
                </a:rPr>
                <a:t></a:t>
              </a:r>
            </a:p>
          </p:txBody>
        </p:sp>
        <p:cxnSp>
          <p:nvCxnSpPr>
            <p:cNvPr id="10" name="Straight Connector 9"/>
            <p:cNvCxnSpPr/>
            <p:nvPr/>
          </p:nvCxnSpPr>
          <p:spPr>
            <a:xfrm rot="10800000">
              <a:off x="1172584" y="1925620"/>
              <a:ext cx="3119718" cy="1588"/>
            </a:xfrm>
            <a:prstGeom prst="line">
              <a:avLst/>
            </a:prstGeom>
            <a:ln>
              <a:solidFill>
                <a:schemeClr val="tx2">
                  <a:lumMod val="90000"/>
                </a:schemeClr>
              </a:solidFill>
            </a:ln>
            <a:effectLst/>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rot="10800000">
              <a:off x="4831976" y="1922930"/>
              <a:ext cx="3119718" cy="1588"/>
            </a:xfrm>
            <a:prstGeom prst="line">
              <a:avLst/>
            </a:prstGeom>
            <a:ln>
              <a:solidFill>
                <a:schemeClr val="tx2">
                  <a:lumMod val="90000"/>
                </a:schemeClr>
              </a:solidFill>
            </a:ln>
            <a:effectLst/>
          </p:spPr>
          <p:style>
            <a:lnRef idx="1">
              <a:schemeClr val="accent1"/>
            </a:lnRef>
            <a:fillRef idx="0">
              <a:schemeClr val="accent1"/>
            </a:fillRef>
            <a:effectRef idx="0">
              <a:schemeClr val="accent1"/>
            </a:effectRef>
            <a:fontRef idx="minor">
              <a:schemeClr val="tx1"/>
            </a:fontRef>
          </p:style>
        </p:cxnSp>
      </p:grpSp>
      <p:sp>
        <p:nvSpPr>
          <p:cNvPr id="2" name="Title 1"/>
          <p:cNvSpPr>
            <a:spLocks noGrp="1"/>
          </p:cNvSpPr>
          <p:nvPr>
            <p:ph type="ctrTitle"/>
          </p:nvPr>
        </p:nvSpPr>
        <p:spPr>
          <a:xfrm>
            <a:off x="1183341" y="1387737"/>
            <a:ext cx="6777318" cy="1731982"/>
          </a:xfrm>
        </p:spPr>
        <p:txBody>
          <a:bodyPr anchor="b"/>
          <a:lstStyle>
            <a:lvl1pPr>
              <a:defRPr>
                <a:ln w="3175">
                  <a:solidFill>
                    <a:schemeClr val="tx1">
                      <a:alpha val="65000"/>
                    </a:schemeClr>
                  </a:solidFill>
                </a:ln>
                <a:solidFill>
                  <a:schemeClr val="tx1"/>
                </a:solidFill>
                <a:effectLst>
                  <a:outerShdw blurRad="25400" dist="12700" dir="14220000" rotWithShape="0">
                    <a:prstClr val="black">
                      <a:alpha val="50000"/>
                    </a:prstClr>
                  </a:outerShdw>
                </a:effectLst>
              </a:defRPr>
            </a:lvl1pPr>
          </a:lstStyle>
          <a:p>
            <a:r>
              <a:rPr lang="en-US" smtClean="0"/>
              <a:t>Click to edit Master title style</a:t>
            </a:r>
            <a:endParaRPr lang="en-US" dirty="0"/>
          </a:p>
        </p:txBody>
      </p:sp>
      <p:sp>
        <p:nvSpPr>
          <p:cNvPr id="3" name="Subtitle 2"/>
          <p:cNvSpPr>
            <a:spLocks noGrp="1"/>
          </p:cNvSpPr>
          <p:nvPr>
            <p:ph type="subTitle" idx="1"/>
          </p:nvPr>
        </p:nvSpPr>
        <p:spPr>
          <a:xfrm>
            <a:off x="1371600" y="3767862"/>
            <a:ext cx="6400800" cy="1752600"/>
          </a:xfrm>
        </p:spPr>
        <p:txBody>
          <a:bodyPr/>
          <a:lstStyle>
            <a:lvl1pPr marL="0" indent="0" algn="ctr">
              <a:buNone/>
              <a:defRPr>
                <a:solidFill>
                  <a:schemeClr val="tx1"/>
                </a:solidFill>
                <a:effectLst>
                  <a:outerShdw blurRad="34925" dist="12700" dir="14400000" rotWithShape="0">
                    <a:prstClr val="black">
                      <a:alpha val="21000"/>
                    </a:prstClr>
                  </a:outerShdw>
                </a:effectLs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Tree>
    <p:extLst>
      <p:ext uri="{BB962C8B-B14F-4D97-AF65-F5344CB8AC3E}">
        <p14:creationId xmlns:p14="http://schemas.microsoft.com/office/powerpoint/2010/main" val="3226997911"/>
      </p:ext>
    </p:extLst>
  </p:cSld>
  <p:clrMapOvr>
    <a:overrideClrMapping bg1="dk1" tx1="lt1" bg2="dk2" tx2="lt2" accent1="accent1" accent2="accent2" accent3="accent3" accent4="accent4" accent5="accent5" accent6="accent6" hlink="hlink" folHlink="folHlink"/>
  </p:clrMapOvr>
</p:sldLayout>
</file>

<file path=ppt/slideLayouts/slideLayout211.xml><?xml version="1.0" encoding="utf-8"?>
<p:sldLayout xmlns:a="http://schemas.openxmlformats.org/drawingml/2006/main" xmlns:r="http://schemas.openxmlformats.org/officeDocument/2006/relationships" xmlns:p="http://schemas.openxmlformats.org/presentationml/2006/main" type="obj" preserve="1">
  <p:cSld name="Title and Content">
    <p:bg>
      <p:bgRef idx="1002">
        <a:schemeClr val="bg1"/>
      </p:bgRef>
    </p:bg>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7E8ABE8-3B70-4333-B4D3-11BF704745B6}" type="datetimeFigureOut">
              <a:rPr lang="fa-IR" smtClean="0">
                <a:solidFill>
                  <a:srgbClr val="895D1D"/>
                </a:solidFill>
              </a:rPr>
              <a:pPr/>
              <a:t>23/09/1442</a:t>
            </a:fld>
            <a:endParaRPr lang="fa-IR" dirty="0">
              <a:solidFill>
                <a:srgbClr val="895D1D"/>
              </a:solidFill>
            </a:endParaRPr>
          </a:p>
        </p:txBody>
      </p:sp>
      <p:sp>
        <p:nvSpPr>
          <p:cNvPr id="5" name="Footer Placeholder 4"/>
          <p:cNvSpPr>
            <a:spLocks noGrp="1"/>
          </p:cNvSpPr>
          <p:nvPr>
            <p:ph type="ftr" sz="quarter" idx="11"/>
          </p:nvPr>
        </p:nvSpPr>
        <p:spPr/>
        <p:txBody>
          <a:bodyPr/>
          <a:lstStyle/>
          <a:p>
            <a:endParaRPr lang="fa-IR" dirty="0">
              <a:solidFill>
                <a:srgbClr val="895D1D"/>
              </a:solidFill>
            </a:endParaRPr>
          </a:p>
        </p:txBody>
      </p:sp>
      <p:sp>
        <p:nvSpPr>
          <p:cNvPr id="6" name="Slide Number Placeholder 5"/>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sp>
        <p:nvSpPr>
          <p:cNvPr id="11" name="Title 10"/>
          <p:cNvSpPr>
            <a:spLocks noGrp="1"/>
          </p:cNvSpPr>
          <p:nvPr>
            <p:ph type="title"/>
          </p:nvPr>
        </p:nvSpPr>
        <p:spPr/>
        <p:txBody>
          <a:bodyPr/>
          <a:lstStyle/>
          <a:p>
            <a:r>
              <a:rPr lang="en-US" smtClean="0"/>
              <a:t>Click to edit Master title style</a:t>
            </a:r>
            <a:endParaRPr lang="en-US"/>
          </a:p>
        </p:txBody>
      </p:sp>
      <p:grpSp>
        <p:nvGrpSpPr>
          <p:cNvPr id="12" name="Group 11"/>
          <p:cNvGrpSpPr/>
          <p:nvPr/>
        </p:nvGrpSpPr>
        <p:grpSpPr>
          <a:xfrm>
            <a:off x="1172584" y="1392217"/>
            <a:ext cx="6779110" cy="923330"/>
            <a:chOff x="1172584" y="1381459"/>
            <a:chExt cx="6779110" cy="923330"/>
          </a:xfrm>
        </p:grpSpPr>
        <p:sp>
          <p:nvSpPr>
            <p:cNvPr id="13" name="TextBox 12"/>
            <p:cNvSpPr txBox="1"/>
            <p:nvPr/>
          </p:nvSpPr>
          <p:spPr>
            <a:xfrm>
              <a:off x="4147073" y="1381459"/>
              <a:ext cx="877163" cy="923330"/>
            </a:xfrm>
            <a:prstGeom prst="rect">
              <a:avLst/>
            </a:prstGeom>
            <a:noFill/>
          </p:spPr>
          <p:txBody>
            <a:bodyPr wrap="none" rtlCol="0">
              <a:spAutoFit/>
            </a:bodyPr>
            <a:lstStyle/>
            <a:p>
              <a:r>
                <a:rPr lang="en-US" sz="5400" dirty="0">
                  <a:solidFill>
                    <a:srgbClr val="895D1D">
                      <a:lumMod val="60000"/>
                      <a:lumOff val="40000"/>
                    </a:srgbClr>
                  </a:solidFill>
                  <a:latin typeface="Wingdings" pitchFamily="2" charset="2"/>
                </a:rPr>
                <a:t></a:t>
              </a:r>
            </a:p>
          </p:txBody>
        </p:sp>
        <p:cxnSp>
          <p:nvCxnSpPr>
            <p:cNvPr id="14" name="Straight Connector 13"/>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460897259"/>
      </p:ext>
    </p:extLst>
  </p:cSld>
  <p:clrMapOvr>
    <a:overrideClrMapping bg1="lt1" tx1="dk1" bg2="lt2" tx2="dk2" accent1="accent1" accent2="accent2" accent3="accent3" accent4="accent4" accent5="accent5" accent6="accent6" hlink="hlink" folHlink="folHlink"/>
  </p:clrMapOvr>
</p:sldLayout>
</file>

<file path=ppt/slideLayouts/slideLayout212.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2"/>
      </p:bgRef>
    </p:bg>
    <p:spTree>
      <p:nvGrpSpPr>
        <p:cNvPr id="1" name=""/>
        <p:cNvGrpSpPr/>
        <p:nvPr/>
      </p:nvGrpSpPr>
      <p:grpSpPr>
        <a:xfrm>
          <a:off x="0" y="0"/>
          <a:ext cx="0" cy="0"/>
          <a:chOff x="0" y="0"/>
          <a:chExt cx="0" cy="0"/>
        </a:xfrm>
      </p:grpSpPr>
      <p:pic>
        <p:nvPicPr>
          <p:cNvPr id="12" name="Picture 11" descr="CoverOverlay.png"/>
          <p:cNvPicPr>
            <a:picLocks noChangeAspect="1"/>
          </p:cNvPicPr>
          <p:nvPr/>
        </p:nvPicPr>
        <p:blipFill>
          <a:blip r:embed="rId2" cstate="print">
            <a:lum/>
          </a:blip>
          <a:stretch>
            <a:fillRect/>
          </a:stretch>
        </p:blipFill>
        <p:spPr>
          <a:xfrm>
            <a:off x="0" y="0"/>
            <a:ext cx="9144000" cy="6858000"/>
          </a:xfrm>
          <a:prstGeom prst="rect">
            <a:avLst/>
          </a:prstGeom>
        </p:spPr>
      </p:pic>
      <p:grpSp>
        <p:nvGrpSpPr>
          <p:cNvPr id="7" name="Group 7"/>
          <p:cNvGrpSpPr/>
          <p:nvPr/>
        </p:nvGrpSpPr>
        <p:grpSpPr>
          <a:xfrm>
            <a:off x="1172584" y="2887579"/>
            <a:ext cx="6779110" cy="923330"/>
            <a:chOff x="1172584" y="1381459"/>
            <a:chExt cx="6779110" cy="923330"/>
          </a:xfrm>
        </p:grpSpPr>
        <p:sp>
          <p:nvSpPr>
            <p:cNvPr id="9" name="TextBox 8"/>
            <p:cNvSpPr txBox="1"/>
            <p:nvPr/>
          </p:nvSpPr>
          <p:spPr>
            <a:xfrm>
              <a:off x="4147073" y="1381459"/>
              <a:ext cx="877163" cy="923330"/>
            </a:xfrm>
            <a:prstGeom prst="rect">
              <a:avLst/>
            </a:prstGeom>
            <a:noFill/>
          </p:spPr>
          <p:txBody>
            <a:bodyPr wrap="none" rtlCol="0">
              <a:spAutoFit/>
            </a:bodyPr>
            <a:lstStyle/>
            <a:p>
              <a:r>
                <a:rPr lang="en-US" sz="5400" dirty="0">
                  <a:solidFill>
                    <a:srgbClr val="895D1D">
                      <a:lumMod val="60000"/>
                      <a:lumOff val="40000"/>
                    </a:srgbClr>
                  </a:solidFill>
                  <a:latin typeface="Wingdings" pitchFamily="2" charset="2"/>
                </a:rPr>
                <a:t></a:t>
              </a:r>
            </a:p>
          </p:txBody>
        </p:sp>
        <p:cxnSp>
          <p:nvCxnSpPr>
            <p:cNvPr id="10" name="Straight Connector 9"/>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rot="10800000">
              <a:off x="4831976" y="1927412"/>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
        <p:nvSpPr>
          <p:cNvPr id="2" name="Title 1"/>
          <p:cNvSpPr>
            <a:spLocks noGrp="1"/>
          </p:cNvSpPr>
          <p:nvPr>
            <p:ph type="title"/>
          </p:nvPr>
        </p:nvSpPr>
        <p:spPr>
          <a:xfrm>
            <a:off x="690040" y="1204857"/>
            <a:ext cx="7754713" cy="1910716"/>
          </a:xfrm>
        </p:spPr>
        <p:txBody>
          <a:bodyPr anchor="b"/>
          <a:lstStyle>
            <a:lvl1pPr algn="ctr">
              <a:defRPr sz="5400" b="0" cap="none" baseline="0">
                <a:solidFill>
                  <a:schemeClr val="tx2"/>
                </a:solidFill>
              </a:defRPr>
            </a:lvl1pPr>
          </a:lstStyle>
          <a:p>
            <a:r>
              <a:rPr lang="en-US" smtClean="0"/>
              <a:t>Click to edit Master title style</a:t>
            </a:r>
            <a:endParaRPr lang="en-US" dirty="0"/>
          </a:p>
        </p:txBody>
      </p:sp>
      <p:sp>
        <p:nvSpPr>
          <p:cNvPr id="3" name="Text Placeholder 2"/>
          <p:cNvSpPr>
            <a:spLocks noGrp="1"/>
          </p:cNvSpPr>
          <p:nvPr>
            <p:ph type="body" idx="1"/>
          </p:nvPr>
        </p:nvSpPr>
        <p:spPr>
          <a:xfrm>
            <a:off x="699248" y="3767316"/>
            <a:ext cx="7734747" cy="1500187"/>
          </a:xfrm>
        </p:spPr>
        <p:txBody>
          <a:bodyPr anchor="t"/>
          <a:lstStyle>
            <a:lvl1pPr marL="0" indent="0" algn="ctr">
              <a:buNone/>
              <a:defRPr sz="20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D7E8ABE8-3B70-4333-B4D3-11BF704745B6}" type="datetimeFigureOut">
              <a:rPr lang="fa-IR" smtClean="0">
                <a:solidFill>
                  <a:srgbClr val="895D1D"/>
                </a:solidFill>
              </a:rPr>
              <a:pPr/>
              <a:t>23/09/1442</a:t>
            </a:fld>
            <a:endParaRPr lang="fa-IR" dirty="0">
              <a:solidFill>
                <a:srgbClr val="895D1D"/>
              </a:solidFill>
            </a:endParaRPr>
          </a:p>
        </p:txBody>
      </p:sp>
      <p:sp>
        <p:nvSpPr>
          <p:cNvPr id="5" name="Footer Placeholder 4"/>
          <p:cNvSpPr>
            <a:spLocks noGrp="1"/>
          </p:cNvSpPr>
          <p:nvPr>
            <p:ph type="ftr" sz="quarter" idx="11"/>
          </p:nvPr>
        </p:nvSpPr>
        <p:spPr/>
        <p:txBody>
          <a:bodyPr/>
          <a:lstStyle/>
          <a:p>
            <a:endParaRPr lang="fa-IR" dirty="0">
              <a:solidFill>
                <a:srgbClr val="895D1D"/>
              </a:solidFill>
            </a:endParaRPr>
          </a:p>
        </p:txBody>
      </p:sp>
      <p:sp>
        <p:nvSpPr>
          <p:cNvPr id="6" name="Slide Number Placeholder 5"/>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spTree>
    <p:extLst>
      <p:ext uri="{BB962C8B-B14F-4D97-AF65-F5344CB8AC3E}">
        <p14:creationId xmlns:p14="http://schemas.microsoft.com/office/powerpoint/2010/main" val="2448705474"/>
      </p:ext>
    </p:extLst>
  </p:cSld>
  <p:clrMapOvr>
    <a:overrideClrMapping bg1="lt1" tx1="dk1" bg2="lt2" tx2="dk2" accent1="accent1" accent2="accent2" accent3="accent3" accent4="accent4" accent5="accent5" accent6="accent6" hlink="hlink" folHlink="folHlink"/>
  </p:clrMapOvr>
</p:sldLayout>
</file>

<file path=ppt/slideLayouts/slideLayout21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D7E8ABE8-3B70-4333-B4D3-11BF704745B6}" type="datetimeFigureOut">
              <a:rPr lang="fa-IR" smtClean="0">
                <a:solidFill>
                  <a:srgbClr val="895D1D"/>
                </a:solidFill>
              </a:rPr>
              <a:pPr/>
              <a:t>23/09/1442</a:t>
            </a:fld>
            <a:endParaRPr lang="fa-IR" dirty="0">
              <a:solidFill>
                <a:srgbClr val="895D1D"/>
              </a:solidFill>
            </a:endParaRPr>
          </a:p>
        </p:txBody>
      </p:sp>
      <p:sp>
        <p:nvSpPr>
          <p:cNvPr id="6" name="Footer Placeholder 5"/>
          <p:cNvSpPr>
            <a:spLocks noGrp="1"/>
          </p:cNvSpPr>
          <p:nvPr>
            <p:ph type="ftr" sz="quarter" idx="11"/>
          </p:nvPr>
        </p:nvSpPr>
        <p:spPr/>
        <p:txBody>
          <a:bodyPr/>
          <a:lstStyle/>
          <a:p>
            <a:endParaRPr lang="fa-IR" dirty="0">
              <a:solidFill>
                <a:srgbClr val="895D1D"/>
              </a:solidFill>
            </a:endParaRPr>
          </a:p>
        </p:txBody>
      </p:sp>
      <p:sp>
        <p:nvSpPr>
          <p:cNvPr id="7" name="Slide Number Placeholder 6"/>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sp>
        <p:nvSpPr>
          <p:cNvPr id="12" name="Title 11"/>
          <p:cNvSpPr>
            <a:spLocks noGrp="1"/>
          </p:cNvSpPr>
          <p:nvPr>
            <p:ph type="title"/>
          </p:nvPr>
        </p:nvSpPr>
        <p:spPr/>
        <p:txBody>
          <a:bodyPr/>
          <a:lstStyle>
            <a:lvl1pPr>
              <a:defRPr>
                <a:solidFill>
                  <a:schemeClr val="tx2"/>
                </a:solidFill>
              </a:defRPr>
            </a:lvl1pPr>
          </a:lstStyle>
          <a:p>
            <a:r>
              <a:rPr lang="en-US" smtClean="0"/>
              <a:t>Click to edit Master title style</a:t>
            </a:r>
            <a:endParaRPr lang="en-US" dirty="0"/>
          </a:p>
        </p:txBody>
      </p:sp>
      <p:grpSp>
        <p:nvGrpSpPr>
          <p:cNvPr id="13" name="Group 12"/>
          <p:cNvGrpSpPr/>
          <p:nvPr/>
        </p:nvGrpSpPr>
        <p:grpSpPr>
          <a:xfrm>
            <a:off x="1172584" y="1392217"/>
            <a:ext cx="6779110" cy="923330"/>
            <a:chOff x="1172584" y="1381459"/>
            <a:chExt cx="6779110" cy="923330"/>
          </a:xfrm>
        </p:grpSpPr>
        <p:sp>
          <p:nvSpPr>
            <p:cNvPr id="14" name="TextBox 13"/>
            <p:cNvSpPr txBox="1"/>
            <p:nvPr/>
          </p:nvSpPr>
          <p:spPr>
            <a:xfrm>
              <a:off x="4147073" y="1381459"/>
              <a:ext cx="877163" cy="923330"/>
            </a:xfrm>
            <a:prstGeom prst="rect">
              <a:avLst/>
            </a:prstGeom>
            <a:noFill/>
          </p:spPr>
          <p:txBody>
            <a:bodyPr wrap="none" rtlCol="0">
              <a:spAutoFit/>
            </a:bodyPr>
            <a:lstStyle/>
            <a:p>
              <a:r>
                <a:rPr lang="en-US" sz="5400" dirty="0">
                  <a:solidFill>
                    <a:srgbClr val="895D1D">
                      <a:lumMod val="60000"/>
                      <a:lumOff val="40000"/>
                    </a:srgbClr>
                  </a:solidFill>
                  <a:latin typeface="Wingdings" pitchFamily="2" charset="2"/>
                </a:rPr>
                <a:t></a:t>
              </a:r>
            </a:p>
          </p:txBody>
        </p:sp>
        <p:cxnSp>
          <p:nvCxnSpPr>
            <p:cNvPr id="15" name="Straight Connector 14"/>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
        <p:nvSpPr>
          <p:cNvPr id="8" name="Content Placeholder 7"/>
          <p:cNvSpPr>
            <a:spLocks noGrp="1"/>
          </p:cNvSpPr>
          <p:nvPr>
            <p:ph sz="quarter" idx="13"/>
          </p:nvPr>
        </p:nvSpPr>
        <p:spPr>
          <a:xfrm>
            <a:off x="685800" y="2240280"/>
            <a:ext cx="3803904" cy="3877056"/>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0" name="Content Placeholder 9"/>
          <p:cNvSpPr>
            <a:spLocks noGrp="1"/>
          </p:cNvSpPr>
          <p:nvPr>
            <p:ph sz="quarter" idx="14"/>
          </p:nvPr>
        </p:nvSpPr>
        <p:spPr>
          <a:xfrm>
            <a:off x="4645151" y="2240280"/>
            <a:ext cx="3803904" cy="3877056"/>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801850"/>
      </p:ext>
    </p:extLst>
  </p:cSld>
  <p:clrMapOvr>
    <a:masterClrMapping/>
  </p:clrMapOvr>
</p:sldLayout>
</file>

<file path=ppt/slideLayouts/slideLayout21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1051560" y="2240280"/>
            <a:ext cx="3442446" cy="658368"/>
          </a:xfrm>
        </p:spPr>
        <p:txBody>
          <a:bodyPr anchor="b"/>
          <a:lstStyle>
            <a:lvl1pPr marL="0" indent="0" algn="ctr">
              <a:buNone/>
              <a:defRPr sz="2400" b="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88488" y="2947595"/>
            <a:ext cx="3803904" cy="317296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5002306" y="2240280"/>
            <a:ext cx="3447288" cy="658368"/>
          </a:xfrm>
        </p:spPr>
        <p:txBody>
          <a:bodyPr anchor="b"/>
          <a:lstStyle>
            <a:lvl1pPr marL="0" indent="0" algn="ctr">
              <a:buNone/>
              <a:defRPr sz="2400" b="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6" y="2944368"/>
            <a:ext cx="3799728" cy="317296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D7E8ABE8-3B70-4333-B4D3-11BF704745B6}" type="datetimeFigureOut">
              <a:rPr lang="fa-IR" smtClean="0">
                <a:solidFill>
                  <a:srgbClr val="895D1D"/>
                </a:solidFill>
              </a:rPr>
              <a:pPr/>
              <a:t>23/09/1442</a:t>
            </a:fld>
            <a:endParaRPr lang="fa-IR" dirty="0">
              <a:solidFill>
                <a:srgbClr val="895D1D"/>
              </a:solidFill>
            </a:endParaRPr>
          </a:p>
        </p:txBody>
      </p:sp>
      <p:sp>
        <p:nvSpPr>
          <p:cNvPr id="8" name="Footer Placeholder 7"/>
          <p:cNvSpPr>
            <a:spLocks noGrp="1"/>
          </p:cNvSpPr>
          <p:nvPr>
            <p:ph type="ftr" sz="quarter" idx="11"/>
          </p:nvPr>
        </p:nvSpPr>
        <p:spPr/>
        <p:txBody>
          <a:bodyPr/>
          <a:lstStyle/>
          <a:p>
            <a:endParaRPr lang="fa-IR" dirty="0">
              <a:solidFill>
                <a:srgbClr val="895D1D"/>
              </a:solidFill>
            </a:endParaRPr>
          </a:p>
        </p:txBody>
      </p:sp>
      <p:sp>
        <p:nvSpPr>
          <p:cNvPr id="9" name="Slide Number Placeholder 8"/>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grpSp>
        <p:nvGrpSpPr>
          <p:cNvPr id="14" name="Group 13"/>
          <p:cNvGrpSpPr/>
          <p:nvPr/>
        </p:nvGrpSpPr>
        <p:grpSpPr>
          <a:xfrm>
            <a:off x="1172584" y="1392217"/>
            <a:ext cx="6779110" cy="923330"/>
            <a:chOff x="1172584" y="1381459"/>
            <a:chExt cx="6779110" cy="923330"/>
          </a:xfrm>
        </p:grpSpPr>
        <p:sp>
          <p:nvSpPr>
            <p:cNvPr id="16" name="TextBox 15"/>
            <p:cNvSpPr txBox="1"/>
            <p:nvPr/>
          </p:nvSpPr>
          <p:spPr>
            <a:xfrm>
              <a:off x="4147073" y="1381459"/>
              <a:ext cx="877163" cy="923330"/>
            </a:xfrm>
            <a:prstGeom prst="rect">
              <a:avLst/>
            </a:prstGeom>
            <a:noFill/>
          </p:spPr>
          <p:txBody>
            <a:bodyPr wrap="none" rtlCol="0">
              <a:spAutoFit/>
            </a:bodyPr>
            <a:lstStyle/>
            <a:p>
              <a:r>
                <a:rPr lang="en-US" sz="5400" dirty="0">
                  <a:solidFill>
                    <a:srgbClr val="895D1D">
                      <a:lumMod val="60000"/>
                      <a:lumOff val="40000"/>
                    </a:srgbClr>
                  </a:solidFill>
                  <a:latin typeface="Wingdings" pitchFamily="2" charset="2"/>
                </a:rPr>
                <a:t></a:t>
              </a:r>
            </a:p>
          </p:txBody>
        </p:sp>
        <p:cxnSp>
          <p:nvCxnSpPr>
            <p:cNvPr id="17" name="Straight Connector 16"/>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357977864"/>
      </p:ext>
    </p:extLst>
  </p:cSld>
  <p:clrMapOvr>
    <a:masterClrMapping/>
  </p:clrMapOvr>
</p:sldLayout>
</file>

<file path=ppt/slideLayouts/slideLayout21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D7E8ABE8-3B70-4333-B4D3-11BF704745B6}" type="datetimeFigureOut">
              <a:rPr lang="fa-IR" smtClean="0">
                <a:solidFill>
                  <a:srgbClr val="895D1D"/>
                </a:solidFill>
              </a:rPr>
              <a:pPr/>
              <a:t>23/09/1442</a:t>
            </a:fld>
            <a:endParaRPr lang="fa-IR" dirty="0">
              <a:solidFill>
                <a:srgbClr val="895D1D"/>
              </a:solidFill>
            </a:endParaRPr>
          </a:p>
        </p:txBody>
      </p:sp>
      <p:sp>
        <p:nvSpPr>
          <p:cNvPr id="4" name="Footer Placeholder 3"/>
          <p:cNvSpPr>
            <a:spLocks noGrp="1"/>
          </p:cNvSpPr>
          <p:nvPr>
            <p:ph type="ftr" sz="quarter" idx="11"/>
          </p:nvPr>
        </p:nvSpPr>
        <p:spPr/>
        <p:txBody>
          <a:bodyPr/>
          <a:lstStyle/>
          <a:p>
            <a:endParaRPr lang="fa-IR" dirty="0">
              <a:solidFill>
                <a:srgbClr val="895D1D"/>
              </a:solidFill>
            </a:endParaRPr>
          </a:p>
        </p:txBody>
      </p:sp>
      <p:sp>
        <p:nvSpPr>
          <p:cNvPr id="5" name="Slide Number Placeholder 4"/>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grpSp>
        <p:nvGrpSpPr>
          <p:cNvPr id="10" name="Group 9"/>
          <p:cNvGrpSpPr/>
          <p:nvPr/>
        </p:nvGrpSpPr>
        <p:grpSpPr>
          <a:xfrm>
            <a:off x="1172584" y="1392217"/>
            <a:ext cx="6779110" cy="923330"/>
            <a:chOff x="1172584" y="1381459"/>
            <a:chExt cx="6779110" cy="923330"/>
          </a:xfrm>
        </p:grpSpPr>
        <p:sp>
          <p:nvSpPr>
            <p:cNvPr id="14" name="TextBox 13"/>
            <p:cNvSpPr txBox="1"/>
            <p:nvPr/>
          </p:nvSpPr>
          <p:spPr>
            <a:xfrm>
              <a:off x="4147073" y="1381459"/>
              <a:ext cx="877163" cy="923330"/>
            </a:xfrm>
            <a:prstGeom prst="rect">
              <a:avLst/>
            </a:prstGeom>
            <a:noFill/>
          </p:spPr>
          <p:txBody>
            <a:bodyPr wrap="none" rtlCol="0">
              <a:spAutoFit/>
            </a:bodyPr>
            <a:lstStyle/>
            <a:p>
              <a:r>
                <a:rPr lang="en-US" sz="5400" dirty="0">
                  <a:solidFill>
                    <a:srgbClr val="895D1D">
                      <a:lumMod val="60000"/>
                      <a:lumOff val="40000"/>
                    </a:srgbClr>
                  </a:solidFill>
                  <a:latin typeface="Wingdings" pitchFamily="2" charset="2"/>
                </a:rPr>
                <a:t></a:t>
              </a:r>
            </a:p>
          </p:txBody>
        </p:sp>
        <p:cxnSp>
          <p:nvCxnSpPr>
            <p:cNvPr id="15" name="Straight Connector 14"/>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792916389"/>
      </p:ext>
    </p:extLst>
  </p:cSld>
  <p:clrMapOvr>
    <a:masterClrMapping/>
  </p:clrMapOvr>
</p:sldLayout>
</file>

<file path=ppt/slideLayouts/slideLayout21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7E8ABE8-3B70-4333-B4D3-11BF704745B6}" type="datetimeFigureOut">
              <a:rPr lang="fa-IR" smtClean="0">
                <a:solidFill>
                  <a:srgbClr val="895D1D"/>
                </a:solidFill>
              </a:rPr>
              <a:pPr/>
              <a:t>23/09/1442</a:t>
            </a:fld>
            <a:endParaRPr lang="fa-IR" dirty="0">
              <a:solidFill>
                <a:srgbClr val="895D1D"/>
              </a:solidFill>
            </a:endParaRPr>
          </a:p>
        </p:txBody>
      </p:sp>
      <p:sp>
        <p:nvSpPr>
          <p:cNvPr id="3" name="Footer Placeholder 2"/>
          <p:cNvSpPr>
            <a:spLocks noGrp="1"/>
          </p:cNvSpPr>
          <p:nvPr>
            <p:ph type="ftr" sz="quarter" idx="11"/>
          </p:nvPr>
        </p:nvSpPr>
        <p:spPr/>
        <p:txBody>
          <a:bodyPr/>
          <a:lstStyle/>
          <a:p>
            <a:endParaRPr lang="fa-IR" dirty="0">
              <a:solidFill>
                <a:srgbClr val="895D1D"/>
              </a:solidFill>
            </a:endParaRPr>
          </a:p>
        </p:txBody>
      </p:sp>
      <p:sp>
        <p:nvSpPr>
          <p:cNvPr id="4" name="Slide Number Placeholder 3"/>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spTree>
    <p:extLst>
      <p:ext uri="{BB962C8B-B14F-4D97-AF65-F5344CB8AC3E}">
        <p14:creationId xmlns:p14="http://schemas.microsoft.com/office/powerpoint/2010/main" val="1780430711"/>
      </p:ext>
    </p:extLst>
  </p:cSld>
  <p:clrMapOvr>
    <a:masterClrMapping/>
  </p:clrMapOvr>
</p:sldLayout>
</file>

<file path=ppt/slideLayouts/slideLayout21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034579" y="1678195"/>
            <a:ext cx="3422483" cy="1886921"/>
          </a:xfrm>
        </p:spPr>
        <p:txBody>
          <a:bodyPr anchor="b"/>
          <a:lstStyle>
            <a:lvl1pPr algn="l">
              <a:defRPr sz="2800" b="0"/>
            </a:lvl1pPr>
          </a:lstStyle>
          <a:p>
            <a:r>
              <a:rPr lang="en-US" smtClean="0"/>
              <a:t>Click to edit Master title style</a:t>
            </a:r>
            <a:endParaRPr lang="en-US"/>
          </a:p>
        </p:txBody>
      </p:sp>
      <p:sp>
        <p:nvSpPr>
          <p:cNvPr id="3" name="Content Placeholder 2"/>
          <p:cNvSpPr>
            <a:spLocks noGrp="1"/>
          </p:cNvSpPr>
          <p:nvPr>
            <p:ph idx="1"/>
          </p:nvPr>
        </p:nvSpPr>
        <p:spPr>
          <a:xfrm>
            <a:off x="692001" y="559398"/>
            <a:ext cx="4116667" cy="5566765"/>
          </a:xfrm>
        </p:spPr>
        <p:txBody>
          <a:bodyPr anchor="ctr"/>
          <a:lstStyle>
            <a:lvl1pPr>
              <a:defRPr sz="2400"/>
            </a:lvl1pPr>
            <a:lvl2pPr>
              <a:defRPr sz="2200"/>
            </a:lvl2pPr>
            <a:lvl3pPr>
              <a:defRPr sz="2000"/>
            </a:lvl3pPr>
            <a:lvl4pPr>
              <a:defRPr sz="1800"/>
            </a:lvl4pPr>
            <a:lvl5pPr>
              <a:defRPr sz="16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5034579" y="3603812"/>
            <a:ext cx="3411725" cy="2517289"/>
          </a:xfrm>
        </p:spPr>
        <p:txBody>
          <a:bodyPr>
            <a:normAutofit/>
          </a:bodyPr>
          <a:lstStyle>
            <a:lvl1pPr marL="0" indent="0">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7E8ABE8-3B70-4333-B4D3-11BF704745B6}" type="datetimeFigureOut">
              <a:rPr lang="fa-IR" smtClean="0">
                <a:solidFill>
                  <a:srgbClr val="895D1D"/>
                </a:solidFill>
              </a:rPr>
              <a:pPr/>
              <a:t>23/09/1442</a:t>
            </a:fld>
            <a:endParaRPr lang="fa-IR" dirty="0">
              <a:solidFill>
                <a:srgbClr val="895D1D"/>
              </a:solidFill>
            </a:endParaRPr>
          </a:p>
        </p:txBody>
      </p:sp>
      <p:sp>
        <p:nvSpPr>
          <p:cNvPr id="6" name="Footer Placeholder 5"/>
          <p:cNvSpPr>
            <a:spLocks noGrp="1"/>
          </p:cNvSpPr>
          <p:nvPr>
            <p:ph type="ftr" sz="quarter" idx="11"/>
          </p:nvPr>
        </p:nvSpPr>
        <p:spPr/>
        <p:txBody>
          <a:bodyPr/>
          <a:lstStyle/>
          <a:p>
            <a:endParaRPr lang="fa-IR" dirty="0">
              <a:solidFill>
                <a:srgbClr val="895D1D"/>
              </a:solidFill>
            </a:endParaRPr>
          </a:p>
        </p:txBody>
      </p:sp>
      <p:sp>
        <p:nvSpPr>
          <p:cNvPr id="7" name="Slide Number Placeholder 6"/>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spTree>
    <p:extLst>
      <p:ext uri="{BB962C8B-B14F-4D97-AF65-F5344CB8AC3E}">
        <p14:creationId xmlns:p14="http://schemas.microsoft.com/office/powerpoint/2010/main" val="1989219513"/>
      </p:ext>
    </p:extLst>
  </p:cSld>
  <p:clrMapOvr>
    <a:masterClrMapping/>
  </p:clrMapOvr>
</p:sldLayout>
</file>

<file path=ppt/slideLayouts/slideLayout21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731" y="4668818"/>
            <a:ext cx="7767021" cy="644729"/>
          </a:xfrm>
        </p:spPr>
        <p:txBody>
          <a:bodyPr anchor="b"/>
          <a:lstStyle>
            <a:lvl1pPr algn="ctr">
              <a:defRPr sz="2800" b="0"/>
            </a:lvl1pPr>
          </a:lstStyle>
          <a:p>
            <a:r>
              <a:rPr lang="en-US" smtClean="0"/>
              <a:t>Click to edit Master title style</a:t>
            </a:r>
            <a:endParaRPr lang="en-US"/>
          </a:p>
        </p:txBody>
      </p:sp>
      <p:sp>
        <p:nvSpPr>
          <p:cNvPr id="3" name="Picture Placeholder 2"/>
          <p:cNvSpPr>
            <a:spLocks noGrp="1"/>
          </p:cNvSpPr>
          <p:nvPr>
            <p:ph type="pic" idx="1"/>
          </p:nvPr>
        </p:nvSpPr>
        <p:spPr>
          <a:xfrm rot="240000">
            <a:off x="2183792" y="666965"/>
            <a:ext cx="4772156" cy="3598016"/>
          </a:xfrm>
          <a:solidFill>
            <a:srgbClr val="FFFFFF">
              <a:shade val="85000"/>
            </a:srgbClr>
          </a:solidFill>
          <a:ln w="190500" cap="sq">
            <a:solidFill>
              <a:srgbClr val="FFFFFF"/>
            </a:solidFill>
            <a:miter lim="800000"/>
          </a:ln>
          <a:effectLst>
            <a:outerShdw blurRad="65000" dist="50800" dir="12900000" kx="195000" ky="145000" algn="tl" rotWithShape="0">
              <a:srgbClr val="000000">
                <a:alpha val="24000"/>
              </a:srgbClr>
            </a:outerShdw>
          </a:effectLst>
          <a:scene3d>
            <a:camera prst="orthographicFront">
              <a:rot lat="0" lon="0" rev="360000"/>
            </a:camera>
            <a:lightRig rig="twoPt" dir="t">
              <a:rot lat="0" lon="0" rev="7200000"/>
            </a:lightRig>
          </a:scene3d>
          <a:sp3d contourW="12700">
            <a:bevelT w="25400" h="19050"/>
            <a:contourClr>
              <a:srgbClr val="969696"/>
            </a:contourClr>
          </a:sp3d>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688489" y="5324306"/>
            <a:ext cx="7756264" cy="804862"/>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7E8ABE8-3B70-4333-B4D3-11BF704745B6}" type="datetimeFigureOut">
              <a:rPr lang="fa-IR" smtClean="0">
                <a:solidFill>
                  <a:srgbClr val="895D1D"/>
                </a:solidFill>
              </a:rPr>
              <a:pPr/>
              <a:t>23/09/1442</a:t>
            </a:fld>
            <a:endParaRPr lang="fa-IR" dirty="0">
              <a:solidFill>
                <a:srgbClr val="895D1D"/>
              </a:solidFill>
            </a:endParaRPr>
          </a:p>
        </p:txBody>
      </p:sp>
      <p:sp>
        <p:nvSpPr>
          <p:cNvPr id="6" name="Footer Placeholder 5"/>
          <p:cNvSpPr>
            <a:spLocks noGrp="1"/>
          </p:cNvSpPr>
          <p:nvPr>
            <p:ph type="ftr" sz="quarter" idx="11"/>
          </p:nvPr>
        </p:nvSpPr>
        <p:spPr/>
        <p:txBody>
          <a:bodyPr/>
          <a:lstStyle/>
          <a:p>
            <a:endParaRPr lang="fa-IR" dirty="0">
              <a:solidFill>
                <a:srgbClr val="895D1D"/>
              </a:solidFill>
            </a:endParaRPr>
          </a:p>
        </p:txBody>
      </p:sp>
      <p:sp>
        <p:nvSpPr>
          <p:cNvPr id="7" name="Slide Number Placeholder 6"/>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spTree>
    <p:extLst>
      <p:ext uri="{BB962C8B-B14F-4D97-AF65-F5344CB8AC3E}">
        <p14:creationId xmlns:p14="http://schemas.microsoft.com/office/powerpoint/2010/main" val="619291756"/>
      </p:ext>
    </p:extLst>
  </p:cSld>
  <p:clrMapOvr>
    <a:masterClrMapping/>
  </p:clrMapOvr>
</p:sldLayout>
</file>

<file path=ppt/slideLayouts/slideLayout21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nchor="ct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7E8ABE8-3B70-4333-B4D3-11BF704745B6}" type="datetimeFigureOut">
              <a:rPr lang="fa-IR" smtClean="0">
                <a:solidFill>
                  <a:srgbClr val="895D1D"/>
                </a:solidFill>
              </a:rPr>
              <a:pPr/>
              <a:t>23/09/1442</a:t>
            </a:fld>
            <a:endParaRPr lang="fa-IR" dirty="0">
              <a:solidFill>
                <a:srgbClr val="895D1D"/>
              </a:solidFill>
            </a:endParaRPr>
          </a:p>
        </p:txBody>
      </p:sp>
      <p:sp>
        <p:nvSpPr>
          <p:cNvPr id="5" name="Footer Placeholder 4"/>
          <p:cNvSpPr>
            <a:spLocks noGrp="1"/>
          </p:cNvSpPr>
          <p:nvPr>
            <p:ph type="ftr" sz="quarter" idx="11"/>
          </p:nvPr>
        </p:nvSpPr>
        <p:spPr/>
        <p:txBody>
          <a:bodyPr/>
          <a:lstStyle/>
          <a:p>
            <a:endParaRPr lang="fa-IR" dirty="0">
              <a:solidFill>
                <a:srgbClr val="895D1D"/>
              </a:solidFill>
            </a:endParaRPr>
          </a:p>
        </p:txBody>
      </p:sp>
      <p:sp>
        <p:nvSpPr>
          <p:cNvPr id="6" name="Slide Number Placeholder 5"/>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grpSp>
        <p:nvGrpSpPr>
          <p:cNvPr id="11" name="Group 10"/>
          <p:cNvGrpSpPr/>
          <p:nvPr/>
        </p:nvGrpSpPr>
        <p:grpSpPr>
          <a:xfrm>
            <a:off x="1172584" y="1392217"/>
            <a:ext cx="6779110" cy="923330"/>
            <a:chOff x="1172584" y="1381459"/>
            <a:chExt cx="6779110" cy="923330"/>
          </a:xfrm>
        </p:grpSpPr>
        <p:sp>
          <p:nvSpPr>
            <p:cNvPr id="15" name="TextBox 14"/>
            <p:cNvSpPr txBox="1"/>
            <p:nvPr/>
          </p:nvSpPr>
          <p:spPr>
            <a:xfrm>
              <a:off x="4147073" y="1381459"/>
              <a:ext cx="877163" cy="923330"/>
            </a:xfrm>
            <a:prstGeom prst="rect">
              <a:avLst/>
            </a:prstGeom>
            <a:noFill/>
          </p:spPr>
          <p:txBody>
            <a:bodyPr wrap="none" rtlCol="0">
              <a:spAutoFit/>
            </a:bodyPr>
            <a:lstStyle/>
            <a:p>
              <a:r>
                <a:rPr lang="en-US" sz="5400" dirty="0">
                  <a:solidFill>
                    <a:srgbClr val="895D1D">
                      <a:lumMod val="60000"/>
                      <a:lumOff val="40000"/>
                    </a:srgbClr>
                  </a:solidFill>
                  <a:latin typeface="Wingdings" pitchFamily="2" charset="2"/>
                </a:rPr>
                <a:t></a:t>
              </a:r>
            </a:p>
          </p:txBody>
        </p:sp>
        <p:cxnSp>
          <p:nvCxnSpPr>
            <p:cNvPr id="16" name="Straight Connector 15"/>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31913235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66560" y="559398"/>
            <a:ext cx="1678193" cy="5566765"/>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88488" y="849854"/>
            <a:ext cx="5507917" cy="5023821"/>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7E8ABE8-3B70-4333-B4D3-11BF704745B6}" type="datetimeFigureOut">
              <a:rPr lang="fa-IR" smtClean="0">
                <a:solidFill>
                  <a:srgbClr val="895D1D"/>
                </a:solidFill>
              </a:rPr>
              <a:pPr/>
              <a:t>23/09/1442</a:t>
            </a:fld>
            <a:endParaRPr lang="fa-IR" dirty="0">
              <a:solidFill>
                <a:srgbClr val="895D1D"/>
              </a:solidFill>
            </a:endParaRPr>
          </a:p>
        </p:txBody>
      </p:sp>
      <p:sp>
        <p:nvSpPr>
          <p:cNvPr id="5" name="Footer Placeholder 4"/>
          <p:cNvSpPr>
            <a:spLocks noGrp="1"/>
          </p:cNvSpPr>
          <p:nvPr>
            <p:ph type="ftr" sz="quarter" idx="11"/>
          </p:nvPr>
        </p:nvSpPr>
        <p:spPr/>
        <p:txBody>
          <a:bodyPr/>
          <a:lstStyle/>
          <a:p>
            <a:endParaRPr lang="fa-IR" dirty="0">
              <a:solidFill>
                <a:srgbClr val="895D1D"/>
              </a:solidFill>
            </a:endParaRPr>
          </a:p>
        </p:txBody>
      </p:sp>
      <p:sp>
        <p:nvSpPr>
          <p:cNvPr id="6" name="Slide Number Placeholder 5"/>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grpSp>
        <p:nvGrpSpPr>
          <p:cNvPr id="11" name="Group 10"/>
          <p:cNvGrpSpPr/>
          <p:nvPr/>
        </p:nvGrpSpPr>
        <p:grpSpPr>
          <a:xfrm rot="5400000">
            <a:off x="3909050" y="2880823"/>
            <a:ext cx="5480154" cy="923330"/>
            <a:chOff x="1815339" y="1381459"/>
            <a:chExt cx="5480154" cy="923330"/>
          </a:xfrm>
        </p:grpSpPr>
        <p:sp>
          <p:nvSpPr>
            <p:cNvPr id="12" name="TextBox 11"/>
            <p:cNvSpPr txBox="1"/>
            <p:nvPr/>
          </p:nvSpPr>
          <p:spPr>
            <a:xfrm>
              <a:off x="4147073" y="1381459"/>
              <a:ext cx="877163" cy="923330"/>
            </a:xfrm>
            <a:prstGeom prst="rect">
              <a:avLst/>
            </a:prstGeom>
            <a:noFill/>
          </p:spPr>
          <p:txBody>
            <a:bodyPr wrap="none" rtlCol="0">
              <a:spAutoFit/>
            </a:bodyPr>
            <a:lstStyle/>
            <a:p>
              <a:r>
                <a:rPr lang="en-US" sz="5400" dirty="0">
                  <a:solidFill>
                    <a:srgbClr val="895D1D">
                      <a:lumMod val="60000"/>
                      <a:lumOff val="40000"/>
                    </a:srgbClr>
                  </a:solidFill>
                  <a:latin typeface="Wingdings" pitchFamily="2" charset="2"/>
                </a:rPr>
                <a:t></a:t>
              </a:r>
            </a:p>
          </p:txBody>
        </p:sp>
        <p:cxnSp>
          <p:nvCxnSpPr>
            <p:cNvPr id="13" name="Straight Connector 12"/>
            <p:cNvCxnSpPr/>
            <p:nvPr/>
          </p:nvCxnSpPr>
          <p:spPr>
            <a:xfrm flipH="1" flipV="1">
              <a:off x="1815339" y="1924709"/>
              <a:ext cx="2468880" cy="2505"/>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rot="10800000">
              <a:off x="4826613" y="1927417"/>
              <a:ext cx="2468880"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783767131"/>
      </p:ext>
    </p:extLst>
  </p:cSld>
  <p:clrMapOvr>
    <a:masterClrMapping/>
  </p:clrMapOvr>
</p:sldLayout>
</file>

<file path=ppt/slideLayouts/slideLayout22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66560" y="559398"/>
            <a:ext cx="1678193" cy="5566765"/>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88488" y="849854"/>
            <a:ext cx="5507917" cy="5023821"/>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7E8ABE8-3B70-4333-B4D3-11BF704745B6}" type="datetimeFigureOut">
              <a:rPr lang="fa-IR" smtClean="0">
                <a:solidFill>
                  <a:srgbClr val="895D1D"/>
                </a:solidFill>
              </a:rPr>
              <a:pPr/>
              <a:t>23/09/1442</a:t>
            </a:fld>
            <a:endParaRPr lang="fa-IR" dirty="0">
              <a:solidFill>
                <a:srgbClr val="895D1D"/>
              </a:solidFill>
            </a:endParaRPr>
          </a:p>
        </p:txBody>
      </p:sp>
      <p:sp>
        <p:nvSpPr>
          <p:cNvPr id="5" name="Footer Placeholder 4"/>
          <p:cNvSpPr>
            <a:spLocks noGrp="1"/>
          </p:cNvSpPr>
          <p:nvPr>
            <p:ph type="ftr" sz="quarter" idx="11"/>
          </p:nvPr>
        </p:nvSpPr>
        <p:spPr/>
        <p:txBody>
          <a:bodyPr/>
          <a:lstStyle/>
          <a:p>
            <a:endParaRPr lang="fa-IR" dirty="0">
              <a:solidFill>
                <a:srgbClr val="895D1D"/>
              </a:solidFill>
            </a:endParaRPr>
          </a:p>
        </p:txBody>
      </p:sp>
      <p:sp>
        <p:nvSpPr>
          <p:cNvPr id="6" name="Slide Number Placeholder 5"/>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grpSp>
        <p:nvGrpSpPr>
          <p:cNvPr id="11" name="Group 10"/>
          <p:cNvGrpSpPr/>
          <p:nvPr/>
        </p:nvGrpSpPr>
        <p:grpSpPr>
          <a:xfrm rot="5400000">
            <a:off x="3909050" y="2880823"/>
            <a:ext cx="5480154" cy="923330"/>
            <a:chOff x="1815339" y="1381459"/>
            <a:chExt cx="5480154" cy="923330"/>
          </a:xfrm>
        </p:grpSpPr>
        <p:sp>
          <p:nvSpPr>
            <p:cNvPr id="12" name="TextBox 11"/>
            <p:cNvSpPr txBox="1"/>
            <p:nvPr/>
          </p:nvSpPr>
          <p:spPr>
            <a:xfrm>
              <a:off x="4147073" y="1381459"/>
              <a:ext cx="877163" cy="923330"/>
            </a:xfrm>
            <a:prstGeom prst="rect">
              <a:avLst/>
            </a:prstGeom>
            <a:noFill/>
          </p:spPr>
          <p:txBody>
            <a:bodyPr wrap="none" rtlCol="0">
              <a:spAutoFit/>
            </a:bodyPr>
            <a:lstStyle/>
            <a:p>
              <a:r>
                <a:rPr lang="en-US" sz="5400" dirty="0">
                  <a:solidFill>
                    <a:srgbClr val="895D1D">
                      <a:lumMod val="60000"/>
                      <a:lumOff val="40000"/>
                    </a:srgbClr>
                  </a:solidFill>
                  <a:latin typeface="Wingdings" pitchFamily="2" charset="2"/>
                </a:rPr>
                <a:t></a:t>
              </a:r>
            </a:p>
          </p:txBody>
        </p:sp>
        <p:cxnSp>
          <p:nvCxnSpPr>
            <p:cNvPr id="13" name="Straight Connector 12"/>
            <p:cNvCxnSpPr/>
            <p:nvPr/>
          </p:nvCxnSpPr>
          <p:spPr>
            <a:xfrm flipH="1" flipV="1">
              <a:off x="1815339" y="1924709"/>
              <a:ext cx="2468880" cy="2505"/>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rot="10800000">
              <a:off x="4826613" y="1927417"/>
              <a:ext cx="2468880"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28181792"/>
      </p:ext>
    </p:extLst>
  </p:cSld>
  <p:clrMapOvr>
    <a:masterClrMapping/>
  </p:clrMapOvr>
</p:sldLayout>
</file>

<file path=ppt/slideLayouts/slideLayout22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3">
        <a:schemeClr val="bg2"/>
      </p:bgRef>
    </p:bg>
    <p:spTree>
      <p:nvGrpSpPr>
        <p:cNvPr id="1" name=""/>
        <p:cNvGrpSpPr/>
        <p:nvPr/>
      </p:nvGrpSpPr>
      <p:grpSpPr>
        <a:xfrm>
          <a:off x="0" y="0"/>
          <a:ext cx="0" cy="0"/>
          <a:chOff x="0" y="0"/>
          <a:chExt cx="0" cy="0"/>
        </a:xfrm>
      </p:grpSpPr>
      <p:pic>
        <p:nvPicPr>
          <p:cNvPr id="7" name="Picture 6" descr="CoverOverlay.png"/>
          <p:cNvPicPr>
            <a:picLocks noChangeAspect="1"/>
          </p:cNvPicPr>
          <p:nvPr/>
        </p:nvPicPr>
        <p:blipFill>
          <a:blip r:embed="rId2" cstate="print"/>
          <a:stretch>
            <a:fillRect/>
          </a:stretch>
        </p:blipFill>
        <p:spPr>
          <a:xfrm>
            <a:off x="0" y="0"/>
            <a:ext cx="9144000" cy="6858000"/>
          </a:xfrm>
          <a:prstGeom prst="rect">
            <a:avLst/>
          </a:prstGeom>
        </p:spPr>
      </p:pic>
      <p:sp>
        <p:nvSpPr>
          <p:cNvPr id="4" name="Date Placeholder 3"/>
          <p:cNvSpPr>
            <a:spLocks noGrp="1"/>
          </p:cNvSpPr>
          <p:nvPr>
            <p:ph type="dt" sz="half" idx="10"/>
          </p:nvPr>
        </p:nvSpPr>
        <p:spPr/>
        <p:txBody>
          <a:bodyPr/>
          <a:lstStyle>
            <a:lvl1pPr>
              <a:defRPr>
                <a:solidFill>
                  <a:schemeClr val="tx2"/>
                </a:solidFill>
              </a:defRPr>
            </a:lvl1pPr>
          </a:lstStyle>
          <a:p>
            <a:fld id="{D7E8ABE8-3B70-4333-B4D3-11BF704745B6}" type="datetimeFigureOut">
              <a:rPr lang="fa-IR" smtClean="0">
                <a:solidFill>
                  <a:srgbClr val="ECE9C6"/>
                </a:solidFill>
              </a:rPr>
              <a:pPr/>
              <a:t>23/09/1442</a:t>
            </a:fld>
            <a:endParaRPr lang="fa-IR" dirty="0">
              <a:solidFill>
                <a:srgbClr val="ECE9C6"/>
              </a:solidFill>
            </a:endParaRPr>
          </a:p>
        </p:txBody>
      </p:sp>
      <p:sp>
        <p:nvSpPr>
          <p:cNvPr id="5" name="Footer Placeholder 4"/>
          <p:cNvSpPr>
            <a:spLocks noGrp="1"/>
          </p:cNvSpPr>
          <p:nvPr>
            <p:ph type="ftr" sz="quarter" idx="11"/>
          </p:nvPr>
        </p:nvSpPr>
        <p:spPr/>
        <p:txBody>
          <a:bodyPr/>
          <a:lstStyle>
            <a:lvl1pPr>
              <a:defRPr>
                <a:solidFill>
                  <a:schemeClr val="tx2"/>
                </a:solidFill>
              </a:defRPr>
            </a:lvl1pPr>
          </a:lstStyle>
          <a:p>
            <a:endParaRPr lang="fa-IR" dirty="0">
              <a:solidFill>
                <a:srgbClr val="ECE9C6"/>
              </a:solidFill>
            </a:endParaRPr>
          </a:p>
        </p:txBody>
      </p:sp>
      <p:sp>
        <p:nvSpPr>
          <p:cNvPr id="6" name="Slide Number Placeholder 5"/>
          <p:cNvSpPr>
            <a:spLocks noGrp="1"/>
          </p:cNvSpPr>
          <p:nvPr>
            <p:ph type="sldNum" sz="quarter" idx="12"/>
          </p:nvPr>
        </p:nvSpPr>
        <p:spPr/>
        <p:txBody>
          <a:bodyPr/>
          <a:lstStyle>
            <a:lvl1pPr>
              <a:defRPr>
                <a:solidFill>
                  <a:schemeClr val="tx2"/>
                </a:solidFill>
              </a:defRPr>
            </a:lvl1pPr>
          </a:lstStyle>
          <a:p>
            <a:fld id="{858DA87A-3E35-46CE-9A7B-EEA76CC62240}" type="slidenum">
              <a:rPr lang="fa-IR" smtClean="0">
                <a:solidFill>
                  <a:srgbClr val="ECE9C6"/>
                </a:solidFill>
              </a:rPr>
              <a:pPr/>
              <a:t>‹#›</a:t>
            </a:fld>
            <a:endParaRPr lang="fa-IR" dirty="0">
              <a:solidFill>
                <a:srgbClr val="ECE9C6"/>
              </a:solidFill>
            </a:endParaRPr>
          </a:p>
        </p:txBody>
      </p:sp>
      <p:grpSp>
        <p:nvGrpSpPr>
          <p:cNvPr id="8" name="Group 7"/>
          <p:cNvGrpSpPr/>
          <p:nvPr/>
        </p:nvGrpSpPr>
        <p:grpSpPr>
          <a:xfrm>
            <a:off x="1194101" y="2887530"/>
            <a:ext cx="6779110" cy="923330"/>
            <a:chOff x="1172584" y="1381459"/>
            <a:chExt cx="6779110" cy="923330"/>
          </a:xfrm>
          <a:effectLst>
            <a:outerShdw blurRad="38100" dist="12700" dir="16200000" rotWithShape="0">
              <a:prstClr val="black">
                <a:alpha val="30000"/>
              </a:prstClr>
            </a:outerShdw>
          </a:effectLst>
        </p:grpSpPr>
        <p:sp>
          <p:nvSpPr>
            <p:cNvPr id="9" name="TextBox 8"/>
            <p:cNvSpPr txBox="1"/>
            <p:nvPr/>
          </p:nvSpPr>
          <p:spPr>
            <a:xfrm>
              <a:off x="4147073" y="1381459"/>
              <a:ext cx="877163" cy="923330"/>
            </a:xfrm>
            <a:prstGeom prst="rect">
              <a:avLst/>
            </a:prstGeom>
            <a:noFill/>
          </p:spPr>
          <p:txBody>
            <a:bodyPr wrap="none" rtlCol="0">
              <a:spAutoFit/>
            </a:bodyPr>
            <a:lstStyle/>
            <a:p>
              <a:r>
                <a:rPr lang="en-US" sz="5400" dirty="0">
                  <a:ln w="3175">
                    <a:solidFill>
                      <a:srgbClr val="ECE9C6">
                        <a:alpha val="60000"/>
                      </a:srgbClr>
                    </a:solidFill>
                  </a:ln>
                  <a:solidFill>
                    <a:srgbClr val="ECE9C6">
                      <a:lumMod val="90000"/>
                    </a:srgbClr>
                  </a:solidFill>
                  <a:effectLst>
                    <a:outerShdw blurRad="34925" dist="12700" dir="14400000" algn="ctr" rotWithShape="0">
                      <a:srgbClr val="000000">
                        <a:alpha val="21000"/>
                      </a:srgbClr>
                    </a:outerShdw>
                  </a:effectLst>
                  <a:latin typeface="Wingdings" pitchFamily="2" charset="2"/>
                </a:rPr>
                <a:t></a:t>
              </a:r>
            </a:p>
          </p:txBody>
        </p:sp>
        <p:cxnSp>
          <p:nvCxnSpPr>
            <p:cNvPr id="10" name="Straight Connector 9"/>
            <p:cNvCxnSpPr/>
            <p:nvPr/>
          </p:nvCxnSpPr>
          <p:spPr>
            <a:xfrm rot="10800000">
              <a:off x="1172584" y="1925620"/>
              <a:ext cx="3119718" cy="1588"/>
            </a:xfrm>
            <a:prstGeom prst="line">
              <a:avLst/>
            </a:prstGeom>
            <a:ln>
              <a:solidFill>
                <a:schemeClr val="tx2">
                  <a:lumMod val="90000"/>
                </a:schemeClr>
              </a:solidFill>
            </a:ln>
            <a:effectLst/>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rot="10800000">
              <a:off x="4831976" y="1922930"/>
              <a:ext cx="3119718" cy="1588"/>
            </a:xfrm>
            <a:prstGeom prst="line">
              <a:avLst/>
            </a:prstGeom>
            <a:ln>
              <a:solidFill>
                <a:schemeClr val="tx2">
                  <a:lumMod val="90000"/>
                </a:schemeClr>
              </a:solidFill>
            </a:ln>
            <a:effectLst/>
          </p:spPr>
          <p:style>
            <a:lnRef idx="1">
              <a:schemeClr val="accent1"/>
            </a:lnRef>
            <a:fillRef idx="0">
              <a:schemeClr val="accent1"/>
            </a:fillRef>
            <a:effectRef idx="0">
              <a:schemeClr val="accent1"/>
            </a:effectRef>
            <a:fontRef idx="minor">
              <a:schemeClr val="tx1"/>
            </a:fontRef>
          </p:style>
        </p:cxnSp>
      </p:grpSp>
      <p:sp>
        <p:nvSpPr>
          <p:cNvPr id="2" name="Title 1"/>
          <p:cNvSpPr>
            <a:spLocks noGrp="1"/>
          </p:cNvSpPr>
          <p:nvPr>
            <p:ph type="ctrTitle"/>
          </p:nvPr>
        </p:nvSpPr>
        <p:spPr>
          <a:xfrm>
            <a:off x="1183341" y="1387737"/>
            <a:ext cx="6777318" cy="1731982"/>
          </a:xfrm>
        </p:spPr>
        <p:txBody>
          <a:bodyPr anchor="b"/>
          <a:lstStyle>
            <a:lvl1pPr>
              <a:defRPr>
                <a:ln w="3175">
                  <a:solidFill>
                    <a:schemeClr val="tx1">
                      <a:alpha val="65000"/>
                    </a:schemeClr>
                  </a:solidFill>
                </a:ln>
                <a:solidFill>
                  <a:schemeClr val="tx1"/>
                </a:solidFill>
                <a:effectLst>
                  <a:outerShdw blurRad="25400" dist="12700" dir="14220000" rotWithShape="0">
                    <a:prstClr val="black">
                      <a:alpha val="50000"/>
                    </a:prstClr>
                  </a:outerShdw>
                </a:effectLst>
              </a:defRPr>
            </a:lvl1pPr>
          </a:lstStyle>
          <a:p>
            <a:r>
              <a:rPr lang="en-US" smtClean="0"/>
              <a:t>Click to edit Master title style</a:t>
            </a:r>
            <a:endParaRPr lang="en-US" dirty="0"/>
          </a:p>
        </p:txBody>
      </p:sp>
      <p:sp>
        <p:nvSpPr>
          <p:cNvPr id="3" name="Subtitle 2"/>
          <p:cNvSpPr>
            <a:spLocks noGrp="1"/>
          </p:cNvSpPr>
          <p:nvPr>
            <p:ph type="subTitle" idx="1"/>
          </p:nvPr>
        </p:nvSpPr>
        <p:spPr>
          <a:xfrm>
            <a:off x="1371600" y="3767862"/>
            <a:ext cx="6400800" cy="1752600"/>
          </a:xfrm>
        </p:spPr>
        <p:txBody>
          <a:bodyPr/>
          <a:lstStyle>
            <a:lvl1pPr marL="0" indent="0" algn="ctr">
              <a:buNone/>
              <a:defRPr>
                <a:solidFill>
                  <a:schemeClr val="tx1"/>
                </a:solidFill>
                <a:effectLst>
                  <a:outerShdw blurRad="34925" dist="12700" dir="14400000" rotWithShape="0">
                    <a:prstClr val="black">
                      <a:alpha val="21000"/>
                    </a:prstClr>
                  </a:outerShdw>
                </a:effectLs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Tree>
    <p:extLst>
      <p:ext uri="{BB962C8B-B14F-4D97-AF65-F5344CB8AC3E}">
        <p14:creationId xmlns:p14="http://schemas.microsoft.com/office/powerpoint/2010/main" val="3560410916"/>
      </p:ext>
    </p:extLst>
  </p:cSld>
  <p:clrMapOvr>
    <a:overrideClrMapping bg1="dk1" tx1="lt1" bg2="dk2" tx2="lt2" accent1="accent1" accent2="accent2" accent3="accent3" accent4="accent4" accent5="accent5" accent6="accent6" hlink="hlink" folHlink="folHlink"/>
  </p:clrMapOvr>
</p:sldLayout>
</file>

<file path=ppt/slideLayouts/slideLayout222.xml><?xml version="1.0" encoding="utf-8"?>
<p:sldLayout xmlns:a="http://schemas.openxmlformats.org/drawingml/2006/main" xmlns:r="http://schemas.openxmlformats.org/officeDocument/2006/relationships" xmlns:p="http://schemas.openxmlformats.org/presentationml/2006/main" type="obj" preserve="1">
  <p:cSld name="Title and Content">
    <p:bg>
      <p:bgRef idx="1002">
        <a:schemeClr val="bg1"/>
      </p:bgRef>
    </p:bg>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7E8ABE8-3B70-4333-B4D3-11BF704745B6}" type="datetimeFigureOut">
              <a:rPr lang="fa-IR" smtClean="0">
                <a:solidFill>
                  <a:srgbClr val="895D1D"/>
                </a:solidFill>
              </a:rPr>
              <a:pPr/>
              <a:t>23/09/1442</a:t>
            </a:fld>
            <a:endParaRPr lang="fa-IR" dirty="0">
              <a:solidFill>
                <a:srgbClr val="895D1D"/>
              </a:solidFill>
            </a:endParaRPr>
          </a:p>
        </p:txBody>
      </p:sp>
      <p:sp>
        <p:nvSpPr>
          <p:cNvPr id="5" name="Footer Placeholder 4"/>
          <p:cNvSpPr>
            <a:spLocks noGrp="1"/>
          </p:cNvSpPr>
          <p:nvPr>
            <p:ph type="ftr" sz="quarter" idx="11"/>
          </p:nvPr>
        </p:nvSpPr>
        <p:spPr/>
        <p:txBody>
          <a:bodyPr/>
          <a:lstStyle/>
          <a:p>
            <a:endParaRPr lang="fa-IR" dirty="0">
              <a:solidFill>
                <a:srgbClr val="895D1D"/>
              </a:solidFill>
            </a:endParaRPr>
          </a:p>
        </p:txBody>
      </p:sp>
      <p:sp>
        <p:nvSpPr>
          <p:cNvPr id="6" name="Slide Number Placeholder 5"/>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sp>
        <p:nvSpPr>
          <p:cNvPr id="11" name="Title 10"/>
          <p:cNvSpPr>
            <a:spLocks noGrp="1"/>
          </p:cNvSpPr>
          <p:nvPr>
            <p:ph type="title"/>
          </p:nvPr>
        </p:nvSpPr>
        <p:spPr/>
        <p:txBody>
          <a:bodyPr/>
          <a:lstStyle/>
          <a:p>
            <a:r>
              <a:rPr lang="en-US" smtClean="0"/>
              <a:t>Click to edit Master title style</a:t>
            </a:r>
            <a:endParaRPr lang="en-US"/>
          </a:p>
        </p:txBody>
      </p:sp>
      <p:grpSp>
        <p:nvGrpSpPr>
          <p:cNvPr id="12" name="Group 11"/>
          <p:cNvGrpSpPr/>
          <p:nvPr/>
        </p:nvGrpSpPr>
        <p:grpSpPr>
          <a:xfrm>
            <a:off x="1172584" y="1392217"/>
            <a:ext cx="6779110" cy="923330"/>
            <a:chOff x="1172584" y="1381459"/>
            <a:chExt cx="6779110" cy="923330"/>
          </a:xfrm>
        </p:grpSpPr>
        <p:sp>
          <p:nvSpPr>
            <p:cNvPr id="13" name="TextBox 12"/>
            <p:cNvSpPr txBox="1"/>
            <p:nvPr/>
          </p:nvSpPr>
          <p:spPr>
            <a:xfrm>
              <a:off x="4147073" y="1381459"/>
              <a:ext cx="877163" cy="923330"/>
            </a:xfrm>
            <a:prstGeom prst="rect">
              <a:avLst/>
            </a:prstGeom>
            <a:noFill/>
          </p:spPr>
          <p:txBody>
            <a:bodyPr wrap="none" rtlCol="0">
              <a:spAutoFit/>
            </a:bodyPr>
            <a:lstStyle/>
            <a:p>
              <a:r>
                <a:rPr lang="en-US" sz="5400" dirty="0">
                  <a:solidFill>
                    <a:srgbClr val="895D1D">
                      <a:lumMod val="60000"/>
                      <a:lumOff val="40000"/>
                    </a:srgbClr>
                  </a:solidFill>
                  <a:latin typeface="Wingdings" pitchFamily="2" charset="2"/>
                </a:rPr>
                <a:t></a:t>
              </a:r>
            </a:p>
          </p:txBody>
        </p:sp>
        <p:cxnSp>
          <p:nvCxnSpPr>
            <p:cNvPr id="14" name="Straight Connector 13"/>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96212362"/>
      </p:ext>
    </p:extLst>
  </p:cSld>
  <p:clrMapOvr>
    <a:overrideClrMapping bg1="lt1" tx1="dk1" bg2="lt2" tx2="dk2" accent1="accent1" accent2="accent2" accent3="accent3" accent4="accent4" accent5="accent5" accent6="accent6" hlink="hlink" folHlink="folHlink"/>
  </p:clrMapOvr>
</p:sldLayout>
</file>

<file path=ppt/slideLayouts/slideLayout22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2"/>
      </p:bgRef>
    </p:bg>
    <p:spTree>
      <p:nvGrpSpPr>
        <p:cNvPr id="1" name=""/>
        <p:cNvGrpSpPr/>
        <p:nvPr/>
      </p:nvGrpSpPr>
      <p:grpSpPr>
        <a:xfrm>
          <a:off x="0" y="0"/>
          <a:ext cx="0" cy="0"/>
          <a:chOff x="0" y="0"/>
          <a:chExt cx="0" cy="0"/>
        </a:xfrm>
      </p:grpSpPr>
      <p:pic>
        <p:nvPicPr>
          <p:cNvPr id="12" name="Picture 11" descr="CoverOverlay.png"/>
          <p:cNvPicPr>
            <a:picLocks noChangeAspect="1"/>
          </p:cNvPicPr>
          <p:nvPr/>
        </p:nvPicPr>
        <p:blipFill>
          <a:blip r:embed="rId2" cstate="print">
            <a:lum/>
          </a:blip>
          <a:stretch>
            <a:fillRect/>
          </a:stretch>
        </p:blipFill>
        <p:spPr>
          <a:xfrm>
            <a:off x="0" y="0"/>
            <a:ext cx="9144000" cy="6858000"/>
          </a:xfrm>
          <a:prstGeom prst="rect">
            <a:avLst/>
          </a:prstGeom>
        </p:spPr>
      </p:pic>
      <p:grpSp>
        <p:nvGrpSpPr>
          <p:cNvPr id="7" name="Group 7"/>
          <p:cNvGrpSpPr/>
          <p:nvPr/>
        </p:nvGrpSpPr>
        <p:grpSpPr>
          <a:xfrm>
            <a:off x="1172584" y="2887579"/>
            <a:ext cx="6779110" cy="923330"/>
            <a:chOff x="1172584" y="1381459"/>
            <a:chExt cx="6779110" cy="923330"/>
          </a:xfrm>
        </p:grpSpPr>
        <p:sp>
          <p:nvSpPr>
            <p:cNvPr id="9" name="TextBox 8"/>
            <p:cNvSpPr txBox="1"/>
            <p:nvPr/>
          </p:nvSpPr>
          <p:spPr>
            <a:xfrm>
              <a:off x="4147073" y="1381459"/>
              <a:ext cx="877163" cy="923330"/>
            </a:xfrm>
            <a:prstGeom prst="rect">
              <a:avLst/>
            </a:prstGeom>
            <a:noFill/>
          </p:spPr>
          <p:txBody>
            <a:bodyPr wrap="none" rtlCol="0">
              <a:spAutoFit/>
            </a:bodyPr>
            <a:lstStyle/>
            <a:p>
              <a:r>
                <a:rPr lang="en-US" sz="5400" dirty="0">
                  <a:solidFill>
                    <a:srgbClr val="895D1D">
                      <a:lumMod val="60000"/>
                      <a:lumOff val="40000"/>
                    </a:srgbClr>
                  </a:solidFill>
                  <a:latin typeface="Wingdings" pitchFamily="2" charset="2"/>
                </a:rPr>
                <a:t></a:t>
              </a:r>
            </a:p>
          </p:txBody>
        </p:sp>
        <p:cxnSp>
          <p:nvCxnSpPr>
            <p:cNvPr id="10" name="Straight Connector 9"/>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rot="10800000">
              <a:off x="4831976" y="1927412"/>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
        <p:nvSpPr>
          <p:cNvPr id="2" name="Title 1"/>
          <p:cNvSpPr>
            <a:spLocks noGrp="1"/>
          </p:cNvSpPr>
          <p:nvPr>
            <p:ph type="title"/>
          </p:nvPr>
        </p:nvSpPr>
        <p:spPr>
          <a:xfrm>
            <a:off x="690040" y="1204857"/>
            <a:ext cx="7754713" cy="1910716"/>
          </a:xfrm>
        </p:spPr>
        <p:txBody>
          <a:bodyPr anchor="b"/>
          <a:lstStyle>
            <a:lvl1pPr algn="ctr">
              <a:defRPr sz="5400" b="0" cap="none" baseline="0">
                <a:solidFill>
                  <a:schemeClr val="tx2"/>
                </a:solidFill>
              </a:defRPr>
            </a:lvl1pPr>
          </a:lstStyle>
          <a:p>
            <a:r>
              <a:rPr lang="en-US" smtClean="0"/>
              <a:t>Click to edit Master title style</a:t>
            </a:r>
            <a:endParaRPr lang="en-US" dirty="0"/>
          </a:p>
        </p:txBody>
      </p:sp>
      <p:sp>
        <p:nvSpPr>
          <p:cNvPr id="3" name="Text Placeholder 2"/>
          <p:cNvSpPr>
            <a:spLocks noGrp="1"/>
          </p:cNvSpPr>
          <p:nvPr>
            <p:ph type="body" idx="1"/>
          </p:nvPr>
        </p:nvSpPr>
        <p:spPr>
          <a:xfrm>
            <a:off x="699248" y="3767316"/>
            <a:ext cx="7734747" cy="1500187"/>
          </a:xfrm>
        </p:spPr>
        <p:txBody>
          <a:bodyPr anchor="t"/>
          <a:lstStyle>
            <a:lvl1pPr marL="0" indent="0" algn="ctr">
              <a:buNone/>
              <a:defRPr sz="20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D7E8ABE8-3B70-4333-B4D3-11BF704745B6}" type="datetimeFigureOut">
              <a:rPr lang="fa-IR" smtClean="0">
                <a:solidFill>
                  <a:srgbClr val="895D1D"/>
                </a:solidFill>
              </a:rPr>
              <a:pPr/>
              <a:t>23/09/1442</a:t>
            </a:fld>
            <a:endParaRPr lang="fa-IR" dirty="0">
              <a:solidFill>
                <a:srgbClr val="895D1D"/>
              </a:solidFill>
            </a:endParaRPr>
          </a:p>
        </p:txBody>
      </p:sp>
      <p:sp>
        <p:nvSpPr>
          <p:cNvPr id="5" name="Footer Placeholder 4"/>
          <p:cNvSpPr>
            <a:spLocks noGrp="1"/>
          </p:cNvSpPr>
          <p:nvPr>
            <p:ph type="ftr" sz="quarter" idx="11"/>
          </p:nvPr>
        </p:nvSpPr>
        <p:spPr/>
        <p:txBody>
          <a:bodyPr/>
          <a:lstStyle/>
          <a:p>
            <a:endParaRPr lang="fa-IR" dirty="0">
              <a:solidFill>
                <a:srgbClr val="895D1D"/>
              </a:solidFill>
            </a:endParaRPr>
          </a:p>
        </p:txBody>
      </p:sp>
      <p:sp>
        <p:nvSpPr>
          <p:cNvPr id="6" name="Slide Number Placeholder 5"/>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spTree>
    <p:extLst>
      <p:ext uri="{BB962C8B-B14F-4D97-AF65-F5344CB8AC3E}">
        <p14:creationId xmlns:p14="http://schemas.microsoft.com/office/powerpoint/2010/main" val="2864710275"/>
      </p:ext>
    </p:extLst>
  </p:cSld>
  <p:clrMapOvr>
    <a:overrideClrMapping bg1="lt1" tx1="dk1" bg2="lt2" tx2="dk2" accent1="accent1" accent2="accent2" accent3="accent3" accent4="accent4" accent5="accent5" accent6="accent6" hlink="hlink" folHlink="folHlink"/>
  </p:clrMapOvr>
</p:sldLayout>
</file>

<file path=ppt/slideLayouts/slideLayout22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D7E8ABE8-3B70-4333-B4D3-11BF704745B6}" type="datetimeFigureOut">
              <a:rPr lang="fa-IR" smtClean="0">
                <a:solidFill>
                  <a:srgbClr val="895D1D"/>
                </a:solidFill>
              </a:rPr>
              <a:pPr/>
              <a:t>23/09/1442</a:t>
            </a:fld>
            <a:endParaRPr lang="fa-IR" dirty="0">
              <a:solidFill>
                <a:srgbClr val="895D1D"/>
              </a:solidFill>
            </a:endParaRPr>
          </a:p>
        </p:txBody>
      </p:sp>
      <p:sp>
        <p:nvSpPr>
          <p:cNvPr id="6" name="Footer Placeholder 5"/>
          <p:cNvSpPr>
            <a:spLocks noGrp="1"/>
          </p:cNvSpPr>
          <p:nvPr>
            <p:ph type="ftr" sz="quarter" idx="11"/>
          </p:nvPr>
        </p:nvSpPr>
        <p:spPr/>
        <p:txBody>
          <a:bodyPr/>
          <a:lstStyle/>
          <a:p>
            <a:endParaRPr lang="fa-IR" dirty="0">
              <a:solidFill>
                <a:srgbClr val="895D1D"/>
              </a:solidFill>
            </a:endParaRPr>
          </a:p>
        </p:txBody>
      </p:sp>
      <p:sp>
        <p:nvSpPr>
          <p:cNvPr id="7" name="Slide Number Placeholder 6"/>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sp>
        <p:nvSpPr>
          <p:cNvPr id="12" name="Title 11"/>
          <p:cNvSpPr>
            <a:spLocks noGrp="1"/>
          </p:cNvSpPr>
          <p:nvPr>
            <p:ph type="title"/>
          </p:nvPr>
        </p:nvSpPr>
        <p:spPr/>
        <p:txBody>
          <a:bodyPr/>
          <a:lstStyle>
            <a:lvl1pPr>
              <a:defRPr>
                <a:solidFill>
                  <a:schemeClr val="tx2"/>
                </a:solidFill>
              </a:defRPr>
            </a:lvl1pPr>
          </a:lstStyle>
          <a:p>
            <a:r>
              <a:rPr lang="en-US" smtClean="0"/>
              <a:t>Click to edit Master title style</a:t>
            </a:r>
            <a:endParaRPr lang="en-US" dirty="0"/>
          </a:p>
        </p:txBody>
      </p:sp>
      <p:grpSp>
        <p:nvGrpSpPr>
          <p:cNvPr id="13" name="Group 12"/>
          <p:cNvGrpSpPr/>
          <p:nvPr/>
        </p:nvGrpSpPr>
        <p:grpSpPr>
          <a:xfrm>
            <a:off x="1172584" y="1392217"/>
            <a:ext cx="6779110" cy="923330"/>
            <a:chOff x="1172584" y="1381459"/>
            <a:chExt cx="6779110" cy="923330"/>
          </a:xfrm>
        </p:grpSpPr>
        <p:sp>
          <p:nvSpPr>
            <p:cNvPr id="14" name="TextBox 13"/>
            <p:cNvSpPr txBox="1"/>
            <p:nvPr/>
          </p:nvSpPr>
          <p:spPr>
            <a:xfrm>
              <a:off x="4147073" y="1381459"/>
              <a:ext cx="877163" cy="923330"/>
            </a:xfrm>
            <a:prstGeom prst="rect">
              <a:avLst/>
            </a:prstGeom>
            <a:noFill/>
          </p:spPr>
          <p:txBody>
            <a:bodyPr wrap="none" rtlCol="0">
              <a:spAutoFit/>
            </a:bodyPr>
            <a:lstStyle/>
            <a:p>
              <a:r>
                <a:rPr lang="en-US" sz="5400" dirty="0">
                  <a:solidFill>
                    <a:srgbClr val="895D1D">
                      <a:lumMod val="60000"/>
                      <a:lumOff val="40000"/>
                    </a:srgbClr>
                  </a:solidFill>
                  <a:latin typeface="Wingdings" pitchFamily="2" charset="2"/>
                </a:rPr>
                <a:t></a:t>
              </a:r>
            </a:p>
          </p:txBody>
        </p:sp>
        <p:cxnSp>
          <p:nvCxnSpPr>
            <p:cNvPr id="15" name="Straight Connector 14"/>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
        <p:nvSpPr>
          <p:cNvPr id="8" name="Content Placeholder 7"/>
          <p:cNvSpPr>
            <a:spLocks noGrp="1"/>
          </p:cNvSpPr>
          <p:nvPr>
            <p:ph sz="quarter" idx="13"/>
          </p:nvPr>
        </p:nvSpPr>
        <p:spPr>
          <a:xfrm>
            <a:off x="685800" y="2240280"/>
            <a:ext cx="3803904" cy="3877056"/>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0" name="Content Placeholder 9"/>
          <p:cNvSpPr>
            <a:spLocks noGrp="1"/>
          </p:cNvSpPr>
          <p:nvPr>
            <p:ph sz="quarter" idx="14"/>
          </p:nvPr>
        </p:nvSpPr>
        <p:spPr>
          <a:xfrm>
            <a:off x="4645151" y="2240280"/>
            <a:ext cx="3803904" cy="3877056"/>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827681660"/>
      </p:ext>
    </p:extLst>
  </p:cSld>
  <p:clrMapOvr>
    <a:masterClrMapping/>
  </p:clrMapOvr>
</p:sldLayout>
</file>

<file path=ppt/slideLayouts/slideLayout22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1051560" y="2240280"/>
            <a:ext cx="3442446" cy="658368"/>
          </a:xfrm>
        </p:spPr>
        <p:txBody>
          <a:bodyPr anchor="b"/>
          <a:lstStyle>
            <a:lvl1pPr marL="0" indent="0" algn="ctr">
              <a:buNone/>
              <a:defRPr sz="2400" b="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88488" y="2947595"/>
            <a:ext cx="3803904" cy="317296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5002306" y="2240280"/>
            <a:ext cx="3447288" cy="658368"/>
          </a:xfrm>
        </p:spPr>
        <p:txBody>
          <a:bodyPr anchor="b"/>
          <a:lstStyle>
            <a:lvl1pPr marL="0" indent="0" algn="ctr">
              <a:buNone/>
              <a:defRPr sz="2400" b="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6" y="2944368"/>
            <a:ext cx="3799728" cy="317296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D7E8ABE8-3B70-4333-B4D3-11BF704745B6}" type="datetimeFigureOut">
              <a:rPr lang="fa-IR" smtClean="0">
                <a:solidFill>
                  <a:srgbClr val="895D1D"/>
                </a:solidFill>
              </a:rPr>
              <a:pPr/>
              <a:t>23/09/1442</a:t>
            </a:fld>
            <a:endParaRPr lang="fa-IR" dirty="0">
              <a:solidFill>
                <a:srgbClr val="895D1D"/>
              </a:solidFill>
            </a:endParaRPr>
          </a:p>
        </p:txBody>
      </p:sp>
      <p:sp>
        <p:nvSpPr>
          <p:cNvPr id="8" name="Footer Placeholder 7"/>
          <p:cNvSpPr>
            <a:spLocks noGrp="1"/>
          </p:cNvSpPr>
          <p:nvPr>
            <p:ph type="ftr" sz="quarter" idx="11"/>
          </p:nvPr>
        </p:nvSpPr>
        <p:spPr/>
        <p:txBody>
          <a:bodyPr/>
          <a:lstStyle/>
          <a:p>
            <a:endParaRPr lang="fa-IR" dirty="0">
              <a:solidFill>
                <a:srgbClr val="895D1D"/>
              </a:solidFill>
            </a:endParaRPr>
          </a:p>
        </p:txBody>
      </p:sp>
      <p:sp>
        <p:nvSpPr>
          <p:cNvPr id="9" name="Slide Number Placeholder 8"/>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grpSp>
        <p:nvGrpSpPr>
          <p:cNvPr id="14" name="Group 13"/>
          <p:cNvGrpSpPr/>
          <p:nvPr/>
        </p:nvGrpSpPr>
        <p:grpSpPr>
          <a:xfrm>
            <a:off x="1172584" y="1392217"/>
            <a:ext cx="6779110" cy="923330"/>
            <a:chOff x="1172584" y="1381459"/>
            <a:chExt cx="6779110" cy="923330"/>
          </a:xfrm>
        </p:grpSpPr>
        <p:sp>
          <p:nvSpPr>
            <p:cNvPr id="16" name="TextBox 15"/>
            <p:cNvSpPr txBox="1"/>
            <p:nvPr/>
          </p:nvSpPr>
          <p:spPr>
            <a:xfrm>
              <a:off x="4147073" y="1381459"/>
              <a:ext cx="877163" cy="923330"/>
            </a:xfrm>
            <a:prstGeom prst="rect">
              <a:avLst/>
            </a:prstGeom>
            <a:noFill/>
          </p:spPr>
          <p:txBody>
            <a:bodyPr wrap="none" rtlCol="0">
              <a:spAutoFit/>
            </a:bodyPr>
            <a:lstStyle/>
            <a:p>
              <a:r>
                <a:rPr lang="en-US" sz="5400" dirty="0">
                  <a:solidFill>
                    <a:srgbClr val="895D1D">
                      <a:lumMod val="60000"/>
                      <a:lumOff val="40000"/>
                    </a:srgbClr>
                  </a:solidFill>
                  <a:latin typeface="Wingdings" pitchFamily="2" charset="2"/>
                </a:rPr>
                <a:t></a:t>
              </a:r>
            </a:p>
          </p:txBody>
        </p:sp>
        <p:cxnSp>
          <p:nvCxnSpPr>
            <p:cNvPr id="17" name="Straight Connector 16"/>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783005589"/>
      </p:ext>
    </p:extLst>
  </p:cSld>
  <p:clrMapOvr>
    <a:masterClrMapping/>
  </p:clrMapOvr>
</p:sldLayout>
</file>

<file path=ppt/slideLayouts/slideLayout22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D7E8ABE8-3B70-4333-B4D3-11BF704745B6}" type="datetimeFigureOut">
              <a:rPr lang="fa-IR" smtClean="0">
                <a:solidFill>
                  <a:srgbClr val="895D1D"/>
                </a:solidFill>
              </a:rPr>
              <a:pPr/>
              <a:t>23/09/1442</a:t>
            </a:fld>
            <a:endParaRPr lang="fa-IR" dirty="0">
              <a:solidFill>
                <a:srgbClr val="895D1D"/>
              </a:solidFill>
            </a:endParaRPr>
          </a:p>
        </p:txBody>
      </p:sp>
      <p:sp>
        <p:nvSpPr>
          <p:cNvPr id="4" name="Footer Placeholder 3"/>
          <p:cNvSpPr>
            <a:spLocks noGrp="1"/>
          </p:cNvSpPr>
          <p:nvPr>
            <p:ph type="ftr" sz="quarter" idx="11"/>
          </p:nvPr>
        </p:nvSpPr>
        <p:spPr/>
        <p:txBody>
          <a:bodyPr/>
          <a:lstStyle/>
          <a:p>
            <a:endParaRPr lang="fa-IR" dirty="0">
              <a:solidFill>
                <a:srgbClr val="895D1D"/>
              </a:solidFill>
            </a:endParaRPr>
          </a:p>
        </p:txBody>
      </p:sp>
      <p:sp>
        <p:nvSpPr>
          <p:cNvPr id="5" name="Slide Number Placeholder 4"/>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grpSp>
        <p:nvGrpSpPr>
          <p:cNvPr id="10" name="Group 9"/>
          <p:cNvGrpSpPr/>
          <p:nvPr/>
        </p:nvGrpSpPr>
        <p:grpSpPr>
          <a:xfrm>
            <a:off x="1172584" y="1392217"/>
            <a:ext cx="6779110" cy="923330"/>
            <a:chOff x="1172584" y="1381459"/>
            <a:chExt cx="6779110" cy="923330"/>
          </a:xfrm>
        </p:grpSpPr>
        <p:sp>
          <p:nvSpPr>
            <p:cNvPr id="14" name="TextBox 13"/>
            <p:cNvSpPr txBox="1"/>
            <p:nvPr/>
          </p:nvSpPr>
          <p:spPr>
            <a:xfrm>
              <a:off x="4147073" y="1381459"/>
              <a:ext cx="877163" cy="923330"/>
            </a:xfrm>
            <a:prstGeom prst="rect">
              <a:avLst/>
            </a:prstGeom>
            <a:noFill/>
          </p:spPr>
          <p:txBody>
            <a:bodyPr wrap="none" rtlCol="0">
              <a:spAutoFit/>
            </a:bodyPr>
            <a:lstStyle/>
            <a:p>
              <a:r>
                <a:rPr lang="en-US" sz="5400" dirty="0">
                  <a:solidFill>
                    <a:srgbClr val="895D1D">
                      <a:lumMod val="60000"/>
                      <a:lumOff val="40000"/>
                    </a:srgbClr>
                  </a:solidFill>
                  <a:latin typeface="Wingdings" pitchFamily="2" charset="2"/>
                </a:rPr>
                <a:t></a:t>
              </a:r>
            </a:p>
          </p:txBody>
        </p:sp>
        <p:cxnSp>
          <p:nvCxnSpPr>
            <p:cNvPr id="15" name="Straight Connector 14"/>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729032891"/>
      </p:ext>
    </p:extLst>
  </p:cSld>
  <p:clrMapOvr>
    <a:masterClrMapping/>
  </p:clrMapOvr>
</p:sldLayout>
</file>

<file path=ppt/slideLayouts/slideLayout22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7E8ABE8-3B70-4333-B4D3-11BF704745B6}" type="datetimeFigureOut">
              <a:rPr lang="fa-IR" smtClean="0">
                <a:solidFill>
                  <a:srgbClr val="895D1D"/>
                </a:solidFill>
              </a:rPr>
              <a:pPr/>
              <a:t>23/09/1442</a:t>
            </a:fld>
            <a:endParaRPr lang="fa-IR" dirty="0">
              <a:solidFill>
                <a:srgbClr val="895D1D"/>
              </a:solidFill>
            </a:endParaRPr>
          </a:p>
        </p:txBody>
      </p:sp>
      <p:sp>
        <p:nvSpPr>
          <p:cNvPr id="3" name="Footer Placeholder 2"/>
          <p:cNvSpPr>
            <a:spLocks noGrp="1"/>
          </p:cNvSpPr>
          <p:nvPr>
            <p:ph type="ftr" sz="quarter" idx="11"/>
          </p:nvPr>
        </p:nvSpPr>
        <p:spPr/>
        <p:txBody>
          <a:bodyPr/>
          <a:lstStyle/>
          <a:p>
            <a:endParaRPr lang="fa-IR" dirty="0">
              <a:solidFill>
                <a:srgbClr val="895D1D"/>
              </a:solidFill>
            </a:endParaRPr>
          </a:p>
        </p:txBody>
      </p:sp>
      <p:sp>
        <p:nvSpPr>
          <p:cNvPr id="4" name="Slide Number Placeholder 3"/>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spTree>
    <p:extLst>
      <p:ext uri="{BB962C8B-B14F-4D97-AF65-F5344CB8AC3E}">
        <p14:creationId xmlns:p14="http://schemas.microsoft.com/office/powerpoint/2010/main" val="2744083730"/>
      </p:ext>
    </p:extLst>
  </p:cSld>
  <p:clrMapOvr>
    <a:masterClrMapping/>
  </p:clrMapOvr>
</p:sldLayout>
</file>

<file path=ppt/slideLayouts/slideLayout22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034579" y="1678195"/>
            <a:ext cx="3422483" cy="1886921"/>
          </a:xfrm>
        </p:spPr>
        <p:txBody>
          <a:bodyPr anchor="b"/>
          <a:lstStyle>
            <a:lvl1pPr algn="l">
              <a:defRPr sz="2800" b="0"/>
            </a:lvl1pPr>
          </a:lstStyle>
          <a:p>
            <a:r>
              <a:rPr lang="en-US" smtClean="0"/>
              <a:t>Click to edit Master title style</a:t>
            </a:r>
            <a:endParaRPr lang="en-US"/>
          </a:p>
        </p:txBody>
      </p:sp>
      <p:sp>
        <p:nvSpPr>
          <p:cNvPr id="3" name="Content Placeholder 2"/>
          <p:cNvSpPr>
            <a:spLocks noGrp="1"/>
          </p:cNvSpPr>
          <p:nvPr>
            <p:ph idx="1"/>
          </p:nvPr>
        </p:nvSpPr>
        <p:spPr>
          <a:xfrm>
            <a:off x="692001" y="559398"/>
            <a:ext cx="4116667" cy="5566765"/>
          </a:xfrm>
        </p:spPr>
        <p:txBody>
          <a:bodyPr anchor="ctr"/>
          <a:lstStyle>
            <a:lvl1pPr>
              <a:defRPr sz="2400"/>
            </a:lvl1pPr>
            <a:lvl2pPr>
              <a:defRPr sz="2200"/>
            </a:lvl2pPr>
            <a:lvl3pPr>
              <a:defRPr sz="2000"/>
            </a:lvl3pPr>
            <a:lvl4pPr>
              <a:defRPr sz="1800"/>
            </a:lvl4pPr>
            <a:lvl5pPr>
              <a:defRPr sz="16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5034579" y="3603812"/>
            <a:ext cx="3411725" cy="2517289"/>
          </a:xfrm>
        </p:spPr>
        <p:txBody>
          <a:bodyPr>
            <a:normAutofit/>
          </a:bodyPr>
          <a:lstStyle>
            <a:lvl1pPr marL="0" indent="0">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7E8ABE8-3B70-4333-B4D3-11BF704745B6}" type="datetimeFigureOut">
              <a:rPr lang="fa-IR" smtClean="0">
                <a:solidFill>
                  <a:srgbClr val="895D1D"/>
                </a:solidFill>
              </a:rPr>
              <a:pPr/>
              <a:t>23/09/1442</a:t>
            </a:fld>
            <a:endParaRPr lang="fa-IR" dirty="0">
              <a:solidFill>
                <a:srgbClr val="895D1D"/>
              </a:solidFill>
            </a:endParaRPr>
          </a:p>
        </p:txBody>
      </p:sp>
      <p:sp>
        <p:nvSpPr>
          <p:cNvPr id="6" name="Footer Placeholder 5"/>
          <p:cNvSpPr>
            <a:spLocks noGrp="1"/>
          </p:cNvSpPr>
          <p:nvPr>
            <p:ph type="ftr" sz="quarter" idx="11"/>
          </p:nvPr>
        </p:nvSpPr>
        <p:spPr/>
        <p:txBody>
          <a:bodyPr/>
          <a:lstStyle/>
          <a:p>
            <a:endParaRPr lang="fa-IR" dirty="0">
              <a:solidFill>
                <a:srgbClr val="895D1D"/>
              </a:solidFill>
            </a:endParaRPr>
          </a:p>
        </p:txBody>
      </p:sp>
      <p:sp>
        <p:nvSpPr>
          <p:cNvPr id="7" name="Slide Number Placeholder 6"/>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spTree>
    <p:extLst>
      <p:ext uri="{BB962C8B-B14F-4D97-AF65-F5344CB8AC3E}">
        <p14:creationId xmlns:p14="http://schemas.microsoft.com/office/powerpoint/2010/main" val="235286762"/>
      </p:ext>
    </p:extLst>
  </p:cSld>
  <p:clrMapOvr>
    <a:masterClrMapping/>
  </p:clrMapOvr>
</p:sldLayout>
</file>

<file path=ppt/slideLayouts/slideLayout22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731" y="4668818"/>
            <a:ext cx="7767021" cy="644729"/>
          </a:xfrm>
        </p:spPr>
        <p:txBody>
          <a:bodyPr anchor="b"/>
          <a:lstStyle>
            <a:lvl1pPr algn="ctr">
              <a:defRPr sz="2800" b="0"/>
            </a:lvl1pPr>
          </a:lstStyle>
          <a:p>
            <a:r>
              <a:rPr lang="en-US" smtClean="0"/>
              <a:t>Click to edit Master title style</a:t>
            </a:r>
            <a:endParaRPr lang="en-US"/>
          </a:p>
        </p:txBody>
      </p:sp>
      <p:sp>
        <p:nvSpPr>
          <p:cNvPr id="3" name="Picture Placeholder 2"/>
          <p:cNvSpPr>
            <a:spLocks noGrp="1"/>
          </p:cNvSpPr>
          <p:nvPr>
            <p:ph type="pic" idx="1"/>
          </p:nvPr>
        </p:nvSpPr>
        <p:spPr>
          <a:xfrm rot="240000">
            <a:off x="2183792" y="666965"/>
            <a:ext cx="4772156" cy="3598016"/>
          </a:xfrm>
          <a:solidFill>
            <a:srgbClr val="FFFFFF">
              <a:shade val="85000"/>
            </a:srgbClr>
          </a:solidFill>
          <a:ln w="190500" cap="sq">
            <a:solidFill>
              <a:srgbClr val="FFFFFF"/>
            </a:solidFill>
            <a:miter lim="800000"/>
          </a:ln>
          <a:effectLst>
            <a:outerShdw blurRad="65000" dist="50800" dir="12900000" kx="195000" ky="145000" algn="tl" rotWithShape="0">
              <a:srgbClr val="000000">
                <a:alpha val="24000"/>
              </a:srgbClr>
            </a:outerShdw>
          </a:effectLst>
          <a:scene3d>
            <a:camera prst="orthographicFront">
              <a:rot lat="0" lon="0" rev="360000"/>
            </a:camera>
            <a:lightRig rig="twoPt" dir="t">
              <a:rot lat="0" lon="0" rev="7200000"/>
            </a:lightRig>
          </a:scene3d>
          <a:sp3d contourW="12700">
            <a:bevelT w="25400" h="19050"/>
            <a:contourClr>
              <a:srgbClr val="969696"/>
            </a:contourClr>
          </a:sp3d>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688489" y="5324306"/>
            <a:ext cx="7756264" cy="804862"/>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7E8ABE8-3B70-4333-B4D3-11BF704745B6}" type="datetimeFigureOut">
              <a:rPr lang="fa-IR" smtClean="0">
                <a:solidFill>
                  <a:srgbClr val="895D1D"/>
                </a:solidFill>
              </a:rPr>
              <a:pPr/>
              <a:t>23/09/1442</a:t>
            </a:fld>
            <a:endParaRPr lang="fa-IR" dirty="0">
              <a:solidFill>
                <a:srgbClr val="895D1D"/>
              </a:solidFill>
            </a:endParaRPr>
          </a:p>
        </p:txBody>
      </p:sp>
      <p:sp>
        <p:nvSpPr>
          <p:cNvPr id="6" name="Footer Placeholder 5"/>
          <p:cNvSpPr>
            <a:spLocks noGrp="1"/>
          </p:cNvSpPr>
          <p:nvPr>
            <p:ph type="ftr" sz="quarter" idx="11"/>
          </p:nvPr>
        </p:nvSpPr>
        <p:spPr/>
        <p:txBody>
          <a:bodyPr/>
          <a:lstStyle/>
          <a:p>
            <a:endParaRPr lang="fa-IR" dirty="0">
              <a:solidFill>
                <a:srgbClr val="895D1D"/>
              </a:solidFill>
            </a:endParaRPr>
          </a:p>
        </p:txBody>
      </p:sp>
      <p:sp>
        <p:nvSpPr>
          <p:cNvPr id="7" name="Slide Number Placeholder 6"/>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spTree>
    <p:extLst>
      <p:ext uri="{BB962C8B-B14F-4D97-AF65-F5344CB8AC3E}">
        <p14:creationId xmlns:p14="http://schemas.microsoft.com/office/powerpoint/2010/main" val="256498740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3">
        <a:schemeClr val="bg2"/>
      </p:bgRef>
    </p:bg>
    <p:spTree>
      <p:nvGrpSpPr>
        <p:cNvPr id="1" name=""/>
        <p:cNvGrpSpPr/>
        <p:nvPr/>
      </p:nvGrpSpPr>
      <p:grpSpPr>
        <a:xfrm>
          <a:off x="0" y="0"/>
          <a:ext cx="0" cy="0"/>
          <a:chOff x="0" y="0"/>
          <a:chExt cx="0" cy="0"/>
        </a:xfrm>
      </p:grpSpPr>
      <p:pic>
        <p:nvPicPr>
          <p:cNvPr id="7" name="Picture 6" descr="CoverOverlay.png"/>
          <p:cNvPicPr>
            <a:picLocks noChangeAspect="1"/>
          </p:cNvPicPr>
          <p:nvPr/>
        </p:nvPicPr>
        <p:blipFill>
          <a:blip r:embed="rId2" cstate="print"/>
          <a:stretch>
            <a:fillRect/>
          </a:stretch>
        </p:blipFill>
        <p:spPr>
          <a:xfrm>
            <a:off x="0" y="0"/>
            <a:ext cx="9144000" cy="6858000"/>
          </a:xfrm>
          <a:prstGeom prst="rect">
            <a:avLst/>
          </a:prstGeom>
        </p:spPr>
      </p:pic>
      <p:sp>
        <p:nvSpPr>
          <p:cNvPr id="4" name="Date Placeholder 3"/>
          <p:cNvSpPr>
            <a:spLocks noGrp="1"/>
          </p:cNvSpPr>
          <p:nvPr>
            <p:ph type="dt" sz="half" idx="10"/>
          </p:nvPr>
        </p:nvSpPr>
        <p:spPr/>
        <p:txBody>
          <a:bodyPr/>
          <a:lstStyle>
            <a:lvl1pPr>
              <a:defRPr>
                <a:solidFill>
                  <a:schemeClr val="tx2"/>
                </a:solidFill>
              </a:defRPr>
            </a:lvl1pPr>
          </a:lstStyle>
          <a:p>
            <a:fld id="{D7E8ABE8-3B70-4333-B4D3-11BF704745B6}" type="datetimeFigureOut">
              <a:rPr lang="fa-IR" smtClean="0">
                <a:solidFill>
                  <a:srgbClr val="ECE9C6"/>
                </a:solidFill>
              </a:rPr>
              <a:pPr/>
              <a:t>23/09/1442</a:t>
            </a:fld>
            <a:endParaRPr lang="fa-IR" dirty="0">
              <a:solidFill>
                <a:srgbClr val="ECE9C6"/>
              </a:solidFill>
            </a:endParaRPr>
          </a:p>
        </p:txBody>
      </p:sp>
      <p:sp>
        <p:nvSpPr>
          <p:cNvPr id="5" name="Footer Placeholder 4"/>
          <p:cNvSpPr>
            <a:spLocks noGrp="1"/>
          </p:cNvSpPr>
          <p:nvPr>
            <p:ph type="ftr" sz="quarter" idx="11"/>
          </p:nvPr>
        </p:nvSpPr>
        <p:spPr/>
        <p:txBody>
          <a:bodyPr/>
          <a:lstStyle>
            <a:lvl1pPr>
              <a:defRPr>
                <a:solidFill>
                  <a:schemeClr val="tx2"/>
                </a:solidFill>
              </a:defRPr>
            </a:lvl1pPr>
          </a:lstStyle>
          <a:p>
            <a:endParaRPr lang="fa-IR" dirty="0">
              <a:solidFill>
                <a:srgbClr val="ECE9C6"/>
              </a:solidFill>
            </a:endParaRPr>
          </a:p>
        </p:txBody>
      </p:sp>
      <p:sp>
        <p:nvSpPr>
          <p:cNvPr id="6" name="Slide Number Placeholder 5"/>
          <p:cNvSpPr>
            <a:spLocks noGrp="1"/>
          </p:cNvSpPr>
          <p:nvPr>
            <p:ph type="sldNum" sz="quarter" idx="12"/>
          </p:nvPr>
        </p:nvSpPr>
        <p:spPr/>
        <p:txBody>
          <a:bodyPr/>
          <a:lstStyle>
            <a:lvl1pPr>
              <a:defRPr>
                <a:solidFill>
                  <a:schemeClr val="tx2"/>
                </a:solidFill>
              </a:defRPr>
            </a:lvl1pPr>
          </a:lstStyle>
          <a:p>
            <a:fld id="{858DA87A-3E35-46CE-9A7B-EEA76CC62240}" type="slidenum">
              <a:rPr lang="fa-IR" smtClean="0">
                <a:solidFill>
                  <a:srgbClr val="ECE9C6"/>
                </a:solidFill>
              </a:rPr>
              <a:pPr/>
              <a:t>‹#›</a:t>
            </a:fld>
            <a:endParaRPr lang="fa-IR" dirty="0">
              <a:solidFill>
                <a:srgbClr val="ECE9C6"/>
              </a:solidFill>
            </a:endParaRPr>
          </a:p>
        </p:txBody>
      </p:sp>
      <p:grpSp>
        <p:nvGrpSpPr>
          <p:cNvPr id="8" name="Group 7"/>
          <p:cNvGrpSpPr/>
          <p:nvPr/>
        </p:nvGrpSpPr>
        <p:grpSpPr>
          <a:xfrm>
            <a:off x="1194101" y="2887530"/>
            <a:ext cx="6779110" cy="923330"/>
            <a:chOff x="1172584" y="1381459"/>
            <a:chExt cx="6779110" cy="923330"/>
          </a:xfrm>
          <a:effectLst>
            <a:outerShdw blurRad="38100" dist="12700" dir="16200000" rotWithShape="0">
              <a:prstClr val="black">
                <a:alpha val="30000"/>
              </a:prstClr>
            </a:outerShdw>
          </a:effectLst>
        </p:grpSpPr>
        <p:sp>
          <p:nvSpPr>
            <p:cNvPr id="9" name="TextBox 8"/>
            <p:cNvSpPr txBox="1"/>
            <p:nvPr/>
          </p:nvSpPr>
          <p:spPr>
            <a:xfrm>
              <a:off x="4147073" y="1381459"/>
              <a:ext cx="877163" cy="923330"/>
            </a:xfrm>
            <a:prstGeom prst="rect">
              <a:avLst/>
            </a:prstGeom>
            <a:noFill/>
          </p:spPr>
          <p:txBody>
            <a:bodyPr wrap="none" rtlCol="0">
              <a:spAutoFit/>
            </a:bodyPr>
            <a:lstStyle/>
            <a:p>
              <a:r>
                <a:rPr lang="en-US" sz="5400" dirty="0">
                  <a:ln w="3175">
                    <a:solidFill>
                      <a:srgbClr val="ECE9C6">
                        <a:alpha val="60000"/>
                      </a:srgbClr>
                    </a:solidFill>
                  </a:ln>
                  <a:solidFill>
                    <a:srgbClr val="ECE9C6">
                      <a:lumMod val="90000"/>
                    </a:srgbClr>
                  </a:solidFill>
                  <a:effectLst>
                    <a:outerShdw blurRad="34925" dist="12700" dir="14400000" algn="ctr" rotWithShape="0">
                      <a:srgbClr val="000000">
                        <a:alpha val="21000"/>
                      </a:srgbClr>
                    </a:outerShdw>
                  </a:effectLst>
                  <a:latin typeface="Wingdings" pitchFamily="2" charset="2"/>
                </a:rPr>
                <a:t></a:t>
              </a:r>
            </a:p>
          </p:txBody>
        </p:sp>
        <p:cxnSp>
          <p:nvCxnSpPr>
            <p:cNvPr id="10" name="Straight Connector 9"/>
            <p:cNvCxnSpPr/>
            <p:nvPr/>
          </p:nvCxnSpPr>
          <p:spPr>
            <a:xfrm rot="10800000">
              <a:off x="1172584" y="1925620"/>
              <a:ext cx="3119718" cy="1588"/>
            </a:xfrm>
            <a:prstGeom prst="line">
              <a:avLst/>
            </a:prstGeom>
            <a:ln>
              <a:solidFill>
                <a:schemeClr val="tx2">
                  <a:lumMod val="90000"/>
                </a:schemeClr>
              </a:solidFill>
            </a:ln>
            <a:effectLst/>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rot="10800000">
              <a:off x="4831976" y="1922930"/>
              <a:ext cx="3119718" cy="1588"/>
            </a:xfrm>
            <a:prstGeom prst="line">
              <a:avLst/>
            </a:prstGeom>
            <a:ln>
              <a:solidFill>
                <a:schemeClr val="tx2">
                  <a:lumMod val="90000"/>
                </a:schemeClr>
              </a:solidFill>
            </a:ln>
            <a:effectLst/>
          </p:spPr>
          <p:style>
            <a:lnRef idx="1">
              <a:schemeClr val="accent1"/>
            </a:lnRef>
            <a:fillRef idx="0">
              <a:schemeClr val="accent1"/>
            </a:fillRef>
            <a:effectRef idx="0">
              <a:schemeClr val="accent1"/>
            </a:effectRef>
            <a:fontRef idx="minor">
              <a:schemeClr val="tx1"/>
            </a:fontRef>
          </p:style>
        </p:cxnSp>
      </p:grpSp>
      <p:sp>
        <p:nvSpPr>
          <p:cNvPr id="2" name="Title 1"/>
          <p:cNvSpPr>
            <a:spLocks noGrp="1"/>
          </p:cNvSpPr>
          <p:nvPr>
            <p:ph type="ctrTitle"/>
          </p:nvPr>
        </p:nvSpPr>
        <p:spPr>
          <a:xfrm>
            <a:off x="1183341" y="1387737"/>
            <a:ext cx="6777318" cy="1731982"/>
          </a:xfrm>
        </p:spPr>
        <p:txBody>
          <a:bodyPr anchor="b"/>
          <a:lstStyle>
            <a:lvl1pPr>
              <a:defRPr>
                <a:ln w="3175">
                  <a:solidFill>
                    <a:schemeClr val="tx1">
                      <a:alpha val="65000"/>
                    </a:schemeClr>
                  </a:solidFill>
                </a:ln>
                <a:solidFill>
                  <a:schemeClr val="tx1"/>
                </a:solidFill>
                <a:effectLst>
                  <a:outerShdw blurRad="25400" dist="12700" dir="14220000" rotWithShape="0">
                    <a:prstClr val="black">
                      <a:alpha val="50000"/>
                    </a:prstClr>
                  </a:outerShdw>
                </a:effectLst>
              </a:defRPr>
            </a:lvl1pPr>
          </a:lstStyle>
          <a:p>
            <a:r>
              <a:rPr lang="en-US" smtClean="0"/>
              <a:t>Click to edit Master title style</a:t>
            </a:r>
            <a:endParaRPr lang="en-US" dirty="0"/>
          </a:p>
        </p:txBody>
      </p:sp>
      <p:sp>
        <p:nvSpPr>
          <p:cNvPr id="3" name="Subtitle 2"/>
          <p:cNvSpPr>
            <a:spLocks noGrp="1"/>
          </p:cNvSpPr>
          <p:nvPr>
            <p:ph type="subTitle" idx="1"/>
          </p:nvPr>
        </p:nvSpPr>
        <p:spPr>
          <a:xfrm>
            <a:off x="1371600" y="3767862"/>
            <a:ext cx="6400800" cy="1752600"/>
          </a:xfrm>
        </p:spPr>
        <p:txBody>
          <a:bodyPr/>
          <a:lstStyle>
            <a:lvl1pPr marL="0" indent="0" algn="ctr">
              <a:buNone/>
              <a:defRPr>
                <a:solidFill>
                  <a:schemeClr val="tx1"/>
                </a:solidFill>
                <a:effectLst>
                  <a:outerShdw blurRad="34925" dist="12700" dir="14400000" rotWithShape="0">
                    <a:prstClr val="black">
                      <a:alpha val="21000"/>
                    </a:prstClr>
                  </a:outerShdw>
                </a:effectLs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Tree>
    <p:extLst>
      <p:ext uri="{BB962C8B-B14F-4D97-AF65-F5344CB8AC3E}">
        <p14:creationId xmlns:p14="http://schemas.microsoft.com/office/powerpoint/2010/main" val="3333932792"/>
      </p:ext>
    </p:extLst>
  </p:cSld>
  <p:clrMapOvr>
    <a:overrideClrMapping bg1="dk1" tx1="lt1" bg2="dk2" tx2="lt2" accent1="accent1" accent2="accent2" accent3="accent3" accent4="accent4" accent5="accent5" accent6="accent6" hlink="hlink" folHlink="folHlink"/>
  </p:clrMapOvr>
</p:sldLayout>
</file>

<file path=ppt/slideLayouts/slideLayout23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nchor="ct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7E8ABE8-3B70-4333-B4D3-11BF704745B6}" type="datetimeFigureOut">
              <a:rPr lang="fa-IR" smtClean="0">
                <a:solidFill>
                  <a:srgbClr val="895D1D"/>
                </a:solidFill>
              </a:rPr>
              <a:pPr/>
              <a:t>23/09/1442</a:t>
            </a:fld>
            <a:endParaRPr lang="fa-IR" dirty="0">
              <a:solidFill>
                <a:srgbClr val="895D1D"/>
              </a:solidFill>
            </a:endParaRPr>
          </a:p>
        </p:txBody>
      </p:sp>
      <p:sp>
        <p:nvSpPr>
          <p:cNvPr id="5" name="Footer Placeholder 4"/>
          <p:cNvSpPr>
            <a:spLocks noGrp="1"/>
          </p:cNvSpPr>
          <p:nvPr>
            <p:ph type="ftr" sz="quarter" idx="11"/>
          </p:nvPr>
        </p:nvSpPr>
        <p:spPr/>
        <p:txBody>
          <a:bodyPr/>
          <a:lstStyle/>
          <a:p>
            <a:endParaRPr lang="fa-IR" dirty="0">
              <a:solidFill>
                <a:srgbClr val="895D1D"/>
              </a:solidFill>
            </a:endParaRPr>
          </a:p>
        </p:txBody>
      </p:sp>
      <p:sp>
        <p:nvSpPr>
          <p:cNvPr id="6" name="Slide Number Placeholder 5"/>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grpSp>
        <p:nvGrpSpPr>
          <p:cNvPr id="11" name="Group 10"/>
          <p:cNvGrpSpPr/>
          <p:nvPr/>
        </p:nvGrpSpPr>
        <p:grpSpPr>
          <a:xfrm>
            <a:off x="1172584" y="1392217"/>
            <a:ext cx="6779110" cy="923330"/>
            <a:chOff x="1172584" y="1381459"/>
            <a:chExt cx="6779110" cy="923330"/>
          </a:xfrm>
        </p:grpSpPr>
        <p:sp>
          <p:nvSpPr>
            <p:cNvPr id="15" name="TextBox 14"/>
            <p:cNvSpPr txBox="1"/>
            <p:nvPr/>
          </p:nvSpPr>
          <p:spPr>
            <a:xfrm>
              <a:off x="4147073" y="1381459"/>
              <a:ext cx="877163" cy="923330"/>
            </a:xfrm>
            <a:prstGeom prst="rect">
              <a:avLst/>
            </a:prstGeom>
            <a:noFill/>
          </p:spPr>
          <p:txBody>
            <a:bodyPr wrap="none" rtlCol="0">
              <a:spAutoFit/>
            </a:bodyPr>
            <a:lstStyle/>
            <a:p>
              <a:r>
                <a:rPr lang="en-US" sz="5400" dirty="0">
                  <a:solidFill>
                    <a:srgbClr val="895D1D">
                      <a:lumMod val="60000"/>
                      <a:lumOff val="40000"/>
                    </a:srgbClr>
                  </a:solidFill>
                  <a:latin typeface="Wingdings" pitchFamily="2" charset="2"/>
                </a:rPr>
                <a:t></a:t>
              </a:r>
            </a:p>
          </p:txBody>
        </p:sp>
        <p:cxnSp>
          <p:nvCxnSpPr>
            <p:cNvPr id="16" name="Straight Connector 15"/>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731790416"/>
      </p:ext>
    </p:extLst>
  </p:cSld>
  <p:clrMapOvr>
    <a:masterClrMapping/>
  </p:clrMapOvr>
</p:sldLayout>
</file>

<file path=ppt/slideLayouts/slideLayout23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66560" y="559398"/>
            <a:ext cx="1678193" cy="5566765"/>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88488" y="849854"/>
            <a:ext cx="5507917" cy="5023821"/>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7E8ABE8-3B70-4333-B4D3-11BF704745B6}" type="datetimeFigureOut">
              <a:rPr lang="fa-IR" smtClean="0">
                <a:solidFill>
                  <a:srgbClr val="895D1D"/>
                </a:solidFill>
              </a:rPr>
              <a:pPr/>
              <a:t>23/09/1442</a:t>
            </a:fld>
            <a:endParaRPr lang="fa-IR" dirty="0">
              <a:solidFill>
                <a:srgbClr val="895D1D"/>
              </a:solidFill>
            </a:endParaRPr>
          </a:p>
        </p:txBody>
      </p:sp>
      <p:sp>
        <p:nvSpPr>
          <p:cNvPr id="5" name="Footer Placeholder 4"/>
          <p:cNvSpPr>
            <a:spLocks noGrp="1"/>
          </p:cNvSpPr>
          <p:nvPr>
            <p:ph type="ftr" sz="quarter" idx="11"/>
          </p:nvPr>
        </p:nvSpPr>
        <p:spPr/>
        <p:txBody>
          <a:bodyPr/>
          <a:lstStyle/>
          <a:p>
            <a:endParaRPr lang="fa-IR" dirty="0">
              <a:solidFill>
                <a:srgbClr val="895D1D"/>
              </a:solidFill>
            </a:endParaRPr>
          </a:p>
        </p:txBody>
      </p:sp>
      <p:sp>
        <p:nvSpPr>
          <p:cNvPr id="6" name="Slide Number Placeholder 5"/>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grpSp>
        <p:nvGrpSpPr>
          <p:cNvPr id="11" name="Group 10"/>
          <p:cNvGrpSpPr/>
          <p:nvPr/>
        </p:nvGrpSpPr>
        <p:grpSpPr>
          <a:xfrm rot="5400000">
            <a:off x="3909050" y="2880823"/>
            <a:ext cx="5480154" cy="923330"/>
            <a:chOff x="1815339" y="1381459"/>
            <a:chExt cx="5480154" cy="923330"/>
          </a:xfrm>
        </p:grpSpPr>
        <p:sp>
          <p:nvSpPr>
            <p:cNvPr id="12" name="TextBox 11"/>
            <p:cNvSpPr txBox="1"/>
            <p:nvPr/>
          </p:nvSpPr>
          <p:spPr>
            <a:xfrm>
              <a:off x="4147073" y="1381459"/>
              <a:ext cx="877163" cy="923330"/>
            </a:xfrm>
            <a:prstGeom prst="rect">
              <a:avLst/>
            </a:prstGeom>
            <a:noFill/>
          </p:spPr>
          <p:txBody>
            <a:bodyPr wrap="none" rtlCol="0">
              <a:spAutoFit/>
            </a:bodyPr>
            <a:lstStyle/>
            <a:p>
              <a:r>
                <a:rPr lang="en-US" sz="5400" dirty="0">
                  <a:solidFill>
                    <a:srgbClr val="895D1D">
                      <a:lumMod val="60000"/>
                      <a:lumOff val="40000"/>
                    </a:srgbClr>
                  </a:solidFill>
                  <a:latin typeface="Wingdings" pitchFamily="2" charset="2"/>
                </a:rPr>
                <a:t></a:t>
              </a:r>
            </a:p>
          </p:txBody>
        </p:sp>
        <p:cxnSp>
          <p:nvCxnSpPr>
            <p:cNvPr id="13" name="Straight Connector 12"/>
            <p:cNvCxnSpPr/>
            <p:nvPr/>
          </p:nvCxnSpPr>
          <p:spPr>
            <a:xfrm flipH="1" flipV="1">
              <a:off x="1815339" y="1924709"/>
              <a:ext cx="2468880" cy="2505"/>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rot="10800000">
              <a:off x="4826613" y="1927417"/>
              <a:ext cx="2468880"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4161054441"/>
      </p:ext>
    </p:extLst>
  </p:cSld>
  <p:clrMapOvr>
    <a:masterClrMapping/>
  </p:clrMapOvr>
</p:sldLayout>
</file>

<file path=ppt/slideLayouts/slideLayout232.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3">
        <a:schemeClr val="bg2"/>
      </p:bgRef>
    </p:bg>
    <p:spTree>
      <p:nvGrpSpPr>
        <p:cNvPr id="1" name=""/>
        <p:cNvGrpSpPr/>
        <p:nvPr/>
      </p:nvGrpSpPr>
      <p:grpSpPr>
        <a:xfrm>
          <a:off x="0" y="0"/>
          <a:ext cx="0" cy="0"/>
          <a:chOff x="0" y="0"/>
          <a:chExt cx="0" cy="0"/>
        </a:xfrm>
      </p:grpSpPr>
      <p:pic>
        <p:nvPicPr>
          <p:cNvPr id="7" name="Picture 6" descr="CoverOverlay.png"/>
          <p:cNvPicPr>
            <a:picLocks noChangeAspect="1"/>
          </p:cNvPicPr>
          <p:nvPr/>
        </p:nvPicPr>
        <p:blipFill>
          <a:blip r:embed="rId2" cstate="print"/>
          <a:stretch>
            <a:fillRect/>
          </a:stretch>
        </p:blipFill>
        <p:spPr>
          <a:xfrm>
            <a:off x="0" y="0"/>
            <a:ext cx="9144000" cy="6858000"/>
          </a:xfrm>
          <a:prstGeom prst="rect">
            <a:avLst/>
          </a:prstGeom>
        </p:spPr>
      </p:pic>
      <p:sp>
        <p:nvSpPr>
          <p:cNvPr id="4" name="Date Placeholder 3"/>
          <p:cNvSpPr>
            <a:spLocks noGrp="1"/>
          </p:cNvSpPr>
          <p:nvPr>
            <p:ph type="dt" sz="half" idx="10"/>
          </p:nvPr>
        </p:nvSpPr>
        <p:spPr/>
        <p:txBody>
          <a:bodyPr/>
          <a:lstStyle>
            <a:lvl1pPr>
              <a:defRPr>
                <a:solidFill>
                  <a:schemeClr val="tx2"/>
                </a:solidFill>
              </a:defRPr>
            </a:lvl1pPr>
          </a:lstStyle>
          <a:p>
            <a:fld id="{D7E8ABE8-3B70-4333-B4D3-11BF704745B6}" type="datetimeFigureOut">
              <a:rPr lang="fa-IR" smtClean="0">
                <a:solidFill>
                  <a:srgbClr val="ECE9C6"/>
                </a:solidFill>
              </a:rPr>
              <a:pPr/>
              <a:t>23/09/1442</a:t>
            </a:fld>
            <a:endParaRPr lang="fa-IR" dirty="0">
              <a:solidFill>
                <a:srgbClr val="ECE9C6"/>
              </a:solidFill>
            </a:endParaRPr>
          </a:p>
        </p:txBody>
      </p:sp>
      <p:sp>
        <p:nvSpPr>
          <p:cNvPr id="5" name="Footer Placeholder 4"/>
          <p:cNvSpPr>
            <a:spLocks noGrp="1"/>
          </p:cNvSpPr>
          <p:nvPr>
            <p:ph type="ftr" sz="quarter" idx="11"/>
          </p:nvPr>
        </p:nvSpPr>
        <p:spPr/>
        <p:txBody>
          <a:bodyPr/>
          <a:lstStyle>
            <a:lvl1pPr>
              <a:defRPr>
                <a:solidFill>
                  <a:schemeClr val="tx2"/>
                </a:solidFill>
              </a:defRPr>
            </a:lvl1pPr>
          </a:lstStyle>
          <a:p>
            <a:endParaRPr lang="fa-IR" dirty="0">
              <a:solidFill>
                <a:srgbClr val="ECE9C6"/>
              </a:solidFill>
            </a:endParaRPr>
          </a:p>
        </p:txBody>
      </p:sp>
      <p:sp>
        <p:nvSpPr>
          <p:cNvPr id="6" name="Slide Number Placeholder 5"/>
          <p:cNvSpPr>
            <a:spLocks noGrp="1"/>
          </p:cNvSpPr>
          <p:nvPr>
            <p:ph type="sldNum" sz="quarter" idx="12"/>
          </p:nvPr>
        </p:nvSpPr>
        <p:spPr/>
        <p:txBody>
          <a:bodyPr/>
          <a:lstStyle>
            <a:lvl1pPr>
              <a:defRPr>
                <a:solidFill>
                  <a:schemeClr val="tx2"/>
                </a:solidFill>
              </a:defRPr>
            </a:lvl1pPr>
          </a:lstStyle>
          <a:p>
            <a:fld id="{858DA87A-3E35-46CE-9A7B-EEA76CC62240}" type="slidenum">
              <a:rPr lang="fa-IR" smtClean="0">
                <a:solidFill>
                  <a:srgbClr val="ECE9C6"/>
                </a:solidFill>
              </a:rPr>
              <a:pPr/>
              <a:t>‹#›</a:t>
            </a:fld>
            <a:endParaRPr lang="fa-IR" dirty="0">
              <a:solidFill>
                <a:srgbClr val="ECE9C6"/>
              </a:solidFill>
            </a:endParaRPr>
          </a:p>
        </p:txBody>
      </p:sp>
      <p:grpSp>
        <p:nvGrpSpPr>
          <p:cNvPr id="8" name="Group 7"/>
          <p:cNvGrpSpPr/>
          <p:nvPr/>
        </p:nvGrpSpPr>
        <p:grpSpPr>
          <a:xfrm>
            <a:off x="1194101" y="2887530"/>
            <a:ext cx="6779110" cy="923330"/>
            <a:chOff x="1172584" y="1381459"/>
            <a:chExt cx="6779110" cy="923330"/>
          </a:xfrm>
          <a:effectLst>
            <a:outerShdw blurRad="38100" dist="12700" dir="16200000" rotWithShape="0">
              <a:prstClr val="black">
                <a:alpha val="30000"/>
              </a:prstClr>
            </a:outerShdw>
          </a:effectLst>
        </p:grpSpPr>
        <p:sp>
          <p:nvSpPr>
            <p:cNvPr id="9" name="TextBox 8"/>
            <p:cNvSpPr txBox="1"/>
            <p:nvPr/>
          </p:nvSpPr>
          <p:spPr>
            <a:xfrm>
              <a:off x="4147073" y="1381459"/>
              <a:ext cx="877163" cy="923330"/>
            </a:xfrm>
            <a:prstGeom prst="rect">
              <a:avLst/>
            </a:prstGeom>
            <a:noFill/>
          </p:spPr>
          <p:txBody>
            <a:bodyPr wrap="none" rtlCol="0">
              <a:spAutoFit/>
            </a:bodyPr>
            <a:lstStyle/>
            <a:p>
              <a:r>
                <a:rPr lang="en-US" sz="5400" dirty="0">
                  <a:ln w="3175">
                    <a:solidFill>
                      <a:srgbClr val="ECE9C6">
                        <a:alpha val="60000"/>
                      </a:srgbClr>
                    </a:solidFill>
                  </a:ln>
                  <a:solidFill>
                    <a:srgbClr val="ECE9C6">
                      <a:lumMod val="90000"/>
                    </a:srgbClr>
                  </a:solidFill>
                  <a:effectLst>
                    <a:outerShdw blurRad="34925" dist="12700" dir="14400000" algn="ctr" rotWithShape="0">
                      <a:srgbClr val="000000">
                        <a:alpha val="21000"/>
                      </a:srgbClr>
                    </a:outerShdw>
                  </a:effectLst>
                  <a:latin typeface="Wingdings" pitchFamily="2" charset="2"/>
                </a:rPr>
                <a:t></a:t>
              </a:r>
            </a:p>
          </p:txBody>
        </p:sp>
        <p:cxnSp>
          <p:nvCxnSpPr>
            <p:cNvPr id="10" name="Straight Connector 9"/>
            <p:cNvCxnSpPr/>
            <p:nvPr/>
          </p:nvCxnSpPr>
          <p:spPr>
            <a:xfrm rot="10800000">
              <a:off x="1172584" y="1925620"/>
              <a:ext cx="3119718" cy="1588"/>
            </a:xfrm>
            <a:prstGeom prst="line">
              <a:avLst/>
            </a:prstGeom>
            <a:ln>
              <a:solidFill>
                <a:schemeClr val="tx2">
                  <a:lumMod val="90000"/>
                </a:schemeClr>
              </a:solidFill>
            </a:ln>
            <a:effectLst/>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rot="10800000">
              <a:off x="4831976" y="1922930"/>
              <a:ext cx="3119718" cy="1588"/>
            </a:xfrm>
            <a:prstGeom prst="line">
              <a:avLst/>
            </a:prstGeom>
            <a:ln>
              <a:solidFill>
                <a:schemeClr val="tx2">
                  <a:lumMod val="90000"/>
                </a:schemeClr>
              </a:solidFill>
            </a:ln>
            <a:effectLst/>
          </p:spPr>
          <p:style>
            <a:lnRef idx="1">
              <a:schemeClr val="accent1"/>
            </a:lnRef>
            <a:fillRef idx="0">
              <a:schemeClr val="accent1"/>
            </a:fillRef>
            <a:effectRef idx="0">
              <a:schemeClr val="accent1"/>
            </a:effectRef>
            <a:fontRef idx="minor">
              <a:schemeClr val="tx1"/>
            </a:fontRef>
          </p:style>
        </p:cxnSp>
      </p:grpSp>
      <p:sp>
        <p:nvSpPr>
          <p:cNvPr id="2" name="Title 1"/>
          <p:cNvSpPr>
            <a:spLocks noGrp="1"/>
          </p:cNvSpPr>
          <p:nvPr>
            <p:ph type="ctrTitle"/>
          </p:nvPr>
        </p:nvSpPr>
        <p:spPr>
          <a:xfrm>
            <a:off x="1183341" y="1387737"/>
            <a:ext cx="6777318" cy="1731982"/>
          </a:xfrm>
        </p:spPr>
        <p:txBody>
          <a:bodyPr anchor="b"/>
          <a:lstStyle>
            <a:lvl1pPr>
              <a:defRPr>
                <a:ln w="3175">
                  <a:solidFill>
                    <a:schemeClr val="tx1">
                      <a:alpha val="65000"/>
                    </a:schemeClr>
                  </a:solidFill>
                </a:ln>
                <a:solidFill>
                  <a:schemeClr val="tx1"/>
                </a:solidFill>
                <a:effectLst>
                  <a:outerShdw blurRad="25400" dist="12700" dir="14220000" rotWithShape="0">
                    <a:prstClr val="black">
                      <a:alpha val="50000"/>
                    </a:prstClr>
                  </a:outerShdw>
                </a:effectLst>
              </a:defRPr>
            </a:lvl1pPr>
          </a:lstStyle>
          <a:p>
            <a:r>
              <a:rPr lang="en-US" smtClean="0"/>
              <a:t>Click to edit Master title style</a:t>
            </a:r>
            <a:endParaRPr lang="en-US" dirty="0"/>
          </a:p>
        </p:txBody>
      </p:sp>
      <p:sp>
        <p:nvSpPr>
          <p:cNvPr id="3" name="Subtitle 2"/>
          <p:cNvSpPr>
            <a:spLocks noGrp="1"/>
          </p:cNvSpPr>
          <p:nvPr>
            <p:ph type="subTitle" idx="1"/>
          </p:nvPr>
        </p:nvSpPr>
        <p:spPr>
          <a:xfrm>
            <a:off x="1371600" y="3767862"/>
            <a:ext cx="6400800" cy="1752600"/>
          </a:xfrm>
        </p:spPr>
        <p:txBody>
          <a:bodyPr/>
          <a:lstStyle>
            <a:lvl1pPr marL="0" indent="0" algn="ctr">
              <a:buNone/>
              <a:defRPr>
                <a:solidFill>
                  <a:schemeClr val="tx1"/>
                </a:solidFill>
                <a:effectLst>
                  <a:outerShdw blurRad="34925" dist="12700" dir="14400000" rotWithShape="0">
                    <a:prstClr val="black">
                      <a:alpha val="21000"/>
                    </a:prstClr>
                  </a:outerShdw>
                </a:effectLs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Tree>
    <p:extLst>
      <p:ext uri="{BB962C8B-B14F-4D97-AF65-F5344CB8AC3E}">
        <p14:creationId xmlns:p14="http://schemas.microsoft.com/office/powerpoint/2010/main" val="3023155719"/>
      </p:ext>
    </p:extLst>
  </p:cSld>
  <p:clrMapOvr>
    <a:overrideClrMapping bg1="dk1" tx1="lt1" bg2="dk2" tx2="lt2" accent1="accent1" accent2="accent2" accent3="accent3" accent4="accent4" accent5="accent5" accent6="accent6" hlink="hlink" folHlink="folHlink"/>
  </p:clrMapOvr>
</p:sldLayout>
</file>

<file path=ppt/slideLayouts/slideLayout233.xml><?xml version="1.0" encoding="utf-8"?>
<p:sldLayout xmlns:a="http://schemas.openxmlformats.org/drawingml/2006/main" xmlns:r="http://schemas.openxmlformats.org/officeDocument/2006/relationships" xmlns:p="http://schemas.openxmlformats.org/presentationml/2006/main" type="obj" preserve="1">
  <p:cSld name="Title and Content">
    <p:bg>
      <p:bgRef idx="1002">
        <a:schemeClr val="bg1"/>
      </p:bgRef>
    </p:bg>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7E8ABE8-3B70-4333-B4D3-11BF704745B6}" type="datetimeFigureOut">
              <a:rPr lang="fa-IR" smtClean="0">
                <a:solidFill>
                  <a:srgbClr val="895D1D"/>
                </a:solidFill>
              </a:rPr>
              <a:pPr/>
              <a:t>23/09/1442</a:t>
            </a:fld>
            <a:endParaRPr lang="fa-IR" dirty="0">
              <a:solidFill>
                <a:srgbClr val="895D1D"/>
              </a:solidFill>
            </a:endParaRPr>
          </a:p>
        </p:txBody>
      </p:sp>
      <p:sp>
        <p:nvSpPr>
          <p:cNvPr id="5" name="Footer Placeholder 4"/>
          <p:cNvSpPr>
            <a:spLocks noGrp="1"/>
          </p:cNvSpPr>
          <p:nvPr>
            <p:ph type="ftr" sz="quarter" idx="11"/>
          </p:nvPr>
        </p:nvSpPr>
        <p:spPr/>
        <p:txBody>
          <a:bodyPr/>
          <a:lstStyle/>
          <a:p>
            <a:endParaRPr lang="fa-IR" dirty="0">
              <a:solidFill>
                <a:srgbClr val="895D1D"/>
              </a:solidFill>
            </a:endParaRPr>
          </a:p>
        </p:txBody>
      </p:sp>
      <p:sp>
        <p:nvSpPr>
          <p:cNvPr id="6" name="Slide Number Placeholder 5"/>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sp>
        <p:nvSpPr>
          <p:cNvPr id="11" name="Title 10"/>
          <p:cNvSpPr>
            <a:spLocks noGrp="1"/>
          </p:cNvSpPr>
          <p:nvPr>
            <p:ph type="title"/>
          </p:nvPr>
        </p:nvSpPr>
        <p:spPr/>
        <p:txBody>
          <a:bodyPr/>
          <a:lstStyle/>
          <a:p>
            <a:r>
              <a:rPr lang="en-US" smtClean="0"/>
              <a:t>Click to edit Master title style</a:t>
            </a:r>
            <a:endParaRPr lang="en-US"/>
          </a:p>
        </p:txBody>
      </p:sp>
      <p:grpSp>
        <p:nvGrpSpPr>
          <p:cNvPr id="12" name="Group 11"/>
          <p:cNvGrpSpPr/>
          <p:nvPr/>
        </p:nvGrpSpPr>
        <p:grpSpPr>
          <a:xfrm>
            <a:off x="1172584" y="1392217"/>
            <a:ext cx="6779110" cy="923330"/>
            <a:chOff x="1172584" y="1381459"/>
            <a:chExt cx="6779110" cy="923330"/>
          </a:xfrm>
        </p:grpSpPr>
        <p:sp>
          <p:nvSpPr>
            <p:cNvPr id="13" name="TextBox 12"/>
            <p:cNvSpPr txBox="1"/>
            <p:nvPr/>
          </p:nvSpPr>
          <p:spPr>
            <a:xfrm>
              <a:off x="4147073" y="1381459"/>
              <a:ext cx="877163" cy="923330"/>
            </a:xfrm>
            <a:prstGeom prst="rect">
              <a:avLst/>
            </a:prstGeom>
            <a:noFill/>
          </p:spPr>
          <p:txBody>
            <a:bodyPr wrap="none" rtlCol="0">
              <a:spAutoFit/>
            </a:bodyPr>
            <a:lstStyle/>
            <a:p>
              <a:r>
                <a:rPr lang="en-US" sz="5400" dirty="0">
                  <a:solidFill>
                    <a:srgbClr val="895D1D">
                      <a:lumMod val="60000"/>
                      <a:lumOff val="40000"/>
                    </a:srgbClr>
                  </a:solidFill>
                  <a:latin typeface="Wingdings" pitchFamily="2" charset="2"/>
                </a:rPr>
                <a:t></a:t>
              </a:r>
            </a:p>
          </p:txBody>
        </p:sp>
        <p:cxnSp>
          <p:nvCxnSpPr>
            <p:cNvPr id="14" name="Straight Connector 13"/>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734203857"/>
      </p:ext>
    </p:extLst>
  </p:cSld>
  <p:clrMapOvr>
    <a:overrideClrMapping bg1="lt1" tx1="dk1" bg2="lt2" tx2="dk2" accent1="accent1" accent2="accent2" accent3="accent3" accent4="accent4" accent5="accent5" accent6="accent6" hlink="hlink" folHlink="folHlink"/>
  </p:clrMapOvr>
</p:sldLayout>
</file>

<file path=ppt/slideLayouts/slideLayout234.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2"/>
      </p:bgRef>
    </p:bg>
    <p:spTree>
      <p:nvGrpSpPr>
        <p:cNvPr id="1" name=""/>
        <p:cNvGrpSpPr/>
        <p:nvPr/>
      </p:nvGrpSpPr>
      <p:grpSpPr>
        <a:xfrm>
          <a:off x="0" y="0"/>
          <a:ext cx="0" cy="0"/>
          <a:chOff x="0" y="0"/>
          <a:chExt cx="0" cy="0"/>
        </a:xfrm>
      </p:grpSpPr>
      <p:pic>
        <p:nvPicPr>
          <p:cNvPr id="12" name="Picture 11" descr="CoverOverlay.png"/>
          <p:cNvPicPr>
            <a:picLocks noChangeAspect="1"/>
          </p:cNvPicPr>
          <p:nvPr/>
        </p:nvPicPr>
        <p:blipFill>
          <a:blip r:embed="rId2" cstate="print">
            <a:lum/>
          </a:blip>
          <a:stretch>
            <a:fillRect/>
          </a:stretch>
        </p:blipFill>
        <p:spPr>
          <a:xfrm>
            <a:off x="0" y="0"/>
            <a:ext cx="9144000" cy="6858000"/>
          </a:xfrm>
          <a:prstGeom prst="rect">
            <a:avLst/>
          </a:prstGeom>
        </p:spPr>
      </p:pic>
      <p:grpSp>
        <p:nvGrpSpPr>
          <p:cNvPr id="7" name="Group 7"/>
          <p:cNvGrpSpPr/>
          <p:nvPr/>
        </p:nvGrpSpPr>
        <p:grpSpPr>
          <a:xfrm>
            <a:off x="1172584" y="2887579"/>
            <a:ext cx="6779110" cy="923330"/>
            <a:chOff x="1172584" y="1381459"/>
            <a:chExt cx="6779110" cy="923330"/>
          </a:xfrm>
        </p:grpSpPr>
        <p:sp>
          <p:nvSpPr>
            <p:cNvPr id="9" name="TextBox 8"/>
            <p:cNvSpPr txBox="1"/>
            <p:nvPr/>
          </p:nvSpPr>
          <p:spPr>
            <a:xfrm>
              <a:off x="4147073" y="1381459"/>
              <a:ext cx="877163" cy="923330"/>
            </a:xfrm>
            <a:prstGeom prst="rect">
              <a:avLst/>
            </a:prstGeom>
            <a:noFill/>
          </p:spPr>
          <p:txBody>
            <a:bodyPr wrap="none" rtlCol="0">
              <a:spAutoFit/>
            </a:bodyPr>
            <a:lstStyle/>
            <a:p>
              <a:r>
                <a:rPr lang="en-US" sz="5400" dirty="0">
                  <a:solidFill>
                    <a:srgbClr val="895D1D">
                      <a:lumMod val="60000"/>
                      <a:lumOff val="40000"/>
                    </a:srgbClr>
                  </a:solidFill>
                  <a:latin typeface="Wingdings" pitchFamily="2" charset="2"/>
                </a:rPr>
                <a:t></a:t>
              </a:r>
            </a:p>
          </p:txBody>
        </p:sp>
        <p:cxnSp>
          <p:nvCxnSpPr>
            <p:cNvPr id="10" name="Straight Connector 9"/>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rot="10800000">
              <a:off x="4831976" y="1927412"/>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
        <p:nvSpPr>
          <p:cNvPr id="2" name="Title 1"/>
          <p:cNvSpPr>
            <a:spLocks noGrp="1"/>
          </p:cNvSpPr>
          <p:nvPr>
            <p:ph type="title"/>
          </p:nvPr>
        </p:nvSpPr>
        <p:spPr>
          <a:xfrm>
            <a:off x="690040" y="1204857"/>
            <a:ext cx="7754713" cy="1910716"/>
          </a:xfrm>
        </p:spPr>
        <p:txBody>
          <a:bodyPr anchor="b"/>
          <a:lstStyle>
            <a:lvl1pPr algn="ctr">
              <a:defRPr sz="5400" b="0" cap="none" baseline="0">
                <a:solidFill>
                  <a:schemeClr val="tx2"/>
                </a:solidFill>
              </a:defRPr>
            </a:lvl1pPr>
          </a:lstStyle>
          <a:p>
            <a:r>
              <a:rPr lang="en-US" smtClean="0"/>
              <a:t>Click to edit Master title style</a:t>
            </a:r>
            <a:endParaRPr lang="en-US" dirty="0"/>
          </a:p>
        </p:txBody>
      </p:sp>
      <p:sp>
        <p:nvSpPr>
          <p:cNvPr id="3" name="Text Placeholder 2"/>
          <p:cNvSpPr>
            <a:spLocks noGrp="1"/>
          </p:cNvSpPr>
          <p:nvPr>
            <p:ph type="body" idx="1"/>
          </p:nvPr>
        </p:nvSpPr>
        <p:spPr>
          <a:xfrm>
            <a:off x="699248" y="3767316"/>
            <a:ext cx="7734747" cy="1500187"/>
          </a:xfrm>
        </p:spPr>
        <p:txBody>
          <a:bodyPr anchor="t"/>
          <a:lstStyle>
            <a:lvl1pPr marL="0" indent="0" algn="ctr">
              <a:buNone/>
              <a:defRPr sz="20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D7E8ABE8-3B70-4333-B4D3-11BF704745B6}" type="datetimeFigureOut">
              <a:rPr lang="fa-IR" smtClean="0">
                <a:solidFill>
                  <a:srgbClr val="895D1D"/>
                </a:solidFill>
              </a:rPr>
              <a:pPr/>
              <a:t>23/09/1442</a:t>
            </a:fld>
            <a:endParaRPr lang="fa-IR" dirty="0">
              <a:solidFill>
                <a:srgbClr val="895D1D"/>
              </a:solidFill>
            </a:endParaRPr>
          </a:p>
        </p:txBody>
      </p:sp>
      <p:sp>
        <p:nvSpPr>
          <p:cNvPr id="5" name="Footer Placeholder 4"/>
          <p:cNvSpPr>
            <a:spLocks noGrp="1"/>
          </p:cNvSpPr>
          <p:nvPr>
            <p:ph type="ftr" sz="quarter" idx="11"/>
          </p:nvPr>
        </p:nvSpPr>
        <p:spPr/>
        <p:txBody>
          <a:bodyPr/>
          <a:lstStyle/>
          <a:p>
            <a:endParaRPr lang="fa-IR" dirty="0">
              <a:solidFill>
                <a:srgbClr val="895D1D"/>
              </a:solidFill>
            </a:endParaRPr>
          </a:p>
        </p:txBody>
      </p:sp>
      <p:sp>
        <p:nvSpPr>
          <p:cNvPr id="6" name="Slide Number Placeholder 5"/>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spTree>
    <p:extLst>
      <p:ext uri="{BB962C8B-B14F-4D97-AF65-F5344CB8AC3E}">
        <p14:creationId xmlns:p14="http://schemas.microsoft.com/office/powerpoint/2010/main" val="3704208569"/>
      </p:ext>
    </p:extLst>
  </p:cSld>
  <p:clrMapOvr>
    <a:overrideClrMapping bg1="lt1" tx1="dk1" bg2="lt2" tx2="dk2" accent1="accent1" accent2="accent2" accent3="accent3" accent4="accent4" accent5="accent5" accent6="accent6" hlink="hlink" folHlink="folHlink"/>
  </p:clrMapOvr>
</p:sldLayout>
</file>

<file path=ppt/slideLayouts/slideLayout23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D7E8ABE8-3B70-4333-B4D3-11BF704745B6}" type="datetimeFigureOut">
              <a:rPr lang="fa-IR" smtClean="0">
                <a:solidFill>
                  <a:srgbClr val="895D1D"/>
                </a:solidFill>
              </a:rPr>
              <a:pPr/>
              <a:t>23/09/1442</a:t>
            </a:fld>
            <a:endParaRPr lang="fa-IR" dirty="0">
              <a:solidFill>
                <a:srgbClr val="895D1D"/>
              </a:solidFill>
            </a:endParaRPr>
          </a:p>
        </p:txBody>
      </p:sp>
      <p:sp>
        <p:nvSpPr>
          <p:cNvPr id="6" name="Footer Placeholder 5"/>
          <p:cNvSpPr>
            <a:spLocks noGrp="1"/>
          </p:cNvSpPr>
          <p:nvPr>
            <p:ph type="ftr" sz="quarter" idx="11"/>
          </p:nvPr>
        </p:nvSpPr>
        <p:spPr/>
        <p:txBody>
          <a:bodyPr/>
          <a:lstStyle/>
          <a:p>
            <a:endParaRPr lang="fa-IR" dirty="0">
              <a:solidFill>
                <a:srgbClr val="895D1D"/>
              </a:solidFill>
            </a:endParaRPr>
          </a:p>
        </p:txBody>
      </p:sp>
      <p:sp>
        <p:nvSpPr>
          <p:cNvPr id="7" name="Slide Number Placeholder 6"/>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sp>
        <p:nvSpPr>
          <p:cNvPr id="12" name="Title 11"/>
          <p:cNvSpPr>
            <a:spLocks noGrp="1"/>
          </p:cNvSpPr>
          <p:nvPr>
            <p:ph type="title"/>
          </p:nvPr>
        </p:nvSpPr>
        <p:spPr/>
        <p:txBody>
          <a:bodyPr/>
          <a:lstStyle>
            <a:lvl1pPr>
              <a:defRPr>
                <a:solidFill>
                  <a:schemeClr val="tx2"/>
                </a:solidFill>
              </a:defRPr>
            </a:lvl1pPr>
          </a:lstStyle>
          <a:p>
            <a:r>
              <a:rPr lang="en-US" smtClean="0"/>
              <a:t>Click to edit Master title style</a:t>
            </a:r>
            <a:endParaRPr lang="en-US" dirty="0"/>
          </a:p>
        </p:txBody>
      </p:sp>
      <p:grpSp>
        <p:nvGrpSpPr>
          <p:cNvPr id="13" name="Group 12"/>
          <p:cNvGrpSpPr/>
          <p:nvPr/>
        </p:nvGrpSpPr>
        <p:grpSpPr>
          <a:xfrm>
            <a:off x="1172584" y="1392217"/>
            <a:ext cx="6779110" cy="923330"/>
            <a:chOff x="1172584" y="1381459"/>
            <a:chExt cx="6779110" cy="923330"/>
          </a:xfrm>
        </p:grpSpPr>
        <p:sp>
          <p:nvSpPr>
            <p:cNvPr id="14" name="TextBox 13"/>
            <p:cNvSpPr txBox="1"/>
            <p:nvPr/>
          </p:nvSpPr>
          <p:spPr>
            <a:xfrm>
              <a:off x="4147073" y="1381459"/>
              <a:ext cx="877163" cy="923330"/>
            </a:xfrm>
            <a:prstGeom prst="rect">
              <a:avLst/>
            </a:prstGeom>
            <a:noFill/>
          </p:spPr>
          <p:txBody>
            <a:bodyPr wrap="none" rtlCol="0">
              <a:spAutoFit/>
            </a:bodyPr>
            <a:lstStyle/>
            <a:p>
              <a:r>
                <a:rPr lang="en-US" sz="5400" dirty="0">
                  <a:solidFill>
                    <a:srgbClr val="895D1D">
                      <a:lumMod val="60000"/>
                      <a:lumOff val="40000"/>
                    </a:srgbClr>
                  </a:solidFill>
                  <a:latin typeface="Wingdings" pitchFamily="2" charset="2"/>
                </a:rPr>
                <a:t></a:t>
              </a:r>
            </a:p>
          </p:txBody>
        </p:sp>
        <p:cxnSp>
          <p:nvCxnSpPr>
            <p:cNvPr id="15" name="Straight Connector 14"/>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
        <p:nvSpPr>
          <p:cNvPr id="8" name="Content Placeholder 7"/>
          <p:cNvSpPr>
            <a:spLocks noGrp="1"/>
          </p:cNvSpPr>
          <p:nvPr>
            <p:ph sz="quarter" idx="13"/>
          </p:nvPr>
        </p:nvSpPr>
        <p:spPr>
          <a:xfrm>
            <a:off x="685800" y="2240280"/>
            <a:ext cx="3803904" cy="3877056"/>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0" name="Content Placeholder 9"/>
          <p:cNvSpPr>
            <a:spLocks noGrp="1"/>
          </p:cNvSpPr>
          <p:nvPr>
            <p:ph sz="quarter" idx="14"/>
          </p:nvPr>
        </p:nvSpPr>
        <p:spPr>
          <a:xfrm>
            <a:off x="4645151" y="2240280"/>
            <a:ext cx="3803904" cy="3877056"/>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504706129"/>
      </p:ext>
    </p:extLst>
  </p:cSld>
  <p:clrMapOvr>
    <a:masterClrMapping/>
  </p:clrMapOvr>
</p:sldLayout>
</file>

<file path=ppt/slideLayouts/slideLayout23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1051560" y="2240280"/>
            <a:ext cx="3442446" cy="658368"/>
          </a:xfrm>
        </p:spPr>
        <p:txBody>
          <a:bodyPr anchor="b"/>
          <a:lstStyle>
            <a:lvl1pPr marL="0" indent="0" algn="ctr">
              <a:buNone/>
              <a:defRPr sz="2400" b="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88488" y="2947595"/>
            <a:ext cx="3803904" cy="317296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5002306" y="2240280"/>
            <a:ext cx="3447288" cy="658368"/>
          </a:xfrm>
        </p:spPr>
        <p:txBody>
          <a:bodyPr anchor="b"/>
          <a:lstStyle>
            <a:lvl1pPr marL="0" indent="0" algn="ctr">
              <a:buNone/>
              <a:defRPr sz="2400" b="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6" y="2944368"/>
            <a:ext cx="3799728" cy="317296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D7E8ABE8-3B70-4333-B4D3-11BF704745B6}" type="datetimeFigureOut">
              <a:rPr lang="fa-IR" smtClean="0">
                <a:solidFill>
                  <a:srgbClr val="895D1D"/>
                </a:solidFill>
              </a:rPr>
              <a:pPr/>
              <a:t>23/09/1442</a:t>
            </a:fld>
            <a:endParaRPr lang="fa-IR" dirty="0">
              <a:solidFill>
                <a:srgbClr val="895D1D"/>
              </a:solidFill>
            </a:endParaRPr>
          </a:p>
        </p:txBody>
      </p:sp>
      <p:sp>
        <p:nvSpPr>
          <p:cNvPr id="8" name="Footer Placeholder 7"/>
          <p:cNvSpPr>
            <a:spLocks noGrp="1"/>
          </p:cNvSpPr>
          <p:nvPr>
            <p:ph type="ftr" sz="quarter" idx="11"/>
          </p:nvPr>
        </p:nvSpPr>
        <p:spPr/>
        <p:txBody>
          <a:bodyPr/>
          <a:lstStyle/>
          <a:p>
            <a:endParaRPr lang="fa-IR" dirty="0">
              <a:solidFill>
                <a:srgbClr val="895D1D"/>
              </a:solidFill>
            </a:endParaRPr>
          </a:p>
        </p:txBody>
      </p:sp>
      <p:sp>
        <p:nvSpPr>
          <p:cNvPr id="9" name="Slide Number Placeholder 8"/>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grpSp>
        <p:nvGrpSpPr>
          <p:cNvPr id="14" name="Group 13"/>
          <p:cNvGrpSpPr/>
          <p:nvPr/>
        </p:nvGrpSpPr>
        <p:grpSpPr>
          <a:xfrm>
            <a:off x="1172584" y="1392217"/>
            <a:ext cx="6779110" cy="923330"/>
            <a:chOff x="1172584" y="1381459"/>
            <a:chExt cx="6779110" cy="923330"/>
          </a:xfrm>
        </p:grpSpPr>
        <p:sp>
          <p:nvSpPr>
            <p:cNvPr id="16" name="TextBox 15"/>
            <p:cNvSpPr txBox="1"/>
            <p:nvPr/>
          </p:nvSpPr>
          <p:spPr>
            <a:xfrm>
              <a:off x="4147073" y="1381459"/>
              <a:ext cx="877163" cy="923330"/>
            </a:xfrm>
            <a:prstGeom prst="rect">
              <a:avLst/>
            </a:prstGeom>
            <a:noFill/>
          </p:spPr>
          <p:txBody>
            <a:bodyPr wrap="none" rtlCol="0">
              <a:spAutoFit/>
            </a:bodyPr>
            <a:lstStyle/>
            <a:p>
              <a:r>
                <a:rPr lang="en-US" sz="5400" dirty="0">
                  <a:solidFill>
                    <a:srgbClr val="895D1D">
                      <a:lumMod val="60000"/>
                      <a:lumOff val="40000"/>
                    </a:srgbClr>
                  </a:solidFill>
                  <a:latin typeface="Wingdings" pitchFamily="2" charset="2"/>
                </a:rPr>
                <a:t></a:t>
              </a:r>
            </a:p>
          </p:txBody>
        </p:sp>
        <p:cxnSp>
          <p:nvCxnSpPr>
            <p:cNvPr id="17" name="Straight Connector 16"/>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967302212"/>
      </p:ext>
    </p:extLst>
  </p:cSld>
  <p:clrMapOvr>
    <a:masterClrMapping/>
  </p:clrMapOvr>
</p:sldLayout>
</file>

<file path=ppt/slideLayouts/slideLayout23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D7E8ABE8-3B70-4333-B4D3-11BF704745B6}" type="datetimeFigureOut">
              <a:rPr lang="fa-IR" smtClean="0">
                <a:solidFill>
                  <a:srgbClr val="895D1D"/>
                </a:solidFill>
              </a:rPr>
              <a:pPr/>
              <a:t>23/09/1442</a:t>
            </a:fld>
            <a:endParaRPr lang="fa-IR" dirty="0">
              <a:solidFill>
                <a:srgbClr val="895D1D"/>
              </a:solidFill>
            </a:endParaRPr>
          </a:p>
        </p:txBody>
      </p:sp>
      <p:sp>
        <p:nvSpPr>
          <p:cNvPr id="4" name="Footer Placeholder 3"/>
          <p:cNvSpPr>
            <a:spLocks noGrp="1"/>
          </p:cNvSpPr>
          <p:nvPr>
            <p:ph type="ftr" sz="quarter" idx="11"/>
          </p:nvPr>
        </p:nvSpPr>
        <p:spPr/>
        <p:txBody>
          <a:bodyPr/>
          <a:lstStyle/>
          <a:p>
            <a:endParaRPr lang="fa-IR" dirty="0">
              <a:solidFill>
                <a:srgbClr val="895D1D"/>
              </a:solidFill>
            </a:endParaRPr>
          </a:p>
        </p:txBody>
      </p:sp>
      <p:sp>
        <p:nvSpPr>
          <p:cNvPr id="5" name="Slide Number Placeholder 4"/>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grpSp>
        <p:nvGrpSpPr>
          <p:cNvPr id="10" name="Group 9"/>
          <p:cNvGrpSpPr/>
          <p:nvPr/>
        </p:nvGrpSpPr>
        <p:grpSpPr>
          <a:xfrm>
            <a:off x="1172584" y="1392217"/>
            <a:ext cx="6779110" cy="923330"/>
            <a:chOff x="1172584" y="1381459"/>
            <a:chExt cx="6779110" cy="923330"/>
          </a:xfrm>
        </p:grpSpPr>
        <p:sp>
          <p:nvSpPr>
            <p:cNvPr id="14" name="TextBox 13"/>
            <p:cNvSpPr txBox="1"/>
            <p:nvPr/>
          </p:nvSpPr>
          <p:spPr>
            <a:xfrm>
              <a:off x="4147073" y="1381459"/>
              <a:ext cx="877163" cy="923330"/>
            </a:xfrm>
            <a:prstGeom prst="rect">
              <a:avLst/>
            </a:prstGeom>
            <a:noFill/>
          </p:spPr>
          <p:txBody>
            <a:bodyPr wrap="none" rtlCol="0">
              <a:spAutoFit/>
            </a:bodyPr>
            <a:lstStyle/>
            <a:p>
              <a:r>
                <a:rPr lang="en-US" sz="5400" dirty="0">
                  <a:solidFill>
                    <a:srgbClr val="895D1D">
                      <a:lumMod val="60000"/>
                      <a:lumOff val="40000"/>
                    </a:srgbClr>
                  </a:solidFill>
                  <a:latin typeface="Wingdings" pitchFamily="2" charset="2"/>
                </a:rPr>
                <a:t></a:t>
              </a:r>
            </a:p>
          </p:txBody>
        </p:sp>
        <p:cxnSp>
          <p:nvCxnSpPr>
            <p:cNvPr id="15" name="Straight Connector 14"/>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713012885"/>
      </p:ext>
    </p:extLst>
  </p:cSld>
  <p:clrMapOvr>
    <a:masterClrMapping/>
  </p:clrMapOvr>
</p:sldLayout>
</file>

<file path=ppt/slideLayouts/slideLayout23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7E8ABE8-3B70-4333-B4D3-11BF704745B6}" type="datetimeFigureOut">
              <a:rPr lang="fa-IR" smtClean="0">
                <a:solidFill>
                  <a:srgbClr val="895D1D"/>
                </a:solidFill>
              </a:rPr>
              <a:pPr/>
              <a:t>23/09/1442</a:t>
            </a:fld>
            <a:endParaRPr lang="fa-IR" dirty="0">
              <a:solidFill>
                <a:srgbClr val="895D1D"/>
              </a:solidFill>
            </a:endParaRPr>
          </a:p>
        </p:txBody>
      </p:sp>
      <p:sp>
        <p:nvSpPr>
          <p:cNvPr id="3" name="Footer Placeholder 2"/>
          <p:cNvSpPr>
            <a:spLocks noGrp="1"/>
          </p:cNvSpPr>
          <p:nvPr>
            <p:ph type="ftr" sz="quarter" idx="11"/>
          </p:nvPr>
        </p:nvSpPr>
        <p:spPr/>
        <p:txBody>
          <a:bodyPr/>
          <a:lstStyle/>
          <a:p>
            <a:endParaRPr lang="fa-IR" dirty="0">
              <a:solidFill>
                <a:srgbClr val="895D1D"/>
              </a:solidFill>
            </a:endParaRPr>
          </a:p>
        </p:txBody>
      </p:sp>
      <p:sp>
        <p:nvSpPr>
          <p:cNvPr id="4" name="Slide Number Placeholder 3"/>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spTree>
    <p:extLst>
      <p:ext uri="{BB962C8B-B14F-4D97-AF65-F5344CB8AC3E}">
        <p14:creationId xmlns:p14="http://schemas.microsoft.com/office/powerpoint/2010/main" val="760704351"/>
      </p:ext>
    </p:extLst>
  </p:cSld>
  <p:clrMapOvr>
    <a:masterClrMapping/>
  </p:clrMapOvr>
</p:sldLayout>
</file>

<file path=ppt/slideLayouts/slideLayout23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034579" y="1678195"/>
            <a:ext cx="3422483" cy="1886921"/>
          </a:xfrm>
        </p:spPr>
        <p:txBody>
          <a:bodyPr anchor="b"/>
          <a:lstStyle>
            <a:lvl1pPr algn="l">
              <a:defRPr sz="2800" b="0"/>
            </a:lvl1pPr>
          </a:lstStyle>
          <a:p>
            <a:r>
              <a:rPr lang="en-US" smtClean="0"/>
              <a:t>Click to edit Master title style</a:t>
            </a:r>
            <a:endParaRPr lang="en-US"/>
          </a:p>
        </p:txBody>
      </p:sp>
      <p:sp>
        <p:nvSpPr>
          <p:cNvPr id="3" name="Content Placeholder 2"/>
          <p:cNvSpPr>
            <a:spLocks noGrp="1"/>
          </p:cNvSpPr>
          <p:nvPr>
            <p:ph idx="1"/>
          </p:nvPr>
        </p:nvSpPr>
        <p:spPr>
          <a:xfrm>
            <a:off x="692001" y="559398"/>
            <a:ext cx="4116667" cy="5566765"/>
          </a:xfrm>
        </p:spPr>
        <p:txBody>
          <a:bodyPr anchor="ctr"/>
          <a:lstStyle>
            <a:lvl1pPr>
              <a:defRPr sz="2400"/>
            </a:lvl1pPr>
            <a:lvl2pPr>
              <a:defRPr sz="2200"/>
            </a:lvl2pPr>
            <a:lvl3pPr>
              <a:defRPr sz="2000"/>
            </a:lvl3pPr>
            <a:lvl4pPr>
              <a:defRPr sz="1800"/>
            </a:lvl4pPr>
            <a:lvl5pPr>
              <a:defRPr sz="16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5034579" y="3603812"/>
            <a:ext cx="3411725" cy="2517289"/>
          </a:xfrm>
        </p:spPr>
        <p:txBody>
          <a:bodyPr>
            <a:normAutofit/>
          </a:bodyPr>
          <a:lstStyle>
            <a:lvl1pPr marL="0" indent="0">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7E8ABE8-3B70-4333-B4D3-11BF704745B6}" type="datetimeFigureOut">
              <a:rPr lang="fa-IR" smtClean="0">
                <a:solidFill>
                  <a:srgbClr val="895D1D"/>
                </a:solidFill>
              </a:rPr>
              <a:pPr/>
              <a:t>23/09/1442</a:t>
            </a:fld>
            <a:endParaRPr lang="fa-IR" dirty="0">
              <a:solidFill>
                <a:srgbClr val="895D1D"/>
              </a:solidFill>
            </a:endParaRPr>
          </a:p>
        </p:txBody>
      </p:sp>
      <p:sp>
        <p:nvSpPr>
          <p:cNvPr id="6" name="Footer Placeholder 5"/>
          <p:cNvSpPr>
            <a:spLocks noGrp="1"/>
          </p:cNvSpPr>
          <p:nvPr>
            <p:ph type="ftr" sz="quarter" idx="11"/>
          </p:nvPr>
        </p:nvSpPr>
        <p:spPr/>
        <p:txBody>
          <a:bodyPr/>
          <a:lstStyle/>
          <a:p>
            <a:endParaRPr lang="fa-IR" dirty="0">
              <a:solidFill>
                <a:srgbClr val="895D1D"/>
              </a:solidFill>
            </a:endParaRPr>
          </a:p>
        </p:txBody>
      </p:sp>
      <p:sp>
        <p:nvSpPr>
          <p:cNvPr id="7" name="Slide Number Placeholder 6"/>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spTree>
    <p:extLst>
      <p:ext uri="{BB962C8B-B14F-4D97-AF65-F5344CB8AC3E}">
        <p14:creationId xmlns:p14="http://schemas.microsoft.com/office/powerpoint/2010/main" val="3887797799"/>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bg>
      <p:bgRef idx="1002">
        <a:schemeClr val="bg1"/>
      </p:bgRef>
    </p:bg>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7E8ABE8-3B70-4333-B4D3-11BF704745B6}" type="datetimeFigureOut">
              <a:rPr lang="fa-IR" smtClean="0">
                <a:solidFill>
                  <a:srgbClr val="895D1D"/>
                </a:solidFill>
              </a:rPr>
              <a:pPr/>
              <a:t>23/09/1442</a:t>
            </a:fld>
            <a:endParaRPr lang="fa-IR" dirty="0">
              <a:solidFill>
                <a:srgbClr val="895D1D"/>
              </a:solidFill>
            </a:endParaRPr>
          </a:p>
        </p:txBody>
      </p:sp>
      <p:sp>
        <p:nvSpPr>
          <p:cNvPr id="5" name="Footer Placeholder 4"/>
          <p:cNvSpPr>
            <a:spLocks noGrp="1"/>
          </p:cNvSpPr>
          <p:nvPr>
            <p:ph type="ftr" sz="quarter" idx="11"/>
          </p:nvPr>
        </p:nvSpPr>
        <p:spPr/>
        <p:txBody>
          <a:bodyPr/>
          <a:lstStyle/>
          <a:p>
            <a:endParaRPr lang="fa-IR" dirty="0">
              <a:solidFill>
                <a:srgbClr val="895D1D"/>
              </a:solidFill>
            </a:endParaRPr>
          </a:p>
        </p:txBody>
      </p:sp>
      <p:sp>
        <p:nvSpPr>
          <p:cNvPr id="6" name="Slide Number Placeholder 5"/>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sp>
        <p:nvSpPr>
          <p:cNvPr id="11" name="Title 10"/>
          <p:cNvSpPr>
            <a:spLocks noGrp="1"/>
          </p:cNvSpPr>
          <p:nvPr>
            <p:ph type="title"/>
          </p:nvPr>
        </p:nvSpPr>
        <p:spPr/>
        <p:txBody>
          <a:bodyPr/>
          <a:lstStyle/>
          <a:p>
            <a:r>
              <a:rPr lang="en-US" smtClean="0"/>
              <a:t>Click to edit Master title style</a:t>
            </a:r>
            <a:endParaRPr lang="en-US"/>
          </a:p>
        </p:txBody>
      </p:sp>
      <p:grpSp>
        <p:nvGrpSpPr>
          <p:cNvPr id="12" name="Group 11"/>
          <p:cNvGrpSpPr/>
          <p:nvPr/>
        </p:nvGrpSpPr>
        <p:grpSpPr>
          <a:xfrm>
            <a:off x="1172584" y="1392217"/>
            <a:ext cx="6779110" cy="923330"/>
            <a:chOff x="1172584" y="1381459"/>
            <a:chExt cx="6779110" cy="923330"/>
          </a:xfrm>
        </p:grpSpPr>
        <p:sp>
          <p:nvSpPr>
            <p:cNvPr id="13" name="TextBox 12"/>
            <p:cNvSpPr txBox="1"/>
            <p:nvPr/>
          </p:nvSpPr>
          <p:spPr>
            <a:xfrm>
              <a:off x="4147073" y="1381459"/>
              <a:ext cx="877163" cy="923330"/>
            </a:xfrm>
            <a:prstGeom prst="rect">
              <a:avLst/>
            </a:prstGeom>
            <a:noFill/>
          </p:spPr>
          <p:txBody>
            <a:bodyPr wrap="none" rtlCol="0">
              <a:spAutoFit/>
            </a:bodyPr>
            <a:lstStyle/>
            <a:p>
              <a:r>
                <a:rPr lang="en-US" sz="5400" dirty="0">
                  <a:solidFill>
                    <a:srgbClr val="895D1D">
                      <a:lumMod val="60000"/>
                      <a:lumOff val="40000"/>
                    </a:srgbClr>
                  </a:solidFill>
                  <a:latin typeface="Wingdings" pitchFamily="2" charset="2"/>
                </a:rPr>
                <a:t></a:t>
              </a:r>
            </a:p>
          </p:txBody>
        </p:sp>
        <p:cxnSp>
          <p:nvCxnSpPr>
            <p:cNvPr id="14" name="Straight Connector 13"/>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10873098"/>
      </p:ext>
    </p:extLst>
  </p:cSld>
  <p:clrMapOvr>
    <a:overrideClrMapping bg1="lt1" tx1="dk1" bg2="lt2" tx2="dk2" accent1="accent1" accent2="accent2" accent3="accent3" accent4="accent4" accent5="accent5" accent6="accent6" hlink="hlink" folHlink="folHlink"/>
  </p:clrMapOvr>
</p:sldLayout>
</file>

<file path=ppt/slideLayouts/slideLayout24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731" y="4668818"/>
            <a:ext cx="7767021" cy="644729"/>
          </a:xfrm>
        </p:spPr>
        <p:txBody>
          <a:bodyPr anchor="b"/>
          <a:lstStyle>
            <a:lvl1pPr algn="ctr">
              <a:defRPr sz="2800" b="0"/>
            </a:lvl1pPr>
          </a:lstStyle>
          <a:p>
            <a:r>
              <a:rPr lang="en-US" smtClean="0"/>
              <a:t>Click to edit Master title style</a:t>
            </a:r>
            <a:endParaRPr lang="en-US"/>
          </a:p>
        </p:txBody>
      </p:sp>
      <p:sp>
        <p:nvSpPr>
          <p:cNvPr id="3" name="Picture Placeholder 2"/>
          <p:cNvSpPr>
            <a:spLocks noGrp="1"/>
          </p:cNvSpPr>
          <p:nvPr>
            <p:ph type="pic" idx="1"/>
          </p:nvPr>
        </p:nvSpPr>
        <p:spPr>
          <a:xfrm rot="240000">
            <a:off x="2183792" y="666965"/>
            <a:ext cx="4772156" cy="3598016"/>
          </a:xfrm>
          <a:solidFill>
            <a:srgbClr val="FFFFFF">
              <a:shade val="85000"/>
            </a:srgbClr>
          </a:solidFill>
          <a:ln w="190500" cap="sq">
            <a:solidFill>
              <a:srgbClr val="FFFFFF"/>
            </a:solidFill>
            <a:miter lim="800000"/>
          </a:ln>
          <a:effectLst>
            <a:outerShdw blurRad="65000" dist="50800" dir="12900000" kx="195000" ky="145000" algn="tl" rotWithShape="0">
              <a:srgbClr val="000000">
                <a:alpha val="24000"/>
              </a:srgbClr>
            </a:outerShdw>
          </a:effectLst>
          <a:scene3d>
            <a:camera prst="orthographicFront">
              <a:rot lat="0" lon="0" rev="360000"/>
            </a:camera>
            <a:lightRig rig="twoPt" dir="t">
              <a:rot lat="0" lon="0" rev="7200000"/>
            </a:lightRig>
          </a:scene3d>
          <a:sp3d contourW="12700">
            <a:bevelT w="25400" h="19050"/>
            <a:contourClr>
              <a:srgbClr val="969696"/>
            </a:contourClr>
          </a:sp3d>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688489" y="5324306"/>
            <a:ext cx="7756264" cy="804862"/>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7E8ABE8-3B70-4333-B4D3-11BF704745B6}" type="datetimeFigureOut">
              <a:rPr lang="fa-IR" smtClean="0">
                <a:solidFill>
                  <a:srgbClr val="895D1D"/>
                </a:solidFill>
              </a:rPr>
              <a:pPr/>
              <a:t>23/09/1442</a:t>
            </a:fld>
            <a:endParaRPr lang="fa-IR" dirty="0">
              <a:solidFill>
                <a:srgbClr val="895D1D"/>
              </a:solidFill>
            </a:endParaRPr>
          </a:p>
        </p:txBody>
      </p:sp>
      <p:sp>
        <p:nvSpPr>
          <p:cNvPr id="6" name="Footer Placeholder 5"/>
          <p:cNvSpPr>
            <a:spLocks noGrp="1"/>
          </p:cNvSpPr>
          <p:nvPr>
            <p:ph type="ftr" sz="quarter" idx="11"/>
          </p:nvPr>
        </p:nvSpPr>
        <p:spPr/>
        <p:txBody>
          <a:bodyPr/>
          <a:lstStyle/>
          <a:p>
            <a:endParaRPr lang="fa-IR" dirty="0">
              <a:solidFill>
                <a:srgbClr val="895D1D"/>
              </a:solidFill>
            </a:endParaRPr>
          </a:p>
        </p:txBody>
      </p:sp>
      <p:sp>
        <p:nvSpPr>
          <p:cNvPr id="7" name="Slide Number Placeholder 6"/>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spTree>
    <p:extLst>
      <p:ext uri="{BB962C8B-B14F-4D97-AF65-F5344CB8AC3E}">
        <p14:creationId xmlns:p14="http://schemas.microsoft.com/office/powerpoint/2010/main" val="4009405964"/>
      </p:ext>
    </p:extLst>
  </p:cSld>
  <p:clrMapOvr>
    <a:masterClrMapping/>
  </p:clrMapOvr>
</p:sldLayout>
</file>

<file path=ppt/slideLayouts/slideLayout24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nchor="ct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7E8ABE8-3B70-4333-B4D3-11BF704745B6}" type="datetimeFigureOut">
              <a:rPr lang="fa-IR" smtClean="0">
                <a:solidFill>
                  <a:srgbClr val="895D1D"/>
                </a:solidFill>
              </a:rPr>
              <a:pPr/>
              <a:t>23/09/1442</a:t>
            </a:fld>
            <a:endParaRPr lang="fa-IR" dirty="0">
              <a:solidFill>
                <a:srgbClr val="895D1D"/>
              </a:solidFill>
            </a:endParaRPr>
          </a:p>
        </p:txBody>
      </p:sp>
      <p:sp>
        <p:nvSpPr>
          <p:cNvPr id="5" name="Footer Placeholder 4"/>
          <p:cNvSpPr>
            <a:spLocks noGrp="1"/>
          </p:cNvSpPr>
          <p:nvPr>
            <p:ph type="ftr" sz="quarter" idx="11"/>
          </p:nvPr>
        </p:nvSpPr>
        <p:spPr/>
        <p:txBody>
          <a:bodyPr/>
          <a:lstStyle/>
          <a:p>
            <a:endParaRPr lang="fa-IR" dirty="0">
              <a:solidFill>
                <a:srgbClr val="895D1D"/>
              </a:solidFill>
            </a:endParaRPr>
          </a:p>
        </p:txBody>
      </p:sp>
      <p:sp>
        <p:nvSpPr>
          <p:cNvPr id="6" name="Slide Number Placeholder 5"/>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grpSp>
        <p:nvGrpSpPr>
          <p:cNvPr id="11" name="Group 10"/>
          <p:cNvGrpSpPr/>
          <p:nvPr/>
        </p:nvGrpSpPr>
        <p:grpSpPr>
          <a:xfrm>
            <a:off x="1172584" y="1392217"/>
            <a:ext cx="6779110" cy="923330"/>
            <a:chOff x="1172584" y="1381459"/>
            <a:chExt cx="6779110" cy="923330"/>
          </a:xfrm>
        </p:grpSpPr>
        <p:sp>
          <p:nvSpPr>
            <p:cNvPr id="15" name="TextBox 14"/>
            <p:cNvSpPr txBox="1"/>
            <p:nvPr/>
          </p:nvSpPr>
          <p:spPr>
            <a:xfrm>
              <a:off x="4147073" y="1381459"/>
              <a:ext cx="877163" cy="923330"/>
            </a:xfrm>
            <a:prstGeom prst="rect">
              <a:avLst/>
            </a:prstGeom>
            <a:noFill/>
          </p:spPr>
          <p:txBody>
            <a:bodyPr wrap="none" rtlCol="0">
              <a:spAutoFit/>
            </a:bodyPr>
            <a:lstStyle/>
            <a:p>
              <a:r>
                <a:rPr lang="en-US" sz="5400" dirty="0">
                  <a:solidFill>
                    <a:srgbClr val="895D1D">
                      <a:lumMod val="60000"/>
                      <a:lumOff val="40000"/>
                    </a:srgbClr>
                  </a:solidFill>
                  <a:latin typeface="Wingdings" pitchFamily="2" charset="2"/>
                </a:rPr>
                <a:t></a:t>
              </a:r>
            </a:p>
          </p:txBody>
        </p:sp>
        <p:cxnSp>
          <p:nvCxnSpPr>
            <p:cNvPr id="16" name="Straight Connector 15"/>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046724276"/>
      </p:ext>
    </p:extLst>
  </p:cSld>
  <p:clrMapOvr>
    <a:masterClrMapping/>
  </p:clrMapOvr>
</p:sldLayout>
</file>

<file path=ppt/slideLayouts/slideLayout24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66560" y="559398"/>
            <a:ext cx="1678193" cy="5566765"/>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88488" y="849854"/>
            <a:ext cx="5507917" cy="5023821"/>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7E8ABE8-3B70-4333-B4D3-11BF704745B6}" type="datetimeFigureOut">
              <a:rPr lang="fa-IR" smtClean="0">
                <a:solidFill>
                  <a:srgbClr val="895D1D"/>
                </a:solidFill>
              </a:rPr>
              <a:pPr/>
              <a:t>23/09/1442</a:t>
            </a:fld>
            <a:endParaRPr lang="fa-IR" dirty="0">
              <a:solidFill>
                <a:srgbClr val="895D1D"/>
              </a:solidFill>
            </a:endParaRPr>
          </a:p>
        </p:txBody>
      </p:sp>
      <p:sp>
        <p:nvSpPr>
          <p:cNvPr id="5" name="Footer Placeholder 4"/>
          <p:cNvSpPr>
            <a:spLocks noGrp="1"/>
          </p:cNvSpPr>
          <p:nvPr>
            <p:ph type="ftr" sz="quarter" idx="11"/>
          </p:nvPr>
        </p:nvSpPr>
        <p:spPr/>
        <p:txBody>
          <a:bodyPr/>
          <a:lstStyle/>
          <a:p>
            <a:endParaRPr lang="fa-IR" dirty="0">
              <a:solidFill>
                <a:srgbClr val="895D1D"/>
              </a:solidFill>
            </a:endParaRPr>
          </a:p>
        </p:txBody>
      </p:sp>
      <p:sp>
        <p:nvSpPr>
          <p:cNvPr id="6" name="Slide Number Placeholder 5"/>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grpSp>
        <p:nvGrpSpPr>
          <p:cNvPr id="11" name="Group 10"/>
          <p:cNvGrpSpPr/>
          <p:nvPr/>
        </p:nvGrpSpPr>
        <p:grpSpPr>
          <a:xfrm rot="5400000">
            <a:off x="3909050" y="2880823"/>
            <a:ext cx="5480154" cy="923330"/>
            <a:chOff x="1815339" y="1381459"/>
            <a:chExt cx="5480154" cy="923330"/>
          </a:xfrm>
        </p:grpSpPr>
        <p:sp>
          <p:nvSpPr>
            <p:cNvPr id="12" name="TextBox 11"/>
            <p:cNvSpPr txBox="1"/>
            <p:nvPr/>
          </p:nvSpPr>
          <p:spPr>
            <a:xfrm>
              <a:off x="4147073" y="1381459"/>
              <a:ext cx="877163" cy="923330"/>
            </a:xfrm>
            <a:prstGeom prst="rect">
              <a:avLst/>
            </a:prstGeom>
            <a:noFill/>
          </p:spPr>
          <p:txBody>
            <a:bodyPr wrap="none" rtlCol="0">
              <a:spAutoFit/>
            </a:bodyPr>
            <a:lstStyle/>
            <a:p>
              <a:r>
                <a:rPr lang="en-US" sz="5400" dirty="0">
                  <a:solidFill>
                    <a:srgbClr val="895D1D">
                      <a:lumMod val="60000"/>
                      <a:lumOff val="40000"/>
                    </a:srgbClr>
                  </a:solidFill>
                  <a:latin typeface="Wingdings" pitchFamily="2" charset="2"/>
                </a:rPr>
                <a:t></a:t>
              </a:r>
            </a:p>
          </p:txBody>
        </p:sp>
        <p:cxnSp>
          <p:nvCxnSpPr>
            <p:cNvPr id="13" name="Straight Connector 12"/>
            <p:cNvCxnSpPr/>
            <p:nvPr/>
          </p:nvCxnSpPr>
          <p:spPr>
            <a:xfrm flipH="1" flipV="1">
              <a:off x="1815339" y="1924709"/>
              <a:ext cx="2468880" cy="2505"/>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rot="10800000">
              <a:off x="4826613" y="1927417"/>
              <a:ext cx="2468880"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88442597"/>
      </p:ext>
    </p:extLst>
  </p:cSld>
  <p:clrMapOvr>
    <a:masterClrMapping/>
  </p:clrMapOvr>
</p:sldLayout>
</file>

<file path=ppt/slideLayouts/slideLayout243.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3">
        <a:schemeClr val="bg2"/>
      </p:bgRef>
    </p:bg>
    <p:spTree>
      <p:nvGrpSpPr>
        <p:cNvPr id="1" name=""/>
        <p:cNvGrpSpPr/>
        <p:nvPr/>
      </p:nvGrpSpPr>
      <p:grpSpPr>
        <a:xfrm>
          <a:off x="0" y="0"/>
          <a:ext cx="0" cy="0"/>
          <a:chOff x="0" y="0"/>
          <a:chExt cx="0" cy="0"/>
        </a:xfrm>
      </p:grpSpPr>
      <p:pic>
        <p:nvPicPr>
          <p:cNvPr id="7" name="Picture 6" descr="CoverOverlay.png"/>
          <p:cNvPicPr>
            <a:picLocks noChangeAspect="1"/>
          </p:cNvPicPr>
          <p:nvPr/>
        </p:nvPicPr>
        <p:blipFill>
          <a:blip r:embed="rId2" cstate="print"/>
          <a:stretch>
            <a:fillRect/>
          </a:stretch>
        </p:blipFill>
        <p:spPr>
          <a:xfrm>
            <a:off x="0" y="0"/>
            <a:ext cx="9144000" cy="6858000"/>
          </a:xfrm>
          <a:prstGeom prst="rect">
            <a:avLst/>
          </a:prstGeom>
        </p:spPr>
      </p:pic>
      <p:sp>
        <p:nvSpPr>
          <p:cNvPr id="4" name="Date Placeholder 3"/>
          <p:cNvSpPr>
            <a:spLocks noGrp="1"/>
          </p:cNvSpPr>
          <p:nvPr>
            <p:ph type="dt" sz="half" idx="10"/>
          </p:nvPr>
        </p:nvSpPr>
        <p:spPr/>
        <p:txBody>
          <a:bodyPr/>
          <a:lstStyle>
            <a:lvl1pPr>
              <a:defRPr>
                <a:solidFill>
                  <a:schemeClr val="tx2"/>
                </a:solidFill>
              </a:defRPr>
            </a:lvl1pPr>
          </a:lstStyle>
          <a:p>
            <a:fld id="{D7E8ABE8-3B70-4333-B4D3-11BF704745B6}" type="datetimeFigureOut">
              <a:rPr lang="fa-IR" smtClean="0">
                <a:solidFill>
                  <a:srgbClr val="ECE9C6"/>
                </a:solidFill>
              </a:rPr>
              <a:pPr/>
              <a:t>23/09/1442</a:t>
            </a:fld>
            <a:endParaRPr lang="fa-IR" dirty="0">
              <a:solidFill>
                <a:srgbClr val="ECE9C6"/>
              </a:solidFill>
            </a:endParaRPr>
          </a:p>
        </p:txBody>
      </p:sp>
      <p:sp>
        <p:nvSpPr>
          <p:cNvPr id="5" name="Footer Placeholder 4"/>
          <p:cNvSpPr>
            <a:spLocks noGrp="1"/>
          </p:cNvSpPr>
          <p:nvPr>
            <p:ph type="ftr" sz="quarter" idx="11"/>
          </p:nvPr>
        </p:nvSpPr>
        <p:spPr/>
        <p:txBody>
          <a:bodyPr/>
          <a:lstStyle>
            <a:lvl1pPr>
              <a:defRPr>
                <a:solidFill>
                  <a:schemeClr val="tx2"/>
                </a:solidFill>
              </a:defRPr>
            </a:lvl1pPr>
          </a:lstStyle>
          <a:p>
            <a:endParaRPr lang="fa-IR" dirty="0">
              <a:solidFill>
                <a:srgbClr val="ECE9C6"/>
              </a:solidFill>
            </a:endParaRPr>
          </a:p>
        </p:txBody>
      </p:sp>
      <p:sp>
        <p:nvSpPr>
          <p:cNvPr id="6" name="Slide Number Placeholder 5"/>
          <p:cNvSpPr>
            <a:spLocks noGrp="1"/>
          </p:cNvSpPr>
          <p:nvPr>
            <p:ph type="sldNum" sz="quarter" idx="12"/>
          </p:nvPr>
        </p:nvSpPr>
        <p:spPr/>
        <p:txBody>
          <a:bodyPr/>
          <a:lstStyle>
            <a:lvl1pPr>
              <a:defRPr>
                <a:solidFill>
                  <a:schemeClr val="tx2"/>
                </a:solidFill>
              </a:defRPr>
            </a:lvl1pPr>
          </a:lstStyle>
          <a:p>
            <a:fld id="{858DA87A-3E35-46CE-9A7B-EEA76CC62240}" type="slidenum">
              <a:rPr lang="fa-IR" smtClean="0">
                <a:solidFill>
                  <a:srgbClr val="ECE9C6"/>
                </a:solidFill>
              </a:rPr>
              <a:pPr/>
              <a:t>‹#›</a:t>
            </a:fld>
            <a:endParaRPr lang="fa-IR" dirty="0">
              <a:solidFill>
                <a:srgbClr val="ECE9C6"/>
              </a:solidFill>
            </a:endParaRPr>
          </a:p>
        </p:txBody>
      </p:sp>
      <p:grpSp>
        <p:nvGrpSpPr>
          <p:cNvPr id="8" name="Group 7"/>
          <p:cNvGrpSpPr/>
          <p:nvPr/>
        </p:nvGrpSpPr>
        <p:grpSpPr>
          <a:xfrm>
            <a:off x="1194101" y="2887530"/>
            <a:ext cx="6779110" cy="923330"/>
            <a:chOff x="1172584" y="1381459"/>
            <a:chExt cx="6779110" cy="923330"/>
          </a:xfrm>
          <a:effectLst>
            <a:outerShdw blurRad="38100" dist="12700" dir="16200000" rotWithShape="0">
              <a:prstClr val="black">
                <a:alpha val="30000"/>
              </a:prstClr>
            </a:outerShdw>
          </a:effectLst>
        </p:grpSpPr>
        <p:sp>
          <p:nvSpPr>
            <p:cNvPr id="9" name="TextBox 8"/>
            <p:cNvSpPr txBox="1"/>
            <p:nvPr/>
          </p:nvSpPr>
          <p:spPr>
            <a:xfrm>
              <a:off x="4147073" y="1381459"/>
              <a:ext cx="877163" cy="923330"/>
            </a:xfrm>
            <a:prstGeom prst="rect">
              <a:avLst/>
            </a:prstGeom>
            <a:noFill/>
          </p:spPr>
          <p:txBody>
            <a:bodyPr wrap="none" rtlCol="0">
              <a:spAutoFit/>
            </a:bodyPr>
            <a:lstStyle/>
            <a:p>
              <a:r>
                <a:rPr lang="en-US" sz="5400" dirty="0">
                  <a:ln w="3175">
                    <a:solidFill>
                      <a:srgbClr val="ECE9C6">
                        <a:alpha val="60000"/>
                      </a:srgbClr>
                    </a:solidFill>
                  </a:ln>
                  <a:solidFill>
                    <a:srgbClr val="ECE9C6">
                      <a:lumMod val="90000"/>
                    </a:srgbClr>
                  </a:solidFill>
                  <a:effectLst>
                    <a:outerShdw blurRad="34925" dist="12700" dir="14400000" algn="ctr" rotWithShape="0">
                      <a:srgbClr val="000000">
                        <a:alpha val="21000"/>
                      </a:srgbClr>
                    </a:outerShdw>
                  </a:effectLst>
                  <a:latin typeface="Wingdings" pitchFamily="2" charset="2"/>
                </a:rPr>
                <a:t></a:t>
              </a:r>
            </a:p>
          </p:txBody>
        </p:sp>
        <p:cxnSp>
          <p:nvCxnSpPr>
            <p:cNvPr id="10" name="Straight Connector 9"/>
            <p:cNvCxnSpPr/>
            <p:nvPr/>
          </p:nvCxnSpPr>
          <p:spPr>
            <a:xfrm rot="10800000">
              <a:off x="1172584" y="1925620"/>
              <a:ext cx="3119718" cy="1588"/>
            </a:xfrm>
            <a:prstGeom prst="line">
              <a:avLst/>
            </a:prstGeom>
            <a:ln>
              <a:solidFill>
                <a:schemeClr val="tx2">
                  <a:lumMod val="90000"/>
                </a:schemeClr>
              </a:solidFill>
            </a:ln>
            <a:effectLst/>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rot="10800000">
              <a:off x="4831976" y="1922930"/>
              <a:ext cx="3119718" cy="1588"/>
            </a:xfrm>
            <a:prstGeom prst="line">
              <a:avLst/>
            </a:prstGeom>
            <a:ln>
              <a:solidFill>
                <a:schemeClr val="tx2">
                  <a:lumMod val="90000"/>
                </a:schemeClr>
              </a:solidFill>
            </a:ln>
            <a:effectLst/>
          </p:spPr>
          <p:style>
            <a:lnRef idx="1">
              <a:schemeClr val="accent1"/>
            </a:lnRef>
            <a:fillRef idx="0">
              <a:schemeClr val="accent1"/>
            </a:fillRef>
            <a:effectRef idx="0">
              <a:schemeClr val="accent1"/>
            </a:effectRef>
            <a:fontRef idx="minor">
              <a:schemeClr val="tx1"/>
            </a:fontRef>
          </p:style>
        </p:cxnSp>
      </p:grpSp>
      <p:sp>
        <p:nvSpPr>
          <p:cNvPr id="2" name="Title 1"/>
          <p:cNvSpPr>
            <a:spLocks noGrp="1"/>
          </p:cNvSpPr>
          <p:nvPr>
            <p:ph type="ctrTitle"/>
          </p:nvPr>
        </p:nvSpPr>
        <p:spPr>
          <a:xfrm>
            <a:off x="1183341" y="1387737"/>
            <a:ext cx="6777318" cy="1731982"/>
          </a:xfrm>
        </p:spPr>
        <p:txBody>
          <a:bodyPr anchor="b"/>
          <a:lstStyle>
            <a:lvl1pPr>
              <a:defRPr>
                <a:ln w="3175">
                  <a:solidFill>
                    <a:schemeClr val="tx1">
                      <a:alpha val="65000"/>
                    </a:schemeClr>
                  </a:solidFill>
                </a:ln>
                <a:solidFill>
                  <a:schemeClr val="tx1"/>
                </a:solidFill>
                <a:effectLst>
                  <a:outerShdw blurRad="25400" dist="12700" dir="14220000" rotWithShape="0">
                    <a:prstClr val="black">
                      <a:alpha val="50000"/>
                    </a:prstClr>
                  </a:outerShdw>
                </a:effectLst>
              </a:defRPr>
            </a:lvl1pPr>
          </a:lstStyle>
          <a:p>
            <a:r>
              <a:rPr lang="en-US" smtClean="0"/>
              <a:t>Click to edit Master title style</a:t>
            </a:r>
            <a:endParaRPr lang="en-US" dirty="0"/>
          </a:p>
        </p:txBody>
      </p:sp>
      <p:sp>
        <p:nvSpPr>
          <p:cNvPr id="3" name="Subtitle 2"/>
          <p:cNvSpPr>
            <a:spLocks noGrp="1"/>
          </p:cNvSpPr>
          <p:nvPr>
            <p:ph type="subTitle" idx="1"/>
          </p:nvPr>
        </p:nvSpPr>
        <p:spPr>
          <a:xfrm>
            <a:off x="1371600" y="3767862"/>
            <a:ext cx="6400800" cy="1752600"/>
          </a:xfrm>
        </p:spPr>
        <p:txBody>
          <a:bodyPr/>
          <a:lstStyle>
            <a:lvl1pPr marL="0" indent="0" algn="ctr">
              <a:buNone/>
              <a:defRPr>
                <a:solidFill>
                  <a:schemeClr val="tx1"/>
                </a:solidFill>
                <a:effectLst>
                  <a:outerShdw blurRad="34925" dist="12700" dir="14400000" rotWithShape="0">
                    <a:prstClr val="black">
                      <a:alpha val="21000"/>
                    </a:prstClr>
                  </a:outerShdw>
                </a:effectLs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Tree>
    <p:extLst>
      <p:ext uri="{BB962C8B-B14F-4D97-AF65-F5344CB8AC3E}">
        <p14:creationId xmlns:p14="http://schemas.microsoft.com/office/powerpoint/2010/main" val="706508012"/>
      </p:ext>
    </p:extLst>
  </p:cSld>
  <p:clrMapOvr>
    <a:overrideClrMapping bg1="dk1" tx1="lt1" bg2="dk2" tx2="lt2" accent1="accent1" accent2="accent2" accent3="accent3" accent4="accent4" accent5="accent5" accent6="accent6" hlink="hlink" folHlink="folHlink"/>
  </p:clrMapOvr>
</p:sldLayout>
</file>

<file path=ppt/slideLayouts/slideLayout244.xml><?xml version="1.0" encoding="utf-8"?>
<p:sldLayout xmlns:a="http://schemas.openxmlformats.org/drawingml/2006/main" xmlns:r="http://schemas.openxmlformats.org/officeDocument/2006/relationships" xmlns:p="http://schemas.openxmlformats.org/presentationml/2006/main" type="obj" preserve="1">
  <p:cSld name="Title and Content">
    <p:bg>
      <p:bgRef idx="1002">
        <a:schemeClr val="bg1"/>
      </p:bgRef>
    </p:bg>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7E8ABE8-3B70-4333-B4D3-11BF704745B6}" type="datetimeFigureOut">
              <a:rPr lang="fa-IR" smtClean="0">
                <a:solidFill>
                  <a:srgbClr val="895D1D"/>
                </a:solidFill>
              </a:rPr>
              <a:pPr/>
              <a:t>23/09/1442</a:t>
            </a:fld>
            <a:endParaRPr lang="fa-IR" dirty="0">
              <a:solidFill>
                <a:srgbClr val="895D1D"/>
              </a:solidFill>
            </a:endParaRPr>
          </a:p>
        </p:txBody>
      </p:sp>
      <p:sp>
        <p:nvSpPr>
          <p:cNvPr id="5" name="Footer Placeholder 4"/>
          <p:cNvSpPr>
            <a:spLocks noGrp="1"/>
          </p:cNvSpPr>
          <p:nvPr>
            <p:ph type="ftr" sz="quarter" idx="11"/>
          </p:nvPr>
        </p:nvSpPr>
        <p:spPr/>
        <p:txBody>
          <a:bodyPr/>
          <a:lstStyle/>
          <a:p>
            <a:endParaRPr lang="fa-IR" dirty="0">
              <a:solidFill>
                <a:srgbClr val="895D1D"/>
              </a:solidFill>
            </a:endParaRPr>
          </a:p>
        </p:txBody>
      </p:sp>
      <p:sp>
        <p:nvSpPr>
          <p:cNvPr id="6" name="Slide Number Placeholder 5"/>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sp>
        <p:nvSpPr>
          <p:cNvPr id="11" name="Title 10"/>
          <p:cNvSpPr>
            <a:spLocks noGrp="1"/>
          </p:cNvSpPr>
          <p:nvPr>
            <p:ph type="title"/>
          </p:nvPr>
        </p:nvSpPr>
        <p:spPr/>
        <p:txBody>
          <a:bodyPr/>
          <a:lstStyle/>
          <a:p>
            <a:r>
              <a:rPr lang="en-US" smtClean="0"/>
              <a:t>Click to edit Master title style</a:t>
            </a:r>
            <a:endParaRPr lang="en-US"/>
          </a:p>
        </p:txBody>
      </p:sp>
      <p:grpSp>
        <p:nvGrpSpPr>
          <p:cNvPr id="12" name="Group 11"/>
          <p:cNvGrpSpPr/>
          <p:nvPr/>
        </p:nvGrpSpPr>
        <p:grpSpPr>
          <a:xfrm>
            <a:off x="1172584" y="1392217"/>
            <a:ext cx="6779110" cy="923330"/>
            <a:chOff x="1172584" y="1381459"/>
            <a:chExt cx="6779110" cy="923330"/>
          </a:xfrm>
        </p:grpSpPr>
        <p:sp>
          <p:nvSpPr>
            <p:cNvPr id="13" name="TextBox 12"/>
            <p:cNvSpPr txBox="1"/>
            <p:nvPr/>
          </p:nvSpPr>
          <p:spPr>
            <a:xfrm>
              <a:off x="4147073" y="1381459"/>
              <a:ext cx="877163" cy="923330"/>
            </a:xfrm>
            <a:prstGeom prst="rect">
              <a:avLst/>
            </a:prstGeom>
            <a:noFill/>
          </p:spPr>
          <p:txBody>
            <a:bodyPr wrap="none" rtlCol="0">
              <a:spAutoFit/>
            </a:bodyPr>
            <a:lstStyle/>
            <a:p>
              <a:r>
                <a:rPr lang="en-US" sz="5400" dirty="0">
                  <a:solidFill>
                    <a:srgbClr val="895D1D">
                      <a:lumMod val="60000"/>
                      <a:lumOff val="40000"/>
                    </a:srgbClr>
                  </a:solidFill>
                  <a:latin typeface="Wingdings" pitchFamily="2" charset="2"/>
                </a:rPr>
                <a:t></a:t>
              </a:r>
            </a:p>
          </p:txBody>
        </p:sp>
        <p:cxnSp>
          <p:nvCxnSpPr>
            <p:cNvPr id="14" name="Straight Connector 13"/>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128239560"/>
      </p:ext>
    </p:extLst>
  </p:cSld>
  <p:clrMapOvr>
    <a:overrideClrMapping bg1="lt1" tx1="dk1" bg2="lt2" tx2="dk2" accent1="accent1" accent2="accent2" accent3="accent3" accent4="accent4" accent5="accent5" accent6="accent6" hlink="hlink" folHlink="folHlink"/>
  </p:clrMapOvr>
</p:sldLayout>
</file>

<file path=ppt/slideLayouts/slideLayout245.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2"/>
      </p:bgRef>
    </p:bg>
    <p:spTree>
      <p:nvGrpSpPr>
        <p:cNvPr id="1" name=""/>
        <p:cNvGrpSpPr/>
        <p:nvPr/>
      </p:nvGrpSpPr>
      <p:grpSpPr>
        <a:xfrm>
          <a:off x="0" y="0"/>
          <a:ext cx="0" cy="0"/>
          <a:chOff x="0" y="0"/>
          <a:chExt cx="0" cy="0"/>
        </a:xfrm>
      </p:grpSpPr>
      <p:pic>
        <p:nvPicPr>
          <p:cNvPr id="12" name="Picture 11" descr="CoverOverlay.png"/>
          <p:cNvPicPr>
            <a:picLocks noChangeAspect="1"/>
          </p:cNvPicPr>
          <p:nvPr/>
        </p:nvPicPr>
        <p:blipFill>
          <a:blip r:embed="rId2" cstate="print">
            <a:lum/>
          </a:blip>
          <a:stretch>
            <a:fillRect/>
          </a:stretch>
        </p:blipFill>
        <p:spPr>
          <a:xfrm>
            <a:off x="0" y="0"/>
            <a:ext cx="9144000" cy="6858000"/>
          </a:xfrm>
          <a:prstGeom prst="rect">
            <a:avLst/>
          </a:prstGeom>
        </p:spPr>
      </p:pic>
      <p:grpSp>
        <p:nvGrpSpPr>
          <p:cNvPr id="7" name="Group 7"/>
          <p:cNvGrpSpPr/>
          <p:nvPr/>
        </p:nvGrpSpPr>
        <p:grpSpPr>
          <a:xfrm>
            <a:off x="1172584" y="2887579"/>
            <a:ext cx="6779110" cy="923330"/>
            <a:chOff x="1172584" y="1381459"/>
            <a:chExt cx="6779110" cy="923330"/>
          </a:xfrm>
        </p:grpSpPr>
        <p:sp>
          <p:nvSpPr>
            <p:cNvPr id="9" name="TextBox 8"/>
            <p:cNvSpPr txBox="1"/>
            <p:nvPr/>
          </p:nvSpPr>
          <p:spPr>
            <a:xfrm>
              <a:off x="4147073" y="1381459"/>
              <a:ext cx="877163" cy="923330"/>
            </a:xfrm>
            <a:prstGeom prst="rect">
              <a:avLst/>
            </a:prstGeom>
            <a:noFill/>
          </p:spPr>
          <p:txBody>
            <a:bodyPr wrap="none" rtlCol="0">
              <a:spAutoFit/>
            </a:bodyPr>
            <a:lstStyle/>
            <a:p>
              <a:r>
                <a:rPr lang="en-US" sz="5400" dirty="0">
                  <a:solidFill>
                    <a:srgbClr val="895D1D">
                      <a:lumMod val="60000"/>
                      <a:lumOff val="40000"/>
                    </a:srgbClr>
                  </a:solidFill>
                  <a:latin typeface="Wingdings" pitchFamily="2" charset="2"/>
                </a:rPr>
                <a:t></a:t>
              </a:r>
            </a:p>
          </p:txBody>
        </p:sp>
        <p:cxnSp>
          <p:nvCxnSpPr>
            <p:cNvPr id="10" name="Straight Connector 9"/>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rot="10800000">
              <a:off x="4831976" y="1927412"/>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
        <p:nvSpPr>
          <p:cNvPr id="2" name="Title 1"/>
          <p:cNvSpPr>
            <a:spLocks noGrp="1"/>
          </p:cNvSpPr>
          <p:nvPr>
            <p:ph type="title"/>
          </p:nvPr>
        </p:nvSpPr>
        <p:spPr>
          <a:xfrm>
            <a:off x="690040" y="1204857"/>
            <a:ext cx="7754713" cy="1910716"/>
          </a:xfrm>
        </p:spPr>
        <p:txBody>
          <a:bodyPr anchor="b"/>
          <a:lstStyle>
            <a:lvl1pPr algn="ctr">
              <a:defRPr sz="5400" b="0" cap="none" baseline="0">
                <a:solidFill>
                  <a:schemeClr val="tx2"/>
                </a:solidFill>
              </a:defRPr>
            </a:lvl1pPr>
          </a:lstStyle>
          <a:p>
            <a:r>
              <a:rPr lang="en-US" smtClean="0"/>
              <a:t>Click to edit Master title style</a:t>
            </a:r>
            <a:endParaRPr lang="en-US" dirty="0"/>
          </a:p>
        </p:txBody>
      </p:sp>
      <p:sp>
        <p:nvSpPr>
          <p:cNvPr id="3" name="Text Placeholder 2"/>
          <p:cNvSpPr>
            <a:spLocks noGrp="1"/>
          </p:cNvSpPr>
          <p:nvPr>
            <p:ph type="body" idx="1"/>
          </p:nvPr>
        </p:nvSpPr>
        <p:spPr>
          <a:xfrm>
            <a:off x="699248" y="3767316"/>
            <a:ext cx="7734747" cy="1500187"/>
          </a:xfrm>
        </p:spPr>
        <p:txBody>
          <a:bodyPr anchor="t"/>
          <a:lstStyle>
            <a:lvl1pPr marL="0" indent="0" algn="ctr">
              <a:buNone/>
              <a:defRPr sz="20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D7E8ABE8-3B70-4333-B4D3-11BF704745B6}" type="datetimeFigureOut">
              <a:rPr lang="fa-IR" smtClean="0">
                <a:solidFill>
                  <a:srgbClr val="895D1D"/>
                </a:solidFill>
              </a:rPr>
              <a:pPr/>
              <a:t>23/09/1442</a:t>
            </a:fld>
            <a:endParaRPr lang="fa-IR" dirty="0">
              <a:solidFill>
                <a:srgbClr val="895D1D"/>
              </a:solidFill>
            </a:endParaRPr>
          </a:p>
        </p:txBody>
      </p:sp>
      <p:sp>
        <p:nvSpPr>
          <p:cNvPr id="5" name="Footer Placeholder 4"/>
          <p:cNvSpPr>
            <a:spLocks noGrp="1"/>
          </p:cNvSpPr>
          <p:nvPr>
            <p:ph type="ftr" sz="quarter" idx="11"/>
          </p:nvPr>
        </p:nvSpPr>
        <p:spPr/>
        <p:txBody>
          <a:bodyPr/>
          <a:lstStyle/>
          <a:p>
            <a:endParaRPr lang="fa-IR" dirty="0">
              <a:solidFill>
                <a:srgbClr val="895D1D"/>
              </a:solidFill>
            </a:endParaRPr>
          </a:p>
        </p:txBody>
      </p:sp>
      <p:sp>
        <p:nvSpPr>
          <p:cNvPr id="6" name="Slide Number Placeholder 5"/>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spTree>
    <p:extLst>
      <p:ext uri="{BB962C8B-B14F-4D97-AF65-F5344CB8AC3E}">
        <p14:creationId xmlns:p14="http://schemas.microsoft.com/office/powerpoint/2010/main" val="3953559875"/>
      </p:ext>
    </p:extLst>
  </p:cSld>
  <p:clrMapOvr>
    <a:overrideClrMapping bg1="lt1" tx1="dk1" bg2="lt2" tx2="dk2" accent1="accent1" accent2="accent2" accent3="accent3" accent4="accent4" accent5="accent5" accent6="accent6" hlink="hlink" folHlink="folHlink"/>
  </p:clrMapOvr>
</p:sldLayout>
</file>

<file path=ppt/slideLayouts/slideLayout24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D7E8ABE8-3B70-4333-B4D3-11BF704745B6}" type="datetimeFigureOut">
              <a:rPr lang="fa-IR" smtClean="0">
                <a:solidFill>
                  <a:srgbClr val="895D1D"/>
                </a:solidFill>
              </a:rPr>
              <a:pPr/>
              <a:t>23/09/1442</a:t>
            </a:fld>
            <a:endParaRPr lang="fa-IR" dirty="0">
              <a:solidFill>
                <a:srgbClr val="895D1D"/>
              </a:solidFill>
            </a:endParaRPr>
          </a:p>
        </p:txBody>
      </p:sp>
      <p:sp>
        <p:nvSpPr>
          <p:cNvPr id="6" name="Footer Placeholder 5"/>
          <p:cNvSpPr>
            <a:spLocks noGrp="1"/>
          </p:cNvSpPr>
          <p:nvPr>
            <p:ph type="ftr" sz="quarter" idx="11"/>
          </p:nvPr>
        </p:nvSpPr>
        <p:spPr/>
        <p:txBody>
          <a:bodyPr/>
          <a:lstStyle/>
          <a:p>
            <a:endParaRPr lang="fa-IR" dirty="0">
              <a:solidFill>
                <a:srgbClr val="895D1D"/>
              </a:solidFill>
            </a:endParaRPr>
          </a:p>
        </p:txBody>
      </p:sp>
      <p:sp>
        <p:nvSpPr>
          <p:cNvPr id="7" name="Slide Number Placeholder 6"/>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sp>
        <p:nvSpPr>
          <p:cNvPr id="12" name="Title 11"/>
          <p:cNvSpPr>
            <a:spLocks noGrp="1"/>
          </p:cNvSpPr>
          <p:nvPr>
            <p:ph type="title"/>
          </p:nvPr>
        </p:nvSpPr>
        <p:spPr/>
        <p:txBody>
          <a:bodyPr/>
          <a:lstStyle>
            <a:lvl1pPr>
              <a:defRPr>
                <a:solidFill>
                  <a:schemeClr val="tx2"/>
                </a:solidFill>
              </a:defRPr>
            </a:lvl1pPr>
          </a:lstStyle>
          <a:p>
            <a:r>
              <a:rPr lang="en-US" smtClean="0"/>
              <a:t>Click to edit Master title style</a:t>
            </a:r>
            <a:endParaRPr lang="en-US" dirty="0"/>
          </a:p>
        </p:txBody>
      </p:sp>
      <p:grpSp>
        <p:nvGrpSpPr>
          <p:cNvPr id="13" name="Group 12"/>
          <p:cNvGrpSpPr/>
          <p:nvPr/>
        </p:nvGrpSpPr>
        <p:grpSpPr>
          <a:xfrm>
            <a:off x="1172584" y="1392217"/>
            <a:ext cx="6779110" cy="923330"/>
            <a:chOff x="1172584" y="1381459"/>
            <a:chExt cx="6779110" cy="923330"/>
          </a:xfrm>
        </p:grpSpPr>
        <p:sp>
          <p:nvSpPr>
            <p:cNvPr id="14" name="TextBox 13"/>
            <p:cNvSpPr txBox="1"/>
            <p:nvPr/>
          </p:nvSpPr>
          <p:spPr>
            <a:xfrm>
              <a:off x="4147073" y="1381459"/>
              <a:ext cx="877163" cy="923330"/>
            </a:xfrm>
            <a:prstGeom prst="rect">
              <a:avLst/>
            </a:prstGeom>
            <a:noFill/>
          </p:spPr>
          <p:txBody>
            <a:bodyPr wrap="none" rtlCol="0">
              <a:spAutoFit/>
            </a:bodyPr>
            <a:lstStyle/>
            <a:p>
              <a:r>
                <a:rPr lang="en-US" sz="5400" dirty="0">
                  <a:solidFill>
                    <a:srgbClr val="895D1D">
                      <a:lumMod val="60000"/>
                      <a:lumOff val="40000"/>
                    </a:srgbClr>
                  </a:solidFill>
                  <a:latin typeface="Wingdings" pitchFamily="2" charset="2"/>
                </a:rPr>
                <a:t></a:t>
              </a:r>
            </a:p>
          </p:txBody>
        </p:sp>
        <p:cxnSp>
          <p:nvCxnSpPr>
            <p:cNvPr id="15" name="Straight Connector 14"/>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
        <p:nvSpPr>
          <p:cNvPr id="8" name="Content Placeholder 7"/>
          <p:cNvSpPr>
            <a:spLocks noGrp="1"/>
          </p:cNvSpPr>
          <p:nvPr>
            <p:ph sz="quarter" idx="13"/>
          </p:nvPr>
        </p:nvSpPr>
        <p:spPr>
          <a:xfrm>
            <a:off x="685800" y="2240280"/>
            <a:ext cx="3803904" cy="3877056"/>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0" name="Content Placeholder 9"/>
          <p:cNvSpPr>
            <a:spLocks noGrp="1"/>
          </p:cNvSpPr>
          <p:nvPr>
            <p:ph sz="quarter" idx="14"/>
          </p:nvPr>
        </p:nvSpPr>
        <p:spPr>
          <a:xfrm>
            <a:off x="4645151" y="2240280"/>
            <a:ext cx="3803904" cy="3877056"/>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769981386"/>
      </p:ext>
    </p:extLst>
  </p:cSld>
  <p:clrMapOvr>
    <a:masterClrMapping/>
  </p:clrMapOvr>
</p:sldLayout>
</file>

<file path=ppt/slideLayouts/slideLayout24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1051560" y="2240280"/>
            <a:ext cx="3442446" cy="658368"/>
          </a:xfrm>
        </p:spPr>
        <p:txBody>
          <a:bodyPr anchor="b"/>
          <a:lstStyle>
            <a:lvl1pPr marL="0" indent="0" algn="ctr">
              <a:buNone/>
              <a:defRPr sz="2400" b="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88488" y="2947595"/>
            <a:ext cx="3803904" cy="317296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5002306" y="2240280"/>
            <a:ext cx="3447288" cy="658368"/>
          </a:xfrm>
        </p:spPr>
        <p:txBody>
          <a:bodyPr anchor="b"/>
          <a:lstStyle>
            <a:lvl1pPr marL="0" indent="0" algn="ctr">
              <a:buNone/>
              <a:defRPr sz="2400" b="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6" y="2944368"/>
            <a:ext cx="3799728" cy="317296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D7E8ABE8-3B70-4333-B4D3-11BF704745B6}" type="datetimeFigureOut">
              <a:rPr lang="fa-IR" smtClean="0">
                <a:solidFill>
                  <a:srgbClr val="895D1D"/>
                </a:solidFill>
              </a:rPr>
              <a:pPr/>
              <a:t>23/09/1442</a:t>
            </a:fld>
            <a:endParaRPr lang="fa-IR" dirty="0">
              <a:solidFill>
                <a:srgbClr val="895D1D"/>
              </a:solidFill>
            </a:endParaRPr>
          </a:p>
        </p:txBody>
      </p:sp>
      <p:sp>
        <p:nvSpPr>
          <p:cNvPr id="8" name="Footer Placeholder 7"/>
          <p:cNvSpPr>
            <a:spLocks noGrp="1"/>
          </p:cNvSpPr>
          <p:nvPr>
            <p:ph type="ftr" sz="quarter" idx="11"/>
          </p:nvPr>
        </p:nvSpPr>
        <p:spPr/>
        <p:txBody>
          <a:bodyPr/>
          <a:lstStyle/>
          <a:p>
            <a:endParaRPr lang="fa-IR" dirty="0">
              <a:solidFill>
                <a:srgbClr val="895D1D"/>
              </a:solidFill>
            </a:endParaRPr>
          </a:p>
        </p:txBody>
      </p:sp>
      <p:sp>
        <p:nvSpPr>
          <p:cNvPr id="9" name="Slide Number Placeholder 8"/>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grpSp>
        <p:nvGrpSpPr>
          <p:cNvPr id="14" name="Group 13"/>
          <p:cNvGrpSpPr/>
          <p:nvPr/>
        </p:nvGrpSpPr>
        <p:grpSpPr>
          <a:xfrm>
            <a:off x="1172584" y="1392217"/>
            <a:ext cx="6779110" cy="923330"/>
            <a:chOff x="1172584" y="1381459"/>
            <a:chExt cx="6779110" cy="923330"/>
          </a:xfrm>
        </p:grpSpPr>
        <p:sp>
          <p:nvSpPr>
            <p:cNvPr id="16" name="TextBox 15"/>
            <p:cNvSpPr txBox="1"/>
            <p:nvPr/>
          </p:nvSpPr>
          <p:spPr>
            <a:xfrm>
              <a:off x="4147073" y="1381459"/>
              <a:ext cx="877163" cy="923330"/>
            </a:xfrm>
            <a:prstGeom prst="rect">
              <a:avLst/>
            </a:prstGeom>
            <a:noFill/>
          </p:spPr>
          <p:txBody>
            <a:bodyPr wrap="none" rtlCol="0">
              <a:spAutoFit/>
            </a:bodyPr>
            <a:lstStyle/>
            <a:p>
              <a:r>
                <a:rPr lang="en-US" sz="5400" dirty="0">
                  <a:solidFill>
                    <a:srgbClr val="895D1D">
                      <a:lumMod val="60000"/>
                      <a:lumOff val="40000"/>
                    </a:srgbClr>
                  </a:solidFill>
                  <a:latin typeface="Wingdings" pitchFamily="2" charset="2"/>
                </a:rPr>
                <a:t></a:t>
              </a:r>
            </a:p>
          </p:txBody>
        </p:sp>
        <p:cxnSp>
          <p:nvCxnSpPr>
            <p:cNvPr id="17" name="Straight Connector 16"/>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435729429"/>
      </p:ext>
    </p:extLst>
  </p:cSld>
  <p:clrMapOvr>
    <a:masterClrMapping/>
  </p:clrMapOvr>
</p:sldLayout>
</file>

<file path=ppt/slideLayouts/slideLayout24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D7E8ABE8-3B70-4333-B4D3-11BF704745B6}" type="datetimeFigureOut">
              <a:rPr lang="fa-IR" smtClean="0">
                <a:solidFill>
                  <a:srgbClr val="895D1D"/>
                </a:solidFill>
              </a:rPr>
              <a:pPr/>
              <a:t>23/09/1442</a:t>
            </a:fld>
            <a:endParaRPr lang="fa-IR" dirty="0">
              <a:solidFill>
                <a:srgbClr val="895D1D"/>
              </a:solidFill>
            </a:endParaRPr>
          </a:p>
        </p:txBody>
      </p:sp>
      <p:sp>
        <p:nvSpPr>
          <p:cNvPr id="4" name="Footer Placeholder 3"/>
          <p:cNvSpPr>
            <a:spLocks noGrp="1"/>
          </p:cNvSpPr>
          <p:nvPr>
            <p:ph type="ftr" sz="quarter" idx="11"/>
          </p:nvPr>
        </p:nvSpPr>
        <p:spPr/>
        <p:txBody>
          <a:bodyPr/>
          <a:lstStyle/>
          <a:p>
            <a:endParaRPr lang="fa-IR" dirty="0">
              <a:solidFill>
                <a:srgbClr val="895D1D"/>
              </a:solidFill>
            </a:endParaRPr>
          </a:p>
        </p:txBody>
      </p:sp>
      <p:sp>
        <p:nvSpPr>
          <p:cNvPr id="5" name="Slide Number Placeholder 4"/>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grpSp>
        <p:nvGrpSpPr>
          <p:cNvPr id="10" name="Group 9"/>
          <p:cNvGrpSpPr/>
          <p:nvPr/>
        </p:nvGrpSpPr>
        <p:grpSpPr>
          <a:xfrm>
            <a:off x="1172584" y="1392217"/>
            <a:ext cx="6779110" cy="923330"/>
            <a:chOff x="1172584" y="1381459"/>
            <a:chExt cx="6779110" cy="923330"/>
          </a:xfrm>
        </p:grpSpPr>
        <p:sp>
          <p:nvSpPr>
            <p:cNvPr id="14" name="TextBox 13"/>
            <p:cNvSpPr txBox="1"/>
            <p:nvPr/>
          </p:nvSpPr>
          <p:spPr>
            <a:xfrm>
              <a:off x="4147073" y="1381459"/>
              <a:ext cx="877163" cy="923330"/>
            </a:xfrm>
            <a:prstGeom prst="rect">
              <a:avLst/>
            </a:prstGeom>
            <a:noFill/>
          </p:spPr>
          <p:txBody>
            <a:bodyPr wrap="none" rtlCol="0">
              <a:spAutoFit/>
            </a:bodyPr>
            <a:lstStyle/>
            <a:p>
              <a:r>
                <a:rPr lang="en-US" sz="5400" dirty="0">
                  <a:solidFill>
                    <a:srgbClr val="895D1D">
                      <a:lumMod val="60000"/>
                      <a:lumOff val="40000"/>
                    </a:srgbClr>
                  </a:solidFill>
                  <a:latin typeface="Wingdings" pitchFamily="2" charset="2"/>
                </a:rPr>
                <a:t></a:t>
              </a:r>
            </a:p>
          </p:txBody>
        </p:sp>
        <p:cxnSp>
          <p:nvCxnSpPr>
            <p:cNvPr id="15" name="Straight Connector 14"/>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817497284"/>
      </p:ext>
    </p:extLst>
  </p:cSld>
  <p:clrMapOvr>
    <a:masterClrMapping/>
  </p:clrMapOvr>
</p:sldLayout>
</file>

<file path=ppt/slideLayouts/slideLayout24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7E8ABE8-3B70-4333-B4D3-11BF704745B6}" type="datetimeFigureOut">
              <a:rPr lang="fa-IR" smtClean="0">
                <a:solidFill>
                  <a:srgbClr val="895D1D"/>
                </a:solidFill>
              </a:rPr>
              <a:pPr/>
              <a:t>23/09/1442</a:t>
            </a:fld>
            <a:endParaRPr lang="fa-IR" dirty="0">
              <a:solidFill>
                <a:srgbClr val="895D1D"/>
              </a:solidFill>
            </a:endParaRPr>
          </a:p>
        </p:txBody>
      </p:sp>
      <p:sp>
        <p:nvSpPr>
          <p:cNvPr id="3" name="Footer Placeholder 2"/>
          <p:cNvSpPr>
            <a:spLocks noGrp="1"/>
          </p:cNvSpPr>
          <p:nvPr>
            <p:ph type="ftr" sz="quarter" idx="11"/>
          </p:nvPr>
        </p:nvSpPr>
        <p:spPr/>
        <p:txBody>
          <a:bodyPr/>
          <a:lstStyle/>
          <a:p>
            <a:endParaRPr lang="fa-IR" dirty="0">
              <a:solidFill>
                <a:srgbClr val="895D1D"/>
              </a:solidFill>
            </a:endParaRPr>
          </a:p>
        </p:txBody>
      </p:sp>
      <p:sp>
        <p:nvSpPr>
          <p:cNvPr id="4" name="Slide Number Placeholder 3"/>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spTree>
    <p:extLst>
      <p:ext uri="{BB962C8B-B14F-4D97-AF65-F5344CB8AC3E}">
        <p14:creationId xmlns:p14="http://schemas.microsoft.com/office/powerpoint/2010/main" val="50388162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2"/>
      </p:bgRef>
    </p:bg>
    <p:spTree>
      <p:nvGrpSpPr>
        <p:cNvPr id="1" name=""/>
        <p:cNvGrpSpPr/>
        <p:nvPr/>
      </p:nvGrpSpPr>
      <p:grpSpPr>
        <a:xfrm>
          <a:off x="0" y="0"/>
          <a:ext cx="0" cy="0"/>
          <a:chOff x="0" y="0"/>
          <a:chExt cx="0" cy="0"/>
        </a:xfrm>
      </p:grpSpPr>
      <p:pic>
        <p:nvPicPr>
          <p:cNvPr id="12" name="Picture 11" descr="CoverOverlay.png"/>
          <p:cNvPicPr>
            <a:picLocks noChangeAspect="1"/>
          </p:cNvPicPr>
          <p:nvPr/>
        </p:nvPicPr>
        <p:blipFill>
          <a:blip r:embed="rId2" cstate="print">
            <a:lum/>
          </a:blip>
          <a:stretch>
            <a:fillRect/>
          </a:stretch>
        </p:blipFill>
        <p:spPr>
          <a:xfrm>
            <a:off x="0" y="0"/>
            <a:ext cx="9144000" cy="6858000"/>
          </a:xfrm>
          <a:prstGeom prst="rect">
            <a:avLst/>
          </a:prstGeom>
        </p:spPr>
      </p:pic>
      <p:grpSp>
        <p:nvGrpSpPr>
          <p:cNvPr id="7" name="Group 7"/>
          <p:cNvGrpSpPr/>
          <p:nvPr/>
        </p:nvGrpSpPr>
        <p:grpSpPr>
          <a:xfrm>
            <a:off x="1172584" y="2887579"/>
            <a:ext cx="6779110" cy="923330"/>
            <a:chOff x="1172584" y="1381459"/>
            <a:chExt cx="6779110" cy="923330"/>
          </a:xfrm>
        </p:grpSpPr>
        <p:sp>
          <p:nvSpPr>
            <p:cNvPr id="9" name="TextBox 8"/>
            <p:cNvSpPr txBox="1"/>
            <p:nvPr/>
          </p:nvSpPr>
          <p:spPr>
            <a:xfrm>
              <a:off x="4147073" y="1381459"/>
              <a:ext cx="877163" cy="923330"/>
            </a:xfrm>
            <a:prstGeom prst="rect">
              <a:avLst/>
            </a:prstGeom>
            <a:noFill/>
          </p:spPr>
          <p:txBody>
            <a:bodyPr wrap="none" rtlCol="0">
              <a:spAutoFit/>
            </a:bodyPr>
            <a:lstStyle/>
            <a:p>
              <a:r>
                <a:rPr lang="en-US" sz="5400" dirty="0">
                  <a:solidFill>
                    <a:srgbClr val="895D1D">
                      <a:lumMod val="60000"/>
                      <a:lumOff val="40000"/>
                    </a:srgbClr>
                  </a:solidFill>
                  <a:latin typeface="Wingdings" pitchFamily="2" charset="2"/>
                </a:rPr>
                <a:t></a:t>
              </a:r>
            </a:p>
          </p:txBody>
        </p:sp>
        <p:cxnSp>
          <p:nvCxnSpPr>
            <p:cNvPr id="10" name="Straight Connector 9"/>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rot="10800000">
              <a:off x="4831976" y="1927412"/>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
        <p:nvSpPr>
          <p:cNvPr id="2" name="Title 1"/>
          <p:cNvSpPr>
            <a:spLocks noGrp="1"/>
          </p:cNvSpPr>
          <p:nvPr>
            <p:ph type="title"/>
          </p:nvPr>
        </p:nvSpPr>
        <p:spPr>
          <a:xfrm>
            <a:off x="690040" y="1204857"/>
            <a:ext cx="7754713" cy="1910716"/>
          </a:xfrm>
        </p:spPr>
        <p:txBody>
          <a:bodyPr anchor="b"/>
          <a:lstStyle>
            <a:lvl1pPr algn="ctr">
              <a:defRPr sz="5400" b="0" cap="none" baseline="0">
                <a:solidFill>
                  <a:schemeClr val="tx2"/>
                </a:solidFill>
              </a:defRPr>
            </a:lvl1pPr>
          </a:lstStyle>
          <a:p>
            <a:r>
              <a:rPr lang="en-US" smtClean="0"/>
              <a:t>Click to edit Master title style</a:t>
            </a:r>
            <a:endParaRPr lang="en-US" dirty="0"/>
          </a:p>
        </p:txBody>
      </p:sp>
      <p:sp>
        <p:nvSpPr>
          <p:cNvPr id="3" name="Text Placeholder 2"/>
          <p:cNvSpPr>
            <a:spLocks noGrp="1"/>
          </p:cNvSpPr>
          <p:nvPr>
            <p:ph type="body" idx="1"/>
          </p:nvPr>
        </p:nvSpPr>
        <p:spPr>
          <a:xfrm>
            <a:off x="699248" y="3767316"/>
            <a:ext cx="7734747" cy="1500187"/>
          </a:xfrm>
        </p:spPr>
        <p:txBody>
          <a:bodyPr anchor="t"/>
          <a:lstStyle>
            <a:lvl1pPr marL="0" indent="0" algn="ctr">
              <a:buNone/>
              <a:defRPr sz="20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D7E8ABE8-3B70-4333-B4D3-11BF704745B6}" type="datetimeFigureOut">
              <a:rPr lang="fa-IR" smtClean="0">
                <a:solidFill>
                  <a:srgbClr val="895D1D"/>
                </a:solidFill>
              </a:rPr>
              <a:pPr/>
              <a:t>23/09/1442</a:t>
            </a:fld>
            <a:endParaRPr lang="fa-IR" dirty="0">
              <a:solidFill>
                <a:srgbClr val="895D1D"/>
              </a:solidFill>
            </a:endParaRPr>
          </a:p>
        </p:txBody>
      </p:sp>
      <p:sp>
        <p:nvSpPr>
          <p:cNvPr id="5" name="Footer Placeholder 4"/>
          <p:cNvSpPr>
            <a:spLocks noGrp="1"/>
          </p:cNvSpPr>
          <p:nvPr>
            <p:ph type="ftr" sz="quarter" idx="11"/>
          </p:nvPr>
        </p:nvSpPr>
        <p:spPr/>
        <p:txBody>
          <a:bodyPr/>
          <a:lstStyle/>
          <a:p>
            <a:endParaRPr lang="fa-IR" dirty="0">
              <a:solidFill>
                <a:srgbClr val="895D1D"/>
              </a:solidFill>
            </a:endParaRPr>
          </a:p>
        </p:txBody>
      </p:sp>
      <p:sp>
        <p:nvSpPr>
          <p:cNvPr id="6" name="Slide Number Placeholder 5"/>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spTree>
    <p:extLst>
      <p:ext uri="{BB962C8B-B14F-4D97-AF65-F5344CB8AC3E}">
        <p14:creationId xmlns:p14="http://schemas.microsoft.com/office/powerpoint/2010/main" val="1333283318"/>
      </p:ext>
    </p:extLst>
  </p:cSld>
  <p:clrMapOvr>
    <a:overrideClrMapping bg1="lt1" tx1="dk1" bg2="lt2" tx2="dk2" accent1="accent1" accent2="accent2" accent3="accent3" accent4="accent4" accent5="accent5" accent6="accent6" hlink="hlink" folHlink="folHlink"/>
  </p:clrMapOvr>
</p:sldLayout>
</file>

<file path=ppt/slideLayouts/slideLayout25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034579" y="1678195"/>
            <a:ext cx="3422483" cy="1886921"/>
          </a:xfrm>
        </p:spPr>
        <p:txBody>
          <a:bodyPr anchor="b"/>
          <a:lstStyle>
            <a:lvl1pPr algn="l">
              <a:defRPr sz="2800" b="0"/>
            </a:lvl1pPr>
          </a:lstStyle>
          <a:p>
            <a:r>
              <a:rPr lang="en-US" smtClean="0"/>
              <a:t>Click to edit Master title style</a:t>
            </a:r>
            <a:endParaRPr lang="en-US"/>
          </a:p>
        </p:txBody>
      </p:sp>
      <p:sp>
        <p:nvSpPr>
          <p:cNvPr id="3" name="Content Placeholder 2"/>
          <p:cNvSpPr>
            <a:spLocks noGrp="1"/>
          </p:cNvSpPr>
          <p:nvPr>
            <p:ph idx="1"/>
          </p:nvPr>
        </p:nvSpPr>
        <p:spPr>
          <a:xfrm>
            <a:off x="692001" y="559398"/>
            <a:ext cx="4116667" cy="5566765"/>
          </a:xfrm>
        </p:spPr>
        <p:txBody>
          <a:bodyPr anchor="ctr"/>
          <a:lstStyle>
            <a:lvl1pPr>
              <a:defRPr sz="2400"/>
            </a:lvl1pPr>
            <a:lvl2pPr>
              <a:defRPr sz="2200"/>
            </a:lvl2pPr>
            <a:lvl3pPr>
              <a:defRPr sz="2000"/>
            </a:lvl3pPr>
            <a:lvl4pPr>
              <a:defRPr sz="1800"/>
            </a:lvl4pPr>
            <a:lvl5pPr>
              <a:defRPr sz="16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5034579" y="3603812"/>
            <a:ext cx="3411725" cy="2517289"/>
          </a:xfrm>
        </p:spPr>
        <p:txBody>
          <a:bodyPr>
            <a:normAutofit/>
          </a:bodyPr>
          <a:lstStyle>
            <a:lvl1pPr marL="0" indent="0">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7E8ABE8-3B70-4333-B4D3-11BF704745B6}" type="datetimeFigureOut">
              <a:rPr lang="fa-IR" smtClean="0">
                <a:solidFill>
                  <a:srgbClr val="895D1D"/>
                </a:solidFill>
              </a:rPr>
              <a:pPr/>
              <a:t>23/09/1442</a:t>
            </a:fld>
            <a:endParaRPr lang="fa-IR" dirty="0">
              <a:solidFill>
                <a:srgbClr val="895D1D"/>
              </a:solidFill>
            </a:endParaRPr>
          </a:p>
        </p:txBody>
      </p:sp>
      <p:sp>
        <p:nvSpPr>
          <p:cNvPr id="6" name="Footer Placeholder 5"/>
          <p:cNvSpPr>
            <a:spLocks noGrp="1"/>
          </p:cNvSpPr>
          <p:nvPr>
            <p:ph type="ftr" sz="quarter" idx="11"/>
          </p:nvPr>
        </p:nvSpPr>
        <p:spPr/>
        <p:txBody>
          <a:bodyPr/>
          <a:lstStyle/>
          <a:p>
            <a:endParaRPr lang="fa-IR" dirty="0">
              <a:solidFill>
                <a:srgbClr val="895D1D"/>
              </a:solidFill>
            </a:endParaRPr>
          </a:p>
        </p:txBody>
      </p:sp>
      <p:sp>
        <p:nvSpPr>
          <p:cNvPr id="7" name="Slide Number Placeholder 6"/>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spTree>
    <p:extLst>
      <p:ext uri="{BB962C8B-B14F-4D97-AF65-F5344CB8AC3E}">
        <p14:creationId xmlns:p14="http://schemas.microsoft.com/office/powerpoint/2010/main" val="3953968284"/>
      </p:ext>
    </p:extLst>
  </p:cSld>
  <p:clrMapOvr>
    <a:masterClrMapping/>
  </p:clrMapOvr>
</p:sldLayout>
</file>

<file path=ppt/slideLayouts/slideLayout25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731" y="4668818"/>
            <a:ext cx="7767021" cy="644729"/>
          </a:xfrm>
        </p:spPr>
        <p:txBody>
          <a:bodyPr anchor="b"/>
          <a:lstStyle>
            <a:lvl1pPr algn="ctr">
              <a:defRPr sz="2800" b="0"/>
            </a:lvl1pPr>
          </a:lstStyle>
          <a:p>
            <a:r>
              <a:rPr lang="en-US" smtClean="0"/>
              <a:t>Click to edit Master title style</a:t>
            </a:r>
            <a:endParaRPr lang="en-US"/>
          </a:p>
        </p:txBody>
      </p:sp>
      <p:sp>
        <p:nvSpPr>
          <p:cNvPr id="3" name="Picture Placeholder 2"/>
          <p:cNvSpPr>
            <a:spLocks noGrp="1"/>
          </p:cNvSpPr>
          <p:nvPr>
            <p:ph type="pic" idx="1"/>
          </p:nvPr>
        </p:nvSpPr>
        <p:spPr>
          <a:xfrm rot="240000">
            <a:off x="2183792" y="666965"/>
            <a:ext cx="4772156" cy="3598016"/>
          </a:xfrm>
          <a:solidFill>
            <a:srgbClr val="FFFFFF">
              <a:shade val="85000"/>
            </a:srgbClr>
          </a:solidFill>
          <a:ln w="190500" cap="sq">
            <a:solidFill>
              <a:srgbClr val="FFFFFF"/>
            </a:solidFill>
            <a:miter lim="800000"/>
          </a:ln>
          <a:effectLst>
            <a:outerShdw blurRad="65000" dist="50800" dir="12900000" kx="195000" ky="145000" algn="tl" rotWithShape="0">
              <a:srgbClr val="000000">
                <a:alpha val="24000"/>
              </a:srgbClr>
            </a:outerShdw>
          </a:effectLst>
          <a:scene3d>
            <a:camera prst="orthographicFront">
              <a:rot lat="0" lon="0" rev="360000"/>
            </a:camera>
            <a:lightRig rig="twoPt" dir="t">
              <a:rot lat="0" lon="0" rev="7200000"/>
            </a:lightRig>
          </a:scene3d>
          <a:sp3d contourW="12700">
            <a:bevelT w="25400" h="19050"/>
            <a:contourClr>
              <a:srgbClr val="969696"/>
            </a:contourClr>
          </a:sp3d>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688489" y="5324306"/>
            <a:ext cx="7756264" cy="804862"/>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7E8ABE8-3B70-4333-B4D3-11BF704745B6}" type="datetimeFigureOut">
              <a:rPr lang="fa-IR" smtClean="0">
                <a:solidFill>
                  <a:srgbClr val="895D1D"/>
                </a:solidFill>
              </a:rPr>
              <a:pPr/>
              <a:t>23/09/1442</a:t>
            </a:fld>
            <a:endParaRPr lang="fa-IR" dirty="0">
              <a:solidFill>
                <a:srgbClr val="895D1D"/>
              </a:solidFill>
            </a:endParaRPr>
          </a:p>
        </p:txBody>
      </p:sp>
      <p:sp>
        <p:nvSpPr>
          <p:cNvPr id="6" name="Footer Placeholder 5"/>
          <p:cNvSpPr>
            <a:spLocks noGrp="1"/>
          </p:cNvSpPr>
          <p:nvPr>
            <p:ph type="ftr" sz="quarter" idx="11"/>
          </p:nvPr>
        </p:nvSpPr>
        <p:spPr/>
        <p:txBody>
          <a:bodyPr/>
          <a:lstStyle/>
          <a:p>
            <a:endParaRPr lang="fa-IR" dirty="0">
              <a:solidFill>
                <a:srgbClr val="895D1D"/>
              </a:solidFill>
            </a:endParaRPr>
          </a:p>
        </p:txBody>
      </p:sp>
      <p:sp>
        <p:nvSpPr>
          <p:cNvPr id="7" name="Slide Number Placeholder 6"/>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spTree>
    <p:extLst>
      <p:ext uri="{BB962C8B-B14F-4D97-AF65-F5344CB8AC3E}">
        <p14:creationId xmlns:p14="http://schemas.microsoft.com/office/powerpoint/2010/main" val="1270339322"/>
      </p:ext>
    </p:extLst>
  </p:cSld>
  <p:clrMapOvr>
    <a:masterClrMapping/>
  </p:clrMapOvr>
</p:sldLayout>
</file>

<file path=ppt/slideLayouts/slideLayout25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nchor="ct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7E8ABE8-3B70-4333-B4D3-11BF704745B6}" type="datetimeFigureOut">
              <a:rPr lang="fa-IR" smtClean="0">
                <a:solidFill>
                  <a:srgbClr val="895D1D"/>
                </a:solidFill>
              </a:rPr>
              <a:pPr/>
              <a:t>23/09/1442</a:t>
            </a:fld>
            <a:endParaRPr lang="fa-IR" dirty="0">
              <a:solidFill>
                <a:srgbClr val="895D1D"/>
              </a:solidFill>
            </a:endParaRPr>
          </a:p>
        </p:txBody>
      </p:sp>
      <p:sp>
        <p:nvSpPr>
          <p:cNvPr id="5" name="Footer Placeholder 4"/>
          <p:cNvSpPr>
            <a:spLocks noGrp="1"/>
          </p:cNvSpPr>
          <p:nvPr>
            <p:ph type="ftr" sz="quarter" idx="11"/>
          </p:nvPr>
        </p:nvSpPr>
        <p:spPr/>
        <p:txBody>
          <a:bodyPr/>
          <a:lstStyle/>
          <a:p>
            <a:endParaRPr lang="fa-IR" dirty="0">
              <a:solidFill>
                <a:srgbClr val="895D1D"/>
              </a:solidFill>
            </a:endParaRPr>
          </a:p>
        </p:txBody>
      </p:sp>
      <p:sp>
        <p:nvSpPr>
          <p:cNvPr id="6" name="Slide Number Placeholder 5"/>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grpSp>
        <p:nvGrpSpPr>
          <p:cNvPr id="11" name="Group 10"/>
          <p:cNvGrpSpPr/>
          <p:nvPr/>
        </p:nvGrpSpPr>
        <p:grpSpPr>
          <a:xfrm>
            <a:off x="1172584" y="1392217"/>
            <a:ext cx="6779110" cy="923330"/>
            <a:chOff x="1172584" y="1381459"/>
            <a:chExt cx="6779110" cy="923330"/>
          </a:xfrm>
        </p:grpSpPr>
        <p:sp>
          <p:nvSpPr>
            <p:cNvPr id="15" name="TextBox 14"/>
            <p:cNvSpPr txBox="1"/>
            <p:nvPr/>
          </p:nvSpPr>
          <p:spPr>
            <a:xfrm>
              <a:off x="4147073" y="1381459"/>
              <a:ext cx="877163" cy="923330"/>
            </a:xfrm>
            <a:prstGeom prst="rect">
              <a:avLst/>
            </a:prstGeom>
            <a:noFill/>
          </p:spPr>
          <p:txBody>
            <a:bodyPr wrap="none" rtlCol="0">
              <a:spAutoFit/>
            </a:bodyPr>
            <a:lstStyle/>
            <a:p>
              <a:r>
                <a:rPr lang="en-US" sz="5400" dirty="0">
                  <a:solidFill>
                    <a:srgbClr val="895D1D">
                      <a:lumMod val="60000"/>
                      <a:lumOff val="40000"/>
                    </a:srgbClr>
                  </a:solidFill>
                  <a:latin typeface="Wingdings" pitchFamily="2" charset="2"/>
                </a:rPr>
                <a:t></a:t>
              </a:r>
            </a:p>
          </p:txBody>
        </p:sp>
        <p:cxnSp>
          <p:nvCxnSpPr>
            <p:cNvPr id="16" name="Straight Connector 15"/>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323258570"/>
      </p:ext>
    </p:extLst>
  </p:cSld>
  <p:clrMapOvr>
    <a:masterClrMapping/>
  </p:clrMapOvr>
</p:sldLayout>
</file>

<file path=ppt/slideLayouts/slideLayout25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66560" y="559398"/>
            <a:ext cx="1678193" cy="5566765"/>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88488" y="849854"/>
            <a:ext cx="5507917" cy="5023821"/>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7E8ABE8-3B70-4333-B4D3-11BF704745B6}" type="datetimeFigureOut">
              <a:rPr lang="fa-IR" smtClean="0">
                <a:solidFill>
                  <a:srgbClr val="895D1D"/>
                </a:solidFill>
              </a:rPr>
              <a:pPr/>
              <a:t>23/09/1442</a:t>
            </a:fld>
            <a:endParaRPr lang="fa-IR" dirty="0">
              <a:solidFill>
                <a:srgbClr val="895D1D"/>
              </a:solidFill>
            </a:endParaRPr>
          </a:p>
        </p:txBody>
      </p:sp>
      <p:sp>
        <p:nvSpPr>
          <p:cNvPr id="5" name="Footer Placeholder 4"/>
          <p:cNvSpPr>
            <a:spLocks noGrp="1"/>
          </p:cNvSpPr>
          <p:nvPr>
            <p:ph type="ftr" sz="quarter" idx="11"/>
          </p:nvPr>
        </p:nvSpPr>
        <p:spPr/>
        <p:txBody>
          <a:bodyPr/>
          <a:lstStyle/>
          <a:p>
            <a:endParaRPr lang="fa-IR" dirty="0">
              <a:solidFill>
                <a:srgbClr val="895D1D"/>
              </a:solidFill>
            </a:endParaRPr>
          </a:p>
        </p:txBody>
      </p:sp>
      <p:sp>
        <p:nvSpPr>
          <p:cNvPr id="6" name="Slide Number Placeholder 5"/>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grpSp>
        <p:nvGrpSpPr>
          <p:cNvPr id="11" name="Group 10"/>
          <p:cNvGrpSpPr/>
          <p:nvPr/>
        </p:nvGrpSpPr>
        <p:grpSpPr>
          <a:xfrm rot="5400000">
            <a:off x="3909050" y="2880823"/>
            <a:ext cx="5480154" cy="923330"/>
            <a:chOff x="1815339" y="1381459"/>
            <a:chExt cx="5480154" cy="923330"/>
          </a:xfrm>
        </p:grpSpPr>
        <p:sp>
          <p:nvSpPr>
            <p:cNvPr id="12" name="TextBox 11"/>
            <p:cNvSpPr txBox="1"/>
            <p:nvPr/>
          </p:nvSpPr>
          <p:spPr>
            <a:xfrm>
              <a:off x="4147073" y="1381459"/>
              <a:ext cx="877163" cy="923330"/>
            </a:xfrm>
            <a:prstGeom prst="rect">
              <a:avLst/>
            </a:prstGeom>
            <a:noFill/>
          </p:spPr>
          <p:txBody>
            <a:bodyPr wrap="none" rtlCol="0">
              <a:spAutoFit/>
            </a:bodyPr>
            <a:lstStyle/>
            <a:p>
              <a:r>
                <a:rPr lang="en-US" sz="5400" dirty="0">
                  <a:solidFill>
                    <a:srgbClr val="895D1D">
                      <a:lumMod val="60000"/>
                      <a:lumOff val="40000"/>
                    </a:srgbClr>
                  </a:solidFill>
                  <a:latin typeface="Wingdings" pitchFamily="2" charset="2"/>
                </a:rPr>
                <a:t></a:t>
              </a:r>
            </a:p>
          </p:txBody>
        </p:sp>
        <p:cxnSp>
          <p:nvCxnSpPr>
            <p:cNvPr id="13" name="Straight Connector 12"/>
            <p:cNvCxnSpPr/>
            <p:nvPr/>
          </p:nvCxnSpPr>
          <p:spPr>
            <a:xfrm flipH="1" flipV="1">
              <a:off x="1815339" y="1924709"/>
              <a:ext cx="2468880" cy="2505"/>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rot="10800000">
              <a:off x="4826613" y="1927417"/>
              <a:ext cx="2468880"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257001481"/>
      </p:ext>
    </p:extLst>
  </p:cSld>
  <p:clrMapOvr>
    <a:masterClrMapping/>
  </p:clrMapOvr>
</p:sldLayout>
</file>

<file path=ppt/slideLayouts/slideLayout254.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3">
        <a:schemeClr val="bg2"/>
      </p:bgRef>
    </p:bg>
    <p:spTree>
      <p:nvGrpSpPr>
        <p:cNvPr id="1" name=""/>
        <p:cNvGrpSpPr/>
        <p:nvPr/>
      </p:nvGrpSpPr>
      <p:grpSpPr>
        <a:xfrm>
          <a:off x="0" y="0"/>
          <a:ext cx="0" cy="0"/>
          <a:chOff x="0" y="0"/>
          <a:chExt cx="0" cy="0"/>
        </a:xfrm>
      </p:grpSpPr>
      <p:pic>
        <p:nvPicPr>
          <p:cNvPr id="7" name="Picture 6" descr="CoverOverlay.png"/>
          <p:cNvPicPr>
            <a:picLocks noChangeAspect="1"/>
          </p:cNvPicPr>
          <p:nvPr/>
        </p:nvPicPr>
        <p:blipFill>
          <a:blip r:embed="rId2" cstate="print"/>
          <a:stretch>
            <a:fillRect/>
          </a:stretch>
        </p:blipFill>
        <p:spPr>
          <a:xfrm>
            <a:off x="0" y="0"/>
            <a:ext cx="9144000" cy="6858000"/>
          </a:xfrm>
          <a:prstGeom prst="rect">
            <a:avLst/>
          </a:prstGeom>
        </p:spPr>
      </p:pic>
      <p:sp>
        <p:nvSpPr>
          <p:cNvPr id="4" name="Date Placeholder 3"/>
          <p:cNvSpPr>
            <a:spLocks noGrp="1"/>
          </p:cNvSpPr>
          <p:nvPr>
            <p:ph type="dt" sz="half" idx="10"/>
          </p:nvPr>
        </p:nvSpPr>
        <p:spPr/>
        <p:txBody>
          <a:bodyPr/>
          <a:lstStyle>
            <a:lvl1pPr>
              <a:defRPr>
                <a:solidFill>
                  <a:schemeClr val="tx2"/>
                </a:solidFill>
              </a:defRPr>
            </a:lvl1pPr>
          </a:lstStyle>
          <a:p>
            <a:fld id="{D7E8ABE8-3B70-4333-B4D3-11BF704745B6}" type="datetimeFigureOut">
              <a:rPr lang="fa-IR" smtClean="0">
                <a:solidFill>
                  <a:srgbClr val="ECE9C6"/>
                </a:solidFill>
              </a:rPr>
              <a:pPr/>
              <a:t>23/09/1442</a:t>
            </a:fld>
            <a:endParaRPr lang="fa-IR" dirty="0">
              <a:solidFill>
                <a:srgbClr val="ECE9C6"/>
              </a:solidFill>
            </a:endParaRPr>
          </a:p>
        </p:txBody>
      </p:sp>
      <p:sp>
        <p:nvSpPr>
          <p:cNvPr id="5" name="Footer Placeholder 4"/>
          <p:cNvSpPr>
            <a:spLocks noGrp="1"/>
          </p:cNvSpPr>
          <p:nvPr>
            <p:ph type="ftr" sz="quarter" idx="11"/>
          </p:nvPr>
        </p:nvSpPr>
        <p:spPr/>
        <p:txBody>
          <a:bodyPr/>
          <a:lstStyle>
            <a:lvl1pPr>
              <a:defRPr>
                <a:solidFill>
                  <a:schemeClr val="tx2"/>
                </a:solidFill>
              </a:defRPr>
            </a:lvl1pPr>
          </a:lstStyle>
          <a:p>
            <a:endParaRPr lang="fa-IR" dirty="0">
              <a:solidFill>
                <a:srgbClr val="ECE9C6"/>
              </a:solidFill>
            </a:endParaRPr>
          </a:p>
        </p:txBody>
      </p:sp>
      <p:sp>
        <p:nvSpPr>
          <p:cNvPr id="6" name="Slide Number Placeholder 5"/>
          <p:cNvSpPr>
            <a:spLocks noGrp="1"/>
          </p:cNvSpPr>
          <p:nvPr>
            <p:ph type="sldNum" sz="quarter" idx="12"/>
          </p:nvPr>
        </p:nvSpPr>
        <p:spPr/>
        <p:txBody>
          <a:bodyPr/>
          <a:lstStyle>
            <a:lvl1pPr>
              <a:defRPr>
                <a:solidFill>
                  <a:schemeClr val="tx2"/>
                </a:solidFill>
              </a:defRPr>
            </a:lvl1pPr>
          </a:lstStyle>
          <a:p>
            <a:fld id="{858DA87A-3E35-46CE-9A7B-EEA76CC62240}" type="slidenum">
              <a:rPr lang="fa-IR" smtClean="0">
                <a:solidFill>
                  <a:srgbClr val="ECE9C6"/>
                </a:solidFill>
              </a:rPr>
              <a:pPr/>
              <a:t>‹#›</a:t>
            </a:fld>
            <a:endParaRPr lang="fa-IR" dirty="0">
              <a:solidFill>
                <a:srgbClr val="ECE9C6"/>
              </a:solidFill>
            </a:endParaRPr>
          </a:p>
        </p:txBody>
      </p:sp>
      <p:grpSp>
        <p:nvGrpSpPr>
          <p:cNvPr id="8" name="Group 7"/>
          <p:cNvGrpSpPr/>
          <p:nvPr/>
        </p:nvGrpSpPr>
        <p:grpSpPr>
          <a:xfrm>
            <a:off x="1194101" y="2887530"/>
            <a:ext cx="6779110" cy="923330"/>
            <a:chOff x="1172584" y="1381459"/>
            <a:chExt cx="6779110" cy="923330"/>
          </a:xfrm>
          <a:effectLst>
            <a:outerShdw blurRad="38100" dist="12700" dir="16200000" rotWithShape="0">
              <a:prstClr val="black">
                <a:alpha val="30000"/>
              </a:prstClr>
            </a:outerShdw>
          </a:effectLst>
        </p:grpSpPr>
        <p:sp>
          <p:nvSpPr>
            <p:cNvPr id="9" name="TextBox 8"/>
            <p:cNvSpPr txBox="1"/>
            <p:nvPr/>
          </p:nvSpPr>
          <p:spPr>
            <a:xfrm>
              <a:off x="4147073" y="1381459"/>
              <a:ext cx="877163" cy="923330"/>
            </a:xfrm>
            <a:prstGeom prst="rect">
              <a:avLst/>
            </a:prstGeom>
            <a:noFill/>
          </p:spPr>
          <p:txBody>
            <a:bodyPr wrap="none" rtlCol="0">
              <a:spAutoFit/>
            </a:bodyPr>
            <a:lstStyle/>
            <a:p>
              <a:r>
                <a:rPr lang="en-US" sz="5400" dirty="0">
                  <a:ln w="3175">
                    <a:solidFill>
                      <a:srgbClr val="ECE9C6">
                        <a:alpha val="60000"/>
                      </a:srgbClr>
                    </a:solidFill>
                  </a:ln>
                  <a:solidFill>
                    <a:srgbClr val="ECE9C6">
                      <a:lumMod val="90000"/>
                    </a:srgbClr>
                  </a:solidFill>
                  <a:effectLst>
                    <a:outerShdw blurRad="34925" dist="12700" dir="14400000" algn="ctr" rotWithShape="0">
                      <a:srgbClr val="000000">
                        <a:alpha val="21000"/>
                      </a:srgbClr>
                    </a:outerShdw>
                  </a:effectLst>
                  <a:latin typeface="Wingdings" pitchFamily="2" charset="2"/>
                </a:rPr>
                <a:t></a:t>
              </a:r>
            </a:p>
          </p:txBody>
        </p:sp>
        <p:cxnSp>
          <p:nvCxnSpPr>
            <p:cNvPr id="10" name="Straight Connector 9"/>
            <p:cNvCxnSpPr/>
            <p:nvPr/>
          </p:nvCxnSpPr>
          <p:spPr>
            <a:xfrm rot="10800000">
              <a:off x="1172584" y="1925620"/>
              <a:ext cx="3119718" cy="1588"/>
            </a:xfrm>
            <a:prstGeom prst="line">
              <a:avLst/>
            </a:prstGeom>
            <a:ln>
              <a:solidFill>
                <a:schemeClr val="tx2">
                  <a:lumMod val="90000"/>
                </a:schemeClr>
              </a:solidFill>
            </a:ln>
            <a:effectLst/>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rot="10800000">
              <a:off x="4831976" y="1922930"/>
              <a:ext cx="3119718" cy="1588"/>
            </a:xfrm>
            <a:prstGeom prst="line">
              <a:avLst/>
            </a:prstGeom>
            <a:ln>
              <a:solidFill>
                <a:schemeClr val="tx2">
                  <a:lumMod val="90000"/>
                </a:schemeClr>
              </a:solidFill>
            </a:ln>
            <a:effectLst/>
          </p:spPr>
          <p:style>
            <a:lnRef idx="1">
              <a:schemeClr val="accent1"/>
            </a:lnRef>
            <a:fillRef idx="0">
              <a:schemeClr val="accent1"/>
            </a:fillRef>
            <a:effectRef idx="0">
              <a:schemeClr val="accent1"/>
            </a:effectRef>
            <a:fontRef idx="minor">
              <a:schemeClr val="tx1"/>
            </a:fontRef>
          </p:style>
        </p:cxnSp>
      </p:grpSp>
      <p:sp>
        <p:nvSpPr>
          <p:cNvPr id="2" name="Title 1"/>
          <p:cNvSpPr>
            <a:spLocks noGrp="1"/>
          </p:cNvSpPr>
          <p:nvPr>
            <p:ph type="ctrTitle"/>
          </p:nvPr>
        </p:nvSpPr>
        <p:spPr>
          <a:xfrm>
            <a:off x="1183341" y="1387737"/>
            <a:ext cx="6777318" cy="1731982"/>
          </a:xfrm>
        </p:spPr>
        <p:txBody>
          <a:bodyPr anchor="b"/>
          <a:lstStyle>
            <a:lvl1pPr>
              <a:defRPr>
                <a:ln w="3175">
                  <a:solidFill>
                    <a:schemeClr val="tx1">
                      <a:alpha val="65000"/>
                    </a:schemeClr>
                  </a:solidFill>
                </a:ln>
                <a:solidFill>
                  <a:schemeClr val="tx1"/>
                </a:solidFill>
                <a:effectLst>
                  <a:outerShdw blurRad="25400" dist="12700" dir="14220000" rotWithShape="0">
                    <a:prstClr val="black">
                      <a:alpha val="50000"/>
                    </a:prstClr>
                  </a:outerShdw>
                </a:effectLst>
              </a:defRPr>
            </a:lvl1pPr>
          </a:lstStyle>
          <a:p>
            <a:r>
              <a:rPr lang="en-US" smtClean="0"/>
              <a:t>Click to edit Master title style</a:t>
            </a:r>
            <a:endParaRPr lang="en-US" dirty="0"/>
          </a:p>
        </p:txBody>
      </p:sp>
      <p:sp>
        <p:nvSpPr>
          <p:cNvPr id="3" name="Subtitle 2"/>
          <p:cNvSpPr>
            <a:spLocks noGrp="1"/>
          </p:cNvSpPr>
          <p:nvPr>
            <p:ph type="subTitle" idx="1"/>
          </p:nvPr>
        </p:nvSpPr>
        <p:spPr>
          <a:xfrm>
            <a:off x="1371600" y="3767862"/>
            <a:ext cx="6400800" cy="1752600"/>
          </a:xfrm>
        </p:spPr>
        <p:txBody>
          <a:bodyPr/>
          <a:lstStyle>
            <a:lvl1pPr marL="0" indent="0" algn="ctr">
              <a:buNone/>
              <a:defRPr>
                <a:solidFill>
                  <a:schemeClr val="tx1"/>
                </a:solidFill>
                <a:effectLst>
                  <a:outerShdw blurRad="34925" dist="12700" dir="14400000" rotWithShape="0">
                    <a:prstClr val="black">
                      <a:alpha val="21000"/>
                    </a:prstClr>
                  </a:outerShdw>
                </a:effectLs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Tree>
    <p:extLst>
      <p:ext uri="{BB962C8B-B14F-4D97-AF65-F5344CB8AC3E}">
        <p14:creationId xmlns:p14="http://schemas.microsoft.com/office/powerpoint/2010/main" val="2036306247"/>
      </p:ext>
    </p:extLst>
  </p:cSld>
  <p:clrMapOvr>
    <a:overrideClrMapping bg1="dk1" tx1="lt1" bg2="dk2" tx2="lt2" accent1="accent1" accent2="accent2" accent3="accent3" accent4="accent4" accent5="accent5" accent6="accent6" hlink="hlink" folHlink="folHlink"/>
  </p:clrMapOvr>
</p:sldLayout>
</file>

<file path=ppt/slideLayouts/slideLayout255.xml><?xml version="1.0" encoding="utf-8"?>
<p:sldLayout xmlns:a="http://schemas.openxmlformats.org/drawingml/2006/main" xmlns:r="http://schemas.openxmlformats.org/officeDocument/2006/relationships" xmlns:p="http://schemas.openxmlformats.org/presentationml/2006/main" type="obj" preserve="1">
  <p:cSld name="Title and Content">
    <p:bg>
      <p:bgRef idx="1002">
        <a:schemeClr val="bg1"/>
      </p:bgRef>
    </p:bg>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7E8ABE8-3B70-4333-B4D3-11BF704745B6}" type="datetimeFigureOut">
              <a:rPr lang="fa-IR" smtClean="0">
                <a:solidFill>
                  <a:srgbClr val="895D1D"/>
                </a:solidFill>
              </a:rPr>
              <a:pPr/>
              <a:t>23/09/1442</a:t>
            </a:fld>
            <a:endParaRPr lang="fa-IR" dirty="0">
              <a:solidFill>
                <a:srgbClr val="895D1D"/>
              </a:solidFill>
            </a:endParaRPr>
          </a:p>
        </p:txBody>
      </p:sp>
      <p:sp>
        <p:nvSpPr>
          <p:cNvPr id="5" name="Footer Placeholder 4"/>
          <p:cNvSpPr>
            <a:spLocks noGrp="1"/>
          </p:cNvSpPr>
          <p:nvPr>
            <p:ph type="ftr" sz="quarter" idx="11"/>
          </p:nvPr>
        </p:nvSpPr>
        <p:spPr/>
        <p:txBody>
          <a:bodyPr/>
          <a:lstStyle/>
          <a:p>
            <a:endParaRPr lang="fa-IR" dirty="0">
              <a:solidFill>
                <a:srgbClr val="895D1D"/>
              </a:solidFill>
            </a:endParaRPr>
          </a:p>
        </p:txBody>
      </p:sp>
      <p:sp>
        <p:nvSpPr>
          <p:cNvPr id="6" name="Slide Number Placeholder 5"/>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sp>
        <p:nvSpPr>
          <p:cNvPr id="11" name="Title 10"/>
          <p:cNvSpPr>
            <a:spLocks noGrp="1"/>
          </p:cNvSpPr>
          <p:nvPr>
            <p:ph type="title"/>
          </p:nvPr>
        </p:nvSpPr>
        <p:spPr/>
        <p:txBody>
          <a:bodyPr/>
          <a:lstStyle/>
          <a:p>
            <a:r>
              <a:rPr lang="en-US" smtClean="0"/>
              <a:t>Click to edit Master title style</a:t>
            </a:r>
            <a:endParaRPr lang="en-US"/>
          </a:p>
        </p:txBody>
      </p:sp>
      <p:grpSp>
        <p:nvGrpSpPr>
          <p:cNvPr id="12" name="Group 11"/>
          <p:cNvGrpSpPr/>
          <p:nvPr/>
        </p:nvGrpSpPr>
        <p:grpSpPr>
          <a:xfrm>
            <a:off x="1172584" y="1392217"/>
            <a:ext cx="6779110" cy="923330"/>
            <a:chOff x="1172584" y="1381459"/>
            <a:chExt cx="6779110" cy="923330"/>
          </a:xfrm>
        </p:grpSpPr>
        <p:sp>
          <p:nvSpPr>
            <p:cNvPr id="13" name="TextBox 12"/>
            <p:cNvSpPr txBox="1"/>
            <p:nvPr/>
          </p:nvSpPr>
          <p:spPr>
            <a:xfrm>
              <a:off x="4147073" y="1381459"/>
              <a:ext cx="877163" cy="923330"/>
            </a:xfrm>
            <a:prstGeom prst="rect">
              <a:avLst/>
            </a:prstGeom>
            <a:noFill/>
          </p:spPr>
          <p:txBody>
            <a:bodyPr wrap="none" rtlCol="0">
              <a:spAutoFit/>
            </a:bodyPr>
            <a:lstStyle/>
            <a:p>
              <a:r>
                <a:rPr lang="en-US" sz="5400" dirty="0">
                  <a:solidFill>
                    <a:srgbClr val="895D1D">
                      <a:lumMod val="60000"/>
                      <a:lumOff val="40000"/>
                    </a:srgbClr>
                  </a:solidFill>
                  <a:latin typeface="Wingdings" pitchFamily="2" charset="2"/>
                </a:rPr>
                <a:t></a:t>
              </a:r>
            </a:p>
          </p:txBody>
        </p:sp>
        <p:cxnSp>
          <p:nvCxnSpPr>
            <p:cNvPr id="14" name="Straight Connector 13"/>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55738447"/>
      </p:ext>
    </p:extLst>
  </p:cSld>
  <p:clrMapOvr>
    <a:overrideClrMapping bg1="lt1" tx1="dk1" bg2="lt2" tx2="dk2" accent1="accent1" accent2="accent2" accent3="accent3" accent4="accent4" accent5="accent5" accent6="accent6" hlink="hlink" folHlink="folHlink"/>
  </p:clrMapOvr>
</p:sldLayout>
</file>

<file path=ppt/slideLayouts/slideLayout256.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2"/>
      </p:bgRef>
    </p:bg>
    <p:spTree>
      <p:nvGrpSpPr>
        <p:cNvPr id="1" name=""/>
        <p:cNvGrpSpPr/>
        <p:nvPr/>
      </p:nvGrpSpPr>
      <p:grpSpPr>
        <a:xfrm>
          <a:off x="0" y="0"/>
          <a:ext cx="0" cy="0"/>
          <a:chOff x="0" y="0"/>
          <a:chExt cx="0" cy="0"/>
        </a:xfrm>
      </p:grpSpPr>
      <p:pic>
        <p:nvPicPr>
          <p:cNvPr id="12" name="Picture 11" descr="CoverOverlay.png"/>
          <p:cNvPicPr>
            <a:picLocks noChangeAspect="1"/>
          </p:cNvPicPr>
          <p:nvPr/>
        </p:nvPicPr>
        <p:blipFill>
          <a:blip r:embed="rId2" cstate="print">
            <a:lum/>
          </a:blip>
          <a:stretch>
            <a:fillRect/>
          </a:stretch>
        </p:blipFill>
        <p:spPr>
          <a:xfrm>
            <a:off x="0" y="0"/>
            <a:ext cx="9144000" cy="6858000"/>
          </a:xfrm>
          <a:prstGeom prst="rect">
            <a:avLst/>
          </a:prstGeom>
        </p:spPr>
      </p:pic>
      <p:grpSp>
        <p:nvGrpSpPr>
          <p:cNvPr id="7" name="Group 7"/>
          <p:cNvGrpSpPr/>
          <p:nvPr/>
        </p:nvGrpSpPr>
        <p:grpSpPr>
          <a:xfrm>
            <a:off x="1172584" y="2887579"/>
            <a:ext cx="6779110" cy="923330"/>
            <a:chOff x="1172584" y="1381459"/>
            <a:chExt cx="6779110" cy="923330"/>
          </a:xfrm>
        </p:grpSpPr>
        <p:sp>
          <p:nvSpPr>
            <p:cNvPr id="9" name="TextBox 8"/>
            <p:cNvSpPr txBox="1"/>
            <p:nvPr/>
          </p:nvSpPr>
          <p:spPr>
            <a:xfrm>
              <a:off x="4147073" y="1381459"/>
              <a:ext cx="877163" cy="923330"/>
            </a:xfrm>
            <a:prstGeom prst="rect">
              <a:avLst/>
            </a:prstGeom>
            <a:noFill/>
          </p:spPr>
          <p:txBody>
            <a:bodyPr wrap="none" rtlCol="0">
              <a:spAutoFit/>
            </a:bodyPr>
            <a:lstStyle/>
            <a:p>
              <a:r>
                <a:rPr lang="en-US" sz="5400" dirty="0">
                  <a:solidFill>
                    <a:srgbClr val="895D1D">
                      <a:lumMod val="60000"/>
                      <a:lumOff val="40000"/>
                    </a:srgbClr>
                  </a:solidFill>
                  <a:latin typeface="Wingdings" pitchFamily="2" charset="2"/>
                </a:rPr>
                <a:t></a:t>
              </a:r>
            </a:p>
          </p:txBody>
        </p:sp>
        <p:cxnSp>
          <p:nvCxnSpPr>
            <p:cNvPr id="10" name="Straight Connector 9"/>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rot="10800000">
              <a:off x="4831976" y="1927412"/>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
        <p:nvSpPr>
          <p:cNvPr id="2" name="Title 1"/>
          <p:cNvSpPr>
            <a:spLocks noGrp="1"/>
          </p:cNvSpPr>
          <p:nvPr>
            <p:ph type="title"/>
          </p:nvPr>
        </p:nvSpPr>
        <p:spPr>
          <a:xfrm>
            <a:off x="690040" y="1204857"/>
            <a:ext cx="7754713" cy="1910716"/>
          </a:xfrm>
        </p:spPr>
        <p:txBody>
          <a:bodyPr anchor="b"/>
          <a:lstStyle>
            <a:lvl1pPr algn="ctr">
              <a:defRPr sz="5400" b="0" cap="none" baseline="0">
                <a:solidFill>
                  <a:schemeClr val="tx2"/>
                </a:solidFill>
              </a:defRPr>
            </a:lvl1pPr>
          </a:lstStyle>
          <a:p>
            <a:r>
              <a:rPr lang="en-US" smtClean="0"/>
              <a:t>Click to edit Master title style</a:t>
            </a:r>
            <a:endParaRPr lang="en-US" dirty="0"/>
          </a:p>
        </p:txBody>
      </p:sp>
      <p:sp>
        <p:nvSpPr>
          <p:cNvPr id="3" name="Text Placeholder 2"/>
          <p:cNvSpPr>
            <a:spLocks noGrp="1"/>
          </p:cNvSpPr>
          <p:nvPr>
            <p:ph type="body" idx="1"/>
          </p:nvPr>
        </p:nvSpPr>
        <p:spPr>
          <a:xfrm>
            <a:off x="699248" y="3767316"/>
            <a:ext cx="7734747" cy="1500187"/>
          </a:xfrm>
        </p:spPr>
        <p:txBody>
          <a:bodyPr anchor="t"/>
          <a:lstStyle>
            <a:lvl1pPr marL="0" indent="0" algn="ctr">
              <a:buNone/>
              <a:defRPr sz="20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D7E8ABE8-3B70-4333-B4D3-11BF704745B6}" type="datetimeFigureOut">
              <a:rPr lang="fa-IR" smtClean="0">
                <a:solidFill>
                  <a:srgbClr val="895D1D"/>
                </a:solidFill>
              </a:rPr>
              <a:pPr/>
              <a:t>23/09/1442</a:t>
            </a:fld>
            <a:endParaRPr lang="fa-IR" dirty="0">
              <a:solidFill>
                <a:srgbClr val="895D1D"/>
              </a:solidFill>
            </a:endParaRPr>
          </a:p>
        </p:txBody>
      </p:sp>
      <p:sp>
        <p:nvSpPr>
          <p:cNvPr id="5" name="Footer Placeholder 4"/>
          <p:cNvSpPr>
            <a:spLocks noGrp="1"/>
          </p:cNvSpPr>
          <p:nvPr>
            <p:ph type="ftr" sz="quarter" idx="11"/>
          </p:nvPr>
        </p:nvSpPr>
        <p:spPr/>
        <p:txBody>
          <a:bodyPr/>
          <a:lstStyle/>
          <a:p>
            <a:endParaRPr lang="fa-IR" dirty="0">
              <a:solidFill>
                <a:srgbClr val="895D1D"/>
              </a:solidFill>
            </a:endParaRPr>
          </a:p>
        </p:txBody>
      </p:sp>
      <p:sp>
        <p:nvSpPr>
          <p:cNvPr id="6" name="Slide Number Placeholder 5"/>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spTree>
    <p:extLst>
      <p:ext uri="{BB962C8B-B14F-4D97-AF65-F5344CB8AC3E}">
        <p14:creationId xmlns:p14="http://schemas.microsoft.com/office/powerpoint/2010/main" val="620148694"/>
      </p:ext>
    </p:extLst>
  </p:cSld>
  <p:clrMapOvr>
    <a:overrideClrMapping bg1="lt1" tx1="dk1" bg2="lt2" tx2="dk2" accent1="accent1" accent2="accent2" accent3="accent3" accent4="accent4" accent5="accent5" accent6="accent6" hlink="hlink" folHlink="folHlink"/>
  </p:clrMapOvr>
</p:sldLayout>
</file>

<file path=ppt/slideLayouts/slideLayout25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D7E8ABE8-3B70-4333-B4D3-11BF704745B6}" type="datetimeFigureOut">
              <a:rPr lang="fa-IR" smtClean="0">
                <a:solidFill>
                  <a:srgbClr val="895D1D"/>
                </a:solidFill>
              </a:rPr>
              <a:pPr/>
              <a:t>23/09/1442</a:t>
            </a:fld>
            <a:endParaRPr lang="fa-IR" dirty="0">
              <a:solidFill>
                <a:srgbClr val="895D1D"/>
              </a:solidFill>
            </a:endParaRPr>
          </a:p>
        </p:txBody>
      </p:sp>
      <p:sp>
        <p:nvSpPr>
          <p:cNvPr id="6" name="Footer Placeholder 5"/>
          <p:cNvSpPr>
            <a:spLocks noGrp="1"/>
          </p:cNvSpPr>
          <p:nvPr>
            <p:ph type="ftr" sz="quarter" idx="11"/>
          </p:nvPr>
        </p:nvSpPr>
        <p:spPr/>
        <p:txBody>
          <a:bodyPr/>
          <a:lstStyle/>
          <a:p>
            <a:endParaRPr lang="fa-IR" dirty="0">
              <a:solidFill>
                <a:srgbClr val="895D1D"/>
              </a:solidFill>
            </a:endParaRPr>
          </a:p>
        </p:txBody>
      </p:sp>
      <p:sp>
        <p:nvSpPr>
          <p:cNvPr id="7" name="Slide Number Placeholder 6"/>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sp>
        <p:nvSpPr>
          <p:cNvPr id="12" name="Title 11"/>
          <p:cNvSpPr>
            <a:spLocks noGrp="1"/>
          </p:cNvSpPr>
          <p:nvPr>
            <p:ph type="title"/>
          </p:nvPr>
        </p:nvSpPr>
        <p:spPr/>
        <p:txBody>
          <a:bodyPr/>
          <a:lstStyle>
            <a:lvl1pPr>
              <a:defRPr>
                <a:solidFill>
                  <a:schemeClr val="tx2"/>
                </a:solidFill>
              </a:defRPr>
            </a:lvl1pPr>
          </a:lstStyle>
          <a:p>
            <a:r>
              <a:rPr lang="en-US" smtClean="0"/>
              <a:t>Click to edit Master title style</a:t>
            </a:r>
            <a:endParaRPr lang="en-US" dirty="0"/>
          </a:p>
        </p:txBody>
      </p:sp>
      <p:grpSp>
        <p:nvGrpSpPr>
          <p:cNvPr id="13" name="Group 12"/>
          <p:cNvGrpSpPr/>
          <p:nvPr/>
        </p:nvGrpSpPr>
        <p:grpSpPr>
          <a:xfrm>
            <a:off x="1172584" y="1392217"/>
            <a:ext cx="6779110" cy="923330"/>
            <a:chOff x="1172584" y="1381459"/>
            <a:chExt cx="6779110" cy="923330"/>
          </a:xfrm>
        </p:grpSpPr>
        <p:sp>
          <p:nvSpPr>
            <p:cNvPr id="14" name="TextBox 13"/>
            <p:cNvSpPr txBox="1"/>
            <p:nvPr/>
          </p:nvSpPr>
          <p:spPr>
            <a:xfrm>
              <a:off x="4147073" y="1381459"/>
              <a:ext cx="877163" cy="923330"/>
            </a:xfrm>
            <a:prstGeom prst="rect">
              <a:avLst/>
            </a:prstGeom>
            <a:noFill/>
          </p:spPr>
          <p:txBody>
            <a:bodyPr wrap="none" rtlCol="0">
              <a:spAutoFit/>
            </a:bodyPr>
            <a:lstStyle/>
            <a:p>
              <a:r>
                <a:rPr lang="en-US" sz="5400" dirty="0">
                  <a:solidFill>
                    <a:srgbClr val="895D1D">
                      <a:lumMod val="60000"/>
                      <a:lumOff val="40000"/>
                    </a:srgbClr>
                  </a:solidFill>
                  <a:latin typeface="Wingdings" pitchFamily="2" charset="2"/>
                </a:rPr>
                <a:t></a:t>
              </a:r>
            </a:p>
          </p:txBody>
        </p:sp>
        <p:cxnSp>
          <p:nvCxnSpPr>
            <p:cNvPr id="15" name="Straight Connector 14"/>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
        <p:nvSpPr>
          <p:cNvPr id="8" name="Content Placeholder 7"/>
          <p:cNvSpPr>
            <a:spLocks noGrp="1"/>
          </p:cNvSpPr>
          <p:nvPr>
            <p:ph sz="quarter" idx="13"/>
          </p:nvPr>
        </p:nvSpPr>
        <p:spPr>
          <a:xfrm>
            <a:off x="685800" y="2240280"/>
            <a:ext cx="3803904" cy="3877056"/>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0" name="Content Placeholder 9"/>
          <p:cNvSpPr>
            <a:spLocks noGrp="1"/>
          </p:cNvSpPr>
          <p:nvPr>
            <p:ph sz="quarter" idx="14"/>
          </p:nvPr>
        </p:nvSpPr>
        <p:spPr>
          <a:xfrm>
            <a:off x="4645151" y="2240280"/>
            <a:ext cx="3803904" cy="3877056"/>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345095017"/>
      </p:ext>
    </p:extLst>
  </p:cSld>
  <p:clrMapOvr>
    <a:masterClrMapping/>
  </p:clrMapOvr>
</p:sldLayout>
</file>

<file path=ppt/slideLayouts/slideLayout25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1051560" y="2240280"/>
            <a:ext cx="3442446" cy="658368"/>
          </a:xfrm>
        </p:spPr>
        <p:txBody>
          <a:bodyPr anchor="b"/>
          <a:lstStyle>
            <a:lvl1pPr marL="0" indent="0" algn="ctr">
              <a:buNone/>
              <a:defRPr sz="2400" b="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88488" y="2947595"/>
            <a:ext cx="3803904" cy="317296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5002306" y="2240280"/>
            <a:ext cx="3447288" cy="658368"/>
          </a:xfrm>
        </p:spPr>
        <p:txBody>
          <a:bodyPr anchor="b"/>
          <a:lstStyle>
            <a:lvl1pPr marL="0" indent="0" algn="ctr">
              <a:buNone/>
              <a:defRPr sz="2400" b="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6" y="2944368"/>
            <a:ext cx="3799728" cy="317296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D7E8ABE8-3B70-4333-B4D3-11BF704745B6}" type="datetimeFigureOut">
              <a:rPr lang="fa-IR" smtClean="0">
                <a:solidFill>
                  <a:srgbClr val="895D1D"/>
                </a:solidFill>
              </a:rPr>
              <a:pPr/>
              <a:t>23/09/1442</a:t>
            </a:fld>
            <a:endParaRPr lang="fa-IR" dirty="0">
              <a:solidFill>
                <a:srgbClr val="895D1D"/>
              </a:solidFill>
            </a:endParaRPr>
          </a:p>
        </p:txBody>
      </p:sp>
      <p:sp>
        <p:nvSpPr>
          <p:cNvPr id="8" name="Footer Placeholder 7"/>
          <p:cNvSpPr>
            <a:spLocks noGrp="1"/>
          </p:cNvSpPr>
          <p:nvPr>
            <p:ph type="ftr" sz="quarter" idx="11"/>
          </p:nvPr>
        </p:nvSpPr>
        <p:spPr/>
        <p:txBody>
          <a:bodyPr/>
          <a:lstStyle/>
          <a:p>
            <a:endParaRPr lang="fa-IR" dirty="0">
              <a:solidFill>
                <a:srgbClr val="895D1D"/>
              </a:solidFill>
            </a:endParaRPr>
          </a:p>
        </p:txBody>
      </p:sp>
      <p:sp>
        <p:nvSpPr>
          <p:cNvPr id="9" name="Slide Number Placeholder 8"/>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grpSp>
        <p:nvGrpSpPr>
          <p:cNvPr id="14" name="Group 13"/>
          <p:cNvGrpSpPr/>
          <p:nvPr/>
        </p:nvGrpSpPr>
        <p:grpSpPr>
          <a:xfrm>
            <a:off x="1172584" y="1392217"/>
            <a:ext cx="6779110" cy="923330"/>
            <a:chOff x="1172584" y="1381459"/>
            <a:chExt cx="6779110" cy="923330"/>
          </a:xfrm>
        </p:grpSpPr>
        <p:sp>
          <p:nvSpPr>
            <p:cNvPr id="16" name="TextBox 15"/>
            <p:cNvSpPr txBox="1"/>
            <p:nvPr/>
          </p:nvSpPr>
          <p:spPr>
            <a:xfrm>
              <a:off x="4147073" y="1381459"/>
              <a:ext cx="877163" cy="923330"/>
            </a:xfrm>
            <a:prstGeom prst="rect">
              <a:avLst/>
            </a:prstGeom>
            <a:noFill/>
          </p:spPr>
          <p:txBody>
            <a:bodyPr wrap="none" rtlCol="0">
              <a:spAutoFit/>
            </a:bodyPr>
            <a:lstStyle/>
            <a:p>
              <a:r>
                <a:rPr lang="en-US" sz="5400" dirty="0">
                  <a:solidFill>
                    <a:srgbClr val="895D1D">
                      <a:lumMod val="60000"/>
                      <a:lumOff val="40000"/>
                    </a:srgbClr>
                  </a:solidFill>
                  <a:latin typeface="Wingdings" pitchFamily="2" charset="2"/>
                </a:rPr>
                <a:t></a:t>
              </a:r>
            </a:p>
          </p:txBody>
        </p:sp>
        <p:cxnSp>
          <p:nvCxnSpPr>
            <p:cNvPr id="17" name="Straight Connector 16"/>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860190204"/>
      </p:ext>
    </p:extLst>
  </p:cSld>
  <p:clrMapOvr>
    <a:masterClrMapping/>
  </p:clrMapOvr>
</p:sldLayout>
</file>

<file path=ppt/slideLayouts/slideLayout25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D7E8ABE8-3B70-4333-B4D3-11BF704745B6}" type="datetimeFigureOut">
              <a:rPr lang="fa-IR" smtClean="0">
                <a:solidFill>
                  <a:srgbClr val="895D1D"/>
                </a:solidFill>
              </a:rPr>
              <a:pPr/>
              <a:t>23/09/1442</a:t>
            </a:fld>
            <a:endParaRPr lang="fa-IR" dirty="0">
              <a:solidFill>
                <a:srgbClr val="895D1D"/>
              </a:solidFill>
            </a:endParaRPr>
          </a:p>
        </p:txBody>
      </p:sp>
      <p:sp>
        <p:nvSpPr>
          <p:cNvPr id="4" name="Footer Placeholder 3"/>
          <p:cNvSpPr>
            <a:spLocks noGrp="1"/>
          </p:cNvSpPr>
          <p:nvPr>
            <p:ph type="ftr" sz="quarter" idx="11"/>
          </p:nvPr>
        </p:nvSpPr>
        <p:spPr/>
        <p:txBody>
          <a:bodyPr/>
          <a:lstStyle/>
          <a:p>
            <a:endParaRPr lang="fa-IR" dirty="0">
              <a:solidFill>
                <a:srgbClr val="895D1D"/>
              </a:solidFill>
            </a:endParaRPr>
          </a:p>
        </p:txBody>
      </p:sp>
      <p:sp>
        <p:nvSpPr>
          <p:cNvPr id="5" name="Slide Number Placeholder 4"/>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grpSp>
        <p:nvGrpSpPr>
          <p:cNvPr id="10" name="Group 9"/>
          <p:cNvGrpSpPr/>
          <p:nvPr/>
        </p:nvGrpSpPr>
        <p:grpSpPr>
          <a:xfrm>
            <a:off x="1172584" y="1392217"/>
            <a:ext cx="6779110" cy="923330"/>
            <a:chOff x="1172584" y="1381459"/>
            <a:chExt cx="6779110" cy="923330"/>
          </a:xfrm>
        </p:grpSpPr>
        <p:sp>
          <p:nvSpPr>
            <p:cNvPr id="14" name="TextBox 13"/>
            <p:cNvSpPr txBox="1"/>
            <p:nvPr/>
          </p:nvSpPr>
          <p:spPr>
            <a:xfrm>
              <a:off x="4147073" y="1381459"/>
              <a:ext cx="877163" cy="923330"/>
            </a:xfrm>
            <a:prstGeom prst="rect">
              <a:avLst/>
            </a:prstGeom>
            <a:noFill/>
          </p:spPr>
          <p:txBody>
            <a:bodyPr wrap="none" rtlCol="0">
              <a:spAutoFit/>
            </a:bodyPr>
            <a:lstStyle/>
            <a:p>
              <a:r>
                <a:rPr lang="en-US" sz="5400" dirty="0">
                  <a:solidFill>
                    <a:srgbClr val="895D1D">
                      <a:lumMod val="60000"/>
                      <a:lumOff val="40000"/>
                    </a:srgbClr>
                  </a:solidFill>
                  <a:latin typeface="Wingdings" pitchFamily="2" charset="2"/>
                </a:rPr>
                <a:t></a:t>
              </a:r>
            </a:p>
          </p:txBody>
        </p:sp>
        <p:cxnSp>
          <p:nvCxnSpPr>
            <p:cNvPr id="15" name="Straight Connector 14"/>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800574207"/>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D7E8ABE8-3B70-4333-B4D3-11BF704745B6}" type="datetimeFigureOut">
              <a:rPr lang="fa-IR" smtClean="0">
                <a:solidFill>
                  <a:srgbClr val="895D1D"/>
                </a:solidFill>
              </a:rPr>
              <a:pPr/>
              <a:t>23/09/1442</a:t>
            </a:fld>
            <a:endParaRPr lang="fa-IR" dirty="0">
              <a:solidFill>
                <a:srgbClr val="895D1D"/>
              </a:solidFill>
            </a:endParaRPr>
          </a:p>
        </p:txBody>
      </p:sp>
      <p:sp>
        <p:nvSpPr>
          <p:cNvPr id="6" name="Footer Placeholder 5"/>
          <p:cNvSpPr>
            <a:spLocks noGrp="1"/>
          </p:cNvSpPr>
          <p:nvPr>
            <p:ph type="ftr" sz="quarter" idx="11"/>
          </p:nvPr>
        </p:nvSpPr>
        <p:spPr/>
        <p:txBody>
          <a:bodyPr/>
          <a:lstStyle/>
          <a:p>
            <a:endParaRPr lang="fa-IR" dirty="0">
              <a:solidFill>
                <a:srgbClr val="895D1D"/>
              </a:solidFill>
            </a:endParaRPr>
          </a:p>
        </p:txBody>
      </p:sp>
      <p:sp>
        <p:nvSpPr>
          <p:cNvPr id="7" name="Slide Number Placeholder 6"/>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sp>
        <p:nvSpPr>
          <p:cNvPr id="12" name="Title 11"/>
          <p:cNvSpPr>
            <a:spLocks noGrp="1"/>
          </p:cNvSpPr>
          <p:nvPr>
            <p:ph type="title"/>
          </p:nvPr>
        </p:nvSpPr>
        <p:spPr/>
        <p:txBody>
          <a:bodyPr/>
          <a:lstStyle>
            <a:lvl1pPr>
              <a:defRPr>
                <a:solidFill>
                  <a:schemeClr val="tx2"/>
                </a:solidFill>
              </a:defRPr>
            </a:lvl1pPr>
          </a:lstStyle>
          <a:p>
            <a:r>
              <a:rPr lang="en-US" smtClean="0"/>
              <a:t>Click to edit Master title style</a:t>
            </a:r>
            <a:endParaRPr lang="en-US" dirty="0"/>
          </a:p>
        </p:txBody>
      </p:sp>
      <p:grpSp>
        <p:nvGrpSpPr>
          <p:cNvPr id="13" name="Group 12"/>
          <p:cNvGrpSpPr/>
          <p:nvPr/>
        </p:nvGrpSpPr>
        <p:grpSpPr>
          <a:xfrm>
            <a:off x="1172584" y="1392217"/>
            <a:ext cx="6779110" cy="923330"/>
            <a:chOff x="1172584" y="1381459"/>
            <a:chExt cx="6779110" cy="923330"/>
          </a:xfrm>
        </p:grpSpPr>
        <p:sp>
          <p:nvSpPr>
            <p:cNvPr id="14" name="TextBox 13"/>
            <p:cNvSpPr txBox="1"/>
            <p:nvPr/>
          </p:nvSpPr>
          <p:spPr>
            <a:xfrm>
              <a:off x="4147073" y="1381459"/>
              <a:ext cx="877163" cy="923330"/>
            </a:xfrm>
            <a:prstGeom prst="rect">
              <a:avLst/>
            </a:prstGeom>
            <a:noFill/>
          </p:spPr>
          <p:txBody>
            <a:bodyPr wrap="none" rtlCol="0">
              <a:spAutoFit/>
            </a:bodyPr>
            <a:lstStyle/>
            <a:p>
              <a:r>
                <a:rPr lang="en-US" sz="5400" dirty="0">
                  <a:solidFill>
                    <a:srgbClr val="895D1D">
                      <a:lumMod val="60000"/>
                      <a:lumOff val="40000"/>
                    </a:srgbClr>
                  </a:solidFill>
                  <a:latin typeface="Wingdings" pitchFamily="2" charset="2"/>
                </a:rPr>
                <a:t></a:t>
              </a:r>
            </a:p>
          </p:txBody>
        </p:sp>
        <p:cxnSp>
          <p:nvCxnSpPr>
            <p:cNvPr id="15" name="Straight Connector 14"/>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
        <p:nvSpPr>
          <p:cNvPr id="8" name="Content Placeholder 7"/>
          <p:cNvSpPr>
            <a:spLocks noGrp="1"/>
          </p:cNvSpPr>
          <p:nvPr>
            <p:ph sz="quarter" idx="13"/>
          </p:nvPr>
        </p:nvSpPr>
        <p:spPr>
          <a:xfrm>
            <a:off x="685800" y="2240280"/>
            <a:ext cx="3803904" cy="3877056"/>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0" name="Content Placeholder 9"/>
          <p:cNvSpPr>
            <a:spLocks noGrp="1"/>
          </p:cNvSpPr>
          <p:nvPr>
            <p:ph sz="quarter" idx="14"/>
          </p:nvPr>
        </p:nvSpPr>
        <p:spPr>
          <a:xfrm>
            <a:off x="4645151" y="2240280"/>
            <a:ext cx="3803904" cy="3877056"/>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187028510"/>
      </p:ext>
    </p:extLst>
  </p:cSld>
  <p:clrMapOvr>
    <a:masterClrMapping/>
  </p:clrMapOvr>
</p:sldLayout>
</file>

<file path=ppt/slideLayouts/slideLayout26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7E8ABE8-3B70-4333-B4D3-11BF704745B6}" type="datetimeFigureOut">
              <a:rPr lang="fa-IR" smtClean="0">
                <a:solidFill>
                  <a:srgbClr val="895D1D"/>
                </a:solidFill>
              </a:rPr>
              <a:pPr/>
              <a:t>23/09/1442</a:t>
            </a:fld>
            <a:endParaRPr lang="fa-IR" dirty="0">
              <a:solidFill>
                <a:srgbClr val="895D1D"/>
              </a:solidFill>
            </a:endParaRPr>
          </a:p>
        </p:txBody>
      </p:sp>
      <p:sp>
        <p:nvSpPr>
          <p:cNvPr id="3" name="Footer Placeholder 2"/>
          <p:cNvSpPr>
            <a:spLocks noGrp="1"/>
          </p:cNvSpPr>
          <p:nvPr>
            <p:ph type="ftr" sz="quarter" idx="11"/>
          </p:nvPr>
        </p:nvSpPr>
        <p:spPr/>
        <p:txBody>
          <a:bodyPr/>
          <a:lstStyle/>
          <a:p>
            <a:endParaRPr lang="fa-IR" dirty="0">
              <a:solidFill>
                <a:srgbClr val="895D1D"/>
              </a:solidFill>
            </a:endParaRPr>
          </a:p>
        </p:txBody>
      </p:sp>
      <p:sp>
        <p:nvSpPr>
          <p:cNvPr id="4" name="Slide Number Placeholder 3"/>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spTree>
    <p:extLst>
      <p:ext uri="{BB962C8B-B14F-4D97-AF65-F5344CB8AC3E}">
        <p14:creationId xmlns:p14="http://schemas.microsoft.com/office/powerpoint/2010/main" val="913913635"/>
      </p:ext>
    </p:extLst>
  </p:cSld>
  <p:clrMapOvr>
    <a:masterClrMapping/>
  </p:clrMapOvr>
</p:sldLayout>
</file>

<file path=ppt/slideLayouts/slideLayout26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034579" y="1678195"/>
            <a:ext cx="3422483" cy="1886921"/>
          </a:xfrm>
        </p:spPr>
        <p:txBody>
          <a:bodyPr anchor="b"/>
          <a:lstStyle>
            <a:lvl1pPr algn="l">
              <a:defRPr sz="2800" b="0"/>
            </a:lvl1pPr>
          </a:lstStyle>
          <a:p>
            <a:r>
              <a:rPr lang="en-US" smtClean="0"/>
              <a:t>Click to edit Master title style</a:t>
            </a:r>
            <a:endParaRPr lang="en-US"/>
          </a:p>
        </p:txBody>
      </p:sp>
      <p:sp>
        <p:nvSpPr>
          <p:cNvPr id="3" name="Content Placeholder 2"/>
          <p:cNvSpPr>
            <a:spLocks noGrp="1"/>
          </p:cNvSpPr>
          <p:nvPr>
            <p:ph idx="1"/>
          </p:nvPr>
        </p:nvSpPr>
        <p:spPr>
          <a:xfrm>
            <a:off x="692001" y="559398"/>
            <a:ext cx="4116667" cy="5566765"/>
          </a:xfrm>
        </p:spPr>
        <p:txBody>
          <a:bodyPr anchor="ctr"/>
          <a:lstStyle>
            <a:lvl1pPr>
              <a:defRPr sz="2400"/>
            </a:lvl1pPr>
            <a:lvl2pPr>
              <a:defRPr sz="2200"/>
            </a:lvl2pPr>
            <a:lvl3pPr>
              <a:defRPr sz="2000"/>
            </a:lvl3pPr>
            <a:lvl4pPr>
              <a:defRPr sz="1800"/>
            </a:lvl4pPr>
            <a:lvl5pPr>
              <a:defRPr sz="16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5034579" y="3603812"/>
            <a:ext cx="3411725" cy="2517289"/>
          </a:xfrm>
        </p:spPr>
        <p:txBody>
          <a:bodyPr>
            <a:normAutofit/>
          </a:bodyPr>
          <a:lstStyle>
            <a:lvl1pPr marL="0" indent="0">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7E8ABE8-3B70-4333-B4D3-11BF704745B6}" type="datetimeFigureOut">
              <a:rPr lang="fa-IR" smtClean="0">
                <a:solidFill>
                  <a:srgbClr val="895D1D"/>
                </a:solidFill>
              </a:rPr>
              <a:pPr/>
              <a:t>23/09/1442</a:t>
            </a:fld>
            <a:endParaRPr lang="fa-IR" dirty="0">
              <a:solidFill>
                <a:srgbClr val="895D1D"/>
              </a:solidFill>
            </a:endParaRPr>
          </a:p>
        </p:txBody>
      </p:sp>
      <p:sp>
        <p:nvSpPr>
          <p:cNvPr id="6" name="Footer Placeholder 5"/>
          <p:cNvSpPr>
            <a:spLocks noGrp="1"/>
          </p:cNvSpPr>
          <p:nvPr>
            <p:ph type="ftr" sz="quarter" idx="11"/>
          </p:nvPr>
        </p:nvSpPr>
        <p:spPr/>
        <p:txBody>
          <a:bodyPr/>
          <a:lstStyle/>
          <a:p>
            <a:endParaRPr lang="fa-IR" dirty="0">
              <a:solidFill>
                <a:srgbClr val="895D1D"/>
              </a:solidFill>
            </a:endParaRPr>
          </a:p>
        </p:txBody>
      </p:sp>
      <p:sp>
        <p:nvSpPr>
          <p:cNvPr id="7" name="Slide Number Placeholder 6"/>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spTree>
    <p:extLst>
      <p:ext uri="{BB962C8B-B14F-4D97-AF65-F5344CB8AC3E}">
        <p14:creationId xmlns:p14="http://schemas.microsoft.com/office/powerpoint/2010/main" val="3152240519"/>
      </p:ext>
    </p:extLst>
  </p:cSld>
  <p:clrMapOvr>
    <a:masterClrMapping/>
  </p:clrMapOvr>
</p:sldLayout>
</file>

<file path=ppt/slideLayouts/slideLayout26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731" y="4668818"/>
            <a:ext cx="7767021" cy="644729"/>
          </a:xfrm>
        </p:spPr>
        <p:txBody>
          <a:bodyPr anchor="b"/>
          <a:lstStyle>
            <a:lvl1pPr algn="ctr">
              <a:defRPr sz="2800" b="0"/>
            </a:lvl1pPr>
          </a:lstStyle>
          <a:p>
            <a:r>
              <a:rPr lang="en-US" smtClean="0"/>
              <a:t>Click to edit Master title style</a:t>
            </a:r>
            <a:endParaRPr lang="en-US"/>
          </a:p>
        </p:txBody>
      </p:sp>
      <p:sp>
        <p:nvSpPr>
          <p:cNvPr id="3" name="Picture Placeholder 2"/>
          <p:cNvSpPr>
            <a:spLocks noGrp="1"/>
          </p:cNvSpPr>
          <p:nvPr>
            <p:ph type="pic" idx="1"/>
          </p:nvPr>
        </p:nvSpPr>
        <p:spPr>
          <a:xfrm rot="240000">
            <a:off x="2183792" y="666965"/>
            <a:ext cx="4772156" cy="3598016"/>
          </a:xfrm>
          <a:solidFill>
            <a:srgbClr val="FFFFFF">
              <a:shade val="85000"/>
            </a:srgbClr>
          </a:solidFill>
          <a:ln w="190500" cap="sq">
            <a:solidFill>
              <a:srgbClr val="FFFFFF"/>
            </a:solidFill>
            <a:miter lim="800000"/>
          </a:ln>
          <a:effectLst>
            <a:outerShdw blurRad="65000" dist="50800" dir="12900000" kx="195000" ky="145000" algn="tl" rotWithShape="0">
              <a:srgbClr val="000000">
                <a:alpha val="24000"/>
              </a:srgbClr>
            </a:outerShdw>
          </a:effectLst>
          <a:scene3d>
            <a:camera prst="orthographicFront">
              <a:rot lat="0" lon="0" rev="360000"/>
            </a:camera>
            <a:lightRig rig="twoPt" dir="t">
              <a:rot lat="0" lon="0" rev="7200000"/>
            </a:lightRig>
          </a:scene3d>
          <a:sp3d contourW="12700">
            <a:bevelT w="25400" h="19050"/>
            <a:contourClr>
              <a:srgbClr val="969696"/>
            </a:contourClr>
          </a:sp3d>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688489" y="5324306"/>
            <a:ext cx="7756264" cy="804862"/>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7E8ABE8-3B70-4333-B4D3-11BF704745B6}" type="datetimeFigureOut">
              <a:rPr lang="fa-IR" smtClean="0">
                <a:solidFill>
                  <a:srgbClr val="895D1D"/>
                </a:solidFill>
              </a:rPr>
              <a:pPr/>
              <a:t>23/09/1442</a:t>
            </a:fld>
            <a:endParaRPr lang="fa-IR" dirty="0">
              <a:solidFill>
                <a:srgbClr val="895D1D"/>
              </a:solidFill>
            </a:endParaRPr>
          </a:p>
        </p:txBody>
      </p:sp>
      <p:sp>
        <p:nvSpPr>
          <p:cNvPr id="6" name="Footer Placeholder 5"/>
          <p:cNvSpPr>
            <a:spLocks noGrp="1"/>
          </p:cNvSpPr>
          <p:nvPr>
            <p:ph type="ftr" sz="quarter" idx="11"/>
          </p:nvPr>
        </p:nvSpPr>
        <p:spPr/>
        <p:txBody>
          <a:bodyPr/>
          <a:lstStyle/>
          <a:p>
            <a:endParaRPr lang="fa-IR" dirty="0">
              <a:solidFill>
                <a:srgbClr val="895D1D"/>
              </a:solidFill>
            </a:endParaRPr>
          </a:p>
        </p:txBody>
      </p:sp>
      <p:sp>
        <p:nvSpPr>
          <p:cNvPr id="7" name="Slide Number Placeholder 6"/>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spTree>
    <p:extLst>
      <p:ext uri="{BB962C8B-B14F-4D97-AF65-F5344CB8AC3E}">
        <p14:creationId xmlns:p14="http://schemas.microsoft.com/office/powerpoint/2010/main" val="705100170"/>
      </p:ext>
    </p:extLst>
  </p:cSld>
  <p:clrMapOvr>
    <a:masterClrMapping/>
  </p:clrMapOvr>
</p:sldLayout>
</file>

<file path=ppt/slideLayouts/slideLayout26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nchor="ct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7E8ABE8-3B70-4333-B4D3-11BF704745B6}" type="datetimeFigureOut">
              <a:rPr lang="fa-IR" smtClean="0">
                <a:solidFill>
                  <a:srgbClr val="895D1D"/>
                </a:solidFill>
              </a:rPr>
              <a:pPr/>
              <a:t>23/09/1442</a:t>
            </a:fld>
            <a:endParaRPr lang="fa-IR" dirty="0">
              <a:solidFill>
                <a:srgbClr val="895D1D"/>
              </a:solidFill>
            </a:endParaRPr>
          </a:p>
        </p:txBody>
      </p:sp>
      <p:sp>
        <p:nvSpPr>
          <p:cNvPr id="5" name="Footer Placeholder 4"/>
          <p:cNvSpPr>
            <a:spLocks noGrp="1"/>
          </p:cNvSpPr>
          <p:nvPr>
            <p:ph type="ftr" sz="quarter" idx="11"/>
          </p:nvPr>
        </p:nvSpPr>
        <p:spPr/>
        <p:txBody>
          <a:bodyPr/>
          <a:lstStyle/>
          <a:p>
            <a:endParaRPr lang="fa-IR" dirty="0">
              <a:solidFill>
                <a:srgbClr val="895D1D"/>
              </a:solidFill>
            </a:endParaRPr>
          </a:p>
        </p:txBody>
      </p:sp>
      <p:sp>
        <p:nvSpPr>
          <p:cNvPr id="6" name="Slide Number Placeholder 5"/>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grpSp>
        <p:nvGrpSpPr>
          <p:cNvPr id="11" name="Group 10"/>
          <p:cNvGrpSpPr/>
          <p:nvPr/>
        </p:nvGrpSpPr>
        <p:grpSpPr>
          <a:xfrm>
            <a:off x="1172584" y="1392217"/>
            <a:ext cx="6779110" cy="923330"/>
            <a:chOff x="1172584" y="1381459"/>
            <a:chExt cx="6779110" cy="923330"/>
          </a:xfrm>
        </p:grpSpPr>
        <p:sp>
          <p:nvSpPr>
            <p:cNvPr id="15" name="TextBox 14"/>
            <p:cNvSpPr txBox="1"/>
            <p:nvPr/>
          </p:nvSpPr>
          <p:spPr>
            <a:xfrm>
              <a:off x="4147073" y="1381459"/>
              <a:ext cx="877163" cy="923330"/>
            </a:xfrm>
            <a:prstGeom prst="rect">
              <a:avLst/>
            </a:prstGeom>
            <a:noFill/>
          </p:spPr>
          <p:txBody>
            <a:bodyPr wrap="none" rtlCol="0">
              <a:spAutoFit/>
            </a:bodyPr>
            <a:lstStyle/>
            <a:p>
              <a:r>
                <a:rPr lang="en-US" sz="5400" dirty="0">
                  <a:solidFill>
                    <a:srgbClr val="895D1D">
                      <a:lumMod val="60000"/>
                      <a:lumOff val="40000"/>
                    </a:srgbClr>
                  </a:solidFill>
                  <a:latin typeface="Wingdings" pitchFamily="2" charset="2"/>
                </a:rPr>
                <a:t></a:t>
              </a:r>
            </a:p>
          </p:txBody>
        </p:sp>
        <p:cxnSp>
          <p:nvCxnSpPr>
            <p:cNvPr id="16" name="Straight Connector 15"/>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470359379"/>
      </p:ext>
    </p:extLst>
  </p:cSld>
  <p:clrMapOvr>
    <a:masterClrMapping/>
  </p:clrMapOvr>
</p:sldLayout>
</file>

<file path=ppt/slideLayouts/slideLayout26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66560" y="559398"/>
            <a:ext cx="1678193" cy="5566765"/>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88488" y="849854"/>
            <a:ext cx="5507917" cy="5023821"/>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7E8ABE8-3B70-4333-B4D3-11BF704745B6}" type="datetimeFigureOut">
              <a:rPr lang="fa-IR" smtClean="0">
                <a:solidFill>
                  <a:srgbClr val="895D1D"/>
                </a:solidFill>
              </a:rPr>
              <a:pPr/>
              <a:t>23/09/1442</a:t>
            </a:fld>
            <a:endParaRPr lang="fa-IR" dirty="0">
              <a:solidFill>
                <a:srgbClr val="895D1D"/>
              </a:solidFill>
            </a:endParaRPr>
          </a:p>
        </p:txBody>
      </p:sp>
      <p:sp>
        <p:nvSpPr>
          <p:cNvPr id="5" name="Footer Placeholder 4"/>
          <p:cNvSpPr>
            <a:spLocks noGrp="1"/>
          </p:cNvSpPr>
          <p:nvPr>
            <p:ph type="ftr" sz="quarter" idx="11"/>
          </p:nvPr>
        </p:nvSpPr>
        <p:spPr/>
        <p:txBody>
          <a:bodyPr/>
          <a:lstStyle/>
          <a:p>
            <a:endParaRPr lang="fa-IR" dirty="0">
              <a:solidFill>
                <a:srgbClr val="895D1D"/>
              </a:solidFill>
            </a:endParaRPr>
          </a:p>
        </p:txBody>
      </p:sp>
      <p:sp>
        <p:nvSpPr>
          <p:cNvPr id="6" name="Slide Number Placeholder 5"/>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grpSp>
        <p:nvGrpSpPr>
          <p:cNvPr id="11" name="Group 10"/>
          <p:cNvGrpSpPr/>
          <p:nvPr/>
        </p:nvGrpSpPr>
        <p:grpSpPr>
          <a:xfrm rot="5400000">
            <a:off x="3909050" y="2880823"/>
            <a:ext cx="5480154" cy="923330"/>
            <a:chOff x="1815339" y="1381459"/>
            <a:chExt cx="5480154" cy="923330"/>
          </a:xfrm>
        </p:grpSpPr>
        <p:sp>
          <p:nvSpPr>
            <p:cNvPr id="12" name="TextBox 11"/>
            <p:cNvSpPr txBox="1"/>
            <p:nvPr/>
          </p:nvSpPr>
          <p:spPr>
            <a:xfrm>
              <a:off x="4147073" y="1381459"/>
              <a:ext cx="877163" cy="923330"/>
            </a:xfrm>
            <a:prstGeom prst="rect">
              <a:avLst/>
            </a:prstGeom>
            <a:noFill/>
          </p:spPr>
          <p:txBody>
            <a:bodyPr wrap="none" rtlCol="0">
              <a:spAutoFit/>
            </a:bodyPr>
            <a:lstStyle/>
            <a:p>
              <a:r>
                <a:rPr lang="en-US" sz="5400" dirty="0">
                  <a:solidFill>
                    <a:srgbClr val="895D1D">
                      <a:lumMod val="60000"/>
                      <a:lumOff val="40000"/>
                    </a:srgbClr>
                  </a:solidFill>
                  <a:latin typeface="Wingdings" pitchFamily="2" charset="2"/>
                </a:rPr>
                <a:t></a:t>
              </a:r>
            </a:p>
          </p:txBody>
        </p:sp>
        <p:cxnSp>
          <p:nvCxnSpPr>
            <p:cNvPr id="13" name="Straight Connector 12"/>
            <p:cNvCxnSpPr/>
            <p:nvPr/>
          </p:nvCxnSpPr>
          <p:spPr>
            <a:xfrm flipH="1" flipV="1">
              <a:off x="1815339" y="1924709"/>
              <a:ext cx="2468880" cy="2505"/>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rot="10800000">
              <a:off x="4826613" y="1927417"/>
              <a:ext cx="2468880"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038750739"/>
      </p:ext>
    </p:extLst>
  </p:cSld>
  <p:clrMapOvr>
    <a:masterClrMapping/>
  </p:clrMapOvr>
</p:sldLayout>
</file>

<file path=ppt/slideLayouts/slideLayout265.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3">
        <a:schemeClr val="bg2"/>
      </p:bgRef>
    </p:bg>
    <p:spTree>
      <p:nvGrpSpPr>
        <p:cNvPr id="1" name=""/>
        <p:cNvGrpSpPr/>
        <p:nvPr/>
      </p:nvGrpSpPr>
      <p:grpSpPr>
        <a:xfrm>
          <a:off x="0" y="0"/>
          <a:ext cx="0" cy="0"/>
          <a:chOff x="0" y="0"/>
          <a:chExt cx="0" cy="0"/>
        </a:xfrm>
      </p:grpSpPr>
      <p:pic>
        <p:nvPicPr>
          <p:cNvPr id="7" name="Picture 6" descr="CoverOverlay.png"/>
          <p:cNvPicPr>
            <a:picLocks noChangeAspect="1"/>
          </p:cNvPicPr>
          <p:nvPr/>
        </p:nvPicPr>
        <p:blipFill>
          <a:blip r:embed="rId2" cstate="print"/>
          <a:stretch>
            <a:fillRect/>
          </a:stretch>
        </p:blipFill>
        <p:spPr>
          <a:xfrm>
            <a:off x="0" y="0"/>
            <a:ext cx="9144000" cy="6858000"/>
          </a:xfrm>
          <a:prstGeom prst="rect">
            <a:avLst/>
          </a:prstGeom>
        </p:spPr>
      </p:pic>
      <p:sp>
        <p:nvSpPr>
          <p:cNvPr id="4" name="Date Placeholder 3"/>
          <p:cNvSpPr>
            <a:spLocks noGrp="1"/>
          </p:cNvSpPr>
          <p:nvPr>
            <p:ph type="dt" sz="half" idx="10"/>
          </p:nvPr>
        </p:nvSpPr>
        <p:spPr/>
        <p:txBody>
          <a:bodyPr/>
          <a:lstStyle>
            <a:lvl1pPr>
              <a:defRPr>
                <a:solidFill>
                  <a:schemeClr val="tx2"/>
                </a:solidFill>
              </a:defRPr>
            </a:lvl1pPr>
          </a:lstStyle>
          <a:p>
            <a:fld id="{D7E8ABE8-3B70-4333-B4D3-11BF704745B6}" type="datetimeFigureOut">
              <a:rPr lang="fa-IR" smtClean="0">
                <a:solidFill>
                  <a:srgbClr val="ECE9C6"/>
                </a:solidFill>
              </a:rPr>
              <a:pPr/>
              <a:t>23/09/1442</a:t>
            </a:fld>
            <a:endParaRPr lang="fa-IR" dirty="0">
              <a:solidFill>
                <a:srgbClr val="ECE9C6"/>
              </a:solidFill>
            </a:endParaRPr>
          </a:p>
        </p:txBody>
      </p:sp>
      <p:sp>
        <p:nvSpPr>
          <p:cNvPr id="5" name="Footer Placeholder 4"/>
          <p:cNvSpPr>
            <a:spLocks noGrp="1"/>
          </p:cNvSpPr>
          <p:nvPr>
            <p:ph type="ftr" sz="quarter" idx="11"/>
          </p:nvPr>
        </p:nvSpPr>
        <p:spPr/>
        <p:txBody>
          <a:bodyPr/>
          <a:lstStyle>
            <a:lvl1pPr>
              <a:defRPr>
                <a:solidFill>
                  <a:schemeClr val="tx2"/>
                </a:solidFill>
              </a:defRPr>
            </a:lvl1pPr>
          </a:lstStyle>
          <a:p>
            <a:endParaRPr lang="fa-IR" dirty="0">
              <a:solidFill>
                <a:srgbClr val="ECE9C6"/>
              </a:solidFill>
            </a:endParaRPr>
          </a:p>
        </p:txBody>
      </p:sp>
      <p:sp>
        <p:nvSpPr>
          <p:cNvPr id="6" name="Slide Number Placeholder 5"/>
          <p:cNvSpPr>
            <a:spLocks noGrp="1"/>
          </p:cNvSpPr>
          <p:nvPr>
            <p:ph type="sldNum" sz="quarter" idx="12"/>
          </p:nvPr>
        </p:nvSpPr>
        <p:spPr/>
        <p:txBody>
          <a:bodyPr/>
          <a:lstStyle>
            <a:lvl1pPr>
              <a:defRPr>
                <a:solidFill>
                  <a:schemeClr val="tx2"/>
                </a:solidFill>
              </a:defRPr>
            </a:lvl1pPr>
          </a:lstStyle>
          <a:p>
            <a:fld id="{858DA87A-3E35-46CE-9A7B-EEA76CC62240}" type="slidenum">
              <a:rPr lang="fa-IR" smtClean="0">
                <a:solidFill>
                  <a:srgbClr val="ECE9C6"/>
                </a:solidFill>
              </a:rPr>
              <a:pPr/>
              <a:t>‹#›</a:t>
            </a:fld>
            <a:endParaRPr lang="fa-IR" dirty="0">
              <a:solidFill>
                <a:srgbClr val="ECE9C6"/>
              </a:solidFill>
            </a:endParaRPr>
          </a:p>
        </p:txBody>
      </p:sp>
      <p:grpSp>
        <p:nvGrpSpPr>
          <p:cNvPr id="8" name="Group 7"/>
          <p:cNvGrpSpPr/>
          <p:nvPr/>
        </p:nvGrpSpPr>
        <p:grpSpPr>
          <a:xfrm>
            <a:off x="1194101" y="2887530"/>
            <a:ext cx="6779110" cy="923330"/>
            <a:chOff x="1172584" y="1381459"/>
            <a:chExt cx="6779110" cy="923330"/>
          </a:xfrm>
          <a:effectLst>
            <a:outerShdw blurRad="38100" dist="12700" dir="16200000" rotWithShape="0">
              <a:prstClr val="black">
                <a:alpha val="30000"/>
              </a:prstClr>
            </a:outerShdw>
          </a:effectLst>
        </p:grpSpPr>
        <p:sp>
          <p:nvSpPr>
            <p:cNvPr id="9" name="TextBox 8"/>
            <p:cNvSpPr txBox="1"/>
            <p:nvPr/>
          </p:nvSpPr>
          <p:spPr>
            <a:xfrm>
              <a:off x="4147073" y="1381459"/>
              <a:ext cx="877163" cy="923330"/>
            </a:xfrm>
            <a:prstGeom prst="rect">
              <a:avLst/>
            </a:prstGeom>
            <a:noFill/>
          </p:spPr>
          <p:txBody>
            <a:bodyPr wrap="none" rtlCol="0">
              <a:spAutoFit/>
            </a:bodyPr>
            <a:lstStyle/>
            <a:p>
              <a:r>
                <a:rPr lang="en-US" sz="5400" dirty="0">
                  <a:ln w="3175">
                    <a:solidFill>
                      <a:srgbClr val="ECE9C6">
                        <a:alpha val="60000"/>
                      </a:srgbClr>
                    </a:solidFill>
                  </a:ln>
                  <a:solidFill>
                    <a:srgbClr val="ECE9C6">
                      <a:lumMod val="90000"/>
                    </a:srgbClr>
                  </a:solidFill>
                  <a:effectLst>
                    <a:outerShdw blurRad="34925" dist="12700" dir="14400000" algn="ctr" rotWithShape="0">
                      <a:srgbClr val="000000">
                        <a:alpha val="21000"/>
                      </a:srgbClr>
                    </a:outerShdw>
                  </a:effectLst>
                  <a:latin typeface="Wingdings" pitchFamily="2" charset="2"/>
                </a:rPr>
                <a:t></a:t>
              </a:r>
            </a:p>
          </p:txBody>
        </p:sp>
        <p:cxnSp>
          <p:nvCxnSpPr>
            <p:cNvPr id="10" name="Straight Connector 9"/>
            <p:cNvCxnSpPr/>
            <p:nvPr/>
          </p:nvCxnSpPr>
          <p:spPr>
            <a:xfrm rot="10800000">
              <a:off x="1172584" y="1925620"/>
              <a:ext cx="3119718" cy="1588"/>
            </a:xfrm>
            <a:prstGeom prst="line">
              <a:avLst/>
            </a:prstGeom>
            <a:ln>
              <a:solidFill>
                <a:schemeClr val="tx2">
                  <a:lumMod val="90000"/>
                </a:schemeClr>
              </a:solidFill>
            </a:ln>
            <a:effectLst/>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rot="10800000">
              <a:off x="4831976" y="1922930"/>
              <a:ext cx="3119718" cy="1588"/>
            </a:xfrm>
            <a:prstGeom prst="line">
              <a:avLst/>
            </a:prstGeom>
            <a:ln>
              <a:solidFill>
                <a:schemeClr val="tx2">
                  <a:lumMod val="90000"/>
                </a:schemeClr>
              </a:solidFill>
            </a:ln>
            <a:effectLst/>
          </p:spPr>
          <p:style>
            <a:lnRef idx="1">
              <a:schemeClr val="accent1"/>
            </a:lnRef>
            <a:fillRef idx="0">
              <a:schemeClr val="accent1"/>
            </a:fillRef>
            <a:effectRef idx="0">
              <a:schemeClr val="accent1"/>
            </a:effectRef>
            <a:fontRef idx="minor">
              <a:schemeClr val="tx1"/>
            </a:fontRef>
          </p:style>
        </p:cxnSp>
      </p:grpSp>
      <p:sp>
        <p:nvSpPr>
          <p:cNvPr id="2" name="Title 1"/>
          <p:cNvSpPr>
            <a:spLocks noGrp="1"/>
          </p:cNvSpPr>
          <p:nvPr>
            <p:ph type="ctrTitle"/>
          </p:nvPr>
        </p:nvSpPr>
        <p:spPr>
          <a:xfrm>
            <a:off x="1183341" y="1387737"/>
            <a:ext cx="6777318" cy="1731982"/>
          </a:xfrm>
        </p:spPr>
        <p:txBody>
          <a:bodyPr anchor="b"/>
          <a:lstStyle>
            <a:lvl1pPr>
              <a:defRPr>
                <a:ln w="3175">
                  <a:solidFill>
                    <a:schemeClr val="tx1">
                      <a:alpha val="65000"/>
                    </a:schemeClr>
                  </a:solidFill>
                </a:ln>
                <a:solidFill>
                  <a:schemeClr val="tx1"/>
                </a:solidFill>
                <a:effectLst>
                  <a:outerShdw blurRad="25400" dist="12700" dir="14220000" rotWithShape="0">
                    <a:prstClr val="black">
                      <a:alpha val="50000"/>
                    </a:prstClr>
                  </a:outerShdw>
                </a:effectLst>
              </a:defRPr>
            </a:lvl1pPr>
          </a:lstStyle>
          <a:p>
            <a:r>
              <a:rPr lang="en-US" smtClean="0"/>
              <a:t>Click to edit Master title style</a:t>
            </a:r>
            <a:endParaRPr lang="en-US" dirty="0"/>
          </a:p>
        </p:txBody>
      </p:sp>
      <p:sp>
        <p:nvSpPr>
          <p:cNvPr id="3" name="Subtitle 2"/>
          <p:cNvSpPr>
            <a:spLocks noGrp="1"/>
          </p:cNvSpPr>
          <p:nvPr>
            <p:ph type="subTitle" idx="1"/>
          </p:nvPr>
        </p:nvSpPr>
        <p:spPr>
          <a:xfrm>
            <a:off x="1371600" y="3767862"/>
            <a:ext cx="6400800" cy="1752600"/>
          </a:xfrm>
        </p:spPr>
        <p:txBody>
          <a:bodyPr/>
          <a:lstStyle>
            <a:lvl1pPr marL="0" indent="0" algn="ctr">
              <a:buNone/>
              <a:defRPr>
                <a:solidFill>
                  <a:schemeClr val="tx1"/>
                </a:solidFill>
                <a:effectLst>
                  <a:outerShdw blurRad="34925" dist="12700" dir="14400000" rotWithShape="0">
                    <a:prstClr val="black">
                      <a:alpha val="21000"/>
                    </a:prstClr>
                  </a:outerShdw>
                </a:effectLs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Tree>
    <p:extLst>
      <p:ext uri="{BB962C8B-B14F-4D97-AF65-F5344CB8AC3E}">
        <p14:creationId xmlns:p14="http://schemas.microsoft.com/office/powerpoint/2010/main" val="2827951285"/>
      </p:ext>
    </p:extLst>
  </p:cSld>
  <p:clrMapOvr>
    <a:overrideClrMapping bg1="dk1" tx1="lt1" bg2="dk2" tx2="lt2" accent1="accent1" accent2="accent2" accent3="accent3" accent4="accent4" accent5="accent5" accent6="accent6" hlink="hlink" folHlink="folHlink"/>
  </p:clrMapOvr>
</p:sldLayout>
</file>

<file path=ppt/slideLayouts/slideLayout266.xml><?xml version="1.0" encoding="utf-8"?>
<p:sldLayout xmlns:a="http://schemas.openxmlformats.org/drawingml/2006/main" xmlns:r="http://schemas.openxmlformats.org/officeDocument/2006/relationships" xmlns:p="http://schemas.openxmlformats.org/presentationml/2006/main" type="obj" preserve="1">
  <p:cSld name="Title and Content">
    <p:bg>
      <p:bgRef idx="1002">
        <a:schemeClr val="bg1"/>
      </p:bgRef>
    </p:bg>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7E8ABE8-3B70-4333-B4D3-11BF704745B6}" type="datetimeFigureOut">
              <a:rPr lang="fa-IR" smtClean="0">
                <a:solidFill>
                  <a:srgbClr val="895D1D"/>
                </a:solidFill>
              </a:rPr>
              <a:pPr/>
              <a:t>23/09/1442</a:t>
            </a:fld>
            <a:endParaRPr lang="fa-IR" dirty="0">
              <a:solidFill>
                <a:srgbClr val="895D1D"/>
              </a:solidFill>
            </a:endParaRPr>
          </a:p>
        </p:txBody>
      </p:sp>
      <p:sp>
        <p:nvSpPr>
          <p:cNvPr id="5" name="Footer Placeholder 4"/>
          <p:cNvSpPr>
            <a:spLocks noGrp="1"/>
          </p:cNvSpPr>
          <p:nvPr>
            <p:ph type="ftr" sz="quarter" idx="11"/>
          </p:nvPr>
        </p:nvSpPr>
        <p:spPr/>
        <p:txBody>
          <a:bodyPr/>
          <a:lstStyle/>
          <a:p>
            <a:endParaRPr lang="fa-IR" dirty="0">
              <a:solidFill>
                <a:srgbClr val="895D1D"/>
              </a:solidFill>
            </a:endParaRPr>
          </a:p>
        </p:txBody>
      </p:sp>
      <p:sp>
        <p:nvSpPr>
          <p:cNvPr id="6" name="Slide Number Placeholder 5"/>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sp>
        <p:nvSpPr>
          <p:cNvPr id="11" name="Title 10"/>
          <p:cNvSpPr>
            <a:spLocks noGrp="1"/>
          </p:cNvSpPr>
          <p:nvPr>
            <p:ph type="title"/>
          </p:nvPr>
        </p:nvSpPr>
        <p:spPr/>
        <p:txBody>
          <a:bodyPr/>
          <a:lstStyle/>
          <a:p>
            <a:r>
              <a:rPr lang="en-US" smtClean="0"/>
              <a:t>Click to edit Master title style</a:t>
            </a:r>
            <a:endParaRPr lang="en-US"/>
          </a:p>
        </p:txBody>
      </p:sp>
      <p:grpSp>
        <p:nvGrpSpPr>
          <p:cNvPr id="12" name="Group 11"/>
          <p:cNvGrpSpPr/>
          <p:nvPr/>
        </p:nvGrpSpPr>
        <p:grpSpPr>
          <a:xfrm>
            <a:off x="1172584" y="1392217"/>
            <a:ext cx="6779110" cy="923330"/>
            <a:chOff x="1172584" y="1381459"/>
            <a:chExt cx="6779110" cy="923330"/>
          </a:xfrm>
        </p:grpSpPr>
        <p:sp>
          <p:nvSpPr>
            <p:cNvPr id="13" name="TextBox 12"/>
            <p:cNvSpPr txBox="1"/>
            <p:nvPr/>
          </p:nvSpPr>
          <p:spPr>
            <a:xfrm>
              <a:off x="4147073" y="1381459"/>
              <a:ext cx="877163" cy="923330"/>
            </a:xfrm>
            <a:prstGeom prst="rect">
              <a:avLst/>
            </a:prstGeom>
            <a:noFill/>
          </p:spPr>
          <p:txBody>
            <a:bodyPr wrap="none" rtlCol="0">
              <a:spAutoFit/>
            </a:bodyPr>
            <a:lstStyle/>
            <a:p>
              <a:r>
                <a:rPr lang="en-US" sz="5400" dirty="0">
                  <a:solidFill>
                    <a:srgbClr val="895D1D">
                      <a:lumMod val="60000"/>
                      <a:lumOff val="40000"/>
                    </a:srgbClr>
                  </a:solidFill>
                  <a:latin typeface="Wingdings" pitchFamily="2" charset="2"/>
                </a:rPr>
                <a:t></a:t>
              </a:r>
            </a:p>
          </p:txBody>
        </p:sp>
        <p:cxnSp>
          <p:nvCxnSpPr>
            <p:cNvPr id="14" name="Straight Connector 13"/>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961580237"/>
      </p:ext>
    </p:extLst>
  </p:cSld>
  <p:clrMapOvr>
    <a:overrideClrMapping bg1="lt1" tx1="dk1" bg2="lt2" tx2="dk2" accent1="accent1" accent2="accent2" accent3="accent3" accent4="accent4" accent5="accent5" accent6="accent6" hlink="hlink" folHlink="folHlink"/>
  </p:clrMapOvr>
</p:sldLayout>
</file>

<file path=ppt/slideLayouts/slideLayout267.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2"/>
      </p:bgRef>
    </p:bg>
    <p:spTree>
      <p:nvGrpSpPr>
        <p:cNvPr id="1" name=""/>
        <p:cNvGrpSpPr/>
        <p:nvPr/>
      </p:nvGrpSpPr>
      <p:grpSpPr>
        <a:xfrm>
          <a:off x="0" y="0"/>
          <a:ext cx="0" cy="0"/>
          <a:chOff x="0" y="0"/>
          <a:chExt cx="0" cy="0"/>
        </a:xfrm>
      </p:grpSpPr>
      <p:pic>
        <p:nvPicPr>
          <p:cNvPr id="12" name="Picture 11" descr="CoverOverlay.png"/>
          <p:cNvPicPr>
            <a:picLocks noChangeAspect="1"/>
          </p:cNvPicPr>
          <p:nvPr/>
        </p:nvPicPr>
        <p:blipFill>
          <a:blip r:embed="rId2" cstate="print">
            <a:lum/>
          </a:blip>
          <a:stretch>
            <a:fillRect/>
          </a:stretch>
        </p:blipFill>
        <p:spPr>
          <a:xfrm>
            <a:off x="0" y="0"/>
            <a:ext cx="9144000" cy="6858000"/>
          </a:xfrm>
          <a:prstGeom prst="rect">
            <a:avLst/>
          </a:prstGeom>
        </p:spPr>
      </p:pic>
      <p:grpSp>
        <p:nvGrpSpPr>
          <p:cNvPr id="7" name="Group 7"/>
          <p:cNvGrpSpPr/>
          <p:nvPr/>
        </p:nvGrpSpPr>
        <p:grpSpPr>
          <a:xfrm>
            <a:off x="1172584" y="2887579"/>
            <a:ext cx="6779110" cy="923330"/>
            <a:chOff x="1172584" y="1381459"/>
            <a:chExt cx="6779110" cy="923330"/>
          </a:xfrm>
        </p:grpSpPr>
        <p:sp>
          <p:nvSpPr>
            <p:cNvPr id="9" name="TextBox 8"/>
            <p:cNvSpPr txBox="1"/>
            <p:nvPr/>
          </p:nvSpPr>
          <p:spPr>
            <a:xfrm>
              <a:off x="4147073" y="1381459"/>
              <a:ext cx="877163" cy="923330"/>
            </a:xfrm>
            <a:prstGeom prst="rect">
              <a:avLst/>
            </a:prstGeom>
            <a:noFill/>
          </p:spPr>
          <p:txBody>
            <a:bodyPr wrap="none" rtlCol="0">
              <a:spAutoFit/>
            </a:bodyPr>
            <a:lstStyle/>
            <a:p>
              <a:r>
                <a:rPr lang="en-US" sz="5400" dirty="0">
                  <a:solidFill>
                    <a:srgbClr val="895D1D">
                      <a:lumMod val="60000"/>
                      <a:lumOff val="40000"/>
                    </a:srgbClr>
                  </a:solidFill>
                  <a:latin typeface="Wingdings" pitchFamily="2" charset="2"/>
                </a:rPr>
                <a:t></a:t>
              </a:r>
            </a:p>
          </p:txBody>
        </p:sp>
        <p:cxnSp>
          <p:nvCxnSpPr>
            <p:cNvPr id="10" name="Straight Connector 9"/>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rot="10800000">
              <a:off x="4831976" y="1927412"/>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
        <p:nvSpPr>
          <p:cNvPr id="2" name="Title 1"/>
          <p:cNvSpPr>
            <a:spLocks noGrp="1"/>
          </p:cNvSpPr>
          <p:nvPr>
            <p:ph type="title"/>
          </p:nvPr>
        </p:nvSpPr>
        <p:spPr>
          <a:xfrm>
            <a:off x="690040" y="1204857"/>
            <a:ext cx="7754713" cy="1910716"/>
          </a:xfrm>
        </p:spPr>
        <p:txBody>
          <a:bodyPr anchor="b"/>
          <a:lstStyle>
            <a:lvl1pPr algn="ctr">
              <a:defRPr sz="5400" b="0" cap="none" baseline="0">
                <a:solidFill>
                  <a:schemeClr val="tx2"/>
                </a:solidFill>
              </a:defRPr>
            </a:lvl1pPr>
          </a:lstStyle>
          <a:p>
            <a:r>
              <a:rPr lang="en-US" smtClean="0"/>
              <a:t>Click to edit Master title style</a:t>
            </a:r>
            <a:endParaRPr lang="en-US" dirty="0"/>
          </a:p>
        </p:txBody>
      </p:sp>
      <p:sp>
        <p:nvSpPr>
          <p:cNvPr id="3" name="Text Placeholder 2"/>
          <p:cNvSpPr>
            <a:spLocks noGrp="1"/>
          </p:cNvSpPr>
          <p:nvPr>
            <p:ph type="body" idx="1"/>
          </p:nvPr>
        </p:nvSpPr>
        <p:spPr>
          <a:xfrm>
            <a:off x="699248" y="3767316"/>
            <a:ext cx="7734747" cy="1500187"/>
          </a:xfrm>
        </p:spPr>
        <p:txBody>
          <a:bodyPr anchor="t"/>
          <a:lstStyle>
            <a:lvl1pPr marL="0" indent="0" algn="ctr">
              <a:buNone/>
              <a:defRPr sz="20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D7E8ABE8-3B70-4333-B4D3-11BF704745B6}" type="datetimeFigureOut">
              <a:rPr lang="fa-IR" smtClean="0">
                <a:solidFill>
                  <a:srgbClr val="895D1D"/>
                </a:solidFill>
              </a:rPr>
              <a:pPr/>
              <a:t>23/09/1442</a:t>
            </a:fld>
            <a:endParaRPr lang="fa-IR" dirty="0">
              <a:solidFill>
                <a:srgbClr val="895D1D"/>
              </a:solidFill>
            </a:endParaRPr>
          </a:p>
        </p:txBody>
      </p:sp>
      <p:sp>
        <p:nvSpPr>
          <p:cNvPr id="5" name="Footer Placeholder 4"/>
          <p:cNvSpPr>
            <a:spLocks noGrp="1"/>
          </p:cNvSpPr>
          <p:nvPr>
            <p:ph type="ftr" sz="quarter" idx="11"/>
          </p:nvPr>
        </p:nvSpPr>
        <p:spPr/>
        <p:txBody>
          <a:bodyPr/>
          <a:lstStyle/>
          <a:p>
            <a:endParaRPr lang="fa-IR" dirty="0">
              <a:solidFill>
                <a:srgbClr val="895D1D"/>
              </a:solidFill>
            </a:endParaRPr>
          </a:p>
        </p:txBody>
      </p:sp>
      <p:sp>
        <p:nvSpPr>
          <p:cNvPr id="6" name="Slide Number Placeholder 5"/>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spTree>
    <p:extLst>
      <p:ext uri="{BB962C8B-B14F-4D97-AF65-F5344CB8AC3E}">
        <p14:creationId xmlns:p14="http://schemas.microsoft.com/office/powerpoint/2010/main" val="3977302401"/>
      </p:ext>
    </p:extLst>
  </p:cSld>
  <p:clrMapOvr>
    <a:overrideClrMapping bg1="lt1" tx1="dk1" bg2="lt2" tx2="dk2" accent1="accent1" accent2="accent2" accent3="accent3" accent4="accent4" accent5="accent5" accent6="accent6" hlink="hlink" folHlink="folHlink"/>
  </p:clrMapOvr>
</p:sldLayout>
</file>

<file path=ppt/slideLayouts/slideLayout26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D7E8ABE8-3B70-4333-B4D3-11BF704745B6}" type="datetimeFigureOut">
              <a:rPr lang="fa-IR" smtClean="0">
                <a:solidFill>
                  <a:srgbClr val="895D1D"/>
                </a:solidFill>
              </a:rPr>
              <a:pPr/>
              <a:t>23/09/1442</a:t>
            </a:fld>
            <a:endParaRPr lang="fa-IR" dirty="0">
              <a:solidFill>
                <a:srgbClr val="895D1D"/>
              </a:solidFill>
            </a:endParaRPr>
          </a:p>
        </p:txBody>
      </p:sp>
      <p:sp>
        <p:nvSpPr>
          <p:cNvPr id="6" name="Footer Placeholder 5"/>
          <p:cNvSpPr>
            <a:spLocks noGrp="1"/>
          </p:cNvSpPr>
          <p:nvPr>
            <p:ph type="ftr" sz="quarter" idx="11"/>
          </p:nvPr>
        </p:nvSpPr>
        <p:spPr/>
        <p:txBody>
          <a:bodyPr/>
          <a:lstStyle/>
          <a:p>
            <a:endParaRPr lang="fa-IR" dirty="0">
              <a:solidFill>
                <a:srgbClr val="895D1D"/>
              </a:solidFill>
            </a:endParaRPr>
          </a:p>
        </p:txBody>
      </p:sp>
      <p:sp>
        <p:nvSpPr>
          <p:cNvPr id="7" name="Slide Number Placeholder 6"/>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sp>
        <p:nvSpPr>
          <p:cNvPr id="12" name="Title 11"/>
          <p:cNvSpPr>
            <a:spLocks noGrp="1"/>
          </p:cNvSpPr>
          <p:nvPr>
            <p:ph type="title"/>
          </p:nvPr>
        </p:nvSpPr>
        <p:spPr/>
        <p:txBody>
          <a:bodyPr/>
          <a:lstStyle>
            <a:lvl1pPr>
              <a:defRPr>
                <a:solidFill>
                  <a:schemeClr val="tx2"/>
                </a:solidFill>
              </a:defRPr>
            </a:lvl1pPr>
          </a:lstStyle>
          <a:p>
            <a:r>
              <a:rPr lang="en-US" smtClean="0"/>
              <a:t>Click to edit Master title style</a:t>
            </a:r>
            <a:endParaRPr lang="en-US" dirty="0"/>
          </a:p>
        </p:txBody>
      </p:sp>
      <p:grpSp>
        <p:nvGrpSpPr>
          <p:cNvPr id="13" name="Group 12"/>
          <p:cNvGrpSpPr/>
          <p:nvPr/>
        </p:nvGrpSpPr>
        <p:grpSpPr>
          <a:xfrm>
            <a:off x="1172584" y="1392217"/>
            <a:ext cx="6779110" cy="923330"/>
            <a:chOff x="1172584" y="1381459"/>
            <a:chExt cx="6779110" cy="923330"/>
          </a:xfrm>
        </p:grpSpPr>
        <p:sp>
          <p:nvSpPr>
            <p:cNvPr id="14" name="TextBox 13"/>
            <p:cNvSpPr txBox="1"/>
            <p:nvPr/>
          </p:nvSpPr>
          <p:spPr>
            <a:xfrm>
              <a:off x="4147073" y="1381459"/>
              <a:ext cx="877163" cy="923330"/>
            </a:xfrm>
            <a:prstGeom prst="rect">
              <a:avLst/>
            </a:prstGeom>
            <a:noFill/>
          </p:spPr>
          <p:txBody>
            <a:bodyPr wrap="none" rtlCol="0">
              <a:spAutoFit/>
            </a:bodyPr>
            <a:lstStyle/>
            <a:p>
              <a:r>
                <a:rPr lang="en-US" sz="5400" dirty="0">
                  <a:solidFill>
                    <a:srgbClr val="895D1D">
                      <a:lumMod val="60000"/>
                      <a:lumOff val="40000"/>
                    </a:srgbClr>
                  </a:solidFill>
                  <a:latin typeface="Wingdings" pitchFamily="2" charset="2"/>
                </a:rPr>
                <a:t></a:t>
              </a:r>
            </a:p>
          </p:txBody>
        </p:sp>
        <p:cxnSp>
          <p:nvCxnSpPr>
            <p:cNvPr id="15" name="Straight Connector 14"/>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
        <p:nvSpPr>
          <p:cNvPr id="8" name="Content Placeholder 7"/>
          <p:cNvSpPr>
            <a:spLocks noGrp="1"/>
          </p:cNvSpPr>
          <p:nvPr>
            <p:ph sz="quarter" idx="13"/>
          </p:nvPr>
        </p:nvSpPr>
        <p:spPr>
          <a:xfrm>
            <a:off x="685800" y="2240280"/>
            <a:ext cx="3803904" cy="3877056"/>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0" name="Content Placeholder 9"/>
          <p:cNvSpPr>
            <a:spLocks noGrp="1"/>
          </p:cNvSpPr>
          <p:nvPr>
            <p:ph sz="quarter" idx="14"/>
          </p:nvPr>
        </p:nvSpPr>
        <p:spPr>
          <a:xfrm>
            <a:off x="4645151" y="2240280"/>
            <a:ext cx="3803904" cy="3877056"/>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559188146"/>
      </p:ext>
    </p:extLst>
  </p:cSld>
  <p:clrMapOvr>
    <a:masterClrMapping/>
  </p:clrMapOvr>
</p:sldLayout>
</file>

<file path=ppt/slideLayouts/slideLayout26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1051560" y="2240280"/>
            <a:ext cx="3442446" cy="658368"/>
          </a:xfrm>
        </p:spPr>
        <p:txBody>
          <a:bodyPr anchor="b"/>
          <a:lstStyle>
            <a:lvl1pPr marL="0" indent="0" algn="ctr">
              <a:buNone/>
              <a:defRPr sz="2400" b="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88488" y="2947595"/>
            <a:ext cx="3803904" cy="317296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5002306" y="2240280"/>
            <a:ext cx="3447288" cy="658368"/>
          </a:xfrm>
        </p:spPr>
        <p:txBody>
          <a:bodyPr anchor="b"/>
          <a:lstStyle>
            <a:lvl1pPr marL="0" indent="0" algn="ctr">
              <a:buNone/>
              <a:defRPr sz="2400" b="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6" y="2944368"/>
            <a:ext cx="3799728" cy="317296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D7E8ABE8-3B70-4333-B4D3-11BF704745B6}" type="datetimeFigureOut">
              <a:rPr lang="fa-IR" smtClean="0">
                <a:solidFill>
                  <a:srgbClr val="895D1D"/>
                </a:solidFill>
              </a:rPr>
              <a:pPr/>
              <a:t>23/09/1442</a:t>
            </a:fld>
            <a:endParaRPr lang="fa-IR" dirty="0">
              <a:solidFill>
                <a:srgbClr val="895D1D"/>
              </a:solidFill>
            </a:endParaRPr>
          </a:p>
        </p:txBody>
      </p:sp>
      <p:sp>
        <p:nvSpPr>
          <p:cNvPr id="8" name="Footer Placeholder 7"/>
          <p:cNvSpPr>
            <a:spLocks noGrp="1"/>
          </p:cNvSpPr>
          <p:nvPr>
            <p:ph type="ftr" sz="quarter" idx="11"/>
          </p:nvPr>
        </p:nvSpPr>
        <p:spPr/>
        <p:txBody>
          <a:bodyPr/>
          <a:lstStyle/>
          <a:p>
            <a:endParaRPr lang="fa-IR" dirty="0">
              <a:solidFill>
                <a:srgbClr val="895D1D"/>
              </a:solidFill>
            </a:endParaRPr>
          </a:p>
        </p:txBody>
      </p:sp>
      <p:sp>
        <p:nvSpPr>
          <p:cNvPr id="9" name="Slide Number Placeholder 8"/>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grpSp>
        <p:nvGrpSpPr>
          <p:cNvPr id="14" name="Group 13"/>
          <p:cNvGrpSpPr/>
          <p:nvPr/>
        </p:nvGrpSpPr>
        <p:grpSpPr>
          <a:xfrm>
            <a:off x="1172584" y="1392217"/>
            <a:ext cx="6779110" cy="923330"/>
            <a:chOff x="1172584" y="1381459"/>
            <a:chExt cx="6779110" cy="923330"/>
          </a:xfrm>
        </p:grpSpPr>
        <p:sp>
          <p:nvSpPr>
            <p:cNvPr id="16" name="TextBox 15"/>
            <p:cNvSpPr txBox="1"/>
            <p:nvPr/>
          </p:nvSpPr>
          <p:spPr>
            <a:xfrm>
              <a:off x="4147073" y="1381459"/>
              <a:ext cx="877163" cy="923330"/>
            </a:xfrm>
            <a:prstGeom prst="rect">
              <a:avLst/>
            </a:prstGeom>
            <a:noFill/>
          </p:spPr>
          <p:txBody>
            <a:bodyPr wrap="none" rtlCol="0">
              <a:spAutoFit/>
            </a:bodyPr>
            <a:lstStyle/>
            <a:p>
              <a:r>
                <a:rPr lang="en-US" sz="5400" dirty="0">
                  <a:solidFill>
                    <a:srgbClr val="895D1D">
                      <a:lumMod val="60000"/>
                      <a:lumOff val="40000"/>
                    </a:srgbClr>
                  </a:solidFill>
                  <a:latin typeface="Wingdings" pitchFamily="2" charset="2"/>
                </a:rPr>
                <a:t></a:t>
              </a:r>
            </a:p>
          </p:txBody>
        </p:sp>
        <p:cxnSp>
          <p:nvCxnSpPr>
            <p:cNvPr id="17" name="Straight Connector 16"/>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794465362"/>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1051560" y="2240280"/>
            <a:ext cx="3442446" cy="658368"/>
          </a:xfrm>
        </p:spPr>
        <p:txBody>
          <a:bodyPr anchor="b"/>
          <a:lstStyle>
            <a:lvl1pPr marL="0" indent="0" algn="ctr">
              <a:buNone/>
              <a:defRPr sz="2400" b="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88488" y="2947595"/>
            <a:ext cx="3803904" cy="317296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5002306" y="2240280"/>
            <a:ext cx="3447288" cy="658368"/>
          </a:xfrm>
        </p:spPr>
        <p:txBody>
          <a:bodyPr anchor="b"/>
          <a:lstStyle>
            <a:lvl1pPr marL="0" indent="0" algn="ctr">
              <a:buNone/>
              <a:defRPr sz="2400" b="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6" y="2944368"/>
            <a:ext cx="3799728" cy="317296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D7E8ABE8-3B70-4333-B4D3-11BF704745B6}" type="datetimeFigureOut">
              <a:rPr lang="fa-IR" smtClean="0">
                <a:solidFill>
                  <a:srgbClr val="895D1D"/>
                </a:solidFill>
              </a:rPr>
              <a:pPr/>
              <a:t>23/09/1442</a:t>
            </a:fld>
            <a:endParaRPr lang="fa-IR" dirty="0">
              <a:solidFill>
                <a:srgbClr val="895D1D"/>
              </a:solidFill>
            </a:endParaRPr>
          </a:p>
        </p:txBody>
      </p:sp>
      <p:sp>
        <p:nvSpPr>
          <p:cNvPr id="8" name="Footer Placeholder 7"/>
          <p:cNvSpPr>
            <a:spLocks noGrp="1"/>
          </p:cNvSpPr>
          <p:nvPr>
            <p:ph type="ftr" sz="quarter" idx="11"/>
          </p:nvPr>
        </p:nvSpPr>
        <p:spPr/>
        <p:txBody>
          <a:bodyPr/>
          <a:lstStyle/>
          <a:p>
            <a:endParaRPr lang="fa-IR" dirty="0">
              <a:solidFill>
                <a:srgbClr val="895D1D"/>
              </a:solidFill>
            </a:endParaRPr>
          </a:p>
        </p:txBody>
      </p:sp>
      <p:sp>
        <p:nvSpPr>
          <p:cNvPr id="9" name="Slide Number Placeholder 8"/>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grpSp>
        <p:nvGrpSpPr>
          <p:cNvPr id="14" name="Group 13"/>
          <p:cNvGrpSpPr/>
          <p:nvPr/>
        </p:nvGrpSpPr>
        <p:grpSpPr>
          <a:xfrm>
            <a:off x="1172584" y="1392217"/>
            <a:ext cx="6779110" cy="923330"/>
            <a:chOff x="1172584" y="1381459"/>
            <a:chExt cx="6779110" cy="923330"/>
          </a:xfrm>
        </p:grpSpPr>
        <p:sp>
          <p:nvSpPr>
            <p:cNvPr id="16" name="TextBox 15"/>
            <p:cNvSpPr txBox="1"/>
            <p:nvPr/>
          </p:nvSpPr>
          <p:spPr>
            <a:xfrm>
              <a:off x="4147073" y="1381459"/>
              <a:ext cx="877163" cy="923330"/>
            </a:xfrm>
            <a:prstGeom prst="rect">
              <a:avLst/>
            </a:prstGeom>
            <a:noFill/>
          </p:spPr>
          <p:txBody>
            <a:bodyPr wrap="none" rtlCol="0">
              <a:spAutoFit/>
            </a:bodyPr>
            <a:lstStyle/>
            <a:p>
              <a:r>
                <a:rPr lang="en-US" sz="5400" dirty="0">
                  <a:solidFill>
                    <a:srgbClr val="895D1D">
                      <a:lumMod val="60000"/>
                      <a:lumOff val="40000"/>
                    </a:srgbClr>
                  </a:solidFill>
                  <a:latin typeface="Wingdings" pitchFamily="2" charset="2"/>
                </a:rPr>
                <a:t></a:t>
              </a:r>
            </a:p>
          </p:txBody>
        </p:sp>
        <p:cxnSp>
          <p:nvCxnSpPr>
            <p:cNvPr id="17" name="Straight Connector 16"/>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613826380"/>
      </p:ext>
    </p:extLst>
  </p:cSld>
  <p:clrMapOvr>
    <a:masterClrMapping/>
  </p:clrMapOvr>
</p:sldLayout>
</file>

<file path=ppt/slideLayouts/slideLayout27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D7E8ABE8-3B70-4333-B4D3-11BF704745B6}" type="datetimeFigureOut">
              <a:rPr lang="fa-IR" smtClean="0">
                <a:solidFill>
                  <a:srgbClr val="895D1D"/>
                </a:solidFill>
              </a:rPr>
              <a:pPr/>
              <a:t>23/09/1442</a:t>
            </a:fld>
            <a:endParaRPr lang="fa-IR" dirty="0">
              <a:solidFill>
                <a:srgbClr val="895D1D"/>
              </a:solidFill>
            </a:endParaRPr>
          </a:p>
        </p:txBody>
      </p:sp>
      <p:sp>
        <p:nvSpPr>
          <p:cNvPr id="4" name="Footer Placeholder 3"/>
          <p:cNvSpPr>
            <a:spLocks noGrp="1"/>
          </p:cNvSpPr>
          <p:nvPr>
            <p:ph type="ftr" sz="quarter" idx="11"/>
          </p:nvPr>
        </p:nvSpPr>
        <p:spPr/>
        <p:txBody>
          <a:bodyPr/>
          <a:lstStyle/>
          <a:p>
            <a:endParaRPr lang="fa-IR" dirty="0">
              <a:solidFill>
                <a:srgbClr val="895D1D"/>
              </a:solidFill>
            </a:endParaRPr>
          </a:p>
        </p:txBody>
      </p:sp>
      <p:sp>
        <p:nvSpPr>
          <p:cNvPr id="5" name="Slide Number Placeholder 4"/>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grpSp>
        <p:nvGrpSpPr>
          <p:cNvPr id="10" name="Group 9"/>
          <p:cNvGrpSpPr/>
          <p:nvPr/>
        </p:nvGrpSpPr>
        <p:grpSpPr>
          <a:xfrm>
            <a:off x="1172584" y="1392217"/>
            <a:ext cx="6779110" cy="923330"/>
            <a:chOff x="1172584" y="1381459"/>
            <a:chExt cx="6779110" cy="923330"/>
          </a:xfrm>
        </p:grpSpPr>
        <p:sp>
          <p:nvSpPr>
            <p:cNvPr id="14" name="TextBox 13"/>
            <p:cNvSpPr txBox="1"/>
            <p:nvPr/>
          </p:nvSpPr>
          <p:spPr>
            <a:xfrm>
              <a:off x="4147073" y="1381459"/>
              <a:ext cx="877163" cy="923330"/>
            </a:xfrm>
            <a:prstGeom prst="rect">
              <a:avLst/>
            </a:prstGeom>
            <a:noFill/>
          </p:spPr>
          <p:txBody>
            <a:bodyPr wrap="none" rtlCol="0">
              <a:spAutoFit/>
            </a:bodyPr>
            <a:lstStyle/>
            <a:p>
              <a:r>
                <a:rPr lang="en-US" sz="5400" dirty="0">
                  <a:solidFill>
                    <a:srgbClr val="895D1D">
                      <a:lumMod val="60000"/>
                      <a:lumOff val="40000"/>
                    </a:srgbClr>
                  </a:solidFill>
                  <a:latin typeface="Wingdings" pitchFamily="2" charset="2"/>
                </a:rPr>
                <a:t></a:t>
              </a:r>
            </a:p>
          </p:txBody>
        </p:sp>
        <p:cxnSp>
          <p:nvCxnSpPr>
            <p:cNvPr id="15" name="Straight Connector 14"/>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596133305"/>
      </p:ext>
    </p:extLst>
  </p:cSld>
  <p:clrMapOvr>
    <a:masterClrMapping/>
  </p:clrMapOvr>
</p:sldLayout>
</file>

<file path=ppt/slideLayouts/slideLayout27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7E8ABE8-3B70-4333-B4D3-11BF704745B6}" type="datetimeFigureOut">
              <a:rPr lang="fa-IR" smtClean="0">
                <a:solidFill>
                  <a:srgbClr val="895D1D"/>
                </a:solidFill>
              </a:rPr>
              <a:pPr/>
              <a:t>23/09/1442</a:t>
            </a:fld>
            <a:endParaRPr lang="fa-IR" dirty="0">
              <a:solidFill>
                <a:srgbClr val="895D1D"/>
              </a:solidFill>
            </a:endParaRPr>
          </a:p>
        </p:txBody>
      </p:sp>
      <p:sp>
        <p:nvSpPr>
          <p:cNvPr id="3" name="Footer Placeholder 2"/>
          <p:cNvSpPr>
            <a:spLocks noGrp="1"/>
          </p:cNvSpPr>
          <p:nvPr>
            <p:ph type="ftr" sz="quarter" idx="11"/>
          </p:nvPr>
        </p:nvSpPr>
        <p:spPr/>
        <p:txBody>
          <a:bodyPr/>
          <a:lstStyle/>
          <a:p>
            <a:endParaRPr lang="fa-IR" dirty="0">
              <a:solidFill>
                <a:srgbClr val="895D1D"/>
              </a:solidFill>
            </a:endParaRPr>
          </a:p>
        </p:txBody>
      </p:sp>
      <p:sp>
        <p:nvSpPr>
          <p:cNvPr id="4" name="Slide Number Placeholder 3"/>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spTree>
    <p:extLst>
      <p:ext uri="{BB962C8B-B14F-4D97-AF65-F5344CB8AC3E}">
        <p14:creationId xmlns:p14="http://schemas.microsoft.com/office/powerpoint/2010/main" val="2401271652"/>
      </p:ext>
    </p:extLst>
  </p:cSld>
  <p:clrMapOvr>
    <a:masterClrMapping/>
  </p:clrMapOvr>
</p:sldLayout>
</file>

<file path=ppt/slideLayouts/slideLayout27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034579" y="1678195"/>
            <a:ext cx="3422483" cy="1886921"/>
          </a:xfrm>
        </p:spPr>
        <p:txBody>
          <a:bodyPr anchor="b"/>
          <a:lstStyle>
            <a:lvl1pPr algn="l">
              <a:defRPr sz="2800" b="0"/>
            </a:lvl1pPr>
          </a:lstStyle>
          <a:p>
            <a:r>
              <a:rPr lang="en-US" smtClean="0"/>
              <a:t>Click to edit Master title style</a:t>
            </a:r>
            <a:endParaRPr lang="en-US"/>
          </a:p>
        </p:txBody>
      </p:sp>
      <p:sp>
        <p:nvSpPr>
          <p:cNvPr id="3" name="Content Placeholder 2"/>
          <p:cNvSpPr>
            <a:spLocks noGrp="1"/>
          </p:cNvSpPr>
          <p:nvPr>
            <p:ph idx="1"/>
          </p:nvPr>
        </p:nvSpPr>
        <p:spPr>
          <a:xfrm>
            <a:off x="692001" y="559398"/>
            <a:ext cx="4116667" cy="5566765"/>
          </a:xfrm>
        </p:spPr>
        <p:txBody>
          <a:bodyPr anchor="ctr"/>
          <a:lstStyle>
            <a:lvl1pPr>
              <a:defRPr sz="2400"/>
            </a:lvl1pPr>
            <a:lvl2pPr>
              <a:defRPr sz="2200"/>
            </a:lvl2pPr>
            <a:lvl3pPr>
              <a:defRPr sz="2000"/>
            </a:lvl3pPr>
            <a:lvl4pPr>
              <a:defRPr sz="1800"/>
            </a:lvl4pPr>
            <a:lvl5pPr>
              <a:defRPr sz="16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5034579" y="3603812"/>
            <a:ext cx="3411725" cy="2517289"/>
          </a:xfrm>
        </p:spPr>
        <p:txBody>
          <a:bodyPr>
            <a:normAutofit/>
          </a:bodyPr>
          <a:lstStyle>
            <a:lvl1pPr marL="0" indent="0">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7E8ABE8-3B70-4333-B4D3-11BF704745B6}" type="datetimeFigureOut">
              <a:rPr lang="fa-IR" smtClean="0">
                <a:solidFill>
                  <a:srgbClr val="895D1D"/>
                </a:solidFill>
              </a:rPr>
              <a:pPr/>
              <a:t>23/09/1442</a:t>
            </a:fld>
            <a:endParaRPr lang="fa-IR" dirty="0">
              <a:solidFill>
                <a:srgbClr val="895D1D"/>
              </a:solidFill>
            </a:endParaRPr>
          </a:p>
        </p:txBody>
      </p:sp>
      <p:sp>
        <p:nvSpPr>
          <p:cNvPr id="6" name="Footer Placeholder 5"/>
          <p:cNvSpPr>
            <a:spLocks noGrp="1"/>
          </p:cNvSpPr>
          <p:nvPr>
            <p:ph type="ftr" sz="quarter" idx="11"/>
          </p:nvPr>
        </p:nvSpPr>
        <p:spPr/>
        <p:txBody>
          <a:bodyPr/>
          <a:lstStyle/>
          <a:p>
            <a:endParaRPr lang="fa-IR" dirty="0">
              <a:solidFill>
                <a:srgbClr val="895D1D"/>
              </a:solidFill>
            </a:endParaRPr>
          </a:p>
        </p:txBody>
      </p:sp>
      <p:sp>
        <p:nvSpPr>
          <p:cNvPr id="7" name="Slide Number Placeholder 6"/>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spTree>
    <p:extLst>
      <p:ext uri="{BB962C8B-B14F-4D97-AF65-F5344CB8AC3E}">
        <p14:creationId xmlns:p14="http://schemas.microsoft.com/office/powerpoint/2010/main" val="2336832071"/>
      </p:ext>
    </p:extLst>
  </p:cSld>
  <p:clrMapOvr>
    <a:masterClrMapping/>
  </p:clrMapOvr>
</p:sldLayout>
</file>

<file path=ppt/slideLayouts/slideLayout27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731" y="4668818"/>
            <a:ext cx="7767021" cy="644729"/>
          </a:xfrm>
        </p:spPr>
        <p:txBody>
          <a:bodyPr anchor="b"/>
          <a:lstStyle>
            <a:lvl1pPr algn="ctr">
              <a:defRPr sz="2800" b="0"/>
            </a:lvl1pPr>
          </a:lstStyle>
          <a:p>
            <a:r>
              <a:rPr lang="en-US" smtClean="0"/>
              <a:t>Click to edit Master title style</a:t>
            </a:r>
            <a:endParaRPr lang="en-US"/>
          </a:p>
        </p:txBody>
      </p:sp>
      <p:sp>
        <p:nvSpPr>
          <p:cNvPr id="3" name="Picture Placeholder 2"/>
          <p:cNvSpPr>
            <a:spLocks noGrp="1"/>
          </p:cNvSpPr>
          <p:nvPr>
            <p:ph type="pic" idx="1"/>
          </p:nvPr>
        </p:nvSpPr>
        <p:spPr>
          <a:xfrm rot="240000">
            <a:off x="2183792" y="666965"/>
            <a:ext cx="4772156" cy="3598016"/>
          </a:xfrm>
          <a:solidFill>
            <a:srgbClr val="FFFFFF">
              <a:shade val="85000"/>
            </a:srgbClr>
          </a:solidFill>
          <a:ln w="190500" cap="sq">
            <a:solidFill>
              <a:srgbClr val="FFFFFF"/>
            </a:solidFill>
            <a:miter lim="800000"/>
          </a:ln>
          <a:effectLst>
            <a:outerShdw blurRad="65000" dist="50800" dir="12900000" kx="195000" ky="145000" algn="tl" rotWithShape="0">
              <a:srgbClr val="000000">
                <a:alpha val="24000"/>
              </a:srgbClr>
            </a:outerShdw>
          </a:effectLst>
          <a:scene3d>
            <a:camera prst="orthographicFront">
              <a:rot lat="0" lon="0" rev="360000"/>
            </a:camera>
            <a:lightRig rig="twoPt" dir="t">
              <a:rot lat="0" lon="0" rev="7200000"/>
            </a:lightRig>
          </a:scene3d>
          <a:sp3d contourW="12700">
            <a:bevelT w="25400" h="19050"/>
            <a:contourClr>
              <a:srgbClr val="969696"/>
            </a:contourClr>
          </a:sp3d>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688489" y="5324306"/>
            <a:ext cx="7756264" cy="804862"/>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7E8ABE8-3B70-4333-B4D3-11BF704745B6}" type="datetimeFigureOut">
              <a:rPr lang="fa-IR" smtClean="0">
                <a:solidFill>
                  <a:srgbClr val="895D1D"/>
                </a:solidFill>
              </a:rPr>
              <a:pPr/>
              <a:t>23/09/1442</a:t>
            </a:fld>
            <a:endParaRPr lang="fa-IR" dirty="0">
              <a:solidFill>
                <a:srgbClr val="895D1D"/>
              </a:solidFill>
            </a:endParaRPr>
          </a:p>
        </p:txBody>
      </p:sp>
      <p:sp>
        <p:nvSpPr>
          <p:cNvPr id="6" name="Footer Placeholder 5"/>
          <p:cNvSpPr>
            <a:spLocks noGrp="1"/>
          </p:cNvSpPr>
          <p:nvPr>
            <p:ph type="ftr" sz="quarter" idx="11"/>
          </p:nvPr>
        </p:nvSpPr>
        <p:spPr/>
        <p:txBody>
          <a:bodyPr/>
          <a:lstStyle/>
          <a:p>
            <a:endParaRPr lang="fa-IR" dirty="0">
              <a:solidFill>
                <a:srgbClr val="895D1D"/>
              </a:solidFill>
            </a:endParaRPr>
          </a:p>
        </p:txBody>
      </p:sp>
      <p:sp>
        <p:nvSpPr>
          <p:cNvPr id="7" name="Slide Number Placeholder 6"/>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spTree>
    <p:extLst>
      <p:ext uri="{BB962C8B-B14F-4D97-AF65-F5344CB8AC3E}">
        <p14:creationId xmlns:p14="http://schemas.microsoft.com/office/powerpoint/2010/main" val="747904364"/>
      </p:ext>
    </p:extLst>
  </p:cSld>
  <p:clrMapOvr>
    <a:masterClrMapping/>
  </p:clrMapOvr>
</p:sldLayout>
</file>

<file path=ppt/slideLayouts/slideLayout27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nchor="ct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7E8ABE8-3B70-4333-B4D3-11BF704745B6}" type="datetimeFigureOut">
              <a:rPr lang="fa-IR" smtClean="0">
                <a:solidFill>
                  <a:srgbClr val="895D1D"/>
                </a:solidFill>
              </a:rPr>
              <a:pPr/>
              <a:t>23/09/1442</a:t>
            </a:fld>
            <a:endParaRPr lang="fa-IR" dirty="0">
              <a:solidFill>
                <a:srgbClr val="895D1D"/>
              </a:solidFill>
            </a:endParaRPr>
          </a:p>
        </p:txBody>
      </p:sp>
      <p:sp>
        <p:nvSpPr>
          <p:cNvPr id="5" name="Footer Placeholder 4"/>
          <p:cNvSpPr>
            <a:spLocks noGrp="1"/>
          </p:cNvSpPr>
          <p:nvPr>
            <p:ph type="ftr" sz="quarter" idx="11"/>
          </p:nvPr>
        </p:nvSpPr>
        <p:spPr/>
        <p:txBody>
          <a:bodyPr/>
          <a:lstStyle/>
          <a:p>
            <a:endParaRPr lang="fa-IR" dirty="0">
              <a:solidFill>
                <a:srgbClr val="895D1D"/>
              </a:solidFill>
            </a:endParaRPr>
          </a:p>
        </p:txBody>
      </p:sp>
      <p:sp>
        <p:nvSpPr>
          <p:cNvPr id="6" name="Slide Number Placeholder 5"/>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grpSp>
        <p:nvGrpSpPr>
          <p:cNvPr id="11" name="Group 10"/>
          <p:cNvGrpSpPr/>
          <p:nvPr/>
        </p:nvGrpSpPr>
        <p:grpSpPr>
          <a:xfrm>
            <a:off x="1172584" y="1392217"/>
            <a:ext cx="6779110" cy="923330"/>
            <a:chOff x="1172584" y="1381459"/>
            <a:chExt cx="6779110" cy="923330"/>
          </a:xfrm>
        </p:grpSpPr>
        <p:sp>
          <p:nvSpPr>
            <p:cNvPr id="15" name="TextBox 14"/>
            <p:cNvSpPr txBox="1"/>
            <p:nvPr/>
          </p:nvSpPr>
          <p:spPr>
            <a:xfrm>
              <a:off x="4147073" y="1381459"/>
              <a:ext cx="877163" cy="923330"/>
            </a:xfrm>
            <a:prstGeom prst="rect">
              <a:avLst/>
            </a:prstGeom>
            <a:noFill/>
          </p:spPr>
          <p:txBody>
            <a:bodyPr wrap="none" rtlCol="0">
              <a:spAutoFit/>
            </a:bodyPr>
            <a:lstStyle/>
            <a:p>
              <a:r>
                <a:rPr lang="en-US" sz="5400" dirty="0">
                  <a:solidFill>
                    <a:srgbClr val="895D1D">
                      <a:lumMod val="60000"/>
                      <a:lumOff val="40000"/>
                    </a:srgbClr>
                  </a:solidFill>
                  <a:latin typeface="Wingdings" pitchFamily="2" charset="2"/>
                </a:rPr>
                <a:t></a:t>
              </a:r>
            </a:p>
          </p:txBody>
        </p:sp>
        <p:cxnSp>
          <p:nvCxnSpPr>
            <p:cNvPr id="16" name="Straight Connector 15"/>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410607197"/>
      </p:ext>
    </p:extLst>
  </p:cSld>
  <p:clrMapOvr>
    <a:masterClrMapping/>
  </p:clrMapOvr>
</p:sldLayout>
</file>

<file path=ppt/slideLayouts/slideLayout27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66560" y="559398"/>
            <a:ext cx="1678193" cy="5566765"/>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88488" y="849854"/>
            <a:ext cx="5507917" cy="5023821"/>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7E8ABE8-3B70-4333-B4D3-11BF704745B6}" type="datetimeFigureOut">
              <a:rPr lang="fa-IR" smtClean="0">
                <a:solidFill>
                  <a:srgbClr val="895D1D"/>
                </a:solidFill>
              </a:rPr>
              <a:pPr/>
              <a:t>23/09/1442</a:t>
            </a:fld>
            <a:endParaRPr lang="fa-IR" dirty="0">
              <a:solidFill>
                <a:srgbClr val="895D1D"/>
              </a:solidFill>
            </a:endParaRPr>
          </a:p>
        </p:txBody>
      </p:sp>
      <p:sp>
        <p:nvSpPr>
          <p:cNvPr id="5" name="Footer Placeholder 4"/>
          <p:cNvSpPr>
            <a:spLocks noGrp="1"/>
          </p:cNvSpPr>
          <p:nvPr>
            <p:ph type="ftr" sz="quarter" idx="11"/>
          </p:nvPr>
        </p:nvSpPr>
        <p:spPr/>
        <p:txBody>
          <a:bodyPr/>
          <a:lstStyle/>
          <a:p>
            <a:endParaRPr lang="fa-IR" dirty="0">
              <a:solidFill>
                <a:srgbClr val="895D1D"/>
              </a:solidFill>
            </a:endParaRPr>
          </a:p>
        </p:txBody>
      </p:sp>
      <p:sp>
        <p:nvSpPr>
          <p:cNvPr id="6" name="Slide Number Placeholder 5"/>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grpSp>
        <p:nvGrpSpPr>
          <p:cNvPr id="11" name="Group 10"/>
          <p:cNvGrpSpPr/>
          <p:nvPr/>
        </p:nvGrpSpPr>
        <p:grpSpPr>
          <a:xfrm rot="5400000">
            <a:off x="3909050" y="2880823"/>
            <a:ext cx="5480154" cy="923330"/>
            <a:chOff x="1815339" y="1381459"/>
            <a:chExt cx="5480154" cy="923330"/>
          </a:xfrm>
        </p:grpSpPr>
        <p:sp>
          <p:nvSpPr>
            <p:cNvPr id="12" name="TextBox 11"/>
            <p:cNvSpPr txBox="1"/>
            <p:nvPr/>
          </p:nvSpPr>
          <p:spPr>
            <a:xfrm>
              <a:off x="4147073" y="1381459"/>
              <a:ext cx="877163" cy="923330"/>
            </a:xfrm>
            <a:prstGeom prst="rect">
              <a:avLst/>
            </a:prstGeom>
            <a:noFill/>
          </p:spPr>
          <p:txBody>
            <a:bodyPr wrap="none" rtlCol="0">
              <a:spAutoFit/>
            </a:bodyPr>
            <a:lstStyle/>
            <a:p>
              <a:r>
                <a:rPr lang="en-US" sz="5400" dirty="0">
                  <a:solidFill>
                    <a:srgbClr val="895D1D">
                      <a:lumMod val="60000"/>
                      <a:lumOff val="40000"/>
                    </a:srgbClr>
                  </a:solidFill>
                  <a:latin typeface="Wingdings" pitchFamily="2" charset="2"/>
                </a:rPr>
                <a:t></a:t>
              </a:r>
            </a:p>
          </p:txBody>
        </p:sp>
        <p:cxnSp>
          <p:nvCxnSpPr>
            <p:cNvPr id="13" name="Straight Connector 12"/>
            <p:cNvCxnSpPr/>
            <p:nvPr/>
          </p:nvCxnSpPr>
          <p:spPr>
            <a:xfrm flipH="1" flipV="1">
              <a:off x="1815339" y="1924709"/>
              <a:ext cx="2468880" cy="2505"/>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rot="10800000">
              <a:off x="4826613" y="1927417"/>
              <a:ext cx="2468880"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293508561"/>
      </p:ext>
    </p:extLst>
  </p:cSld>
  <p:clrMapOvr>
    <a:masterClrMapping/>
  </p:clrMapOvr>
</p:sldLayout>
</file>

<file path=ppt/slideLayouts/slideLayout276.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3">
        <a:schemeClr val="bg2"/>
      </p:bgRef>
    </p:bg>
    <p:spTree>
      <p:nvGrpSpPr>
        <p:cNvPr id="1" name=""/>
        <p:cNvGrpSpPr/>
        <p:nvPr/>
      </p:nvGrpSpPr>
      <p:grpSpPr>
        <a:xfrm>
          <a:off x="0" y="0"/>
          <a:ext cx="0" cy="0"/>
          <a:chOff x="0" y="0"/>
          <a:chExt cx="0" cy="0"/>
        </a:xfrm>
      </p:grpSpPr>
      <p:pic>
        <p:nvPicPr>
          <p:cNvPr id="7" name="Picture 6" descr="CoverOverlay.png"/>
          <p:cNvPicPr>
            <a:picLocks noChangeAspect="1"/>
          </p:cNvPicPr>
          <p:nvPr/>
        </p:nvPicPr>
        <p:blipFill>
          <a:blip r:embed="rId2" cstate="print"/>
          <a:stretch>
            <a:fillRect/>
          </a:stretch>
        </p:blipFill>
        <p:spPr>
          <a:xfrm>
            <a:off x="0" y="0"/>
            <a:ext cx="9144000" cy="6858000"/>
          </a:xfrm>
          <a:prstGeom prst="rect">
            <a:avLst/>
          </a:prstGeom>
        </p:spPr>
      </p:pic>
      <p:sp>
        <p:nvSpPr>
          <p:cNvPr id="4" name="Date Placeholder 3"/>
          <p:cNvSpPr>
            <a:spLocks noGrp="1"/>
          </p:cNvSpPr>
          <p:nvPr>
            <p:ph type="dt" sz="half" idx="10"/>
          </p:nvPr>
        </p:nvSpPr>
        <p:spPr/>
        <p:txBody>
          <a:bodyPr/>
          <a:lstStyle>
            <a:lvl1pPr>
              <a:defRPr>
                <a:solidFill>
                  <a:schemeClr val="tx2"/>
                </a:solidFill>
              </a:defRPr>
            </a:lvl1pPr>
          </a:lstStyle>
          <a:p>
            <a:fld id="{D7E8ABE8-3B70-4333-B4D3-11BF704745B6}" type="datetimeFigureOut">
              <a:rPr lang="fa-IR" smtClean="0">
                <a:solidFill>
                  <a:srgbClr val="ECE9C6"/>
                </a:solidFill>
              </a:rPr>
              <a:pPr/>
              <a:t>23/09/1442</a:t>
            </a:fld>
            <a:endParaRPr lang="fa-IR" dirty="0">
              <a:solidFill>
                <a:srgbClr val="ECE9C6"/>
              </a:solidFill>
            </a:endParaRPr>
          </a:p>
        </p:txBody>
      </p:sp>
      <p:sp>
        <p:nvSpPr>
          <p:cNvPr id="5" name="Footer Placeholder 4"/>
          <p:cNvSpPr>
            <a:spLocks noGrp="1"/>
          </p:cNvSpPr>
          <p:nvPr>
            <p:ph type="ftr" sz="quarter" idx="11"/>
          </p:nvPr>
        </p:nvSpPr>
        <p:spPr/>
        <p:txBody>
          <a:bodyPr/>
          <a:lstStyle>
            <a:lvl1pPr>
              <a:defRPr>
                <a:solidFill>
                  <a:schemeClr val="tx2"/>
                </a:solidFill>
              </a:defRPr>
            </a:lvl1pPr>
          </a:lstStyle>
          <a:p>
            <a:endParaRPr lang="fa-IR" dirty="0">
              <a:solidFill>
                <a:srgbClr val="ECE9C6"/>
              </a:solidFill>
            </a:endParaRPr>
          </a:p>
        </p:txBody>
      </p:sp>
      <p:sp>
        <p:nvSpPr>
          <p:cNvPr id="6" name="Slide Number Placeholder 5"/>
          <p:cNvSpPr>
            <a:spLocks noGrp="1"/>
          </p:cNvSpPr>
          <p:nvPr>
            <p:ph type="sldNum" sz="quarter" idx="12"/>
          </p:nvPr>
        </p:nvSpPr>
        <p:spPr/>
        <p:txBody>
          <a:bodyPr/>
          <a:lstStyle>
            <a:lvl1pPr>
              <a:defRPr>
                <a:solidFill>
                  <a:schemeClr val="tx2"/>
                </a:solidFill>
              </a:defRPr>
            </a:lvl1pPr>
          </a:lstStyle>
          <a:p>
            <a:fld id="{858DA87A-3E35-46CE-9A7B-EEA76CC62240}" type="slidenum">
              <a:rPr lang="fa-IR" smtClean="0">
                <a:solidFill>
                  <a:srgbClr val="ECE9C6"/>
                </a:solidFill>
              </a:rPr>
              <a:pPr/>
              <a:t>‹#›</a:t>
            </a:fld>
            <a:endParaRPr lang="fa-IR" dirty="0">
              <a:solidFill>
                <a:srgbClr val="ECE9C6"/>
              </a:solidFill>
            </a:endParaRPr>
          </a:p>
        </p:txBody>
      </p:sp>
      <p:grpSp>
        <p:nvGrpSpPr>
          <p:cNvPr id="8" name="Group 7"/>
          <p:cNvGrpSpPr/>
          <p:nvPr/>
        </p:nvGrpSpPr>
        <p:grpSpPr>
          <a:xfrm>
            <a:off x="1194101" y="2887530"/>
            <a:ext cx="6779110" cy="923330"/>
            <a:chOff x="1172584" y="1381459"/>
            <a:chExt cx="6779110" cy="923330"/>
          </a:xfrm>
          <a:effectLst>
            <a:outerShdw blurRad="38100" dist="12700" dir="16200000" rotWithShape="0">
              <a:prstClr val="black">
                <a:alpha val="30000"/>
              </a:prstClr>
            </a:outerShdw>
          </a:effectLst>
        </p:grpSpPr>
        <p:sp>
          <p:nvSpPr>
            <p:cNvPr id="9" name="TextBox 8"/>
            <p:cNvSpPr txBox="1"/>
            <p:nvPr/>
          </p:nvSpPr>
          <p:spPr>
            <a:xfrm>
              <a:off x="4147073" y="1381459"/>
              <a:ext cx="877163" cy="923330"/>
            </a:xfrm>
            <a:prstGeom prst="rect">
              <a:avLst/>
            </a:prstGeom>
            <a:noFill/>
          </p:spPr>
          <p:txBody>
            <a:bodyPr wrap="none" rtlCol="0">
              <a:spAutoFit/>
            </a:bodyPr>
            <a:lstStyle/>
            <a:p>
              <a:r>
                <a:rPr lang="en-US" sz="5400" dirty="0">
                  <a:ln w="3175">
                    <a:solidFill>
                      <a:srgbClr val="ECE9C6">
                        <a:alpha val="60000"/>
                      </a:srgbClr>
                    </a:solidFill>
                  </a:ln>
                  <a:solidFill>
                    <a:srgbClr val="ECE9C6">
                      <a:lumMod val="90000"/>
                    </a:srgbClr>
                  </a:solidFill>
                  <a:effectLst>
                    <a:outerShdw blurRad="34925" dist="12700" dir="14400000" algn="ctr" rotWithShape="0">
                      <a:srgbClr val="000000">
                        <a:alpha val="21000"/>
                      </a:srgbClr>
                    </a:outerShdw>
                  </a:effectLst>
                  <a:latin typeface="Wingdings" pitchFamily="2" charset="2"/>
                </a:rPr>
                <a:t></a:t>
              </a:r>
            </a:p>
          </p:txBody>
        </p:sp>
        <p:cxnSp>
          <p:nvCxnSpPr>
            <p:cNvPr id="10" name="Straight Connector 9"/>
            <p:cNvCxnSpPr/>
            <p:nvPr/>
          </p:nvCxnSpPr>
          <p:spPr>
            <a:xfrm rot="10800000">
              <a:off x="1172584" y="1925620"/>
              <a:ext cx="3119718" cy="1588"/>
            </a:xfrm>
            <a:prstGeom prst="line">
              <a:avLst/>
            </a:prstGeom>
            <a:ln>
              <a:solidFill>
                <a:schemeClr val="tx2">
                  <a:lumMod val="90000"/>
                </a:schemeClr>
              </a:solidFill>
            </a:ln>
            <a:effectLst/>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rot="10800000">
              <a:off x="4831976" y="1922930"/>
              <a:ext cx="3119718" cy="1588"/>
            </a:xfrm>
            <a:prstGeom prst="line">
              <a:avLst/>
            </a:prstGeom>
            <a:ln>
              <a:solidFill>
                <a:schemeClr val="tx2">
                  <a:lumMod val="90000"/>
                </a:schemeClr>
              </a:solidFill>
            </a:ln>
            <a:effectLst/>
          </p:spPr>
          <p:style>
            <a:lnRef idx="1">
              <a:schemeClr val="accent1"/>
            </a:lnRef>
            <a:fillRef idx="0">
              <a:schemeClr val="accent1"/>
            </a:fillRef>
            <a:effectRef idx="0">
              <a:schemeClr val="accent1"/>
            </a:effectRef>
            <a:fontRef idx="minor">
              <a:schemeClr val="tx1"/>
            </a:fontRef>
          </p:style>
        </p:cxnSp>
      </p:grpSp>
      <p:sp>
        <p:nvSpPr>
          <p:cNvPr id="2" name="Title 1"/>
          <p:cNvSpPr>
            <a:spLocks noGrp="1"/>
          </p:cNvSpPr>
          <p:nvPr>
            <p:ph type="ctrTitle"/>
          </p:nvPr>
        </p:nvSpPr>
        <p:spPr>
          <a:xfrm>
            <a:off x="1183341" y="1387737"/>
            <a:ext cx="6777318" cy="1731982"/>
          </a:xfrm>
        </p:spPr>
        <p:txBody>
          <a:bodyPr anchor="b"/>
          <a:lstStyle>
            <a:lvl1pPr>
              <a:defRPr>
                <a:ln w="3175">
                  <a:solidFill>
                    <a:schemeClr val="tx1">
                      <a:alpha val="65000"/>
                    </a:schemeClr>
                  </a:solidFill>
                </a:ln>
                <a:solidFill>
                  <a:schemeClr val="tx1"/>
                </a:solidFill>
                <a:effectLst>
                  <a:outerShdw blurRad="25400" dist="12700" dir="14220000" rotWithShape="0">
                    <a:prstClr val="black">
                      <a:alpha val="50000"/>
                    </a:prstClr>
                  </a:outerShdw>
                </a:effectLst>
              </a:defRPr>
            </a:lvl1pPr>
          </a:lstStyle>
          <a:p>
            <a:r>
              <a:rPr lang="en-US" smtClean="0"/>
              <a:t>Click to edit Master title style</a:t>
            </a:r>
            <a:endParaRPr lang="en-US" dirty="0"/>
          </a:p>
        </p:txBody>
      </p:sp>
      <p:sp>
        <p:nvSpPr>
          <p:cNvPr id="3" name="Subtitle 2"/>
          <p:cNvSpPr>
            <a:spLocks noGrp="1"/>
          </p:cNvSpPr>
          <p:nvPr>
            <p:ph type="subTitle" idx="1"/>
          </p:nvPr>
        </p:nvSpPr>
        <p:spPr>
          <a:xfrm>
            <a:off x="1371600" y="3767862"/>
            <a:ext cx="6400800" cy="1752600"/>
          </a:xfrm>
        </p:spPr>
        <p:txBody>
          <a:bodyPr/>
          <a:lstStyle>
            <a:lvl1pPr marL="0" indent="0" algn="ctr">
              <a:buNone/>
              <a:defRPr>
                <a:solidFill>
                  <a:schemeClr val="tx1"/>
                </a:solidFill>
                <a:effectLst>
                  <a:outerShdw blurRad="34925" dist="12700" dir="14400000" rotWithShape="0">
                    <a:prstClr val="black">
                      <a:alpha val="21000"/>
                    </a:prstClr>
                  </a:outerShdw>
                </a:effectLs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Tree>
    <p:extLst>
      <p:ext uri="{BB962C8B-B14F-4D97-AF65-F5344CB8AC3E}">
        <p14:creationId xmlns:p14="http://schemas.microsoft.com/office/powerpoint/2010/main" val="3391712344"/>
      </p:ext>
    </p:extLst>
  </p:cSld>
  <p:clrMapOvr>
    <a:overrideClrMapping bg1="dk1" tx1="lt1" bg2="dk2" tx2="lt2" accent1="accent1" accent2="accent2" accent3="accent3" accent4="accent4" accent5="accent5" accent6="accent6" hlink="hlink" folHlink="folHlink"/>
  </p:clrMapOvr>
</p:sldLayout>
</file>

<file path=ppt/slideLayouts/slideLayout277.xml><?xml version="1.0" encoding="utf-8"?>
<p:sldLayout xmlns:a="http://schemas.openxmlformats.org/drawingml/2006/main" xmlns:r="http://schemas.openxmlformats.org/officeDocument/2006/relationships" xmlns:p="http://schemas.openxmlformats.org/presentationml/2006/main" type="obj" preserve="1">
  <p:cSld name="Title and Content">
    <p:bg>
      <p:bgRef idx="1002">
        <a:schemeClr val="bg1"/>
      </p:bgRef>
    </p:bg>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7E8ABE8-3B70-4333-B4D3-11BF704745B6}" type="datetimeFigureOut">
              <a:rPr lang="fa-IR" smtClean="0">
                <a:solidFill>
                  <a:srgbClr val="895D1D"/>
                </a:solidFill>
              </a:rPr>
              <a:pPr/>
              <a:t>23/09/1442</a:t>
            </a:fld>
            <a:endParaRPr lang="fa-IR" dirty="0">
              <a:solidFill>
                <a:srgbClr val="895D1D"/>
              </a:solidFill>
            </a:endParaRPr>
          </a:p>
        </p:txBody>
      </p:sp>
      <p:sp>
        <p:nvSpPr>
          <p:cNvPr id="5" name="Footer Placeholder 4"/>
          <p:cNvSpPr>
            <a:spLocks noGrp="1"/>
          </p:cNvSpPr>
          <p:nvPr>
            <p:ph type="ftr" sz="quarter" idx="11"/>
          </p:nvPr>
        </p:nvSpPr>
        <p:spPr/>
        <p:txBody>
          <a:bodyPr/>
          <a:lstStyle/>
          <a:p>
            <a:endParaRPr lang="fa-IR" dirty="0">
              <a:solidFill>
                <a:srgbClr val="895D1D"/>
              </a:solidFill>
            </a:endParaRPr>
          </a:p>
        </p:txBody>
      </p:sp>
      <p:sp>
        <p:nvSpPr>
          <p:cNvPr id="6" name="Slide Number Placeholder 5"/>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sp>
        <p:nvSpPr>
          <p:cNvPr id="11" name="Title 10"/>
          <p:cNvSpPr>
            <a:spLocks noGrp="1"/>
          </p:cNvSpPr>
          <p:nvPr>
            <p:ph type="title"/>
          </p:nvPr>
        </p:nvSpPr>
        <p:spPr/>
        <p:txBody>
          <a:bodyPr/>
          <a:lstStyle/>
          <a:p>
            <a:r>
              <a:rPr lang="en-US" smtClean="0"/>
              <a:t>Click to edit Master title style</a:t>
            </a:r>
            <a:endParaRPr lang="en-US"/>
          </a:p>
        </p:txBody>
      </p:sp>
      <p:grpSp>
        <p:nvGrpSpPr>
          <p:cNvPr id="12" name="Group 11"/>
          <p:cNvGrpSpPr/>
          <p:nvPr/>
        </p:nvGrpSpPr>
        <p:grpSpPr>
          <a:xfrm>
            <a:off x="1172584" y="1392217"/>
            <a:ext cx="6779110" cy="923330"/>
            <a:chOff x="1172584" y="1381459"/>
            <a:chExt cx="6779110" cy="923330"/>
          </a:xfrm>
        </p:grpSpPr>
        <p:sp>
          <p:nvSpPr>
            <p:cNvPr id="13" name="TextBox 12"/>
            <p:cNvSpPr txBox="1"/>
            <p:nvPr/>
          </p:nvSpPr>
          <p:spPr>
            <a:xfrm>
              <a:off x="4147073" y="1381459"/>
              <a:ext cx="877163" cy="923330"/>
            </a:xfrm>
            <a:prstGeom prst="rect">
              <a:avLst/>
            </a:prstGeom>
            <a:noFill/>
          </p:spPr>
          <p:txBody>
            <a:bodyPr wrap="none" rtlCol="0">
              <a:spAutoFit/>
            </a:bodyPr>
            <a:lstStyle/>
            <a:p>
              <a:r>
                <a:rPr lang="en-US" sz="5400" dirty="0">
                  <a:solidFill>
                    <a:srgbClr val="895D1D">
                      <a:lumMod val="60000"/>
                      <a:lumOff val="40000"/>
                    </a:srgbClr>
                  </a:solidFill>
                  <a:latin typeface="Wingdings" pitchFamily="2" charset="2"/>
                </a:rPr>
                <a:t></a:t>
              </a:r>
            </a:p>
          </p:txBody>
        </p:sp>
        <p:cxnSp>
          <p:nvCxnSpPr>
            <p:cNvPr id="14" name="Straight Connector 13"/>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661913460"/>
      </p:ext>
    </p:extLst>
  </p:cSld>
  <p:clrMapOvr>
    <a:overrideClrMapping bg1="lt1" tx1="dk1" bg2="lt2" tx2="dk2" accent1="accent1" accent2="accent2" accent3="accent3" accent4="accent4" accent5="accent5" accent6="accent6" hlink="hlink" folHlink="folHlink"/>
  </p:clrMapOvr>
</p:sldLayout>
</file>

<file path=ppt/slideLayouts/slideLayout278.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2"/>
      </p:bgRef>
    </p:bg>
    <p:spTree>
      <p:nvGrpSpPr>
        <p:cNvPr id="1" name=""/>
        <p:cNvGrpSpPr/>
        <p:nvPr/>
      </p:nvGrpSpPr>
      <p:grpSpPr>
        <a:xfrm>
          <a:off x="0" y="0"/>
          <a:ext cx="0" cy="0"/>
          <a:chOff x="0" y="0"/>
          <a:chExt cx="0" cy="0"/>
        </a:xfrm>
      </p:grpSpPr>
      <p:pic>
        <p:nvPicPr>
          <p:cNvPr id="12" name="Picture 11" descr="CoverOverlay.png"/>
          <p:cNvPicPr>
            <a:picLocks noChangeAspect="1"/>
          </p:cNvPicPr>
          <p:nvPr/>
        </p:nvPicPr>
        <p:blipFill>
          <a:blip r:embed="rId2" cstate="print">
            <a:lum/>
          </a:blip>
          <a:stretch>
            <a:fillRect/>
          </a:stretch>
        </p:blipFill>
        <p:spPr>
          <a:xfrm>
            <a:off x="0" y="0"/>
            <a:ext cx="9144000" cy="6858000"/>
          </a:xfrm>
          <a:prstGeom prst="rect">
            <a:avLst/>
          </a:prstGeom>
        </p:spPr>
      </p:pic>
      <p:grpSp>
        <p:nvGrpSpPr>
          <p:cNvPr id="7" name="Group 7"/>
          <p:cNvGrpSpPr/>
          <p:nvPr/>
        </p:nvGrpSpPr>
        <p:grpSpPr>
          <a:xfrm>
            <a:off x="1172584" y="2887579"/>
            <a:ext cx="6779110" cy="923330"/>
            <a:chOff x="1172584" y="1381459"/>
            <a:chExt cx="6779110" cy="923330"/>
          </a:xfrm>
        </p:grpSpPr>
        <p:sp>
          <p:nvSpPr>
            <p:cNvPr id="9" name="TextBox 8"/>
            <p:cNvSpPr txBox="1"/>
            <p:nvPr/>
          </p:nvSpPr>
          <p:spPr>
            <a:xfrm>
              <a:off x="4147073" y="1381459"/>
              <a:ext cx="877163" cy="923330"/>
            </a:xfrm>
            <a:prstGeom prst="rect">
              <a:avLst/>
            </a:prstGeom>
            <a:noFill/>
          </p:spPr>
          <p:txBody>
            <a:bodyPr wrap="none" rtlCol="0">
              <a:spAutoFit/>
            </a:bodyPr>
            <a:lstStyle/>
            <a:p>
              <a:r>
                <a:rPr lang="en-US" sz="5400" dirty="0">
                  <a:solidFill>
                    <a:srgbClr val="895D1D">
                      <a:lumMod val="60000"/>
                      <a:lumOff val="40000"/>
                    </a:srgbClr>
                  </a:solidFill>
                  <a:latin typeface="Wingdings" pitchFamily="2" charset="2"/>
                </a:rPr>
                <a:t></a:t>
              </a:r>
            </a:p>
          </p:txBody>
        </p:sp>
        <p:cxnSp>
          <p:nvCxnSpPr>
            <p:cNvPr id="10" name="Straight Connector 9"/>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rot="10800000">
              <a:off x="4831976" y="1927412"/>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
        <p:nvSpPr>
          <p:cNvPr id="2" name="Title 1"/>
          <p:cNvSpPr>
            <a:spLocks noGrp="1"/>
          </p:cNvSpPr>
          <p:nvPr>
            <p:ph type="title"/>
          </p:nvPr>
        </p:nvSpPr>
        <p:spPr>
          <a:xfrm>
            <a:off x="690040" y="1204857"/>
            <a:ext cx="7754713" cy="1910716"/>
          </a:xfrm>
        </p:spPr>
        <p:txBody>
          <a:bodyPr anchor="b"/>
          <a:lstStyle>
            <a:lvl1pPr algn="ctr">
              <a:defRPr sz="5400" b="0" cap="none" baseline="0">
                <a:solidFill>
                  <a:schemeClr val="tx2"/>
                </a:solidFill>
              </a:defRPr>
            </a:lvl1pPr>
          </a:lstStyle>
          <a:p>
            <a:r>
              <a:rPr lang="en-US" smtClean="0"/>
              <a:t>Click to edit Master title style</a:t>
            </a:r>
            <a:endParaRPr lang="en-US" dirty="0"/>
          </a:p>
        </p:txBody>
      </p:sp>
      <p:sp>
        <p:nvSpPr>
          <p:cNvPr id="3" name="Text Placeholder 2"/>
          <p:cNvSpPr>
            <a:spLocks noGrp="1"/>
          </p:cNvSpPr>
          <p:nvPr>
            <p:ph type="body" idx="1"/>
          </p:nvPr>
        </p:nvSpPr>
        <p:spPr>
          <a:xfrm>
            <a:off x="699248" y="3767316"/>
            <a:ext cx="7734747" cy="1500187"/>
          </a:xfrm>
        </p:spPr>
        <p:txBody>
          <a:bodyPr anchor="t"/>
          <a:lstStyle>
            <a:lvl1pPr marL="0" indent="0" algn="ctr">
              <a:buNone/>
              <a:defRPr sz="20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D7E8ABE8-3B70-4333-B4D3-11BF704745B6}" type="datetimeFigureOut">
              <a:rPr lang="fa-IR" smtClean="0">
                <a:solidFill>
                  <a:srgbClr val="895D1D"/>
                </a:solidFill>
              </a:rPr>
              <a:pPr/>
              <a:t>23/09/1442</a:t>
            </a:fld>
            <a:endParaRPr lang="fa-IR" dirty="0">
              <a:solidFill>
                <a:srgbClr val="895D1D"/>
              </a:solidFill>
            </a:endParaRPr>
          </a:p>
        </p:txBody>
      </p:sp>
      <p:sp>
        <p:nvSpPr>
          <p:cNvPr id="5" name="Footer Placeholder 4"/>
          <p:cNvSpPr>
            <a:spLocks noGrp="1"/>
          </p:cNvSpPr>
          <p:nvPr>
            <p:ph type="ftr" sz="quarter" idx="11"/>
          </p:nvPr>
        </p:nvSpPr>
        <p:spPr/>
        <p:txBody>
          <a:bodyPr/>
          <a:lstStyle/>
          <a:p>
            <a:endParaRPr lang="fa-IR" dirty="0">
              <a:solidFill>
                <a:srgbClr val="895D1D"/>
              </a:solidFill>
            </a:endParaRPr>
          </a:p>
        </p:txBody>
      </p:sp>
      <p:sp>
        <p:nvSpPr>
          <p:cNvPr id="6" name="Slide Number Placeholder 5"/>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spTree>
    <p:extLst>
      <p:ext uri="{BB962C8B-B14F-4D97-AF65-F5344CB8AC3E}">
        <p14:creationId xmlns:p14="http://schemas.microsoft.com/office/powerpoint/2010/main" val="2431486255"/>
      </p:ext>
    </p:extLst>
  </p:cSld>
  <p:clrMapOvr>
    <a:overrideClrMapping bg1="lt1" tx1="dk1" bg2="lt2" tx2="dk2" accent1="accent1" accent2="accent2" accent3="accent3" accent4="accent4" accent5="accent5" accent6="accent6" hlink="hlink" folHlink="folHlink"/>
  </p:clrMapOvr>
</p:sldLayout>
</file>

<file path=ppt/slideLayouts/slideLayout27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D7E8ABE8-3B70-4333-B4D3-11BF704745B6}" type="datetimeFigureOut">
              <a:rPr lang="fa-IR" smtClean="0">
                <a:solidFill>
                  <a:srgbClr val="895D1D"/>
                </a:solidFill>
              </a:rPr>
              <a:pPr/>
              <a:t>23/09/1442</a:t>
            </a:fld>
            <a:endParaRPr lang="fa-IR" dirty="0">
              <a:solidFill>
                <a:srgbClr val="895D1D"/>
              </a:solidFill>
            </a:endParaRPr>
          </a:p>
        </p:txBody>
      </p:sp>
      <p:sp>
        <p:nvSpPr>
          <p:cNvPr id="6" name="Footer Placeholder 5"/>
          <p:cNvSpPr>
            <a:spLocks noGrp="1"/>
          </p:cNvSpPr>
          <p:nvPr>
            <p:ph type="ftr" sz="quarter" idx="11"/>
          </p:nvPr>
        </p:nvSpPr>
        <p:spPr/>
        <p:txBody>
          <a:bodyPr/>
          <a:lstStyle/>
          <a:p>
            <a:endParaRPr lang="fa-IR" dirty="0">
              <a:solidFill>
                <a:srgbClr val="895D1D"/>
              </a:solidFill>
            </a:endParaRPr>
          </a:p>
        </p:txBody>
      </p:sp>
      <p:sp>
        <p:nvSpPr>
          <p:cNvPr id="7" name="Slide Number Placeholder 6"/>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sp>
        <p:nvSpPr>
          <p:cNvPr id="12" name="Title 11"/>
          <p:cNvSpPr>
            <a:spLocks noGrp="1"/>
          </p:cNvSpPr>
          <p:nvPr>
            <p:ph type="title"/>
          </p:nvPr>
        </p:nvSpPr>
        <p:spPr/>
        <p:txBody>
          <a:bodyPr/>
          <a:lstStyle>
            <a:lvl1pPr>
              <a:defRPr>
                <a:solidFill>
                  <a:schemeClr val="tx2"/>
                </a:solidFill>
              </a:defRPr>
            </a:lvl1pPr>
          </a:lstStyle>
          <a:p>
            <a:r>
              <a:rPr lang="en-US" smtClean="0"/>
              <a:t>Click to edit Master title style</a:t>
            </a:r>
            <a:endParaRPr lang="en-US" dirty="0"/>
          </a:p>
        </p:txBody>
      </p:sp>
      <p:grpSp>
        <p:nvGrpSpPr>
          <p:cNvPr id="13" name="Group 12"/>
          <p:cNvGrpSpPr/>
          <p:nvPr/>
        </p:nvGrpSpPr>
        <p:grpSpPr>
          <a:xfrm>
            <a:off x="1172584" y="1392217"/>
            <a:ext cx="6779110" cy="923330"/>
            <a:chOff x="1172584" y="1381459"/>
            <a:chExt cx="6779110" cy="923330"/>
          </a:xfrm>
        </p:grpSpPr>
        <p:sp>
          <p:nvSpPr>
            <p:cNvPr id="14" name="TextBox 13"/>
            <p:cNvSpPr txBox="1"/>
            <p:nvPr/>
          </p:nvSpPr>
          <p:spPr>
            <a:xfrm>
              <a:off x="4147073" y="1381459"/>
              <a:ext cx="877163" cy="923330"/>
            </a:xfrm>
            <a:prstGeom prst="rect">
              <a:avLst/>
            </a:prstGeom>
            <a:noFill/>
          </p:spPr>
          <p:txBody>
            <a:bodyPr wrap="none" rtlCol="0">
              <a:spAutoFit/>
            </a:bodyPr>
            <a:lstStyle/>
            <a:p>
              <a:r>
                <a:rPr lang="en-US" sz="5400" dirty="0">
                  <a:solidFill>
                    <a:srgbClr val="895D1D">
                      <a:lumMod val="60000"/>
                      <a:lumOff val="40000"/>
                    </a:srgbClr>
                  </a:solidFill>
                  <a:latin typeface="Wingdings" pitchFamily="2" charset="2"/>
                </a:rPr>
                <a:t></a:t>
              </a:r>
            </a:p>
          </p:txBody>
        </p:sp>
        <p:cxnSp>
          <p:nvCxnSpPr>
            <p:cNvPr id="15" name="Straight Connector 14"/>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
        <p:nvSpPr>
          <p:cNvPr id="8" name="Content Placeholder 7"/>
          <p:cNvSpPr>
            <a:spLocks noGrp="1"/>
          </p:cNvSpPr>
          <p:nvPr>
            <p:ph sz="quarter" idx="13"/>
          </p:nvPr>
        </p:nvSpPr>
        <p:spPr>
          <a:xfrm>
            <a:off x="685800" y="2240280"/>
            <a:ext cx="3803904" cy="3877056"/>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0" name="Content Placeholder 9"/>
          <p:cNvSpPr>
            <a:spLocks noGrp="1"/>
          </p:cNvSpPr>
          <p:nvPr>
            <p:ph sz="quarter" idx="14"/>
          </p:nvPr>
        </p:nvSpPr>
        <p:spPr>
          <a:xfrm>
            <a:off x="4645151" y="2240280"/>
            <a:ext cx="3803904" cy="3877056"/>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061244361"/>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D7E8ABE8-3B70-4333-B4D3-11BF704745B6}" type="datetimeFigureOut">
              <a:rPr lang="fa-IR" smtClean="0">
                <a:solidFill>
                  <a:srgbClr val="895D1D"/>
                </a:solidFill>
              </a:rPr>
              <a:pPr/>
              <a:t>23/09/1442</a:t>
            </a:fld>
            <a:endParaRPr lang="fa-IR" dirty="0">
              <a:solidFill>
                <a:srgbClr val="895D1D"/>
              </a:solidFill>
            </a:endParaRPr>
          </a:p>
        </p:txBody>
      </p:sp>
      <p:sp>
        <p:nvSpPr>
          <p:cNvPr id="4" name="Footer Placeholder 3"/>
          <p:cNvSpPr>
            <a:spLocks noGrp="1"/>
          </p:cNvSpPr>
          <p:nvPr>
            <p:ph type="ftr" sz="quarter" idx="11"/>
          </p:nvPr>
        </p:nvSpPr>
        <p:spPr/>
        <p:txBody>
          <a:bodyPr/>
          <a:lstStyle/>
          <a:p>
            <a:endParaRPr lang="fa-IR" dirty="0">
              <a:solidFill>
                <a:srgbClr val="895D1D"/>
              </a:solidFill>
            </a:endParaRPr>
          </a:p>
        </p:txBody>
      </p:sp>
      <p:sp>
        <p:nvSpPr>
          <p:cNvPr id="5" name="Slide Number Placeholder 4"/>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grpSp>
        <p:nvGrpSpPr>
          <p:cNvPr id="10" name="Group 9"/>
          <p:cNvGrpSpPr/>
          <p:nvPr/>
        </p:nvGrpSpPr>
        <p:grpSpPr>
          <a:xfrm>
            <a:off x="1172584" y="1392217"/>
            <a:ext cx="6779110" cy="923330"/>
            <a:chOff x="1172584" y="1381459"/>
            <a:chExt cx="6779110" cy="923330"/>
          </a:xfrm>
        </p:grpSpPr>
        <p:sp>
          <p:nvSpPr>
            <p:cNvPr id="14" name="TextBox 13"/>
            <p:cNvSpPr txBox="1"/>
            <p:nvPr/>
          </p:nvSpPr>
          <p:spPr>
            <a:xfrm>
              <a:off x="4147073" y="1381459"/>
              <a:ext cx="877163" cy="923330"/>
            </a:xfrm>
            <a:prstGeom prst="rect">
              <a:avLst/>
            </a:prstGeom>
            <a:noFill/>
          </p:spPr>
          <p:txBody>
            <a:bodyPr wrap="none" rtlCol="0">
              <a:spAutoFit/>
            </a:bodyPr>
            <a:lstStyle/>
            <a:p>
              <a:r>
                <a:rPr lang="en-US" sz="5400" dirty="0">
                  <a:solidFill>
                    <a:srgbClr val="895D1D">
                      <a:lumMod val="60000"/>
                      <a:lumOff val="40000"/>
                    </a:srgbClr>
                  </a:solidFill>
                  <a:latin typeface="Wingdings" pitchFamily="2" charset="2"/>
                </a:rPr>
                <a:t></a:t>
              </a:r>
            </a:p>
          </p:txBody>
        </p:sp>
        <p:cxnSp>
          <p:nvCxnSpPr>
            <p:cNvPr id="15" name="Straight Connector 14"/>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255394775"/>
      </p:ext>
    </p:extLst>
  </p:cSld>
  <p:clrMapOvr>
    <a:masterClrMapping/>
  </p:clrMapOvr>
</p:sldLayout>
</file>

<file path=ppt/slideLayouts/slideLayout28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1051560" y="2240280"/>
            <a:ext cx="3442446" cy="658368"/>
          </a:xfrm>
        </p:spPr>
        <p:txBody>
          <a:bodyPr anchor="b"/>
          <a:lstStyle>
            <a:lvl1pPr marL="0" indent="0" algn="ctr">
              <a:buNone/>
              <a:defRPr sz="2400" b="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88488" y="2947595"/>
            <a:ext cx="3803904" cy="317296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5002306" y="2240280"/>
            <a:ext cx="3447288" cy="658368"/>
          </a:xfrm>
        </p:spPr>
        <p:txBody>
          <a:bodyPr anchor="b"/>
          <a:lstStyle>
            <a:lvl1pPr marL="0" indent="0" algn="ctr">
              <a:buNone/>
              <a:defRPr sz="2400" b="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6" y="2944368"/>
            <a:ext cx="3799728" cy="317296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D7E8ABE8-3B70-4333-B4D3-11BF704745B6}" type="datetimeFigureOut">
              <a:rPr lang="fa-IR" smtClean="0">
                <a:solidFill>
                  <a:srgbClr val="895D1D"/>
                </a:solidFill>
              </a:rPr>
              <a:pPr/>
              <a:t>23/09/1442</a:t>
            </a:fld>
            <a:endParaRPr lang="fa-IR" dirty="0">
              <a:solidFill>
                <a:srgbClr val="895D1D"/>
              </a:solidFill>
            </a:endParaRPr>
          </a:p>
        </p:txBody>
      </p:sp>
      <p:sp>
        <p:nvSpPr>
          <p:cNvPr id="8" name="Footer Placeholder 7"/>
          <p:cNvSpPr>
            <a:spLocks noGrp="1"/>
          </p:cNvSpPr>
          <p:nvPr>
            <p:ph type="ftr" sz="quarter" idx="11"/>
          </p:nvPr>
        </p:nvSpPr>
        <p:spPr/>
        <p:txBody>
          <a:bodyPr/>
          <a:lstStyle/>
          <a:p>
            <a:endParaRPr lang="fa-IR" dirty="0">
              <a:solidFill>
                <a:srgbClr val="895D1D"/>
              </a:solidFill>
            </a:endParaRPr>
          </a:p>
        </p:txBody>
      </p:sp>
      <p:sp>
        <p:nvSpPr>
          <p:cNvPr id="9" name="Slide Number Placeholder 8"/>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grpSp>
        <p:nvGrpSpPr>
          <p:cNvPr id="14" name="Group 13"/>
          <p:cNvGrpSpPr/>
          <p:nvPr/>
        </p:nvGrpSpPr>
        <p:grpSpPr>
          <a:xfrm>
            <a:off x="1172584" y="1392217"/>
            <a:ext cx="6779110" cy="923330"/>
            <a:chOff x="1172584" y="1381459"/>
            <a:chExt cx="6779110" cy="923330"/>
          </a:xfrm>
        </p:grpSpPr>
        <p:sp>
          <p:nvSpPr>
            <p:cNvPr id="16" name="TextBox 15"/>
            <p:cNvSpPr txBox="1"/>
            <p:nvPr/>
          </p:nvSpPr>
          <p:spPr>
            <a:xfrm>
              <a:off x="4147073" y="1381459"/>
              <a:ext cx="877163" cy="923330"/>
            </a:xfrm>
            <a:prstGeom prst="rect">
              <a:avLst/>
            </a:prstGeom>
            <a:noFill/>
          </p:spPr>
          <p:txBody>
            <a:bodyPr wrap="none" rtlCol="0">
              <a:spAutoFit/>
            </a:bodyPr>
            <a:lstStyle/>
            <a:p>
              <a:r>
                <a:rPr lang="en-US" sz="5400" dirty="0">
                  <a:solidFill>
                    <a:srgbClr val="895D1D">
                      <a:lumMod val="60000"/>
                      <a:lumOff val="40000"/>
                    </a:srgbClr>
                  </a:solidFill>
                  <a:latin typeface="Wingdings" pitchFamily="2" charset="2"/>
                </a:rPr>
                <a:t></a:t>
              </a:r>
            </a:p>
          </p:txBody>
        </p:sp>
        <p:cxnSp>
          <p:nvCxnSpPr>
            <p:cNvPr id="17" name="Straight Connector 16"/>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653707476"/>
      </p:ext>
    </p:extLst>
  </p:cSld>
  <p:clrMapOvr>
    <a:masterClrMapping/>
  </p:clrMapOvr>
</p:sldLayout>
</file>

<file path=ppt/slideLayouts/slideLayout28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D7E8ABE8-3B70-4333-B4D3-11BF704745B6}" type="datetimeFigureOut">
              <a:rPr lang="fa-IR" smtClean="0">
                <a:solidFill>
                  <a:srgbClr val="895D1D"/>
                </a:solidFill>
              </a:rPr>
              <a:pPr/>
              <a:t>23/09/1442</a:t>
            </a:fld>
            <a:endParaRPr lang="fa-IR" dirty="0">
              <a:solidFill>
                <a:srgbClr val="895D1D"/>
              </a:solidFill>
            </a:endParaRPr>
          </a:p>
        </p:txBody>
      </p:sp>
      <p:sp>
        <p:nvSpPr>
          <p:cNvPr id="4" name="Footer Placeholder 3"/>
          <p:cNvSpPr>
            <a:spLocks noGrp="1"/>
          </p:cNvSpPr>
          <p:nvPr>
            <p:ph type="ftr" sz="quarter" idx="11"/>
          </p:nvPr>
        </p:nvSpPr>
        <p:spPr/>
        <p:txBody>
          <a:bodyPr/>
          <a:lstStyle/>
          <a:p>
            <a:endParaRPr lang="fa-IR" dirty="0">
              <a:solidFill>
                <a:srgbClr val="895D1D"/>
              </a:solidFill>
            </a:endParaRPr>
          </a:p>
        </p:txBody>
      </p:sp>
      <p:sp>
        <p:nvSpPr>
          <p:cNvPr id="5" name="Slide Number Placeholder 4"/>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grpSp>
        <p:nvGrpSpPr>
          <p:cNvPr id="10" name="Group 9"/>
          <p:cNvGrpSpPr/>
          <p:nvPr/>
        </p:nvGrpSpPr>
        <p:grpSpPr>
          <a:xfrm>
            <a:off x="1172584" y="1392217"/>
            <a:ext cx="6779110" cy="923330"/>
            <a:chOff x="1172584" y="1381459"/>
            <a:chExt cx="6779110" cy="923330"/>
          </a:xfrm>
        </p:grpSpPr>
        <p:sp>
          <p:nvSpPr>
            <p:cNvPr id="14" name="TextBox 13"/>
            <p:cNvSpPr txBox="1"/>
            <p:nvPr/>
          </p:nvSpPr>
          <p:spPr>
            <a:xfrm>
              <a:off x="4147073" y="1381459"/>
              <a:ext cx="877163" cy="923330"/>
            </a:xfrm>
            <a:prstGeom prst="rect">
              <a:avLst/>
            </a:prstGeom>
            <a:noFill/>
          </p:spPr>
          <p:txBody>
            <a:bodyPr wrap="none" rtlCol="0">
              <a:spAutoFit/>
            </a:bodyPr>
            <a:lstStyle/>
            <a:p>
              <a:r>
                <a:rPr lang="en-US" sz="5400" dirty="0">
                  <a:solidFill>
                    <a:srgbClr val="895D1D">
                      <a:lumMod val="60000"/>
                      <a:lumOff val="40000"/>
                    </a:srgbClr>
                  </a:solidFill>
                  <a:latin typeface="Wingdings" pitchFamily="2" charset="2"/>
                </a:rPr>
                <a:t></a:t>
              </a:r>
            </a:p>
          </p:txBody>
        </p:sp>
        <p:cxnSp>
          <p:nvCxnSpPr>
            <p:cNvPr id="15" name="Straight Connector 14"/>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718598110"/>
      </p:ext>
    </p:extLst>
  </p:cSld>
  <p:clrMapOvr>
    <a:masterClrMapping/>
  </p:clrMapOvr>
</p:sldLayout>
</file>

<file path=ppt/slideLayouts/slideLayout28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7E8ABE8-3B70-4333-B4D3-11BF704745B6}" type="datetimeFigureOut">
              <a:rPr lang="fa-IR" smtClean="0">
                <a:solidFill>
                  <a:srgbClr val="895D1D"/>
                </a:solidFill>
              </a:rPr>
              <a:pPr/>
              <a:t>23/09/1442</a:t>
            </a:fld>
            <a:endParaRPr lang="fa-IR" dirty="0">
              <a:solidFill>
                <a:srgbClr val="895D1D"/>
              </a:solidFill>
            </a:endParaRPr>
          </a:p>
        </p:txBody>
      </p:sp>
      <p:sp>
        <p:nvSpPr>
          <p:cNvPr id="3" name="Footer Placeholder 2"/>
          <p:cNvSpPr>
            <a:spLocks noGrp="1"/>
          </p:cNvSpPr>
          <p:nvPr>
            <p:ph type="ftr" sz="quarter" idx="11"/>
          </p:nvPr>
        </p:nvSpPr>
        <p:spPr/>
        <p:txBody>
          <a:bodyPr/>
          <a:lstStyle/>
          <a:p>
            <a:endParaRPr lang="fa-IR" dirty="0">
              <a:solidFill>
                <a:srgbClr val="895D1D"/>
              </a:solidFill>
            </a:endParaRPr>
          </a:p>
        </p:txBody>
      </p:sp>
      <p:sp>
        <p:nvSpPr>
          <p:cNvPr id="4" name="Slide Number Placeholder 3"/>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spTree>
    <p:extLst>
      <p:ext uri="{BB962C8B-B14F-4D97-AF65-F5344CB8AC3E}">
        <p14:creationId xmlns:p14="http://schemas.microsoft.com/office/powerpoint/2010/main" val="2974944194"/>
      </p:ext>
    </p:extLst>
  </p:cSld>
  <p:clrMapOvr>
    <a:masterClrMapping/>
  </p:clrMapOvr>
</p:sldLayout>
</file>

<file path=ppt/slideLayouts/slideLayout28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034579" y="1678195"/>
            <a:ext cx="3422483" cy="1886921"/>
          </a:xfrm>
        </p:spPr>
        <p:txBody>
          <a:bodyPr anchor="b"/>
          <a:lstStyle>
            <a:lvl1pPr algn="l">
              <a:defRPr sz="2800" b="0"/>
            </a:lvl1pPr>
          </a:lstStyle>
          <a:p>
            <a:r>
              <a:rPr lang="en-US" smtClean="0"/>
              <a:t>Click to edit Master title style</a:t>
            </a:r>
            <a:endParaRPr lang="en-US"/>
          </a:p>
        </p:txBody>
      </p:sp>
      <p:sp>
        <p:nvSpPr>
          <p:cNvPr id="3" name="Content Placeholder 2"/>
          <p:cNvSpPr>
            <a:spLocks noGrp="1"/>
          </p:cNvSpPr>
          <p:nvPr>
            <p:ph idx="1"/>
          </p:nvPr>
        </p:nvSpPr>
        <p:spPr>
          <a:xfrm>
            <a:off x="692001" y="559398"/>
            <a:ext cx="4116667" cy="5566765"/>
          </a:xfrm>
        </p:spPr>
        <p:txBody>
          <a:bodyPr anchor="ctr"/>
          <a:lstStyle>
            <a:lvl1pPr>
              <a:defRPr sz="2400"/>
            </a:lvl1pPr>
            <a:lvl2pPr>
              <a:defRPr sz="2200"/>
            </a:lvl2pPr>
            <a:lvl3pPr>
              <a:defRPr sz="2000"/>
            </a:lvl3pPr>
            <a:lvl4pPr>
              <a:defRPr sz="1800"/>
            </a:lvl4pPr>
            <a:lvl5pPr>
              <a:defRPr sz="16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5034579" y="3603812"/>
            <a:ext cx="3411725" cy="2517289"/>
          </a:xfrm>
        </p:spPr>
        <p:txBody>
          <a:bodyPr>
            <a:normAutofit/>
          </a:bodyPr>
          <a:lstStyle>
            <a:lvl1pPr marL="0" indent="0">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7E8ABE8-3B70-4333-B4D3-11BF704745B6}" type="datetimeFigureOut">
              <a:rPr lang="fa-IR" smtClean="0">
                <a:solidFill>
                  <a:srgbClr val="895D1D"/>
                </a:solidFill>
              </a:rPr>
              <a:pPr/>
              <a:t>23/09/1442</a:t>
            </a:fld>
            <a:endParaRPr lang="fa-IR" dirty="0">
              <a:solidFill>
                <a:srgbClr val="895D1D"/>
              </a:solidFill>
            </a:endParaRPr>
          </a:p>
        </p:txBody>
      </p:sp>
      <p:sp>
        <p:nvSpPr>
          <p:cNvPr id="6" name="Footer Placeholder 5"/>
          <p:cNvSpPr>
            <a:spLocks noGrp="1"/>
          </p:cNvSpPr>
          <p:nvPr>
            <p:ph type="ftr" sz="quarter" idx="11"/>
          </p:nvPr>
        </p:nvSpPr>
        <p:spPr/>
        <p:txBody>
          <a:bodyPr/>
          <a:lstStyle/>
          <a:p>
            <a:endParaRPr lang="fa-IR" dirty="0">
              <a:solidFill>
                <a:srgbClr val="895D1D"/>
              </a:solidFill>
            </a:endParaRPr>
          </a:p>
        </p:txBody>
      </p:sp>
      <p:sp>
        <p:nvSpPr>
          <p:cNvPr id="7" name="Slide Number Placeholder 6"/>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spTree>
    <p:extLst>
      <p:ext uri="{BB962C8B-B14F-4D97-AF65-F5344CB8AC3E}">
        <p14:creationId xmlns:p14="http://schemas.microsoft.com/office/powerpoint/2010/main" val="2794351455"/>
      </p:ext>
    </p:extLst>
  </p:cSld>
  <p:clrMapOvr>
    <a:masterClrMapping/>
  </p:clrMapOvr>
</p:sldLayout>
</file>

<file path=ppt/slideLayouts/slideLayout28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731" y="4668818"/>
            <a:ext cx="7767021" cy="644729"/>
          </a:xfrm>
        </p:spPr>
        <p:txBody>
          <a:bodyPr anchor="b"/>
          <a:lstStyle>
            <a:lvl1pPr algn="ctr">
              <a:defRPr sz="2800" b="0"/>
            </a:lvl1pPr>
          </a:lstStyle>
          <a:p>
            <a:r>
              <a:rPr lang="en-US" smtClean="0"/>
              <a:t>Click to edit Master title style</a:t>
            </a:r>
            <a:endParaRPr lang="en-US"/>
          </a:p>
        </p:txBody>
      </p:sp>
      <p:sp>
        <p:nvSpPr>
          <p:cNvPr id="3" name="Picture Placeholder 2"/>
          <p:cNvSpPr>
            <a:spLocks noGrp="1"/>
          </p:cNvSpPr>
          <p:nvPr>
            <p:ph type="pic" idx="1"/>
          </p:nvPr>
        </p:nvSpPr>
        <p:spPr>
          <a:xfrm rot="240000">
            <a:off x="2183792" y="666965"/>
            <a:ext cx="4772156" cy="3598016"/>
          </a:xfrm>
          <a:solidFill>
            <a:srgbClr val="FFFFFF">
              <a:shade val="85000"/>
            </a:srgbClr>
          </a:solidFill>
          <a:ln w="190500" cap="sq">
            <a:solidFill>
              <a:srgbClr val="FFFFFF"/>
            </a:solidFill>
            <a:miter lim="800000"/>
          </a:ln>
          <a:effectLst>
            <a:outerShdw blurRad="65000" dist="50800" dir="12900000" kx="195000" ky="145000" algn="tl" rotWithShape="0">
              <a:srgbClr val="000000">
                <a:alpha val="24000"/>
              </a:srgbClr>
            </a:outerShdw>
          </a:effectLst>
          <a:scene3d>
            <a:camera prst="orthographicFront">
              <a:rot lat="0" lon="0" rev="360000"/>
            </a:camera>
            <a:lightRig rig="twoPt" dir="t">
              <a:rot lat="0" lon="0" rev="7200000"/>
            </a:lightRig>
          </a:scene3d>
          <a:sp3d contourW="12700">
            <a:bevelT w="25400" h="19050"/>
            <a:contourClr>
              <a:srgbClr val="969696"/>
            </a:contourClr>
          </a:sp3d>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688489" y="5324306"/>
            <a:ext cx="7756264" cy="804862"/>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7E8ABE8-3B70-4333-B4D3-11BF704745B6}" type="datetimeFigureOut">
              <a:rPr lang="fa-IR" smtClean="0">
                <a:solidFill>
                  <a:srgbClr val="895D1D"/>
                </a:solidFill>
              </a:rPr>
              <a:pPr/>
              <a:t>23/09/1442</a:t>
            </a:fld>
            <a:endParaRPr lang="fa-IR" dirty="0">
              <a:solidFill>
                <a:srgbClr val="895D1D"/>
              </a:solidFill>
            </a:endParaRPr>
          </a:p>
        </p:txBody>
      </p:sp>
      <p:sp>
        <p:nvSpPr>
          <p:cNvPr id="6" name="Footer Placeholder 5"/>
          <p:cNvSpPr>
            <a:spLocks noGrp="1"/>
          </p:cNvSpPr>
          <p:nvPr>
            <p:ph type="ftr" sz="quarter" idx="11"/>
          </p:nvPr>
        </p:nvSpPr>
        <p:spPr/>
        <p:txBody>
          <a:bodyPr/>
          <a:lstStyle/>
          <a:p>
            <a:endParaRPr lang="fa-IR" dirty="0">
              <a:solidFill>
                <a:srgbClr val="895D1D"/>
              </a:solidFill>
            </a:endParaRPr>
          </a:p>
        </p:txBody>
      </p:sp>
      <p:sp>
        <p:nvSpPr>
          <p:cNvPr id="7" name="Slide Number Placeholder 6"/>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spTree>
    <p:extLst>
      <p:ext uri="{BB962C8B-B14F-4D97-AF65-F5344CB8AC3E}">
        <p14:creationId xmlns:p14="http://schemas.microsoft.com/office/powerpoint/2010/main" val="317469390"/>
      </p:ext>
    </p:extLst>
  </p:cSld>
  <p:clrMapOvr>
    <a:masterClrMapping/>
  </p:clrMapOvr>
</p:sldLayout>
</file>

<file path=ppt/slideLayouts/slideLayout28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nchor="ct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7E8ABE8-3B70-4333-B4D3-11BF704745B6}" type="datetimeFigureOut">
              <a:rPr lang="fa-IR" smtClean="0">
                <a:solidFill>
                  <a:srgbClr val="895D1D"/>
                </a:solidFill>
              </a:rPr>
              <a:pPr/>
              <a:t>23/09/1442</a:t>
            </a:fld>
            <a:endParaRPr lang="fa-IR" dirty="0">
              <a:solidFill>
                <a:srgbClr val="895D1D"/>
              </a:solidFill>
            </a:endParaRPr>
          </a:p>
        </p:txBody>
      </p:sp>
      <p:sp>
        <p:nvSpPr>
          <p:cNvPr id="5" name="Footer Placeholder 4"/>
          <p:cNvSpPr>
            <a:spLocks noGrp="1"/>
          </p:cNvSpPr>
          <p:nvPr>
            <p:ph type="ftr" sz="quarter" idx="11"/>
          </p:nvPr>
        </p:nvSpPr>
        <p:spPr/>
        <p:txBody>
          <a:bodyPr/>
          <a:lstStyle/>
          <a:p>
            <a:endParaRPr lang="fa-IR" dirty="0">
              <a:solidFill>
                <a:srgbClr val="895D1D"/>
              </a:solidFill>
            </a:endParaRPr>
          </a:p>
        </p:txBody>
      </p:sp>
      <p:sp>
        <p:nvSpPr>
          <p:cNvPr id="6" name="Slide Number Placeholder 5"/>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grpSp>
        <p:nvGrpSpPr>
          <p:cNvPr id="11" name="Group 10"/>
          <p:cNvGrpSpPr/>
          <p:nvPr/>
        </p:nvGrpSpPr>
        <p:grpSpPr>
          <a:xfrm>
            <a:off x="1172584" y="1392217"/>
            <a:ext cx="6779110" cy="923330"/>
            <a:chOff x="1172584" y="1381459"/>
            <a:chExt cx="6779110" cy="923330"/>
          </a:xfrm>
        </p:grpSpPr>
        <p:sp>
          <p:nvSpPr>
            <p:cNvPr id="15" name="TextBox 14"/>
            <p:cNvSpPr txBox="1"/>
            <p:nvPr/>
          </p:nvSpPr>
          <p:spPr>
            <a:xfrm>
              <a:off x="4147073" y="1381459"/>
              <a:ext cx="877163" cy="923330"/>
            </a:xfrm>
            <a:prstGeom prst="rect">
              <a:avLst/>
            </a:prstGeom>
            <a:noFill/>
          </p:spPr>
          <p:txBody>
            <a:bodyPr wrap="none" rtlCol="0">
              <a:spAutoFit/>
            </a:bodyPr>
            <a:lstStyle/>
            <a:p>
              <a:r>
                <a:rPr lang="en-US" sz="5400" dirty="0">
                  <a:solidFill>
                    <a:srgbClr val="895D1D">
                      <a:lumMod val="60000"/>
                      <a:lumOff val="40000"/>
                    </a:srgbClr>
                  </a:solidFill>
                  <a:latin typeface="Wingdings" pitchFamily="2" charset="2"/>
                </a:rPr>
                <a:t></a:t>
              </a:r>
            </a:p>
          </p:txBody>
        </p:sp>
        <p:cxnSp>
          <p:nvCxnSpPr>
            <p:cNvPr id="16" name="Straight Connector 15"/>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489975105"/>
      </p:ext>
    </p:extLst>
  </p:cSld>
  <p:clrMapOvr>
    <a:masterClrMapping/>
  </p:clrMapOvr>
</p:sldLayout>
</file>

<file path=ppt/slideLayouts/slideLayout28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66560" y="559398"/>
            <a:ext cx="1678193" cy="5566765"/>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88488" y="849854"/>
            <a:ext cx="5507917" cy="5023821"/>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7E8ABE8-3B70-4333-B4D3-11BF704745B6}" type="datetimeFigureOut">
              <a:rPr lang="fa-IR" smtClean="0">
                <a:solidFill>
                  <a:srgbClr val="895D1D"/>
                </a:solidFill>
              </a:rPr>
              <a:pPr/>
              <a:t>23/09/1442</a:t>
            </a:fld>
            <a:endParaRPr lang="fa-IR" dirty="0">
              <a:solidFill>
                <a:srgbClr val="895D1D"/>
              </a:solidFill>
            </a:endParaRPr>
          </a:p>
        </p:txBody>
      </p:sp>
      <p:sp>
        <p:nvSpPr>
          <p:cNvPr id="5" name="Footer Placeholder 4"/>
          <p:cNvSpPr>
            <a:spLocks noGrp="1"/>
          </p:cNvSpPr>
          <p:nvPr>
            <p:ph type="ftr" sz="quarter" idx="11"/>
          </p:nvPr>
        </p:nvSpPr>
        <p:spPr/>
        <p:txBody>
          <a:bodyPr/>
          <a:lstStyle/>
          <a:p>
            <a:endParaRPr lang="fa-IR" dirty="0">
              <a:solidFill>
                <a:srgbClr val="895D1D"/>
              </a:solidFill>
            </a:endParaRPr>
          </a:p>
        </p:txBody>
      </p:sp>
      <p:sp>
        <p:nvSpPr>
          <p:cNvPr id="6" name="Slide Number Placeholder 5"/>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grpSp>
        <p:nvGrpSpPr>
          <p:cNvPr id="11" name="Group 10"/>
          <p:cNvGrpSpPr/>
          <p:nvPr/>
        </p:nvGrpSpPr>
        <p:grpSpPr>
          <a:xfrm rot="5400000">
            <a:off x="3909050" y="2880823"/>
            <a:ext cx="5480154" cy="923330"/>
            <a:chOff x="1815339" y="1381459"/>
            <a:chExt cx="5480154" cy="923330"/>
          </a:xfrm>
        </p:grpSpPr>
        <p:sp>
          <p:nvSpPr>
            <p:cNvPr id="12" name="TextBox 11"/>
            <p:cNvSpPr txBox="1"/>
            <p:nvPr/>
          </p:nvSpPr>
          <p:spPr>
            <a:xfrm>
              <a:off x="4147073" y="1381459"/>
              <a:ext cx="877163" cy="923330"/>
            </a:xfrm>
            <a:prstGeom prst="rect">
              <a:avLst/>
            </a:prstGeom>
            <a:noFill/>
          </p:spPr>
          <p:txBody>
            <a:bodyPr wrap="none" rtlCol="0">
              <a:spAutoFit/>
            </a:bodyPr>
            <a:lstStyle/>
            <a:p>
              <a:r>
                <a:rPr lang="en-US" sz="5400" dirty="0">
                  <a:solidFill>
                    <a:srgbClr val="895D1D">
                      <a:lumMod val="60000"/>
                      <a:lumOff val="40000"/>
                    </a:srgbClr>
                  </a:solidFill>
                  <a:latin typeface="Wingdings" pitchFamily="2" charset="2"/>
                </a:rPr>
                <a:t></a:t>
              </a:r>
            </a:p>
          </p:txBody>
        </p:sp>
        <p:cxnSp>
          <p:nvCxnSpPr>
            <p:cNvPr id="13" name="Straight Connector 12"/>
            <p:cNvCxnSpPr/>
            <p:nvPr/>
          </p:nvCxnSpPr>
          <p:spPr>
            <a:xfrm flipH="1" flipV="1">
              <a:off x="1815339" y="1924709"/>
              <a:ext cx="2468880" cy="2505"/>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rot="10800000">
              <a:off x="4826613" y="1927417"/>
              <a:ext cx="2468880"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204711396"/>
      </p:ext>
    </p:extLst>
  </p:cSld>
  <p:clrMapOvr>
    <a:masterClrMapping/>
  </p:clrMapOvr>
</p:sldLayout>
</file>

<file path=ppt/slideLayouts/slideLayout287.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3">
        <a:schemeClr val="bg2"/>
      </p:bgRef>
    </p:bg>
    <p:spTree>
      <p:nvGrpSpPr>
        <p:cNvPr id="1" name=""/>
        <p:cNvGrpSpPr/>
        <p:nvPr/>
      </p:nvGrpSpPr>
      <p:grpSpPr>
        <a:xfrm>
          <a:off x="0" y="0"/>
          <a:ext cx="0" cy="0"/>
          <a:chOff x="0" y="0"/>
          <a:chExt cx="0" cy="0"/>
        </a:xfrm>
      </p:grpSpPr>
      <p:pic>
        <p:nvPicPr>
          <p:cNvPr id="7" name="Picture 6" descr="CoverOverlay.png"/>
          <p:cNvPicPr>
            <a:picLocks noChangeAspect="1"/>
          </p:cNvPicPr>
          <p:nvPr/>
        </p:nvPicPr>
        <p:blipFill>
          <a:blip r:embed="rId2" cstate="print"/>
          <a:stretch>
            <a:fillRect/>
          </a:stretch>
        </p:blipFill>
        <p:spPr>
          <a:xfrm>
            <a:off x="0" y="0"/>
            <a:ext cx="9144000" cy="6858000"/>
          </a:xfrm>
          <a:prstGeom prst="rect">
            <a:avLst/>
          </a:prstGeom>
        </p:spPr>
      </p:pic>
      <p:sp>
        <p:nvSpPr>
          <p:cNvPr id="4" name="Date Placeholder 3"/>
          <p:cNvSpPr>
            <a:spLocks noGrp="1"/>
          </p:cNvSpPr>
          <p:nvPr>
            <p:ph type="dt" sz="half" idx="10"/>
          </p:nvPr>
        </p:nvSpPr>
        <p:spPr/>
        <p:txBody>
          <a:bodyPr/>
          <a:lstStyle>
            <a:lvl1pPr>
              <a:defRPr>
                <a:solidFill>
                  <a:schemeClr val="tx2"/>
                </a:solidFill>
              </a:defRPr>
            </a:lvl1pPr>
          </a:lstStyle>
          <a:p>
            <a:fld id="{D7E8ABE8-3B70-4333-B4D3-11BF704745B6}" type="datetimeFigureOut">
              <a:rPr lang="fa-IR" smtClean="0">
                <a:solidFill>
                  <a:srgbClr val="ECE9C6"/>
                </a:solidFill>
              </a:rPr>
              <a:pPr/>
              <a:t>23/09/1442</a:t>
            </a:fld>
            <a:endParaRPr lang="fa-IR" dirty="0">
              <a:solidFill>
                <a:srgbClr val="ECE9C6"/>
              </a:solidFill>
            </a:endParaRPr>
          </a:p>
        </p:txBody>
      </p:sp>
      <p:sp>
        <p:nvSpPr>
          <p:cNvPr id="5" name="Footer Placeholder 4"/>
          <p:cNvSpPr>
            <a:spLocks noGrp="1"/>
          </p:cNvSpPr>
          <p:nvPr>
            <p:ph type="ftr" sz="quarter" idx="11"/>
          </p:nvPr>
        </p:nvSpPr>
        <p:spPr/>
        <p:txBody>
          <a:bodyPr/>
          <a:lstStyle>
            <a:lvl1pPr>
              <a:defRPr>
                <a:solidFill>
                  <a:schemeClr val="tx2"/>
                </a:solidFill>
              </a:defRPr>
            </a:lvl1pPr>
          </a:lstStyle>
          <a:p>
            <a:endParaRPr lang="fa-IR" dirty="0">
              <a:solidFill>
                <a:srgbClr val="ECE9C6"/>
              </a:solidFill>
            </a:endParaRPr>
          </a:p>
        </p:txBody>
      </p:sp>
      <p:sp>
        <p:nvSpPr>
          <p:cNvPr id="6" name="Slide Number Placeholder 5"/>
          <p:cNvSpPr>
            <a:spLocks noGrp="1"/>
          </p:cNvSpPr>
          <p:nvPr>
            <p:ph type="sldNum" sz="quarter" idx="12"/>
          </p:nvPr>
        </p:nvSpPr>
        <p:spPr/>
        <p:txBody>
          <a:bodyPr/>
          <a:lstStyle>
            <a:lvl1pPr>
              <a:defRPr>
                <a:solidFill>
                  <a:schemeClr val="tx2"/>
                </a:solidFill>
              </a:defRPr>
            </a:lvl1pPr>
          </a:lstStyle>
          <a:p>
            <a:fld id="{858DA87A-3E35-46CE-9A7B-EEA76CC62240}" type="slidenum">
              <a:rPr lang="fa-IR" smtClean="0">
                <a:solidFill>
                  <a:srgbClr val="ECE9C6"/>
                </a:solidFill>
              </a:rPr>
              <a:pPr/>
              <a:t>‹#›</a:t>
            </a:fld>
            <a:endParaRPr lang="fa-IR" dirty="0">
              <a:solidFill>
                <a:srgbClr val="ECE9C6"/>
              </a:solidFill>
            </a:endParaRPr>
          </a:p>
        </p:txBody>
      </p:sp>
      <p:grpSp>
        <p:nvGrpSpPr>
          <p:cNvPr id="8" name="Group 7"/>
          <p:cNvGrpSpPr/>
          <p:nvPr/>
        </p:nvGrpSpPr>
        <p:grpSpPr>
          <a:xfrm>
            <a:off x="1194101" y="2887530"/>
            <a:ext cx="6779110" cy="923330"/>
            <a:chOff x="1172584" y="1381459"/>
            <a:chExt cx="6779110" cy="923330"/>
          </a:xfrm>
          <a:effectLst>
            <a:outerShdw blurRad="38100" dist="12700" dir="16200000" rotWithShape="0">
              <a:prstClr val="black">
                <a:alpha val="30000"/>
              </a:prstClr>
            </a:outerShdw>
          </a:effectLst>
        </p:grpSpPr>
        <p:sp>
          <p:nvSpPr>
            <p:cNvPr id="9" name="TextBox 8"/>
            <p:cNvSpPr txBox="1"/>
            <p:nvPr/>
          </p:nvSpPr>
          <p:spPr>
            <a:xfrm>
              <a:off x="4147073" y="1381459"/>
              <a:ext cx="877163" cy="923330"/>
            </a:xfrm>
            <a:prstGeom prst="rect">
              <a:avLst/>
            </a:prstGeom>
            <a:noFill/>
          </p:spPr>
          <p:txBody>
            <a:bodyPr wrap="none" rtlCol="0">
              <a:spAutoFit/>
            </a:bodyPr>
            <a:lstStyle/>
            <a:p>
              <a:r>
                <a:rPr lang="en-US" sz="5400" dirty="0">
                  <a:ln w="3175">
                    <a:solidFill>
                      <a:srgbClr val="ECE9C6">
                        <a:alpha val="60000"/>
                      </a:srgbClr>
                    </a:solidFill>
                  </a:ln>
                  <a:solidFill>
                    <a:srgbClr val="ECE9C6">
                      <a:lumMod val="90000"/>
                    </a:srgbClr>
                  </a:solidFill>
                  <a:effectLst>
                    <a:outerShdw blurRad="34925" dist="12700" dir="14400000" algn="ctr" rotWithShape="0">
                      <a:srgbClr val="000000">
                        <a:alpha val="21000"/>
                      </a:srgbClr>
                    </a:outerShdw>
                  </a:effectLst>
                  <a:latin typeface="Wingdings" pitchFamily="2" charset="2"/>
                </a:rPr>
                <a:t></a:t>
              </a:r>
            </a:p>
          </p:txBody>
        </p:sp>
        <p:cxnSp>
          <p:nvCxnSpPr>
            <p:cNvPr id="10" name="Straight Connector 9"/>
            <p:cNvCxnSpPr/>
            <p:nvPr/>
          </p:nvCxnSpPr>
          <p:spPr>
            <a:xfrm rot="10800000">
              <a:off x="1172584" y="1925620"/>
              <a:ext cx="3119718" cy="1588"/>
            </a:xfrm>
            <a:prstGeom prst="line">
              <a:avLst/>
            </a:prstGeom>
            <a:ln>
              <a:solidFill>
                <a:schemeClr val="tx2">
                  <a:lumMod val="90000"/>
                </a:schemeClr>
              </a:solidFill>
            </a:ln>
            <a:effectLst/>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rot="10800000">
              <a:off x="4831976" y="1922930"/>
              <a:ext cx="3119718" cy="1588"/>
            </a:xfrm>
            <a:prstGeom prst="line">
              <a:avLst/>
            </a:prstGeom>
            <a:ln>
              <a:solidFill>
                <a:schemeClr val="tx2">
                  <a:lumMod val="90000"/>
                </a:schemeClr>
              </a:solidFill>
            </a:ln>
            <a:effectLst/>
          </p:spPr>
          <p:style>
            <a:lnRef idx="1">
              <a:schemeClr val="accent1"/>
            </a:lnRef>
            <a:fillRef idx="0">
              <a:schemeClr val="accent1"/>
            </a:fillRef>
            <a:effectRef idx="0">
              <a:schemeClr val="accent1"/>
            </a:effectRef>
            <a:fontRef idx="minor">
              <a:schemeClr val="tx1"/>
            </a:fontRef>
          </p:style>
        </p:cxnSp>
      </p:grpSp>
      <p:sp>
        <p:nvSpPr>
          <p:cNvPr id="2" name="Title 1"/>
          <p:cNvSpPr>
            <a:spLocks noGrp="1"/>
          </p:cNvSpPr>
          <p:nvPr>
            <p:ph type="ctrTitle"/>
          </p:nvPr>
        </p:nvSpPr>
        <p:spPr>
          <a:xfrm>
            <a:off x="1183341" y="1387737"/>
            <a:ext cx="6777318" cy="1731982"/>
          </a:xfrm>
        </p:spPr>
        <p:txBody>
          <a:bodyPr anchor="b"/>
          <a:lstStyle>
            <a:lvl1pPr>
              <a:defRPr>
                <a:ln w="3175">
                  <a:solidFill>
                    <a:schemeClr val="tx1">
                      <a:alpha val="65000"/>
                    </a:schemeClr>
                  </a:solidFill>
                </a:ln>
                <a:solidFill>
                  <a:schemeClr val="tx1"/>
                </a:solidFill>
                <a:effectLst>
                  <a:outerShdw blurRad="25400" dist="12700" dir="14220000" rotWithShape="0">
                    <a:prstClr val="black">
                      <a:alpha val="50000"/>
                    </a:prstClr>
                  </a:outerShdw>
                </a:effectLst>
              </a:defRPr>
            </a:lvl1pPr>
          </a:lstStyle>
          <a:p>
            <a:r>
              <a:rPr lang="en-US" smtClean="0"/>
              <a:t>Click to edit Master title style</a:t>
            </a:r>
            <a:endParaRPr lang="en-US" dirty="0"/>
          </a:p>
        </p:txBody>
      </p:sp>
      <p:sp>
        <p:nvSpPr>
          <p:cNvPr id="3" name="Subtitle 2"/>
          <p:cNvSpPr>
            <a:spLocks noGrp="1"/>
          </p:cNvSpPr>
          <p:nvPr>
            <p:ph type="subTitle" idx="1"/>
          </p:nvPr>
        </p:nvSpPr>
        <p:spPr>
          <a:xfrm>
            <a:off x="1371600" y="3767862"/>
            <a:ext cx="6400800" cy="1752600"/>
          </a:xfrm>
        </p:spPr>
        <p:txBody>
          <a:bodyPr/>
          <a:lstStyle>
            <a:lvl1pPr marL="0" indent="0" algn="ctr">
              <a:buNone/>
              <a:defRPr>
                <a:solidFill>
                  <a:schemeClr val="tx1"/>
                </a:solidFill>
                <a:effectLst>
                  <a:outerShdw blurRad="34925" dist="12700" dir="14400000" rotWithShape="0">
                    <a:prstClr val="black">
                      <a:alpha val="21000"/>
                    </a:prstClr>
                  </a:outerShdw>
                </a:effectLs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Tree>
    <p:extLst>
      <p:ext uri="{BB962C8B-B14F-4D97-AF65-F5344CB8AC3E}">
        <p14:creationId xmlns:p14="http://schemas.microsoft.com/office/powerpoint/2010/main" val="3387063977"/>
      </p:ext>
    </p:extLst>
  </p:cSld>
  <p:clrMapOvr>
    <a:overrideClrMapping bg1="dk1" tx1="lt1" bg2="dk2" tx2="lt2" accent1="accent1" accent2="accent2" accent3="accent3" accent4="accent4" accent5="accent5" accent6="accent6" hlink="hlink" folHlink="folHlink"/>
  </p:clrMapOvr>
</p:sldLayout>
</file>

<file path=ppt/slideLayouts/slideLayout288.xml><?xml version="1.0" encoding="utf-8"?>
<p:sldLayout xmlns:a="http://schemas.openxmlformats.org/drawingml/2006/main" xmlns:r="http://schemas.openxmlformats.org/officeDocument/2006/relationships" xmlns:p="http://schemas.openxmlformats.org/presentationml/2006/main" type="obj" preserve="1">
  <p:cSld name="Title and Content">
    <p:bg>
      <p:bgRef idx="1002">
        <a:schemeClr val="bg1"/>
      </p:bgRef>
    </p:bg>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7E8ABE8-3B70-4333-B4D3-11BF704745B6}" type="datetimeFigureOut">
              <a:rPr lang="fa-IR" smtClean="0">
                <a:solidFill>
                  <a:srgbClr val="895D1D"/>
                </a:solidFill>
              </a:rPr>
              <a:pPr/>
              <a:t>23/09/1442</a:t>
            </a:fld>
            <a:endParaRPr lang="fa-IR" dirty="0">
              <a:solidFill>
                <a:srgbClr val="895D1D"/>
              </a:solidFill>
            </a:endParaRPr>
          </a:p>
        </p:txBody>
      </p:sp>
      <p:sp>
        <p:nvSpPr>
          <p:cNvPr id="5" name="Footer Placeholder 4"/>
          <p:cNvSpPr>
            <a:spLocks noGrp="1"/>
          </p:cNvSpPr>
          <p:nvPr>
            <p:ph type="ftr" sz="quarter" idx="11"/>
          </p:nvPr>
        </p:nvSpPr>
        <p:spPr/>
        <p:txBody>
          <a:bodyPr/>
          <a:lstStyle/>
          <a:p>
            <a:endParaRPr lang="fa-IR" dirty="0">
              <a:solidFill>
                <a:srgbClr val="895D1D"/>
              </a:solidFill>
            </a:endParaRPr>
          </a:p>
        </p:txBody>
      </p:sp>
      <p:sp>
        <p:nvSpPr>
          <p:cNvPr id="6" name="Slide Number Placeholder 5"/>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sp>
        <p:nvSpPr>
          <p:cNvPr id="11" name="Title 10"/>
          <p:cNvSpPr>
            <a:spLocks noGrp="1"/>
          </p:cNvSpPr>
          <p:nvPr>
            <p:ph type="title"/>
          </p:nvPr>
        </p:nvSpPr>
        <p:spPr/>
        <p:txBody>
          <a:bodyPr/>
          <a:lstStyle/>
          <a:p>
            <a:r>
              <a:rPr lang="en-US" smtClean="0"/>
              <a:t>Click to edit Master title style</a:t>
            </a:r>
            <a:endParaRPr lang="en-US"/>
          </a:p>
        </p:txBody>
      </p:sp>
      <p:grpSp>
        <p:nvGrpSpPr>
          <p:cNvPr id="12" name="Group 11"/>
          <p:cNvGrpSpPr/>
          <p:nvPr/>
        </p:nvGrpSpPr>
        <p:grpSpPr>
          <a:xfrm>
            <a:off x="1172584" y="1392217"/>
            <a:ext cx="6779110" cy="923330"/>
            <a:chOff x="1172584" y="1381459"/>
            <a:chExt cx="6779110" cy="923330"/>
          </a:xfrm>
        </p:grpSpPr>
        <p:sp>
          <p:nvSpPr>
            <p:cNvPr id="13" name="TextBox 12"/>
            <p:cNvSpPr txBox="1"/>
            <p:nvPr/>
          </p:nvSpPr>
          <p:spPr>
            <a:xfrm>
              <a:off x="4147073" y="1381459"/>
              <a:ext cx="877163" cy="923330"/>
            </a:xfrm>
            <a:prstGeom prst="rect">
              <a:avLst/>
            </a:prstGeom>
            <a:noFill/>
          </p:spPr>
          <p:txBody>
            <a:bodyPr wrap="none" rtlCol="0">
              <a:spAutoFit/>
            </a:bodyPr>
            <a:lstStyle/>
            <a:p>
              <a:r>
                <a:rPr lang="en-US" sz="5400" dirty="0">
                  <a:solidFill>
                    <a:srgbClr val="895D1D">
                      <a:lumMod val="60000"/>
                      <a:lumOff val="40000"/>
                    </a:srgbClr>
                  </a:solidFill>
                  <a:latin typeface="Wingdings" pitchFamily="2" charset="2"/>
                </a:rPr>
                <a:t></a:t>
              </a:r>
            </a:p>
          </p:txBody>
        </p:sp>
        <p:cxnSp>
          <p:nvCxnSpPr>
            <p:cNvPr id="14" name="Straight Connector 13"/>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401248154"/>
      </p:ext>
    </p:extLst>
  </p:cSld>
  <p:clrMapOvr>
    <a:overrideClrMapping bg1="lt1" tx1="dk1" bg2="lt2" tx2="dk2" accent1="accent1" accent2="accent2" accent3="accent3" accent4="accent4" accent5="accent5" accent6="accent6" hlink="hlink" folHlink="folHlink"/>
  </p:clrMapOvr>
</p:sldLayout>
</file>

<file path=ppt/slideLayouts/slideLayout289.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2"/>
      </p:bgRef>
    </p:bg>
    <p:spTree>
      <p:nvGrpSpPr>
        <p:cNvPr id="1" name=""/>
        <p:cNvGrpSpPr/>
        <p:nvPr/>
      </p:nvGrpSpPr>
      <p:grpSpPr>
        <a:xfrm>
          <a:off x="0" y="0"/>
          <a:ext cx="0" cy="0"/>
          <a:chOff x="0" y="0"/>
          <a:chExt cx="0" cy="0"/>
        </a:xfrm>
      </p:grpSpPr>
      <p:pic>
        <p:nvPicPr>
          <p:cNvPr id="12" name="Picture 11" descr="CoverOverlay.png"/>
          <p:cNvPicPr>
            <a:picLocks noChangeAspect="1"/>
          </p:cNvPicPr>
          <p:nvPr/>
        </p:nvPicPr>
        <p:blipFill>
          <a:blip r:embed="rId2" cstate="print">
            <a:lum/>
          </a:blip>
          <a:stretch>
            <a:fillRect/>
          </a:stretch>
        </p:blipFill>
        <p:spPr>
          <a:xfrm>
            <a:off x="0" y="0"/>
            <a:ext cx="9144000" cy="6858000"/>
          </a:xfrm>
          <a:prstGeom prst="rect">
            <a:avLst/>
          </a:prstGeom>
        </p:spPr>
      </p:pic>
      <p:grpSp>
        <p:nvGrpSpPr>
          <p:cNvPr id="7" name="Group 7"/>
          <p:cNvGrpSpPr/>
          <p:nvPr/>
        </p:nvGrpSpPr>
        <p:grpSpPr>
          <a:xfrm>
            <a:off x="1172584" y="2887579"/>
            <a:ext cx="6779110" cy="923330"/>
            <a:chOff x="1172584" y="1381459"/>
            <a:chExt cx="6779110" cy="923330"/>
          </a:xfrm>
        </p:grpSpPr>
        <p:sp>
          <p:nvSpPr>
            <p:cNvPr id="9" name="TextBox 8"/>
            <p:cNvSpPr txBox="1"/>
            <p:nvPr/>
          </p:nvSpPr>
          <p:spPr>
            <a:xfrm>
              <a:off x="4147073" y="1381459"/>
              <a:ext cx="877163" cy="923330"/>
            </a:xfrm>
            <a:prstGeom prst="rect">
              <a:avLst/>
            </a:prstGeom>
            <a:noFill/>
          </p:spPr>
          <p:txBody>
            <a:bodyPr wrap="none" rtlCol="0">
              <a:spAutoFit/>
            </a:bodyPr>
            <a:lstStyle/>
            <a:p>
              <a:r>
                <a:rPr lang="en-US" sz="5400" dirty="0">
                  <a:solidFill>
                    <a:srgbClr val="895D1D">
                      <a:lumMod val="60000"/>
                      <a:lumOff val="40000"/>
                    </a:srgbClr>
                  </a:solidFill>
                  <a:latin typeface="Wingdings" pitchFamily="2" charset="2"/>
                </a:rPr>
                <a:t></a:t>
              </a:r>
            </a:p>
          </p:txBody>
        </p:sp>
        <p:cxnSp>
          <p:nvCxnSpPr>
            <p:cNvPr id="10" name="Straight Connector 9"/>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rot="10800000">
              <a:off x="4831976" y="1927412"/>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
        <p:nvSpPr>
          <p:cNvPr id="2" name="Title 1"/>
          <p:cNvSpPr>
            <a:spLocks noGrp="1"/>
          </p:cNvSpPr>
          <p:nvPr>
            <p:ph type="title"/>
          </p:nvPr>
        </p:nvSpPr>
        <p:spPr>
          <a:xfrm>
            <a:off x="690040" y="1204857"/>
            <a:ext cx="7754713" cy="1910716"/>
          </a:xfrm>
        </p:spPr>
        <p:txBody>
          <a:bodyPr anchor="b"/>
          <a:lstStyle>
            <a:lvl1pPr algn="ctr">
              <a:defRPr sz="5400" b="0" cap="none" baseline="0">
                <a:solidFill>
                  <a:schemeClr val="tx2"/>
                </a:solidFill>
              </a:defRPr>
            </a:lvl1pPr>
          </a:lstStyle>
          <a:p>
            <a:r>
              <a:rPr lang="en-US" smtClean="0"/>
              <a:t>Click to edit Master title style</a:t>
            </a:r>
            <a:endParaRPr lang="en-US" dirty="0"/>
          </a:p>
        </p:txBody>
      </p:sp>
      <p:sp>
        <p:nvSpPr>
          <p:cNvPr id="3" name="Text Placeholder 2"/>
          <p:cNvSpPr>
            <a:spLocks noGrp="1"/>
          </p:cNvSpPr>
          <p:nvPr>
            <p:ph type="body" idx="1"/>
          </p:nvPr>
        </p:nvSpPr>
        <p:spPr>
          <a:xfrm>
            <a:off x="699248" y="3767316"/>
            <a:ext cx="7734747" cy="1500187"/>
          </a:xfrm>
        </p:spPr>
        <p:txBody>
          <a:bodyPr anchor="t"/>
          <a:lstStyle>
            <a:lvl1pPr marL="0" indent="0" algn="ctr">
              <a:buNone/>
              <a:defRPr sz="20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D7E8ABE8-3B70-4333-B4D3-11BF704745B6}" type="datetimeFigureOut">
              <a:rPr lang="fa-IR" smtClean="0">
                <a:solidFill>
                  <a:srgbClr val="895D1D"/>
                </a:solidFill>
              </a:rPr>
              <a:pPr/>
              <a:t>23/09/1442</a:t>
            </a:fld>
            <a:endParaRPr lang="fa-IR" dirty="0">
              <a:solidFill>
                <a:srgbClr val="895D1D"/>
              </a:solidFill>
            </a:endParaRPr>
          </a:p>
        </p:txBody>
      </p:sp>
      <p:sp>
        <p:nvSpPr>
          <p:cNvPr id="5" name="Footer Placeholder 4"/>
          <p:cNvSpPr>
            <a:spLocks noGrp="1"/>
          </p:cNvSpPr>
          <p:nvPr>
            <p:ph type="ftr" sz="quarter" idx="11"/>
          </p:nvPr>
        </p:nvSpPr>
        <p:spPr/>
        <p:txBody>
          <a:bodyPr/>
          <a:lstStyle/>
          <a:p>
            <a:endParaRPr lang="fa-IR" dirty="0">
              <a:solidFill>
                <a:srgbClr val="895D1D"/>
              </a:solidFill>
            </a:endParaRPr>
          </a:p>
        </p:txBody>
      </p:sp>
      <p:sp>
        <p:nvSpPr>
          <p:cNvPr id="6" name="Slide Number Placeholder 5"/>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spTree>
    <p:extLst>
      <p:ext uri="{BB962C8B-B14F-4D97-AF65-F5344CB8AC3E}">
        <p14:creationId xmlns:p14="http://schemas.microsoft.com/office/powerpoint/2010/main" val="4294534943"/>
      </p:ext>
    </p:extLst>
  </p:cSld>
  <p:clrMapOvr>
    <a:overrideClrMapping bg1="lt1" tx1="dk1" bg2="lt2" tx2="dk2" accent1="accent1" accent2="accent2" accent3="accent3" accent4="accent4" accent5="accent5" accent6="accent6" hlink="hlink" folHlink="folHlink"/>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7E8ABE8-3B70-4333-B4D3-11BF704745B6}" type="datetimeFigureOut">
              <a:rPr lang="fa-IR" smtClean="0">
                <a:solidFill>
                  <a:srgbClr val="895D1D"/>
                </a:solidFill>
              </a:rPr>
              <a:pPr/>
              <a:t>23/09/1442</a:t>
            </a:fld>
            <a:endParaRPr lang="fa-IR" dirty="0">
              <a:solidFill>
                <a:srgbClr val="895D1D"/>
              </a:solidFill>
            </a:endParaRPr>
          </a:p>
        </p:txBody>
      </p:sp>
      <p:sp>
        <p:nvSpPr>
          <p:cNvPr id="3" name="Footer Placeholder 2"/>
          <p:cNvSpPr>
            <a:spLocks noGrp="1"/>
          </p:cNvSpPr>
          <p:nvPr>
            <p:ph type="ftr" sz="quarter" idx="11"/>
          </p:nvPr>
        </p:nvSpPr>
        <p:spPr/>
        <p:txBody>
          <a:bodyPr/>
          <a:lstStyle/>
          <a:p>
            <a:endParaRPr lang="fa-IR" dirty="0">
              <a:solidFill>
                <a:srgbClr val="895D1D"/>
              </a:solidFill>
            </a:endParaRPr>
          </a:p>
        </p:txBody>
      </p:sp>
      <p:sp>
        <p:nvSpPr>
          <p:cNvPr id="4" name="Slide Number Placeholder 3"/>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spTree>
    <p:extLst>
      <p:ext uri="{BB962C8B-B14F-4D97-AF65-F5344CB8AC3E}">
        <p14:creationId xmlns:p14="http://schemas.microsoft.com/office/powerpoint/2010/main" val="282602609"/>
      </p:ext>
    </p:extLst>
  </p:cSld>
  <p:clrMapOvr>
    <a:masterClrMapping/>
  </p:clrMapOvr>
</p:sldLayout>
</file>

<file path=ppt/slideLayouts/slideLayout29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D7E8ABE8-3B70-4333-B4D3-11BF704745B6}" type="datetimeFigureOut">
              <a:rPr lang="fa-IR" smtClean="0">
                <a:solidFill>
                  <a:srgbClr val="895D1D"/>
                </a:solidFill>
              </a:rPr>
              <a:pPr/>
              <a:t>23/09/1442</a:t>
            </a:fld>
            <a:endParaRPr lang="fa-IR" dirty="0">
              <a:solidFill>
                <a:srgbClr val="895D1D"/>
              </a:solidFill>
            </a:endParaRPr>
          </a:p>
        </p:txBody>
      </p:sp>
      <p:sp>
        <p:nvSpPr>
          <p:cNvPr id="6" name="Footer Placeholder 5"/>
          <p:cNvSpPr>
            <a:spLocks noGrp="1"/>
          </p:cNvSpPr>
          <p:nvPr>
            <p:ph type="ftr" sz="quarter" idx="11"/>
          </p:nvPr>
        </p:nvSpPr>
        <p:spPr/>
        <p:txBody>
          <a:bodyPr/>
          <a:lstStyle/>
          <a:p>
            <a:endParaRPr lang="fa-IR" dirty="0">
              <a:solidFill>
                <a:srgbClr val="895D1D"/>
              </a:solidFill>
            </a:endParaRPr>
          </a:p>
        </p:txBody>
      </p:sp>
      <p:sp>
        <p:nvSpPr>
          <p:cNvPr id="7" name="Slide Number Placeholder 6"/>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sp>
        <p:nvSpPr>
          <p:cNvPr id="12" name="Title 11"/>
          <p:cNvSpPr>
            <a:spLocks noGrp="1"/>
          </p:cNvSpPr>
          <p:nvPr>
            <p:ph type="title"/>
          </p:nvPr>
        </p:nvSpPr>
        <p:spPr/>
        <p:txBody>
          <a:bodyPr/>
          <a:lstStyle>
            <a:lvl1pPr>
              <a:defRPr>
                <a:solidFill>
                  <a:schemeClr val="tx2"/>
                </a:solidFill>
              </a:defRPr>
            </a:lvl1pPr>
          </a:lstStyle>
          <a:p>
            <a:r>
              <a:rPr lang="en-US" smtClean="0"/>
              <a:t>Click to edit Master title style</a:t>
            </a:r>
            <a:endParaRPr lang="en-US" dirty="0"/>
          </a:p>
        </p:txBody>
      </p:sp>
      <p:grpSp>
        <p:nvGrpSpPr>
          <p:cNvPr id="13" name="Group 12"/>
          <p:cNvGrpSpPr/>
          <p:nvPr/>
        </p:nvGrpSpPr>
        <p:grpSpPr>
          <a:xfrm>
            <a:off x="1172584" y="1392217"/>
            <a:ext cx="6779110" cy="923330"/>
            <a:chOff x="1172584" y="1381459"/>
            <a:chExt cx="6779110" cy="923330"/>
          </a:xfrm>
        </p:grpSpPr>
        <p:sp>
          <p:nvSpPr>
            <p:cNvPr id="14" name="TextBox 13"/>
            <p:cNvSpPr txBox="1"/>
            <p:nvPr/>
          </p:nvSpPr>
          <p:spPr>
            <a:xfrm>
              <a:off x="4147073" y="1381459"/>
              <a:ext cx="877163" cy="923330"/>
            </a:xfrm>
            <a:prstGeom prst="rect">
              <a:avLst/>
            </a:prstGeom>
            <a:noFill/>
          </p:spPr>
          <p:txBody>
            <a:bodyPr wrap="none" rtlCol="0">
              <a:spAutoFit/>
            </a:bodyPr>
            <a:lstStyle/>
            <a:p>
              <a:r>
                <a:rPr lang="en-US" sz="5400" dirty="0">
                  <a:solidFill>
                    <a:srgbClr val="895D1D">
                      <a:lumMod val="60000"/>
                      <a:lumOff val="40000"/>
                    </a:srgbClr>
                  </a:solidFill>
                  <a:latin typeface="Wingdings" pitchFamily="2" charset="2"/>
                </a:rPr>
                <a:t></a:t>
              </a:r>
            </a:p>
          </p:txBody>
        </p:sp>
        <p:cxnSp>
          <p:nvCxnSpPr>
            <p:cNvPr id="15" name="Straight Connector 14"/>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
        <p:nvSpPr>
          <p:cNvPr id="8" name="Content Placeholder 7"/>
          <p:cNvSpPr>
            <a:spLocks noGrp="1"/>
          </p:cNvSpPr>
          <p:nvPr>
            <p:ph sz="quarter" idx="13"/>
          </p:nvPr>
        </p:nvSpPr>
        <p:spPr>
          <a:xfrm>
            <a:off x="685800" y="2240280"/>
            <a:ext cx="3803904" cy="3877056"/>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0" name="Content Placeholder 9"/>
          <p:cNvSpPr>
            <a:spLocks noGrp="1"/>
          </p:cNvSpPr>
          <p:nvPr>
            <p:ph sz="quarter" idx="14"/>
          </p:nvPr>
        </p:nvSpPr>
        <p:spPr>
          <a:xfrm>
            <a:off x="4645151" y="2240280"/>
            <a:ext cx="3803904" cy="3877056"/>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897800988"/>
      </p:ext>
    </p:extLst>
  </p:cSld>
  <p:clrMapOvr>
    <a:masterClrMapping/>
  </p:clrMapOvr>
</p:sldLayout>
</file>

<file path=ppt/slideLayouts/slideLayout29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1051560" y="2240280"/>
            <a:ext cx="3442446" cy="658368"/>
          </a:xfrm>
        </p:spPr>
        <p:txBody>
          <a:bodyPr anchor="b"/>
          <a:lstStyle>
            <a:lvl1pPr marL="0" indent="0" algn="ctr">
              <a:buNone/>
              <a:defRPr sz="2400" b="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88488" y="2947595"/>
            <a:ext cx="3803904" cy="317296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5002306" y="2240280"/>
            <a:ext cx="3447288" cy="658368"/>
          </a:xfrm>
        </p:spPr>
        <p:txBody>
          <a:bodyPr anchor="b"/>
          <a:lstStyle>
            <a:lvl1pPr marL="0" indent="0" algn="ctr">
              <a:buNone/>
              <a:defRPr sz="2400" b="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6" y="2944368"/>
            <a:ext cx="3799728" cy="317296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D7E8ABE8-3B70-4333-B4D3-11BF704745B6}" type="datetimeFigureOut">
              <a:rPr lang="fa-IR" smtClean="0">
                <a:solidFill>
                  <a:srgbClr val="895D1D"/>
                </a:solidFill>
              </a:rPr>
              <a:pPr/>
              <a:t>23/09/1442</a:t>
            </a:fld>
            <a:endParaRPr lang="fa-IR" dirty="0">
              <a:solidFill>
                <a:srgbClr val="895D1D"/>
              </a:solidFill>
            </a:endParaRPr>
          </a:p>
        </p:txBody>
      </p:sp>
      <p:sp>
        <p:nvSpPr>
          <p:cNvPr id="8" name="Footer Placeholder 7"/>
          <p:cNvSpPr>
            <a:spLocks noGrp="1"/>
          </p:cNvSpPr>
          <p:nvPr>
            <p:ph type="ftr" sz="quarter" idx="11"/>
          </p:nvPr>
        </p:nvSpPr>
        <p:spPr/>
        <p:txBody>
          <a:bodyPr/>
          <a:lstStyle/>
          <a:p>
            <a:endParaRPr lang="fa-IR" dirty="0">
              <a:solidFill>
                <a:srgbClr val="895D1D"/>
              </a:solidFill>
            </a:endParaRPr>
          </a:p>
        </p:txBody>
      </p:sp>
      <p:sp>
        <p:nvSpPr>
          <p:cNvPr id="9" name="Slide Number Placeholder 8"/>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grpSp>
        <p:nvGrpSpPr>
          <p:cNvPr id="14" name="Group 13"/>
          <p:cNvGrpSpPr/>
          <p:nvPr/>
        </p:nvGrpSpPr>
        <p:grpSpPr>
          <a:xfrm>
            <a:off x="1172584" y="1392217"/>
            <a:ext cx="6779110" cy="923330"/>
            <a:chOff x="1172584" y="1381459"/>
            <a:chExt cx="6779110" cy="923330"/>
          </a:xfrm>
        </p:grpSpPr>
        <p:sp>
          <p:nvSpPr>
            <p:cNvPr id="16" name="TextBox 15"/>
            <p:cNvSpPr txBox="1"/>
            <p:nvPr/>
          </p:nvSpPr>
          <p:spPr>
            <a:xfrm>
              <a:off x="4147073" y="1381459"/>
              <a:ext cx="877163" cy="923330"/>
            </a:xfrm>
            <a:prstGeom prst="rect">
              <a:avLst/>
            </a:prstGeom>
            <a:noFill/>
          </p:spPr>
          <p:txBody>
            <a:bodyPr wrap="none" rtlCol="0">
              <a:spAutoFit/>
            </a:bodyPr>
            <a:lstStyle/>
            <a:p>
              <a:r>
                <a:rPr lang="en-US" sz="5400" dirty="0">
                  <a:solidFill>
                    <a:srgbClr val="895D1D">
                      <a:lumMod val="60000"/>
                      <a:lumOff val="40000"/>
                    </a:srgbClr>
                  </a:solidFill>
                  <a:latin typeface="Wingdings" pitchFamily="2" charset="2"/>
                </a:rPr>
                <a:t></a:t>
              </a:r>
            </a:p>
          </p:txBody>
        </p:sp>
        <p:cxnSp>
          <p:nvCxnSpPr>
            <p:cNvPr id="17" name="Straight Connector 16"/>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754741402"/>
      </p:ext>
    </p:extLst>
  </p:cSld>
  <p:clrMapOvr>
    <a:masterClrMapping/>
  </p:clrMapOvr>
</p:sldLayout>
</file>

<file path=ppt/slideLayouts/slideLayout29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D7E8ABE8-3B70-4333-B4D3-11BF704745B6}" type="datetimeFigureOut">
              <a:rPr lang="fa-IR" smtClean="0">
                <a:solidFill>
                  <a:srgbClr val="895D1D"/>
                </a:solidFill>
              </a:rPr>
              <a:pPr/>
              <a:t>23/09/1442</a:t>
            </a:fld>
            <a:endParaRPr lang="fa-IR" dirty="0">
              <a:solidFill>
                <a:srgbClr val="895D1D"/>
              </a:solidFill>
            </a:endParaRPr>
          </a:p>
        </p:txBody>
      </p:sp>
      <p:sp>
        <p:nvSpPr>
          <p:cNvPr id="4" name="Footer Placeholder 3"/>
          <p:cNvSpPr>
            <a:spLocks noGrp="1"/>
          </p:cNvSpPr>
          <p:nvPr>
            <p:ph type="ftr" sz="quarter" idx="11"/>
          </p:nvPr>
        </p:nvSpPr>
        <p:spPr/>
        <p:txBody>
          <a:bodyPr/>
          <a:lstStyle/>
          <a:p>
            <a:endParaRPr lang="fa-IR" dirty="0">
              <a:solidFill>
                <a:srgbClr val="895D1D"/>
              </a:solidFill>
            </a:endParaRPr>
          </a:p>
        </p:txBody>
      </p:sp>
      <p:sp>
        <p:nvSpPr>
          <p:cNvPr id="5" name="Slide Number Placeholder 4"/>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grpSp>
        <p:nvGrpSpPr>
          <p:cNvPr id="10" name="Group 9"/>
          <p:cNvGrpSpPr/>
          <p:nvPr/>
        </p:nvGrpSpPr>
        <p:grpSpPr>
          <a:xfrm>
            <a:off x="1172584" y="1392217"/>
            <a:ext cx="6779110" cy="923330"/>
            <a:chOff x="1172584" y="1381459"/>
            <a:chExt cx="6779110" cy="923330"/>
          </a:xfrm>
        </p:grpSpPr>
        <p:sp>
          <p:nvSpPr>
            <p:cNvPr id="14" name="TextBox 13"/>
            <p:cNvSpPr txBox="1"/>
            <p:nvPr/>
          </p:nvSpPr>
          <p:spPr>
            <a:xfrm>
              <a:off x="4147073" y="1381459"/>
              <a:ext cx="877163" cy="923330"/>
            </a:xfrm>
            <a:prstGeom prst="rect">
              <a:avLst/>
            </a:prstGeom>
            <a:noFill/>
          </p:spPr>
          <p:txBody>
            <a:bodyPr wrap="none" rtlCol="0">
              <a:spAutoFit/>
            </a:bodyPr>
            <a:lstStyle/>
            <a:p>
              <a:r>
                <a:rPr lang="en-US" sz="5400" dirty="0">
                  <a:solidFill>
                    <a:srgbClr val="895D1D">
                      <a:lumMod val="60000"/>
                      <a:lumOff val="40000"/>
                    </a:srgbClr>
                  </a:solidFill>
                  <a:latin typeface="Wingdings" pitchFamily="2" charset="2"/>
                </a:rPr>
                <a:t></a:t>
              </a:r>
            </a:p>
          </p:txBody>
        </p:sp>
        <p:cxnSp>
          <p:nvCxnSpPr>
            <p:cNvPr id="15" name="Straight Connector 14"/>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910471918"/>
      </p:ext>
    </p:extLst>
  </p:cSld>
  <p:clrMapOvr>
    <a:masterClrMapping/>
  </p:clrMapOvr>
</p:sldLayout>
</file>

<file path=ppt/slideLayouts/slideLayout29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7E8ABE8-3B70-4333-B4D3-11BF704745B6}" type="datetimeFigureOut">
              <a:rPr lang="fa-IR" smtClean="0">
                <a:solidFill>
                  <a:srgbClr val="895D1D"/>
                </a:solidFill>
              </a:rPr>
              <a:pPr/>
              <a:t>23/09/1442</a:t>
            </a:fld>
            <a:endParaRPr lang="fa-IR" dirty="0">
              <a:solidFill>
                <a:srgbClr val="895D1D"/>
              </a:solidFill>
            </a:endParaRPr>
          </a:p>
        </p:txBody>
      </p:sp>
      <p:sp>
        <p:nvSpPr>
          <p:cNvPr id="3" name="Footer Placeholder 2"/>
          <p:cNvSpPr>
            <a:spLocks noGrp="1"/>
          </p:cNvSpPr>
          <p:nvPr>
            <p:ph type="ftr" sz="quarter" idx="11"/>
          </p:nvPr>
        </p:nvSpPr>
        <p:spPr/>
        <p:txBody>
          <a:bodyPr/>
          <a:lstStyle/>
          <a:p>
            <a:endParaRPr lang="fa-IR" dirty="0">
              <a:solidFill>
                <a:srgbClr val="895D1D"/>
              </a:solidFill>
            </a:endParaRPr>
          </a:p>
        </p:txBody>
      </p:sp>
      <p:sp>
        <p:nvSpPr>
          <p:cNvPr id="4" name="Slide Number Placeholder 3"/>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spTree>
    <p:extLst>
      <p:ext uri="{BB962C8B-B14F-4D97-AF65-F5344CB8AC3E}">
        <p14:creationId xmlns:p14="http://schemas.microsoft.com/office/powerpoint/2010/main" val="3249060044"/>
      </p:ext>
    </p:extLst>
  </p:cSld>
  <p:clrMapOvr>
    <a:masterClrMapping/>
  </p:clrMapOvr>
</p:sldLayout>
</file>

<file path=ppt/slideLayouts/slideLayout29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034579" y="1678195"/>
            <a:ext cx="3422483" cy="1886921"/>
          </a:xfrm>
        </p:spPr>
        <p:txBody>
          <a:bodyPr anchor="b"/>
          <a:lstStyle>
            <a:lvl1pPr algn="l">
              <a:defRPr sz="2800" b="0"/>
            </a:lvl1pPr>
          </a:lstStyle>
          <a:p>
            <a:r>
              <a:rPr lang="en-US" smtClean="0"/>
              <a:t>Click to edit Master title style</a:t>
            </a:r>
            <a:endParaRPr lang="en-US"/>
          </a:p>
        </p:txBody>
      </p:sp>
      <p:sp>
        <p:nvSpPr>
          <p:cNvPr id="3" name="Content Placeholder 2"/>
          <p:cNvSpPr>
            <a:spLocks noGrp="1"/>
          </p:cNvSpPr>
          <p:nvPr>
            <p:ph idx="1"/>
          </p:nvPr>
        </p:nvSpPr>
        <p:spPr>
          <a:xfrm>
            <a:off x="692001" y="559398"/>
            <a:ext cx="4116667" cy="5566765"/>
          </a:xfrm>
        </p:spPr>
        <p:txBody>
          <a:bodyPr anchor="ctr"/>
          <a:lstStyle>
            <a:lvl1pPr>
              <a:defRPr sz="2400"/>
            </a:lvl1pPr>
            <a:lvl2pPr>
              <a:defRPr sz="2200"/>
            </a:lvl2pPr>
            <a:lvl3pPr>
              <a:defRPr sz="2000"/>
            </a:lvl3pPr>
            <a:lvl4pPr>
              <a:defRPr sz="1800"/>
            </a:lvl4pPr>
            <a:lvl5pPr>
              <a:defRPr sz="16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5034579" y="3603812"/>
            <a:ext cx="3411725" cy="2517289"/>
          </a:xfrm>
        </p:spPr>
        <p:txBody>
          <a:bodyPr>
            <a:normAutofit/>
          </a:bodyPr>
          <a:lstStyle>
            <a:lvl1pPr marL="0" indent="0">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7E8ABE8-3B70-4333-B4D3-11BF704745B6}" type="datetimeFigureOut">
              <a:rPr lang="fa-IR" smtClean="0">
                <a:solidFill>
                  <a:srgbClr val="895D1D"/>
                </a:solidFill>
              </a:rPr>
              <a:pPr/>
              <a:t>23/09/1442</a:t>
            </a:fld>
            <a:endParaRPr lang="fa-IR" dirty="0">
              <a:solidFill>
                <a:srgbClr val="895D1D"/>
              </a:solidFill>
            </a:endParaRPr>
          </a:p>
        </p:txBody>
      </p:sp>
      <p:sp>
        <p:nvSpPr>
          <p:cNvPr id="6" name="Footer Placeholder 5"/>
          <p:cNvSpPr>
            <a:spLocks noGrp="1"/>
          </p:cNvSpPr>
          <p:nvPr>
            <p:ph type="ftr" sz="quarter" idx="11"/>
          </p:nvPr>
        </p:nvSpPr>
        <p:spPr/>
        <p:txBody>
          <a:bodyPr/>
          <a:lstStyle/>
          <a:p>
            <a:endParaRPr lang="fa-IR" dirty="0">
              <a:solidFill>
                <a:srgbClr val="895D1D"/>
              </a:solidFill>
            </a:endParaRPr>
          </a:p>
        </p:txBody>
      </p:sp>
      <p:sp>
        <p:nvSpPr>
          <p:cNvPr id="7" name="Slide Number Placeholder 6"/>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spTree>
    <p:extLst>
      <p:ext uri="{BB962C8B-B14F-4D97-AF65-F5344CB8AC3E}">
        <p14:creationId xmlns:p14="http://schemas.microsoft.com/office/powerpoint/2010/main" val="1126389510"/>
      </p:ext>
    </p:extLst>
  </p:cSld>
  <p:clrMapOvr>
    <a:masterClrMapping/>
  </p:clrMapOvr>
</p:sldLayout>
</file>

<file path=ppt/slideLayouts/slideLayout29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731" y="4668818"/>
            <a:ext cx="7767021" cy="644729"/>
          </a:xfrm>
        </p:spPr>
        <p:txBody>
          <a:bodyPr anchor="b"/>
          <a:lstStyle>
            <a:lvl1pPr algn="ctr">
              <a:defRPr sz="2800" b="0"/>
            </a:lvl1pPr>
          </a:lstStyle>
          <a:p>
            <a:r>
              <a:rPr lang="en-US" smtClean="0"/>
              <a:t>Click to edit Master title style</a:t>
            </a:r>
            <a:endParaRPr lang="en-US"/>
          </a:p>
        </p:txBody>
      </p:sp>
      <p:sp>
        <p:nvSpPr>
          <p:cNvPr id="3" name="Picture Placeholder 2"/>
          <p:cNvSpPr>
            <a:spLocks noGrp="1"/>
          </p:cNvSpPr>
          <p:nvPr>
            <p:ph type="pic" idx="1"/>
          </p:nvPr>
        </p:nvSpPr>
        <p:spPr>
          <a:xfrm rot="240000">
            <a:off x="2183792" y="666965"/>
            <a:ext cx="4772156" cy="3598016"/>
          </a:xfrm>
          <a:solidFill>
            <a:srgbClr val="FFFFFF">
              <a:shade val="85000"/>
            </a:srgbClr>
          </a:solidFill>
          <a:ln w="190500" cap="sq">
            <a:solidFill>
              <a:srgbClr val="FFFFFF"/>
            </a:solidFill>
            <a:miter lim="800000"/>
          </a:ln>
          <a:effectLst>
            <a:outerShdw blurRad="65000" dist="50800" dir="12900000" kx="195000" ky="145000" algn="tl" rotWithShape="0">
              <a:srgbClr val="000000">
                <a:alpha val="24000"/>
              </a:srgbClr>
            </a:outerShdw>
          </a:effectLst>
          <a:scene3d>
            <a:camera prst="orthographicFront">
              <a:rot lat="0" lon="0" rev="360000"/>
            </a:camera>
            <a:lightRig rig="twoPt" dir="t">
              <a:rot lat="0" lon="0" rev="7200000"/>
            </a:lightRig>
          </a:scene3d>
          <a:sp3d contourW="12700">
            <a:bevelT w="25400" h="19050"/>
            <a:contourClr>
              <a:srgbClr val="969696"/>
            </a:contourClr>
          </a:sp3d>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688489" y="5324306"/>
            <a:ext cx="7756264" cy="804862"/>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7E8ABE8-3B70-4333-B4D3-11BF704745B6}" type="datetimeFigureOut">
              <a:rPr lang="fa-IR" smtClean="0">
                <a:solidFill>
                  <a:srgbClr val="895D1D"/>
                </a:solidFill>
              </a:rPr>
              <a:pPr/>
              <a:t>23/09/1442</a:t>
            </a:fld>
            <a:endParaRPr lang="fa-IR" dirty="0">
              <a:solidFill>
                <a:srgbClr val="895D1D"/>
              </a:solidFill>
            </a:endParaRPr>
          </a:p>
        </p:txBody>
      </p:sp>
      <p:sp>
        <p:nvSpPr>
          <p:cNvPr id="6" name="Footer Placeholder 5"/>
          <p:cNvSpPr>
            <a:spLocks noGrp="1"/>
          </p:cNvSpPr>
          <p:nvPr>
            <p:ph type="ftr" sz="quarter" idx="11"/>
          </p:nvPr>
        </p:nvSpPr>
        <p:spPr/>
        <p:txBody>
          <a:bodyPr/>
          <a:lstStyle/>
          <a:p>
            <a:endParaRPr lang="fa-IR" dirty="0">
              <a:solidFill>
                <a:srgbClr val="895D1D"/>
              </a:solidFill>
            </a:endParaRPr>
          </a:p>
        </p:txBody>
      </p:sp>
      <p:sp>
        <p:nvSpPr>
          <p:cNvPr id="7" name="Slide Number Placeholder 6"/>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spTree>
    <p:extLst>
      <p:ext uri="{BB962C8B-B14F-4D97-AF65-F5344CB8AC3E}">
        <p14:creationId xmlns:p14="http://schemas.microsoft.com/office/powerpoint/2010/main" val="1295193096"/>
      </p:ext>
    </p:extLst>
  </p:cSld>
  <p:clrMapOvr>
    <a:masterClrMapping/>
  </p:clrMapOvr>
</p:sldLayout>
</file>

<file path=ppt/slideLayouts/slideLayout29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nchor="ct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7E8ABE8-3B70-4333-B4D3-11BF704745B6}" type="datetimeFigureOut">
              <a:rPr lang="fa-IR" smtClean="0">
                <a:solidFill>
                  <a:srgbClr val="895D1D"/>
                </a:solidFill>
              </a:rPr>
              <a:pPr/>
              <a:t>23/09/1442</a:t>
            </a:fld>
            <a:endParaRPr lang="fa-IR" dirty="0">
              <a:solidFill>
                <a:srgbClr val="895D1D"/>
              </a:solidFill>
            </a:endParaRPr>
          </a:p>
        </p:txBody>
      </p:sp>
      <p:sp>
        <p:nvSpPr>
          <p:cNvPr id="5" name="Footer Placeholder 4"/>
          <p:cNvSpPr>
            <a:spLocks noGrp="1"/>
          </p:cNvSpPr>
          <p:nvPr>
            <p:ph type="ftr" sz="quarter" idx="11"/>
          </p:nvPr>
        </p:nvSpPr>
        <p:spPr/>
        <p:txBody>
          <a:bodyPr/>
          <a:lstStyle/>
          <a:p>
            <a:endParaRPr lang="fa-IR" dirty="0">
              <a:solidFill>
                <a:srgbClr val="895D1D"/>
              </a:solidFill>
            </a:endParaRPr>
          </a:p>
        </p:txBody>
      </p:sp>
      <p:sp>
        <p:nvSpPr>
          <p:cNvPr id="6" name="Slide Number Placeholder 5"/>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grpSp>
        <p:nvGrpSpPr>
          <p:cNvPr id="11" name="Group 10"/>
          <p:cNvGrpSpPr/>
          <p:nvPr/>
        </p:nvGrpSpPr>
        <p:grpSpPr>
          <a:xfrm>
            <a:off x="1172584" y="1392217"/>
            <a:ext cx="6779110" cy="923330"/>
            <a:chOff x="1172584" y="1381459"/>
            <a:chExt cx="6779110" cy="923330"/>
          </a:xfrm>
        </p:grpSpPr>
        <p:sp>
          <p:nvSpPr>
            <p:cNvPr id="15" name="TextBox 14"/>
            <p:cNvSpPr txBox="1"/>
            <p:nvPr/>
          </p:nvSpPr>
          <p:spPr>
            <a:xfrm>
              <a:off x="4147073" y="1381459"/>
              <a:ext cx="877163" cy="923330"/>
            </a:xfrm>
            <a:prstGeom prst="rect">
              <a:avLst/>
            </a:prstGeom>
            <a:noFill/>
          </p:spPr>
          <p:txBody>
            <a:bodyPr wrap="none" rtlCol="0">
              <a:spAutoFit/>
            </a:bodyPr>
            <a:lstStyle/>
            <a:p>
              <a:r>
                <a:rPr lang="en-US" sz="5400" dirty="0">
                  <a:solidFill>
                    <a:srgbClr val="895D1D">
                      <a:lumMod val="60000"/>
                      <a:lumOff val="40000"/>
                    </a:srgbClr>
                  </a:solidFill>
                  <a:latin typeface="Wingdings" pitchFamily="2" charset="2"/>
                </a:rPr>
                <a:t></a:t>
              </a:r>
            </a:p>
          </p:txBody>
        </p:sp>
        <p:cxnSp>
          <p:nvCxnSpPr>
            <p:cNvPr id="16" name="Straight Connector 15"/>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76255665"/>
      </p:ext>
    </p:extLst>
  </p:cSld>
  <p:clrMapOvr>
    <a:masterClrMapping/>
  </p:clrMapOvr>
</p:sldLayout>
</file>

<file path=ppt/slideLayouts/slideLayout29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66560" y="559398"/>
            <a:ext cx="1678193" cy="5566765"/>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88488" y="849854"/>
            <a:ext cx="5507917" cy="5023821"/>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7E8ABE8-3B70-4333-B4D3-11BF704745B6}" type="datetimeFigureOut">
              <a:rPr lang="fa-IR" smtClean="0">
                <a:solidFill>
                  <a:srgbClr val="895D1D"/>
                </a:solidFill>
              </a:rPr>
              <a:pPr/>
              <a:t>23/09/1442</a:t>
            </a:fld>
            <a:endParaRPr lang="fa-IR" dirty="0">
              <a:solidFill>
                <a:srgbClr val="895D1D"/>
              </a:solidFill>
            </a:endParaRPr>
          </a:p>
        </p:txBody>
      </p:sp>
      <p:sp>
        <p:nvSpPr>
          <p:cNvPr id="5" name="Footer Placeholder 4"/>
          <p:cNvSpPr>
            <a:spLocks noGrp="1"/>
          </p:cNvSpPr>
          <p:nvPr>
            <p:ph type="ftr" sz="quarter" idx="11"/>
          </p:nvPr>
        </p:nvSpPr>
        <p:spPr/>
        <p:txBody>
          <a:bodyPr/>
          <a:lstStyle/>
          <a:p>
            <a:endParaRPr lang="fa-IR" dirty="0">
              <a:solidFill>
                <a:srgbClr val="895D1D"/>
              </a:solidFill>
            </a:endParaRPr>
          </a:p>
        </p:txBody>
      </p:sp>
      <p:sp>
        <p:nvSpPr>
          <p:cNvPr id="6" name="Slide Number Placeholder 5"/>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grpSp>
        <p:nvGrpSpPr>
          <p:cNvPr id="11" name="Group 10"/>
          <p:cNvGrpSpPr/>
          <p:nvPr/>
        </p:nvGrpSpPr>
        <p:grpSpPr>
          <a:xfrm rot="5400000">
            <a:off x="3909050" y="2880823"/>
            <a:ext cx="5480154" cy="923330"/>
            <a:chOff x="1815339" y="1381459"/>
            <a:chExt cx="5480154" cy="923330"/>
          </a:xfrm>
        </p:grpSpPr>
        <p:sp>
          <p:nvSpPr>
            <p:cNvPr id="12" name="TextBox 11"/>
            <p:cNvSpPr txBox="1"/>
            <p:nvPr/>
          </p:nvSpPr>
          <p:spPr>
            <a:xfrm>
              <a:off x="4147073" y="1381459"/>
              <a:ext cx="877163" cy="923330"/>
            </a:xfrm>
            <a:prstGeom prst="rect">
              <a:avLst/>
            </a:prstGeom>
            <a:noFill/>
          </p:spPr>
          <p:txBody>
            <a:bodyPr wrap="none" rtlCol="0">
              <a:spAutoFit/>
            </a:bodyPr>
            <a:lstStyle/>
            <a:p>
              <a:r>
                <a:rPr lang="en-US" sz="5400" dirty="0">
                  <a:solidFill>
                    <a:srgbClr val="895D1D">
                      <a:lumMod val="60000"/>
                      <a:lumOff val="40000"/>
                    </a:srgbClr>
                  </a:solidFill>
                  <a:latin typeface="Wingdings" pitchFamily="2" charset="2"/>
                </a:rPr>
                <a:t></a:t>
              </a:r>
            </a:p>
          </p:txBody>
        </p:sp>
        <p:cxnSp>
          <p:nvCxnSpPr>
            <p:cNvPr id="13" name="Straight Connector 12"/>
            <p:cNvCxnSpPr/>
            <p:nvPr/>
          </p:nvCxnSpPr>
          <p:spPr>
            <a:xfrm flipH="1" flipV="1">
              <a:off x="1815339" y="1924709"/>
              <a:ext cx="2468880" cy="2505"/>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rot="10800000">
              <a:off x="4826613" y="1927417"/>
              <a:ext cx="2468880"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23090045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2"/>
      </p:bgRef>
    </p:bg>
    <p:spTree>
      <p:nvGrpSpPr>
        <p:cNvPr id="1" name=""/>
        <p:cNvGrpSpPr/>
        <p:nvPr/>
      </p:nvGrpSpPr>
      <p:grpSpPr>
        <a:xfrm>
          <a:off x="0" y="0"/>
          <a:ext cx="0" cy="0"/>
          <a:chOff x="0" y="0"/>
          <a:chExt cx="0" cy="0"/>
        </a:xfrm>
      </p:grpSpPr>
      <p:pic>
        <p:nvPicPr>
          <p:cNvPr id="12" name="Picture 11" descr="CoverOverlay.png"/>
          <p:cNvPicPr>
            <a:picLocks noChangeAspect="1"/>
          </p:cNvPicPr>
          <p:nvPr/>
        </p:nvPicPr>
        <p:blipFill>
          <a:blip r:embed="rId2" cstate="print">
            <a:lum/>
          </a:blip>
          <a:stretch>
            <a:fillRect/>
          </a:stretch>
        </p:blipFill>
        <p:spPr>
          <a:xfrm>
            <a:off x="0" y="0"/>
            <a:ext cx="9144000" cy="6858000"/>
          </a:xfrm>
          <a:prstGeom prst="rect">
            <a:avLst/>
          </a:prstGeom>
        </p:spPr>
      </p:pic>
      <p:grpSp>
        <p:nvGrpSpPr>
          <p:cNvPr id="7" name="Group 7"/>
          <p:cNvGrpSpPr/>
          <p:nvPr/>
        </p:nvGrpSpPr>
        <p:grpSpPr>
          <a:xfrm>
            <a:off x="1172584" y="2887579"/>
            <a:ext cx="6779110" cy="923330"/>
            <a:chOff x="1172584" y="1381459"/>
            <a:chExt cx="6779110" cy="923330"/>
          </a:xfrm>
        </p:grpSpPr>
        <p:sp>
          <p:nvSpPr>
            <p:cNvPr id="9" name="TextBox 8"/>
            <p:cNvSpPr txBox="1"/>
            <p:nvPr/>
          </p:nvSpPr>
          <p:spPr>
            <a:xfrm>
              <a:off x="4147073" y="1381459"/>
              <a:ext cx="877163" cy="923330"/>
            </a:xfrm>
            <a:prstGeom prst="rect">
              <a:avLst/>
            </a:prstGeom>
            <a:noFill/>
          </p:spPr>
          <p:txBody>
            <a:bodyPr wrap="none" rtlCol="0">
              <a:spAutoFit/>
            </a:bodyPr>
            <a:lstStyle/>
            <a:p>
              <a:r>
                <a:rPr lang="en-US" sz="5400" dirty="0">
                  <a:solidFill>
                    <a:srgbClr val="895D1D">
                      <a:lumMod val="60000"/>
                      <a:lumOff val="40000"/>
                    </a:srgbClr>
                  </a:solidFill>
                  <a:latin typeface="Wingdings" pitchFamily="2" charset="2"/>
                </a:rPr>
                <a:t></a:t>
              </a:r>
            </a:p>
          </p:txBody>
        </p:sp>
        <p:cxnSp>
          <p:nvCxnSpPr>
            <p:cNvPr id="10" name="Straight Connector 9"/>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rot="10800000">
              <a:off x="4831976" y="1927412"/>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
        <p:nvSpPr>
          <p:cNvPr id="2" name="Title 1"/>
          <p:cNvSpPr>
            <a:spLocks noGrp="1"/>
          </p:cNvSpPr>
          <p:nvPr>
            <p:ph type="title"/>
          </p:nvPr>
        </p:nvSpPr>
        <p:spPr>
          <a:xfrm>
            <a:off x="690040" y="1204857"/>
            <a:ext cx="7754713" cy="1910716"/>
          </a:xfrm>
        </p:spPr>
        <p:txBody>
          <a:bodyPr anchor="b"/>
          <a:lstStyle>
            <a:lvl1pPr algn="ctr">
              <a:defRPr sz="5400" b="0" cap="none" baseline="0">
                <a:solidFill>
                  <a:schemeClr val="tx2"/>
                </a:solidFill>
              </a:defRPr>
            </a:lvl1pPr>
          </a:lstStyle>
          <a:p>
            <a:r>
              <a:rPr lang="en-US" smtClean="0"/>
              <a:t>Click to edit Master title style</a:t>
            </a:r>
            <a:endParaRPr lang="en-US" dirty="0"/>
          </a:p>
        </p:txBody>
      </p:sp>
      <p:sp>
        <p:nvSpPr>
          <p:cNvPr id="3" name="Text Placeholder 2"/>
          <p:cNvSpPr>
            <a:spLocks noGrp="1"/>
          </p:cNvSpPr>
          <p:nvPr>
            <p:ph type="body" idx="1"/>
          </p:nvPr>
        </p:nvSpPr>
        <p:spPr>
          <a:xfrm>
            <a:off x="699248" y="3767316"/>
            <a:ext cx="7734747" cy="1500187"/>
          </a:xfrm>
        </p:spPr>
        <p:txBody>
          <a:bodyPr anchor="t"/>
          <a:lstStyle>
            <a:lvl1pPr marL="0" indent="0" algn="ctr">
              <a:buNone/>
              <a:defRPr sz="20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D7E8ABE8-3B70-4333-B4D3-11BF704745B6}" type="datetimeFigureOut">
              <a:rPr lang="fa-IR" smtClean="0">
                <a:solidFill>
                  <a:srgbClr val="895D1D"/>
                </a:solidFill>
              </a:rPr>
              <a:pPr/>
              <a:t>23/09/1442</a:t>
            </a:fld>
            <a:endParaRPr lang="fa-IR" dirty="0">
              <a:solidFill>
                <a:srgbClr val="895D1D"/>
              </a:solidFill>
            </a:endParaRPr>
          </a:p>
        </p:txBody>
      </p:sp>
      <p:sp>
        <p:nvSpPr>
          <p:cNvPr id="5" name="Footer Placeholder 4"/>
          <p:cNvSpPr>
            <a:spLocks noGrp="1"/>
          </p:cNvSpPr>
          <p:nvPr>
            <p:ph type="ftr" sz="quarter" idx="11"/>
          </p:nvPr>
        </p:nvSpPr>
        <p:spPr/>
        <p:txBody>
          <a:bodyPr/>
          <a:lstStyle/>
          <a:p>
            <a:endParaRPr lang="fa-IR" dirty="0">
              <a:solidFill>
                <a:srgbClr val="895D1D"/>
              </a:solidFill>
            </a:endParaRPr>
          </a:p>
        </p:txBody>
      </p:sp>
      <p:sp>
        <p:nvSpPr>
          <p:cNvPr id="6" name="Slide Number Placeholder 5"/>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spTree>
    <p:extLst>
      <p:ext uri="{BB962C8B-B14F-4D97-AF65-F5344CB8AC3E}">
        <p14:creationId xmlns:p14="http://schemas.microsoft.com/office/powerpoint/2010/main" val="481974382"/>
      </p:ext>
    </p:extLst>
  </p:cSld>
  <p:clrMapOvr>
    <a:overrideClrMapping bg1="lt1" tx1="dk1" bg2="lt2" tx2="dk2" accent1="accent1" accent2="accent2" accent3="accent3" accent4="accent4" accent5="accent5" accent6="accent6" hlink="hlink" folHlink="folHlink"/>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034579" y="1678195"/>
            <a:ext cx="3422483" cy="1886921"/>
          </a:xfrm>
        </p:spPr>
        <p:txBody>
          <a:bodyPr anchor="b"/>
          <a:lstStyle>
            <a:lvl1pPr algn="l">
              <a:defRPr sz="2800" b="0"/>
            </a:lvl1pPr>
          </a:lstStyle>
          <a:p>
            <a:r>
              <a:rPr lang="en-US" smtClean="0"/>
              <a:t>Click to edit Master title style</a:t>
            </a:r>
            <a:endParaRPr lang="en-US"/>
          </a:p>
        </p:txBody>
      </p:sp>
      <p:sp>
        <p:nvSpPr>
          <p:cNvPr id="3" name="Content Placeholder 2"/>
          <p:cNvSpPr>
            <a:spLocks noGrp="1"/>
          </p:cNvSpPr>
          <p:nvPr>
            <p:ph idx="1"/>
          </p:nvPr>
        </p:nvSpPr>
        <p:spPr>
          <a:xfrm>
            <a:off x="692001" y="559398"/>
            <a:ext cx="4116667" cy="5566765"/>
          </a:xfrm>
        </p:spPr>
        <p:txBody>
          <a:bodyPr anchor="ctr"/>
          <a:lstStyle>
            <a:lvl1pPr>
              <a:defRPr sz="2400"/>
            </a:lvl1pPr>
            <a:lvl2pPr>
              <a:defRPr sz="2200"/>
            </a:lvl2pPr>
            <a:lvl3pPr>
              <a:defRPr sz="2000"/>
            </a:lvl3pPr>
            <a:lvl4pPr>
              <a:defRPr sz="1800"/>
            </a:lvl4pPr>
            <a:lvl5pPr>
              <a:defRPr sz="16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5034579" y="3603812"/>
            <a:ext cx="3411725" cy="2517289"/>
          </a:xfrm>
        </p:spPr>
        <p:txBody>
          <a:bodyPr>
            <a:normAutofit/>
          </a:bodyPr>
          <a:lstStyle>
            <a:lvl1pPr marL="0" indent="0">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7E8ABE8-3B70-4333-B4D3-11BF704745B6}" type="datetimeFigureOut">
              <a:rPr lang="fa-IR" smtClean="0">
                <a:solidFill>
                  <a:srgbClr val="895D1D"/>
                </a:solidFill>
              </a:rPr>
              <a:pPr/>
              <a:t>23/09/1442</a:t>
            </a:fld>
            <a:endParaRPr lang="fa-IR" dirty="0">
              <a:solidFill>
                <a:srgbClr val="895D1D"/>
              </a:solidFill>
            </a:endParaRPr>
          </a:p>
        </p:txBody>
      </p:sp>
      <p:sp>
        <p:nvSpPr>
          <p:cNvPr id="6" name="Footer Placeholder 5"/>
          <p:cNvSpPr>
            <a:spLocks noGrp="1"/>
          </p:cNvSpPr>
          <p:nvPr>
            <p:ph type="ftr" sz="quarter" idx="11"/>
          </p:nvPr>
        </p:nvSpPr>
        <p:spPr/>
        <p:txBody>
          <a:bodyPr/>
          <a:lstStyle/>
          <a:p>
            <a:endParaRPr lang="fa-IR" dirty="0">
              <a:solidFill>
                <a:srgbClr val="895D1D"/>
              </a:solidFill>
            </a:endParaRPr>
          </a:p>
        </p:txBody>
      </p:sp>
      <p:sp>
        <p:nvSpPr>
          <p:cNvPr id="7" name="Slide Number Placeholder 6"/>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spTree>
    <p:extLst>
      <p:ext uri="{BB962C8B-B14F-4D97-AF65-F5344CB8AC3E}">
        <p14:creationId xmlns:p14="http://schemas.microsoft.com/office/powerpoint/2010/main" val="2718297716"/>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731" y="4668818"/>
            <a:ext cx="7767021" cy="644729"/>
          </a:xfrm>
        </p:spPr>
        <p:txBody>
          <a:bodyPr anchor="b"/>
          <a:lstStyle>
            <a:lvl1pPr algn="ctr">
              <a:defRPr sz="2800" b="0"/>
            </a:lvl1pPr>
          </a:lstStyle>
          <a:p>
            <a:r>
              <a:rPr lang="en-US" smtClean="0"/>
              <a:t>Click to edit Master title style</a:t>
            </a:r>
            <a:endParaRPr lang="en-US"/>
          </a:p>
        </p:txBody>
      </p:sp>
      <p:sp>
        <p:nvSpPr>
          <p:cNvPr id="3" name="Picture Placeholder 2"/>
          <p:cNvSpPr>
            <a:spLocks noGrp="1"/>
          </p:cNvSpPr>
          <p:nvPr>
            <p:ph type="pic" idx="1"/>
          </p:nvPr>
        </p:nvSpPr>
        <p:spPr>
          <a:xfrm rot="240000">
            <a:off x="2183792" y="666965"/>
            <a:ext cx="4772156" cy="3598016"/>
          </a:xfrm>
          <a:solidFill>
            <a:srgbClr val="FFFFFF">
              <a:shade val="85000"/>
            </a:srgbClr>
          </a:solidFill>
          <a:ln w="190500" cap="sq">
            <a:solidFill>
              <a:srgbClr val="FFFFFF"/>
            </a:solidFill>
            <a:miter lim="800000"/>
          </a:ln>
          <a:effectLst>
            <a:outerShdw blurRad="65000" dist="50800" dir="12900000" kx="195000" ky="145000" algn="tl" rotWithShape="0">
              <a:srgbClr val="000000">
                <a:alpha val="24000"/>
              </a:srgbClr>
            </a:outerShdw>
          </a:effectLst>
          <a:scene3d>
            <a:camera prst="orthographicFront">
              <a:rot lat="0" lon="0" rev="360000"/>
            </a:camera>
            <a:lightRig rig="twoPt" dir="t">
              <a:rot lat="0" lon="0" rev="7200000"/>
            </a:lightRig>
          </a:scene3d>
          <a:sp3d contourW="12700">
            <a:bevelT w="25400" h="19050"/>
            <a:contourClr>
              <a:srgbClr val="969696"/>
            </a:contourClr>
          </a:sp3d>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688489" y="5324306"/>
            <a:ext cx="7756264" cy="804862"/>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7E8ABE8-3B70-4333-B4D3-11BF704745B6}" type="datetimeFigureOut">
              <a:rPr lang="fa-IR" smtClean="0">
                <a:solidFill>
                  <a:srgbClr val="895D1D"/>
                </a:solidFill>
              </a:rPr>
              <a:pPr/>
              <a:t>23/09/1442</a:t>
            </a:fld>
            <a:endParaRPr lang="fa-IR" dirty="0">
              <a:solidFill>
                <a:srgbClr val="895D1D"/>
              </a:solidFill>
            </a:endParaRPr>
          </a:p>
        </p:txBody>
      </p:sp>
      <p:sp>
        <p:nvSpPr>
          <p:cNvPr id="6" name="Footer Placeholder 5"/>
          <p:cNvSpPr>
            <a:spLocks noGrp="1"/>
          </p:cNvSpPr>
          <p:nvPr>
            <p:ph type="ftr" sz="quarter" idx="11"/>
          </p:nvPr>
        </p:nvSpPr>
        <p:spPr/>
        <p:txBody>
          <a:bodyPr/>
          <a:lstStyle/>
          <a:p>
            <a:endParaRPr lang="fa-IR" dirty="0">
              <a:solidFill>
                <a:srgbClr val="895D1D"/>
              </a:solidFill>
            </a:endParaRPr>
          </a:p>
        </p:txBody>
      </p:sp>
      <p:sp>
        <p:nvSpPr>
          <p:cNvPr id="7" name="Slide Number Placeholder 6"/>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spTree>
    <p:extLst>
      <p:ext uri="{BB962C8B-B14F-4D97-AF65-F5344CB8AC3E}">
        <p14:creationId xmlns:p14="http://schemas.microsoft.com/office/powerpoint/2010/main" val="23599439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nchor="ct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7E8ABE8-3B70-4333-B4D3-11BF704745B6}" type="datetimeFigureOut">
              <a:rPr lang="fa-IR" smtClean="0">
                <a:solidFill>
                  <a:srgbClr val="895D1D"/>
                </a:solidFill>
              </a:rPr>
              <a:pPr/>
              <a:t>23/09/1442</a:t>
            </a:fld>
            <a:endParaRPr lang="fa-IR" dirty="0">
              <a:solidFill>
                <a:srgbClr val="895D1D"/>
              </a:solidFill>
            </a:endParaRPr>
          </a:p>
        </p:txBody>
      </p:sp>
      <p:sp>
        <p:nvSpPr>
          <p:cNvPr id="5" name="Footer Placeholder 4"/>
          <p:cNvSpPr>
            <a:spLocks noGrp="1"/>
          </p:cNvSpPr>
          <p:nvPr>
            <p:ph type="ftr" sz="quarter" idx="11"/>
          </p:nvPr>
        </p:nvSpPr>
        <p:spPr/>
        <p:txBody>
          <a:bodyPr/>
          <a:lstStyle/>
          <a:p>
            <a:endParaRPr lang="fa-IR" dirty="0">
              <a:solidFill>
                <a:srgbClr val="895D1D"/>
              </a:solidFill>
            </a:endParaRPr>
          </a:p>
        </p:txBody>
      </p:sp>
      <p:sp>
        <p:nvSpPr>
          <p:cNvPr id="6" name="Slide Number Placeholder 5"/>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grpSp>
        <p:nvGrpSpPr>
          <p:cNvPr id="11" name="Group 10"/>
          <p:cNvGrpSpPr/>
          <p:nvPr/>
        </p:nvGrpSpPr>
        <p:grpSpPr>
          <a:xfrm>
            <a:off x="1172584" y="1392217"/>
            <a:ext cx="6779110" cy="923330"/>
            <a:chOff x="1172584" y="1381459"/>
            <a:chExt cx="6779110" cy="923330"/>
          </a:xfrm>
        </p:grpSpPr>
        <p:sp>
          <p:nvSpPr>
            <p:cNvPr id="15" name="TextBox 14"/>
            <p:cNvSpPr txBox="1"/>
            <p:nvPr/>
          </p:nvSpPr>
          <p:spPr>
            <a:xfrm>
              <a:off x="4147073" y="1381459"/>
              <a:ext cx="877163" cy="923330"/>
            </a:xfrm>
            <a:prstGeom prst="rect">
              <a:avLst/>
            </a:prstGeom>
            <a:noFill/>
          </p:spPr>
          <p:txBody>
            <a:bodyPr wrap="none" rtlCol="0">
              <a:spAutoFit/>
            </a:bodyPr>
            <a:lstStyle/>
            <a:p>
              <a:r>
                <a:rPr lang="en-US" sz="5400" dirty="0">
                  <a:solidFill>
                    <a:srgbClr val="895D1D">
                      <a:lumMod val="60000"/>
                      <a:lumOff val="40000"/>
                    </a:srgbClr>
                  </a:solidFill>
                  <a:latin typeface="Wingdings" pitchFamily="2" charset="2"/>
                </a:rPr>
                <a:t></a:t>
              </a:r>
            </a:p>
          </p:txBody>
        </p:sp>
        <p:cxnSp>
          <p:nvCxnSpPr>
            <p:cNvPr id="16" name="Straight Connector 15"/>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133503734"/>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66560" y="559398"/>
            <a:ext cx="1678193" cy="5566765"/>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88488" y="849854"/>
            <a:ext cx="5507917" cy="5023821"/>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7E8ABE8-3B70-4333-B4D3-11BF704745B6}" type="datetimeFigureOut">
              <a:rPr lang="fa-IR" smtClean="0">
                <a:solidFill>
                  <a:srgbClr val="895D1D"/>
                </a:solidFill>
              </a:rPr>
              <a:pPr/>
              <a:t>23/09/1442</a:t>
            </a:fld>
            <a:endParaRPr lang="fa-IR" dirty="0">
              <a:solidFill>
                <a:srgbClr val="895D1D"/>
              </a:solidFill>
            </a:endParaRPr>
          </a:p>
        </p:txBody>
      </p:sp>
      <p:sp>
        <p:nvSpPr>
          <p:cNvPr id="5" name="Footer Placeholder 4"/>
          <p:cNvSpPr>
            <a:spLocks noGrp="1"/>
          </p:cNvSpPr>
          <p:nvPr>
            <p:ph type="ftr" sz="quarter" idx="11"/>
          </p:nvPr>
        </p:nvSpPr>
        <p:spPr/>
        <p:txBody>
          <a:bodyPr/>
          <a:lstStyle/>
          <a:p>
            <a:endParaRPr lang="fa-IR" dirty="0">
              <a:solidFill>
                <a:srgbClr val="895D1D"/>
              </a:solidFill>
            </a:endParaRPr>
          </a:p>
        </p:txBody>
      </p:sp>
      <p:sp>
        <p:nvSpPr>
          <p:cNvPr id="6" name="Slide Number Placeholder 5"/>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grpSp>
        <p:nvGrpSpPr>
          <p:cNvPr id="11" name="Group 10"/>
          <p:cNvGrpSpPr/>
          <p:nvPr/>
        </p:nvGrpSpPr>
        <p:grpSpPr>
          <a:xfrm rot="5400000">
            <a:off x="3909050" y="2880823"/>
            <a:ext cx="5480154" cy="923330"/>
            <a:chOff x="1815339" y="1381459"/>
            <a:chExt cx="5480154" cy="923330"/>
          </a:xfrm>
        </p:grpSpPr>
        <p:sp>
          <p:nvSpPr>
            <p:cNvPr id="12" name="TextBox 11"/>
            <p:cNvSpPr txBox="1"/>
            <p:nvPr/>
          </p:nvSpPr>
          <p:spPr>
            <a:xfrm>
              <a:off x="4147073" y="1381459"/>
              <a:ext cx="877163" cy="923330"/>
            </a:xfrm>
            <a:prstGeom prst="rect">
              <a:avLst/>
            </a:prstGeom>
            <a:noFill/>
          </p:spPr>
          <p:txBody>
            <a:bodyPr wrap="none" rtlCol="0">
              <a:spAutoFit/>
            </a:bodyPr>
            <a:lstStyle/>
            <a:p>
              <a:r>
                <a:rPr lang="en-US" sz="5400" dirty="0">
                  <a:solidFill>
                    <a:srgbClr val="895D1D">
                      <a:lumMod val="60000"/>
                      <a:lumOff val="40000"/>
                    </a:srgbClr>
                  </a:solidFill>
                  <a:latin typeface="Wingdings" pitchFamily="2" charset="2"/>
                </a:rPr>
                <a:t></a:t>
              </a:r>
            </a:p>
          </p:txBody>
        </p:sp>
        <p:cxnSp>
          <p:nvCxnSpPr>
            <p:cNvPr id="13" name="Straight Connector 12"/>
            <p:cNvCxnSpPr/>
            <p:nvPr/>
          </p:nvCxnSpPr>
          <p:spPr>
            <a:xfrm flipH="1" flipV="1">
              <a:off x="1815339" y="1924709"/>
              <a:ext cx="2468880" cy="2505"/>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rot="10800000">
              <a:off x="4826613" y="1927417"/>
              <a:ext cx="2468880"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839580581"/>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3">
        <a:schemeClr val="bg2"/>
      </p:bgRef>
    </p:bg>
    <p:spTree>
      <p:nvGrpSpPr>
        <p:cNvPr id="1" name=""/>
        <p:cNvGrpSpPr/>
        <p:nvPr/>
      </p:nvGrpSpPr>
      <p:grpSpPr>
        <a:xfrm>
          <a:off x="0" y="0"/>
          <a:ext cx="0" cy="0"/>
          <a:chOff x="0" y="0"/>
          <a:chExt cx="0" cy="0"/>
        </a:xfrm>
      </p:grpSpPr>
      <p:pic>
        <p:nvPicPr>
          <p:cNvPr id="7" name="Picture 6" descr="CoverOverlay.png"/>
          <p:cNvPicPr>
            <a:picLocks noChangeAspect="1"/>
          </p:cNvPicPr>
          <p:nvPr/>
        </p:nvPicPr>
        <p:blipFill>
          <a:blip r:embed="rId2" cstate="print"/>
          <a:stretch>
            <a:fillRect/>
          </a:stretch>
        </p:blipFill>
        <p:spPr>
          <a:xfrm>
            <a:off x="0" y="0"/>
            <a:ext cx="9144000" cy="6858000"/>
          </a:xfrm>
          <a:prstGeom prst="rect">
            <a:avLst/>
          </a:prstGeom>
        </p:spPr>
      </p:pic>
      <p:sp>
        <p:nvSpPr>
          <p:cNvPr id="4" name="Date Placeholder 3"/>
          <p:cNvSpPr>
            <a:spLocks noGrp="1"/>
          </p:cNvSpPr>
          <p:nvPr>
            <p:ph type="dt" sz="half" idx="10"/>
          </p:nvPr>
        </p:nvSpPr>
        <p:spPr/>
        <p:txBody>
          <a:bodyPr/>
          <a:lstStyle>
            <a:lvl1pPr>
              <a:defRPr>
                <a:solidFill>
                  <a:schemeClr val="tx2"/>
                </a:solidFill>
              </a:defRPr>
            </a:lvl1pPr>
          </a:lstStyle>
          <a:p>
            <a:fld id="{D7E8ABE8-3B70-4333-B4D3-11BF704745B6}" type="datetimeFigureOut">
              <a:rPr lang="fa-IR" smtClean="0">
                <a:solidFill>
                  <a:srgbClr val="ECE9C6"/>
                </a:solidFill>
              </a:rPr>
              <a:pPr/>
              <a:t>23/09/1442</a:t>
            </a:fld>
            <a:endParaRPr lang="fa-IR" dirty="0">
              <a:solidFill>
                <a:srgbClr val="ECE9C6"/>
              </a:solidFill>
            </a:endParaRPr>
          </a:p>
        </p:txBody>
      </p:sp>
      <p:sp>
        <p:nvSpPr>
          <p:cNvPr id="5" name="Footer Placeholder 4"/>
          <p:cNvSpPr>
            <a:spLocks noGrp="1"/>
          </p:cNvSpPr>
          <p:nvPr>
            <p:ph type="ftr" sz="quarter" idx="11"/>
          </p:nvPr>
        </p:nvSpPr>
        <p:spPr/>
        <p:txBody>
          <a:bodyPr/>
          <a:lstStyle>
            <a:lvl1pPr>
              <a:defRPr>
                <a:solidFill>
                  <a:schemeClr val="tx2"/>
                </a:solidFill>
              </a:defRPr>
            </a:lvl1pPr>
          </a:lstStyle>
          <a:p>
            <a:endParaRPr lang="fa-IR" dirty="0">
              <a:solidFill>
                <a:srgbClr val="ECE9C6"/>
              </a:solidFill>
            </a:endParaRPr>
          </a:p>
        </p:txBody>
      </p:sp>
      <p:sp>
        <p:nvSpPr>
          <p:cNvPr id="6" name="Slide Number Placeholder 5"/>
          <p:cNvSpPr>
            <a:spLocks noGrp="1"/>
          </p:cNvSpPr>
          <p:nvPr>
            <p:ph type="sldNum" sz="quarter" idx="12"/>
          </p:nvPr>
        </p:nvSpPr>
        <p:spPr/>
        <p:txBody>
          <a:bodyPr/>
          <a:lstStyle>
            <a:lvl1pPr>
              <a:defRPr>
                <a:solidFill>
                  <a:schemeClr val="tx2"/>
                </a:solidFill>
              </a:defRPr>
            </a:lvl1pPr>
          </a:lstStyle>
          <a:p>
            <a:fld id="{858DA87A-3E35-46CE-9A7B-EEA76CC62240}" type="slidenum">
              <a:rPr lang="fa-IR" smtClean="0">
                <a:solidFill>
                  <a:srgbClr val="ECE9C6"/>
                </a:solidFill>
              </a:rPr>
              <a:pPr/>
              <a:t>‹#›</a:t>
            </a:fld>
            <a:endParaRPr lang="fa-IR" dirty="0">
              <a:solidFill>
                <a:srgbClr val="ECE9C6"/>
              </a:solidFill>
            </a:endParaRPr>
          </a:p>
        </p:txBody>
      </p:sp>
      <p:grpSp>
        <p:nvGrpSpPr>
          <p:cNvPr id="8" name="Group 7"/>
          <p:cNvGrpSpPr/>
          <p:nvPr/>
        </p:nvGrpSpPr>
        <p:grpSpPr>
          <a:xfrm>
            <a:off x="1194101" y="2887530"/>
            <a:ext cx="6779110" cy="923330"/>
            <a:chOff x="1172584" y="1381459"/>
            <a:chExt cx="6779110" cy="923330"/>
          </a:xfrm>
          <a:effectLst>
            <a:outerShdw blurRad="38100" dist="12700" dir="16200000" rotWithShape="0">
              <a:prstClr val="black">
                <a:alpha val="30000"/>
              </a:prstClr>
            </a:outerShdw>
          </a:effectLst>
        </p:grpSpPr>
        <p:sp>
          <p:nvSpPr>
            <p:cNvPr id="9" name="TextBox 8"/>
            <p:cNvSpPr txBox="1"/>
            <p:nvPr/>
          </p:nvSpPr>
          <p:spPr>
            <a:xfrm>
              <a:off x="4147073" y="1381459"/>
              <a:ext cx="877163" cy="923330"/>
            </a:xfrm>
            <a:prstGeom prst="rect">
              <a:avLst/>
            </a:prstGeom>
            <a:noFill/>
          </p:spPr>
          <p:txBody>
            <a:bodyPr wrap="none" rtlCol="0">
              <a:spAutoFit/>
            </a:bodyPr>
            <a:lstStyle/>
            <a:p>
              <a:r>
                <a:rPr lang="en-US" sz="5400" dirty="0">
                  <a:ln w="3175">
                    <a:solidFill>
                      <a:srgbClr val="ECE9C6">
                        <a:alpha val="60000"/>
                      </a:srgbClr>
                    </a:solidFill>
                  </a:ln>
                  <a:solidFill>
                    <a:srgbClr val="ECE9C6">
                      <a:lumMod val="90000"/>
                    </a:srgbClr>
                  </a:solidFill>
                  <a:effectLst>
                    <a:outerShdw blurRad="34925" dist="12700" dir="14400000" algn="ctr" rotWithShape="0">
                      <a:srgbClr val="000000">
                        <a:alpha val="21000"/>
                      </a:srgbClr>
                    </a:outerShdw>
                  </a:effectLst>
                  <a:latin typeface="Wingdings" pitchFamily="2" charset="2"/>
                </a:rPr>
                <a:t></a:t>
              </a:r>
            </a:p>
          </p:txBody>
        </p:sp>
        <p:cxnSp>
          <p:nvCxnSpPr>
            <p:cNvPr id="10" name="Straight Connector 9"/>
            <p:cNvCxnSpPr/>
            <p:nvPr/>
          </p:nvCxnSpPr>
          <p:spPr>
            <a:xfrm rot="10800000">
              <a:off x="1172584" y="1925620"/>
              <a:ext cx="3119718" cy="1588"/>
            </a:xfrm>
            <a:prstGeom prst="line">
              <a:avLst/>
            </a:prstGeom>
            <a:ln>
              <a:solidFill>
                <a:schemeClr val="tx2">
                  <a:lumMod val="90000"/>
                </a:schemeClr>
              </a:solidFill>
            </a:ln>
            <a:effectLst/>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rot="10800000">
              <a:off x="4831976" y="1922930"/>
              <a:ext cx="3119718" cy="1588"/>
            </a:xfrm>
            <a:prstGeom prst="line">
              <a:avLst/>
            </a:prstGeom>
            <a:ln>
              <a:solidFill>
                <a:schemeClr val="tx2">
                  <a:lumMod val="90000"/>
                </a:schemeClr>
              </a:solidFill>
            </a:ln>
            <a:effectLst/>
          </p:spPr>
          <p:style>
            <a:lnRef idx="1">
              <a:schemeClr val="accent1"/>
            </a:lnRef>
            <a:fillRef idx="0">
              <a:schemeClr val="accent1"/>
            </a:fillRef>
            <a:effectRef idx="0">
              <a:schemeClr val="accent1"/>
            </a:effectRef>
            <a:fontRef idx="minor">
              <a:schemeClr val="tx1"/>
            </a:fontRef>
          </p:style>
        </p:cxnSp>
      </p:grpSp>
      <p:sp>
        <p:nvSpPr>
          <p:cNvPr id="2" name="Title 1"/>
          <p:cNvSpPr>
            <a:spLocks noGrp="1"/>
          </p:cNvSpPr>
          <p:nvPr>
            <p:ph type="ctrTitle"/>
          </p:nvPr>
        </p:nvSpPr>
        <p:spPr>
          <a:xfrm>
            <a:off x="1183341" y="1387737"/>
            <a:ext cx="6777318" cy="1731982"/>
          </a:xfrm>
        </p:spPr>
        <p:txBody>
          <a:bodyPr anchor="b"/>
          <a:lstStyle>
            <a:lvl1pPr>
              <a:defRPr>
                <a:ln w="3175">
                  <a:solidFill>
                    <a:schemeClr val="tx1">
                      <a:alpha val="65000"/>
                    </a:schemeClr>
                  </a:solidFill>
                </a:ln>
                <a:solidFill>
                  <a:schemeClr val="tx1"/>
                </a:solidFill>
                <a:effectLst>
                  <a:outerShdw blurRad="25400" dist="12700" dir="14220000" rotWithShape="0">
                    <a:prstClr val="black">
                      <a:alpha val="50000"/>
                    </a:prstClr>
                  </a:outerShdw>
                </a:effectLst>
              </a:defRPr>
            </a:lvl1pPr>
          </a:lstStyle>
          <a:p>
            <a:r>
              <a:rPr lang="en-US" smtClean="0"/>
              <a:t>Click to edit Master title style</a:t>
            </a:r>
            <a:endParaRPr lang="en-US" dirty="0"/>
          </a:p>
        </p:txBody>
      </p:sp>
      <p:sp>
        <p:nvSpPr>
          <p:cNvPr id="3" name="Subtitle 2"/>
          <p:cNvSpPr>
            <a:spLocks noGrp="1"/>
          </p:cNvSpPr>
          <p:nvPr>
            <p:ph type="subTitle" idx="1"/>
          </p:nvPr>
        </p:nvSpPr>
        <p:spPr>
          <a:xfrm>
            <a:off x="1371600" y="3767862"/>
            <a:ext cx="6400800" cy="1752600"/>
          </a:xfrm>
        </p:spPr>
        <p:txBody>
          <a:bodyPr/>
          <a:lstStyle>
            <a:lvl1pPr marL="0" indent="0" algn="ctr">
              <a:buNone/>
              <a:defRPr>
                <a:solidFill>
                  <a:schemeClr val="tx1"/>
                </a:solidFill>
                <a:effectLst>
                  <a:outerShdw blurRad="34925" dist="12700" dir="14400000" rotWithShape="0">
                    <a:prstClr val="black">
                      <a:alpha val="21000"/>
                    </a:prstClr>
                  </a:outerShdw>
                </a:effectLs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Tree>
    <p:extLst>
      <p:ext uri="{BB962C8B-B14F-4D97-AF65-F5344CB8AC3E}">
        <p14:creationId xmlns:p14="http://schemas.microsoft.com/office/powerpoint/2010/main" val="1179193758"/>
      </p:ext>
    </p:extLst>
  </p:cSld>
  <p:clrMapOvr>
    <a:overrideClrMapping bg1="dk1" tx1="lt1" bg2="dk2" tx2="lt2" accent1="accent1" accent2="accent2" accent3="accent3" accent4="accent4" accent5="accent5" accent6="accent6" hlink="hlink" folHlink="folHlink"/>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Title and Content">
    <p:bg>
      <p:bgRef idx="1002">
        <a:schemeClr val="bg1"/>
      </p:bgRef>
    </p:bg>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7E8ABE8-3B70-4333-B4D3-11BF704745B6}" type="datetimeFigureOut">
              <a:rPr lang="fa-IR" smtClean="0">
                <a:solidFill>
                  <a:srgbClr val="895D1D"/>
                </a:solidFill>
              </a:rPr>
              <a:pPr/>
              <a:t>23/09/1442</a:t>
            </a:fld>
            <a:endParaRPr lang="fa-IR" dirty="0">
              <a:solidFill>
                <a:srgbClr val="895D1D"/>
              </a:solidFill>
            </a:endParaRPr>
          </a:p>
        </p:txBody>
      </p:sp>
      <p:sp>
        <p:nvSpPr>
          <p:cNvPr id="5" name="Footer Placeholder 4"/>
          <p:cNvSpPr>
            <a:spLocks noGrp="1"/>
          </p:cNvSpPr>
          <p:nvPr>
            <p:ph type="ftr" sz="quarter" idx="11"/>
          </p:nvPr>
        </p:nvSpPr>
        <p:spPr/>
        <p:txBody>
          <a:bodyPr/>
          <a:lstStyle/>
          <a:p>
            <a:endParaRPr lang="fa-IR" dirty="0">
              <a:solidFill>
                <a:srgbClr val="895D1D"/>
              </a:solidFill>
            </a:endParaRPr>
          </a:p>
        </p:txBody>
      </p:sp>
      <p:sp>
        <p:nvSpPr>
          <p:cNvPr id="6" name="Slide Number Placeholder 5"/>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sp>
        <p:nvSpPr>
          <p:cNvPr id="11" name="Title 10"/>
          <p:cNvSpPr>
            <a:spLocks noGrp="1"/>
          </p:cNvSpPr>
          <p:nvPr>
            <p:ph type="title"/>
          </p:nvPr>
        </p:nvSpPr>
        <p:spPr/>
        <p:txBody>
          <a:bodyPr/>
          <a:lstStyle/>
          <a:p>
            <a:r>
              <a:rPr lang="en-US" smtClean="0"/>
              <a:t>Click to edit Master title style</a:t>
            </a:r>
            <a:endParaRPr lang="en-US"/>
          </a:p>
        </p:txBody>
      </p:sp>
      <p:grpSp>
        <p:nvGrpSpPr>
          <p:cNvPr id="12" name="Group 11"/>
          <p:cNvGrpSpPr/>
          <p:nvPr/>
        </p:nvGrpSpPr>
        <p:grpSpPr>
          <a:xfrm>
            <a:off x="1172584" y="1392217"/>
            <a:ext cx="6779110" cy="923330"/>
            <a:chOff x="1172584" y="1381459"/>
            <a:chExt cx="6779110" cy="923330"/>
          </a:xfrm>
        </p:grpSpPr>
        <p:sp>
          <p:nvSpPr>
            <p:cNvPr id="13" name="TextBox 12"/>
            <p:cNvSpPr txBox="1"/>
            <p:nvPr/>
          </p:nvSpPr>
          <p:spPr>
            <a:xfrm>
              <a:off x="4147073" y="1381459"/>
              <a:ext cx="877163" cy="923330"/>
            </a:xfrm>
            <a:prstGeom prst="rect">
              <a:avLst/>
            </a:prstGeom>
            <a:noFill/>
          </p:spPr>
          <p:txBody>
            <a:bodyPr wrap="none" rtlCol="0">
              <a:spAutoFit/>
            </a:bodyPr>
            <a:lstStyle/>
            <a:p>
              <a:r>
                <a:rPr lang="en-US" sz="5400" dirty="0">
                  <a:solidFill>
                    <a:srgbClr val="895D1D">
                      <a:lumMod val="60000"/>
                      <a:lumOff val="40000"/>
                    </a:srgbClr>
                  </a:solidFill>
                  <a:latin typeface="Wingdings" pitchFamily="2" charset="2"/>
                </a:rPr>
                <a:t></a:t>
              </a:r>
            </a:p>
          </p:txBody>
        </p:sp>
        <p:cxnSp>
          <p:nvCxnSpPr>
            <p:cNvPr id="14" name="Straight Connector 13"/>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638355545"/>
      </p:ext>
    </p:extLst>
  </p:cSld>
  <p:clrMapOvr>
    <a:overrideClrMapping bg1="lt1" tx1="dk1" bg2="lt2" tx2="dk2" accent1="accent1" accent2="accent2" accent3="accent3" accent4="accent4" accent5="accent5" accent6="accent6" hlink="hlink" folHlink="folHlink"/>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2"/>
      </p:bgRef>
    </p:bg>
    <p:spTree>
      <p:nvGrpSpPr>
        <p:cNvPr id="1" name=""/>
        <p:cNvGrpSpPr/>
        <p:nvPr/>
      </p:nvGrpSpPr>
      <p:grpSpPr>
        <a:xfrm>
          <a:off x="0" y="0"/>
          <a:ext cx="0" cy="0"/>
          <a:chOff x="0" y="0"/>
          <a:chExt cx="0" cy="0"/>
        </a:xfrm>
      </p:grpSpPr>
      <p:pic>
        <p:nvPicPr>
          <p:cNvPr id="12" name="Picture 11" descr="CoverOverlay.png"/>
          <p:cNvPicPr>
            <a:picLocks noChangeAspect="1"/>
          </p:cNvPicPr>
          <p:nvPr/>
        </p:nvPicPr>
        <p:blipFill>
          <a:blip r:embed="rId2" cstate="print">
            <a:lum/>
          </a:blip>
          <a:stretch>
            <a:fillRect/>
          </a:stretch>
        </p:blipFill>
        <p:spPr>
          <a:xfrm>
            <a:off x="0" y="0"/>
            <a:ext cx="9144000" cy="6858000"/>
          </a:xfrm>
          <a:prstGeom prst="rect">
            <a:avLst/>
          </a:prstGeom>
        </p:spPr>
      </p:pic>
      <p:grpSp>
        <p:nvGrpSpPr>
          <p:cNvPr id="7" name="Group 7"/>
          <p:cNvGrpSpPr/>
          <p:nvPr/>
        </p:nvGrpSpPr>
        <p:grpSpPr>
          <a:xfrm>
            <a:off x="1172584" y="2887579"/>
            <a:ext cx="6779110" cy="923330"/>
            <a:chOff x="1172584" y="1381459"/>
            <a:chExt cx="6779110" cy="923330"/>
          </a:xfrm>
        </p:grpSpPr>
        <p:sp>
          <p:nvSpPr>
            <p:cNvPr id="9" name="TextBox 8"/>
            <p:cNvSpPr txBox="1"/>
            <p:nvPr/>
          </p:nvSpPr>
          <p:spPr>
            <a:xfrm>
              <a:off x="4147073" y="1381459"/>
              <a:ext cx="877163" cy="923330"/>
            </a:xfrm>
            <a:prstGeom prst="rect">
              <a:avLst/>
            </a:prstGeom>
            <a:noFill/>
          </p:spPr>
          <p:txBody>
            <a:bodyPr wrap="none" rtlCol="0">
              <a:spAutoFit/>
            </a:bodyPr>
            <a:lstStyle/>
            <a:p>
              <a:r>
                <a:rPr lang="en-US" sz="5400" dirty="0">
                  <a:solidFill>
                    <a:srgbClr val="895D1D">
                      <a:lumMod val="60000"/>
                      <a:lumOff val="40000"/>
                    </a:srgbClr>
                  </a:solidFill>
                  <a:latin typeface="Wingdings" pitchFamily="2" charset="2"/>
                </a:rPr>
                <a:t></a:t>
              </a:r>
            </a:p>
          </p:txBody>
        </p:sp>
        <p:cxnSp>
          <p:nvCxnSpPr>
            <p:cNvPr id="10" name="Straight Connector 9"/>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rot="10800000">
              <a:off x="4831976" y="1927412"/>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
        <p:nvSpPr>
          <p:cNvPr id="2" name="Title 1"/>
          <p:cNvSpPr>
            <a:spLocks noGrp="1"/>
          </p:cNvSpPr>
          <p:nvPr>
            <p:ph type="title"/>
          </p:nvPr>
        </p:nvSpPr>
        <p:spPr>
          <a:xfrm>
            <a:off x="690040" y="1204857"/>
            <a:ext cx="7754713" cy="1910716"/>
          </a:xfrm>
        </p:spPr>
        <p:txBody>
          <a:bodyPr anchor="b"/>
          <a:lstStyle>
            <a:lvl1pPr algn="ctr">
              <a:defRPr sz="5400" b="0" cap="none" baseline="0">
                <a:solidFill>
                  <a:schemeClr val="tx2"/>
                </a:solidFill>
              </a:defRPr>
            </a:lvl1pPr>
          </a:lstStyle>
          <a:p>
            <a:r>
              <a:rPr lang="en-US" smtClean="0"/>
              <a:t>Click to edit Master title style</a:t>
            </a:r>
            <a:endParaRPr lang="en-US" dirty="0"/>
          </a:p>
        </p:txBody>
      </p:sp>
      <p:sp>
        <p:nvSpPr>
          <p:cNvPr id="3" name="Text Placeholder 2"/>
          <p:cNvSpPr>
            <a:spLocks noGrp="1"/>
          </p:cNvSpPr>
          <p:nvPr>
            <p:ph type="body" idx="1"/>
          </p:nvPr>
        </p:nvSpPr>
        <p:spPr>
          <a:xfrm>
            <a:off x="699248" y="3767316"/>
            <a:ext cx="7734747" cy="1500187"/>
          </a:xfrm>
        </p:spPr>
        <p:txBody>
          <a:bodyPr anchor="t"/>
          <a:lstStyle>
            <a:lvl1pPr marL="0" indent="0" algn="ctr">
              <a:buNone/>
              <a:defRPr sz="20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D7E8ABE8-3B70-4333-B4D3-11BF704745B6}" type="datetimeFigureOut">
              <a:rPr lang="fa-IR" smtClean="0">
                <a:solidFill>
                  <a:srgbClr val="895D1D"/>
                </a:solidFill>
              </a:rPr>
              <a:pPr/>
              <a:t>23/09/1442</a:t>
            </a:fld>
            <a:endParaRPr lang="fa-IR" dirty="0">
              <a:solidFill>
                <a:srgbClr val="895D1D"/>
              </a:solidFill>
            </a:endParaRPr>
          </a:p>
        </p:txBody>
      </p:sp>
      <p:sp>
        <p:nvSpPr>
          <p:cNvPr id="5" name="Footer Placeholder 4"/>
          <p:cNvSpPr>
            <a:spLocks noGrp="1"/>
          </p:cNvSpPr>
          <p:nvPr>
            <p:ph type="ftr" sz="quarter" idx="11"/>
          </p:nvPr>
        </p:nvSpPr>
        <p:spPr/>
        <p:txBody>
          <a:bodyPr/>
          <a:lstStyle/>
          <a:p>
            <a:endParaRPr lang="fa-IR" dirty="0">
              <a:solidFill>
                <a:srgbClr val="895D1D"/>
              </a:solidFill>
            </a:endParaRPr>
          </a:p>
        </p:txBody>
      </p:sp>
      <p:sp>
        <p:nvSpPr>
          <p:cNvPr id="6" name="Slide Number Placeholder 5"/>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spTree>
    <p:extLst>
      <p:ext uri="{BB962C8B-B14F-4D97-AF65-F5344CB8AC3E}">
        <p14:creationId xmlns:p14="http://schemas.microsoft.com/office/powerpoint/2010/main" val="642392699"/>
      </p:ext>
    </p:extLst>
  </p:cSld>
  <p:clrMapOvr>
    <a:overrideClrMapping bg1="lt1" tx1="dk1" bg2="lt2" tx2="dk2" accent1="accent1" accent2="accent2" accent3="accent3" accent4="accent4" accent5="accent5" accent6="accent6" hlink="hlink" folHlink="folHlink"/>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D7E8ABE8-3B70-4333-B4D3-11BF704745B6}" type="datetimeFigureOut">
              <a:rPr lang="fa-IR" smtClean="0">
                <a:solidFill>
                  <a:srgbClr val="895D1D"/>
                </a:solidFill>
              </a:rPr>
              <a:pPr/>
              <a:t>23/09/1442</a:t>
            </a:fld>
            <a:endParaRPr lang="fa-IR" dirty="0">
              <a:solidFill>
                <a:srgbClr val="895D1D"/>
              </a:solidFill>
            </a:endParaRPr>
          </a:p>
        </p:txBody>
      </p:sp>
      <p:sp>
        <p:nvSpPr>
          <p:cNvPr id="6" name="Footer Placeholder 5"/>
          <p:cNvSpPr>
            <a:spLocks noGrp="1"/>
          </p:cNvSpPr>
          <p:nvPr>
            <p:ph type="ftr" sz="quarter" idx="11"/>
          </p:nvPr>
        </p:nvSpPr>
        <p:spPr/>
        <p:txBody>
          <a:bodyPr/>
          <a:lstStyle/>
          <a:p>
            <a:endParaRPr lang="fa-IR" dirty="0">
              <a:solidFill>
                <a:srgbClr val="895D1D"/>
              </a:solidFill>
            </a:endParaRPr>
          </a:p>
        </p:txBody>
      </p:sp>
      <p:sp>
        <p:nvSpPr>
          <p:cNvPr id="7" name="Slide Number Placeholder 6"/>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sp>
        <p:nvSpPr>
          <p:cNvPr id="12" name="Title 11"/>
          <p:cNvSpPr>
            <a:spLocks noGrp="1"/>
          </p:cNvSpPr>
          <p:nvPr>
            <p:ph type="title"/>
          </p:nvPr>
        </p:nvSpPr>
        <p:spPr/>
        <p:txBody>
          <a:bodyPr/>
          <a:lstStyle>
            <a:lvl1pPr>
              <a:defRPr>
                <a:solidFill>
                  <a:schemeClr val="tx2"/>
                </a:solidFill>
              </a:defRPr>
            </a:lvl1pPr>
          </a:lstStyle>
          <a:p>
            <a:r>
              <a:rPr lang="en-US" smtClean="0"/>
              <a:t>Click to edit Master title style</a:t>
            </a:r>
            <a:endParaRPr lang="en-US" dirty="0"/>
          </a:p>
        </p:txBody>
      </p:sp>
      <p:grpSp>
        <p:nvGrpSpPr>
          <p:cNvPr id="13" name="Group 12"/>
          <p:cNvGrpSpPr/>
          <p:nvPr/>
        </p:nvGrpSpPr>
        <p:grpSpPr>
          <a:xfrm>
            <a:off x="1172584" y="1392217"/>
            <a:ext cx="6779110" cy="923330"/>
            <a:chOff x="1172584" y="1381459"/>
            <a:chExt cx="6779110" cy="923330"/>
          </a:xfrm>
        </p:grpSpPr>
        <p:sp>
          <p:nvSpPr>
            <p:cNvPr id="14" name="TextBox 13"/>
            <p:cNvSpPr txBox="1"/>
            <p:nvPr/>
          </p:nvSpPr>
          <p:spPr>
            <a:xfrm>
              <a:off x="4147073" y="1381459"/>
              <a:ext cx="877163" cy="923330"/>
            </a:xfrm>
            <a:prstGeom prst="rect">
              <a:avLst/>
            </a:prstGeom>
            <a:noFill/>
          </p:spPr>
          <p:txBody>
            <a:bodyPr wrap="none" rtlCol="0">
              <a:spAutoFit/>
            </a:bodyPr>
            <a:lstStyle/>
            <a:p>
              <a:r>
                <a:rPr lang="en-US" sz="5400" dirty="0">
                  <a:solidFill>
                    <a:srgbClr val="895D1D">
                      <a:lumMod val="60000"/>
                      <a:lumOff val="40000"/>
                    </a:srgbClr>
                  </a:solidFill>
                  <a:latin typeface="Wingdings" pitchFamily="2" charset="2"/>
                </a:rPr>
                <a:t></a:t>
              </a:r>
            </a:p>
          </p:txBody>
        </p:sp>
        <p:cxnSp>
          <p:nvCxnSpPr>
            <p:cNvPr id="15" name="Straight Connector 14"/>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
        <p:nvSpPr>
          <p:cNvPr id="8" name="Content Placeholder 7"/>
          <p:cNvSpPr>
            <a:spLocks noGrp="1"/>
          </p:cNvSpPr>
          <p:nvPr>
            <p:ph sz="quarter" idx="13"/>
          </p:nvPr>
        </p:nvSpPr>
        <p:spPr>
          <a:xfrm>
            <a:off x="685800" y="2240280"/>
            <a:ext cx="3803904" cy="3877056"/>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0" name="Content Placeholder 9"/>
          <p:cNvSpPr>
            <a:spLocks noGrp="1"/>
          </p:cNvSpPr>
          <p:nvPr>
            <p:ph sz="quarter" idx="14"/>
          </p:nvPr>
        </p:nvSpPr>
        <p:spPr>
          <a:xfrm>
            <a:off x="4645151" y="2240280"/>
            <a:ext cx="3803904" cy="3877056"/>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502564781"/>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1051560" y="2240280"/>
            <a:ext cx="3442446" cy="658368"/>
          </a:xfrm>
        </p:spPr>
        <p:txBody>
          <a:bodyPr anchor="b"/>
          <a:lstStyle>
            <a:lvl1pPr marL="0" indent="0" algn="ctr">
              <a:buNone/>
              <a:defRPr sz="2400" b="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88488" y="2947595"/>
            <a:ext cx="3803904" cy="317296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5002306" y="2240280"/>
            <a:ext cx="3447288" cy="658368"/>
          </a:xfrm>
        </p:spPr>
        <p:txBody>
          <a:bodyPr anchor="b"/>
          <a:lstStyle>
            <a:lvl1pPr marL="0" indent="0" algn="ctr">
              <a:buNone/>
              <a:defRPr sz="2400" b="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6" y="2944368"/>
            <a:ext cx="3799728" cy="317296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D7E8ABE8-3B70-4333-B4D3-11BF704745B6}" type="datetimeFigureOut">
              <a:rPr lang="fa-IR" smtClean="0">
                <a:solidFill>
                  <a:srgbClr val="895D1D"/>
                </a:solidFill>
              </a:rPr>
              <a:pPr/>
              <a:t>23/09/1442</a:t>
            </a:fld>
            <a:endParaRPr lang="fa-IR" dirty="0">
              <a:solidFill>
                <a:srgbClr val="895D1D"/>
              </a:solidFill>
            </a:endParaRPr>
          </a:p>
        </p:txBody>
      </p:sp>
      <p:sp>
        <p:nvSpPr>
          <p:cNvPr id="8" name="Footer Placeholder 7"/>
          <p:cNvSpPr>
            <a:spLocks noGrp="1"/>
          </p:cNvSpPr>
          <p:nvPr>
            <p:ph type="ftr" sz="quarter" idx="11"/>
          </p:nvPr>
        </p:nvSpPr>
        <p:spPr/>
        <p:txBody>
          <a:bodyPr/>
          <a:lstStyle/>
          <a:p>
            <a:endParaRPr lang="fa-IR" dirty="0">
              <a:solidFill>
                <a:srgbClr val="895D1D"/>
              </a:solidFill>
            </a:endParaRPr>
          </a:p>
        </p:txBody>
      </p:sp>
      <p:sp>
        <p:nvSpPr>
          <p:cNvPr id="9" name="Slide Number Placeholder 8"/>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grpSp>
        <p:nvGrpSpPr>
          <p:cNvPr id="14" name="Group 13"/>
          <p:cNvGrpSpPr/>
          <p:nvPr/>
        </p:nvGrpSpPr>
        <p:grpSpPr>
          <a:xfrm>
            <a:off x="1172584" y="1392217"/>
            <a:ext cx="6779110" cy="923330"/>
            <a:chOff x="1172584" y="1381459"/>
            <a:chExt cx="6779110" cy="923330"/>
          </a:xfrm>
        </p:grpSpPr>
        <p:sp>
          <p:nvSpPr>
            <p:cNvPr id="16" name="TextBox 15"/>
            <p:cNvSpPr txBox="1"/>
            <p:nvPr/>
          </p:nvSpPr>
          <p:spPr>
            <a:xfrm>
              <a:off x="4147073" y="1381459"/>
              <a:ext cx="877163" cy="923330"/>
            </a:xfrm>
            <a:prstGeom prst="rect">
              <a:avLst/>
            </a:prstGeom>
            <a:noFill/>
          </p:spPr>
          <p:txBody>
            <a:bodyPr wrap="none" rtlCol="0">
              <a:spAutoFit/>
            </a:bodyPr>
            <a:lstStyle/>
            <a:p>
              <a:r>
                <a:rPr lang="en-US" sz="5400" dirty="0">
                  <a:solidFill>
                    <a:srgbClr val="895D1D">
                      <a:lumMod val="60000"/>
                      <a:lumOff val="40000"/>
                    </a:srgbClr>
                  </a:solidFill>
                  <a:latin typeface="Wingdings" pitchFamily="2" charset="2"/>
                </a:rPr>
                <a:t></a:t>
              </a:r>
            </a:p>
          </p:txBody>
        </p:sp>
        <p:cxnSp>
          <p:nvCxnSpPr>
            <p:cNvPr id="17" name="Straight Connector 16"/>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749343184"/>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D7E8ABE8-3B70-4333-B4D3-11BF704745B6}" type="datetimeFigureOut">
              <a:rPr lang="fa-IR" smtClean="0">
                <a:solidFill>
                  <a:srgbClr val="895D1D"/>
                </a:solidFill>
              </a:rPr>
              <a:pPr/>
              <a:t>23/09/1442</a:t>
            </a:fld>
            <a:endParaRPr lang="fa-IR" dirty="0">
              <a:solidFill>
                <a:srgbClr val="895D1D"/>
              </a:solidFill>
            </a:endParaRPr>
          </a:p>
        </p:txBody>
      </p:sp>
      <p:sp>
        <p:nvSpPr>
          <p:cNvPr id="4" name="Footer Placeholder 3"/>
          <p:cNvSpPr>
            <a:spLocks noGrp="1"/>
          </p:cNvSpPr>
          <p:nvPr>
            <p:ph type="ftr" sz="quarter" idx="11"/>
          </p:nvPr>
        </p:nvSpPr>
        <p:spPr/>
        <p:txBody>
          <a:bodyPr/>
          <a:lstStyle/>
          <a:p>
            <a:endParaRPr lang="fa-IR" dirty="0">
              <a:solidFill>
                <a:srgbClr val="895D1D"/>
              </a:solidFill>
            </a:endParaRPr>
          </a:p>
        </p:txBody>
      </p:sp>
      <p:sp>
        <p:nvSpPr>
          <p:cNvPr id="5" name="Slide Number Placeholder 4"/>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grpSp>
        <p:nvGrpSpPr>
          <p:cNvPr id="10" name="Group 9"/>
          <p:cNvGrpSpPr/>
          <p:nvPr/>
        </p:nvGrpSpPr>
        <p:grpSpPr>
          <a:xfrm>
            <a:off x="1172584" y="1392217"/>
            <a:ext cx="6779110" cy="923330"/>
            <a:chOff x="1172584" y="1381459"/>
            <a:chExt cx="6779110" cy="923330"/>
          </a:xfrm>
        </p:grpSpPr>
        <p:sp>
          <p:nvSpPr>
            <p:cNvPr id="14" name="TextBox 13"/>
            <p:cNvSpPr txBox="1"/>
            <p:nvPr/>
          </p:nvSpPr>
          <p:spPr>
            <a:xfrm>
              <a:off x="4147073" y="1381459"/>
              <a:ext cx="877163" cy="923330"/>
            </a:xfrm>
            <a:prstGeom prst="rect">
              <a:avLst/>
            </a:prstGeom>
            <a:noFill/>
          </p:spPr>
          <p:txBody>
            <a:bodyPr wrap="none" rtlCol="0">
              <a:spAutoFit/>
            </a:bodyPr>
            <a:lstStyle/>
            <a:p>
              <a:r>
                <a:rPr lang="en-US" sz="5400" dirty="0">
                  <a:solidFill>
                    <a:srgbClr val="895D1D">
                      <a:lumMod val="60000"/>
                      <a:lumOff val="40000"/>
                    </a:srgbClr>
                  </a:solidFill>
                  <a:latin typeface="Wingdings" pitchFamily="2" charset="2"/>
                </a:rPr>
                <a:t></a:t>
              </a:r>
            </a:p>
          </p:txBody>
        </p:sp>
        <p:cxnSp>
          <p:nvCxnSpPr>
            <p:cNvPr id="15" name="Straight Connector 14"/>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74512585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D7E8ABE8-3B70-4333-B4D3-11BF704745B6}" type="datetimeFigureOut">
              <a:rPr lang="fa-IR" smtClean="0">
                <a:solidFill>
                  <a:srgbClr val="895D1D"/>
                </a:solidFill>
              </a:rPr>
              <a:pPr/>
              <a:t>23/09/1442</a:t>
            </a:fld>
            <a:endParaRPr lang="fa-IR" dirty="0">
              <a:solidFill>
                <a:srgbClr val="895D1D"/>
              </a:solidFill>
            </a:endParaRPr>
          </a:p>
        </p:txBody>
      </p:sp>
      <p:sp>
        <p:nvSpPr>
          <p:cNvPr id="6" name="Footer Placeholder 5"/>
          <p:cNvSpPr>
            <a:spLocks noGrp="1"/>
          </p:cNvSpPr>
          <p:nvPr>
            <p:ph type="ftr" sz="quarter" idx="11"/>
          </p:nvPr>
        </p:nvSpPr>
        <p:spPr/>
        <p:txBody>
          <a:bodyPr/>
          <a:lstStyle/>
          <a:p>
            <a:endParaRPr lang="fa-IR" dirty="0">
              <a:solidFill>
                <a:srgbClr val="895D1D"/>
              </a:solidFill>
            </a:endParaRPr>
          </a:p>
        </p:txBody>
      </p:sp>
      <p:sp>
        <p:nvSpPr>
          <p:cNvPr id="7" name="Slide Number Placeholder 6"/>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sp>
        <p:nvSpPr>
          <p:cNvPr id="12" name="Title 11"/>
          <p:cNvSpPr>
            <a:spLocks noGrp="1"/>
          </p:cNvSpPr>
          <p:nvPr>
            <p:ph type="title"/>
          </p:nvPr>
        </p:nvSpPr>
        <p:spPr/>
        <p:txBody>
          <a:bodyPr/>
          <a:lstStyle>
            <a:lvl1pPr>
              <a:defRPr>
                <a:solidFill>
                  <a:schemeClr val="tx2"/>
                </a:solidFill>
              </a:defRPr>
            </a:lvl1pPr>
          </a:lstStyle>
          <a:p>
            <a:r>
              <a:rPr lang="en-US" smtClean="0"/>
              <a:t>Click to edit Master title style</a:t>
            </a:r>
            <a:endParaRPr lang="en-US" dirty="0"/>
          </a:p>
        </p:txBody>
      </p:sp>
      <p:grpSp>
        <p:nvGrpSpPr>
          <p:cNvPr id="13" name="Group 12"/>
          <p:cNvGrpSpPr/>
          <p:nvPr/>
        </p:nvGrpSpPr>
        <p:grpSpPr>
          <a:xfrm>
            <a:off x="1172584" y="1392217"/>
            <a:ext cx="6779110" cy="923330"/>
            <a:chOff x="1172584" y="1381459"/>
            <a:chExt cx="6779110" cy="923330"/>
          </a:xfrm>
        </p:grpSpPr>
        <p:sp>
          <p:nvSpPr>
            <p:cNvPr id="14" name="TextBox 13"/>
            <p:cNvSpPr txBox="1"/>
            <p:nvPr/>
          </p:nvSpPr>
          <p:spPr>
            <a:xfrm>
              <a:off x="4147073" y="1381459"/>
              <a:ext cx="877163" cy="923330"/>
            </a:xfrm>
            <a:prstGeom prst="rect">
              <a:avLst/>
            </a:prstGeom>
            <a:noFill/>
          </p:spPr>
          <p:txBody>
            <a:bodyPr wrap="none" rtlCol="0">
              <a:spAutoFit/>
            </a:bodyPr>
            <a:lstStyle/>
            <a:p>
              <a:r>
                <a:rPr lang="en-US" sz="5400" dirty="0">
                  <a:solidFill>
                    <a:srgbClr val="895D1D">
                      <a:lumMod val="60000"/>
                      <a:lumOff val="40000"/>
                    </a:srgbClr>
                  </a:solidFill>
                  <a:latin typeface="Wingdings" pitchFamily="2" charset="2"/>
                </a:rPr>
                <a:t></a:t>
              </a:r>
            </a:p>
          </p:txBody>
        </p:sp>
        <p:cxnSp>
          <p:nvCxnSpPr>
            <p:cNvPr id="15" name="Straight Connector 14"/>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
        <p:nvSpPr>
          <p:cNvPr id="8" name="Content Placeholder 7"/>
          <p:cNvSpPr>
            <a:spLocks noGrp="1"/>
          </p:cNvSpPr>
          <p:nvPr>
            <p:ph sz="quarter" idx="13"/>
          </p:nvPr>
        </p:nvSpPr>
        <p:spPr>
          <a:xfrm>
            <a:off x="685800" y="2240280"/>
            <a:ext cx="3803904" cy="3877056"/>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0" name="Content Placeholder 9"/>
          <p:cNvSpPr>
            <a:spLocks noGrp="1"/>
          </p:cNvSpPr>
          <p:nvPr>
            <p:ph sz="quarter" idx="14"/>
          </p:nvPr>
        </p:nvSpPr>
        <p:spPr>
          <a:xfrm>
            <a:off x="4645151" y="2240280"/>
            <a:ext cx="3803904" cy="3877056"/>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115345844"/>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7E8ABE8-3B70-4333-B4D3-11BF704745B6}" type="datetimeFigureOut">
              <a:rPr lang="fa-IR" smtClean="0">
                <a:solidFill>
                  <a:srgbClr val="895D1D"/>
                </a:solidFill>
              </a:rPr>
              <a:pPr/>
              <a:t>23/09/1442</a:t>
            </a:fld>
            <a:endParaRPr lang="fa-IR" dirty="0">
              <a:solidFill>
                <a:srgbClr val="895D1D"/>
              </a:solidFill>
            </a:endParaRPr>
          </a:p>
        </p:txBody>
      </p:sp>
      <p:sp>
        <p:nvSpPr>
          <p:cNvPr id="3" name="Footer Placeholder 2"/>
          <p:cNvSpPr>
            <a:spLocks noGrp="1"/>
          </p:cNvSpPr>
          <p:nvPr>
            <p:ph type="ftr" sz="quarter" idx="11"/>
          </p:nvPr>
        </p:nvSpPr>
        <p:spPr/>
        <p:txBody>
          <a:bodyPr/>
          <a:lstStyle/>
          <a:p>
            <a:endParaRPr lang="fa-IR" dirty="0">
              <a:solidFill>
                <a:srgbClr val="895D1D"/>
              </a:solidFill>
            </a:endParaRPr>
          </a:p>
        </p:txBody>
      </p:sp>
      <p:sp>
        <p:nvSpPr>
          <p:cNvPr id="4" name="Slide Number Placeholder 3"/>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spTree>
    <p:extLst>
      <p:ext uri="{BB962C8B-B14F-4D97-AF65-F5344CB8AC3E}">
        <p14:creationId xmlns:p14="http://schemas.microsoft.com/office/powerpoint/2010/main" val="3608336056"/>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034579" y="1678195"/>
            <a:ext cx="3422483" cy="1886921"/>
          </a:xfrm>
        </p:spPr>
        <p:txBody>
          <a:bodyPr anchor="b"/>
          <a:lstStyle>
            <a:lvl1pPr algn="l">
              <a:defRPr sz="2800" b="0"/>
            </a:lvl1pPr>
          </a:lstStyle>
          <a:p>
            <a:r>
              <a:rPr lang="en-US" smtClean="0"/>
              <a:t>Click to edit Master title style</a:t>
            </a:r>
            <a:endParaRPr lang="en-US"/>
          </a:p>
        </p:txBody>
      </p:sp>
      <p:sp>
        <p:nvSpPr>
          <p:cNvPr id="3" name="Content Placeholder 2"/>
          <p:cNvSpPr>
            <a:spLocks noGrp="1"/>
          </p:cNvSpPr>
          <p:nvPr>
            <p:ph idx="1"/>
          </p:nvPr>
        </p:nvSpPr>
        <p:spPr>
          <a:xfrm>
            <a:off x="692001" y="559398"/>
            <a:ext cx="4116667" cy="5566765"/>
          </a:xfrm>
        </p:spPr>
        <p:txBody>
          <a:bodyPr anchor="ctr"/>
          <a:lstStyle>
            <a:lvl1pPr>
              <a:defRPr sz="2400"/>
            </a:lvl1pPr>
            <a:lvl2pPr>
              <a:defRPr sz="2200"/>
            </a:lvl2pPr>
            <a:lvl3pPr>
              <a:defRPr sz="2000"/>
            </a:lvl3pPr>
            <a:lvl4pPr>
              <a:defRPr sz="1800"/>
            </a:lvl4pPr>
            <a:lvl5pPr>
              <a:defRPr sz="16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5034579" y="3603812"/>
            <a:ext cx="3411725" cy="2517289"/>
          </a:xfrm>
        </p:spPr>
        <p:txBody>
          <a:bodyPr>
            <a:normAutofit/>
          </a:bodyPr>
          <a:lstStyle>
            <a:lvl1pPr marL="0" indent="0">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7E8ABE8-3B70-4333-B4D3-11BF704745B6}" type="datetimeFigureOut">
              <a:rPr lang="fa-IR" smtClean="0">
                <a:solidFill>
                  <a:srgbClr val="895D1D"/>
                </a:solidFill>
              </a:rPr>
              <a:pPr/>
              <a:t>23/09/1442</a:t>
            </a:fld>
            <a:endParaRPr lang="fa-IR" dirty="0">
              <a:solidFill>
                <a:srgbClr val="895D1D"/>
              </a:solidFill>
            </a:endParaRPr>
          </a:p>
        </p:txBody>
      </p:sp>
      <p:sp>
        <p:nvSpPr>
          <p:cNvPr id="6" name="Footer Placeholder 5"/>
          <p:cNvSpPr>
            <a:spLocks noGrp="1"/>
          </p:cNvSpPr>
          <p:nvPr>
            <p:ph type="ftr" sz="quarter" idx="11"/>
          </p:nvPr>
        </p:nvSpPr>
        <p:spPr/>
        <p:txBody>
          <a:bodyPr/>
          <a:lstStyle/>
          <a:p>
            <a:endParaRPr lang="fa-IR" dirty="0">
              <a:solidFill>
                <a:srgbClr val="895D1D"/>
              </a:solidFill>
            </a:endParaRPr>
          </a:p>
        </p:txBody>
      </p:sp>
      <p:sp>
        <p:nvSpPr>
          <p:cNvPr id="7" name="Slide Number Placeholder 6"/>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spTree>
    <p:extLst>
      <p:ext uri="{BB962C8B-B14F-4D97-AF65-F5344CB8AC3E}">
        <p14:creationId xmlns:p14="http://schemas.microsoft.com/office/powerpoint/2010/main" val="1173127749"/>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731" y="4668818"/>
            <a:ext cx="7767021" cy="644729"/>
          </a:xfrm>
        </p:spPr>
        <p:txBody>
          <a:bodyPr anchor="b"/>
          <a:lstStyle>
            <a:lvl1pPr algn="ctr">
              <a:defRPr sz="2800" b="0"/>
            </a:lvl1pPr>
          </a:lstStyle>
          <a:p>
            <a:r>
              <a:rPr lang="en-US" smtClean="0"/>
              <a:t>Click to edit Master title style</a:t>
            </a:r>
            <a:endParaRPr lang="en-US"/>
          </a:p>
        </p:txBody>
      </p:sp>
      <p:sp>
        <p:nvSpPr>
          <p:cNvPr id="3" name="Picture Placeholder 2"/>
          <p:cNvSpPr>
            <a:spLocks noGrp="1"/>
          </p:cNvSpPr>
          <p:nvPr>
            <p:ph type="pic" idx="1"/>
          </p:nvPr>
        </p:nvSpPr>
        <p:spPr>
          <a:xfrm rot="240000">
            <a:off x="2183792" y="666965"/>
            <a:ext cx="4772156" cy="3598016"/>
          </a:xfrm>
          <a:solidFill>
            <a:srgbClr val="FFFFFF">
              <a:shade val="85000"/>
            </a:srgbClr>
          </a:solidFill>
          <a:ln w="190500" cap="sq">
            <a:solidFill>
              <a:srgbClr val="FFFFFF"/>
            </a:solidFill>
            <a:miter lim="800000"/>
          </a:ln>
          <a:effectLst>
            <a:outerShdw blurRad="65000" dist="50800" dir="12900000" kx="195000" ky="145000" algn="tl" rotWithShape="0">
              <a:srgbClr val="000000">
                <a:alpha val="24000"/>
              </a:srgbClr>
            </a:outerShdw>
          </a:effectLst>
          <a:scene3d>
            <a:camera prst="orthographicFront">
              <a:rot lat="0" lon="0" rev="360000"/>
            </a:camera>
            <a:lightRig rig="twoPt" dir="t">
              <a:rot lat="0" lon="0" rev="7200000"/>
            </a:lightRig>
          </a:scene3d>
          <a:sp3d contourW="12700">
            <a:bevelT w="25400" h="19050"/>
            <a:contourClr>
              <a:srgbClr val="969696"/>
            </a:contourClr>
          </a:sp3d>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688489" y="5324306"/>
            <a:ext cx="7756264" cy="804862"/>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7E8ABE8-3B70-4333-B4D3-11BF704745B6}" type="datetimeFigureOut">
              <a:rPr lang="fa-IR" smtClean="0">
                <a:solidFill>
                  <a:srgbClr val="895D1D"/>
                </a:solidFill>
              </a:rPr>
              <a:pPr/>
              <a:t>23/09/1442</a:t>
            </a:fld>
            <a:endParaRPr lang="fa-IR" dirty="0">
              <a:solidFill>
                <a:srgbClr val="895D1D"/>
              </a:solidFill>
            </a:endParaRPr>
          </a:p>
        </p:txBody>
      </p:sp>
      <p:sp>
        <p:nvSpPr>
          <p:cNvPr id="6" name="Footer Placeholder 5"/>
          <p:cNvSpPr>
            <a:spLocks noGrp="1"/>
          </p:cNvSpPr>
          <p:nvPr>
            <p:ph type="ftr" sz="quarter" idx="11"/>
          </p:nvPr>
        </p:nvSpPr>
        <p:spPr/>
        <p:txBody>
          <a:bodyPr/>
          <a:lstStyle/>
          <a:p>
            <a:endParaRPr lang="fa-IR" dirty="0">
              <a:solidFill>
                <a:srgbClr val="895D1D"/>
              </a:solidFill>
            </a:endParaRPr>
          </a:p>
        </p:txBody>
      </p:sp>
      <p:sp>
        <p:nvSpPr>
          <p:cNvPr id="7" name="Slide Number Placeholder 6"/>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spTree>
    <p:extLst>
      <p:ext uri="{BB962C8B-B14F-4D97-AF65-F5344CB8AC3E}">
        <p14:creationId xmlns:p14="http://schemas.microsoft.com/office/powerpoint/2010/main" val="1477843864"/>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nchor="ct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7E8ABE8-3B70-4333-B4D3-11BF704745B6}" type="datetimeFigureOut">
              <a:rPr lang="fa-IR" smtClean="0">
                <a:solidFill>
                  <a:srgbClr val="895D1D"/>
                </a:solidFill>
              </a:rPr>
              <a:pPr/>
              <a:t>23/09/1442</a:t>
            </a:fld>
            <a:endParaRPr lang="fa-IR" dirty="0">
              <a:solidFill>
                <a:srgbClr val="895D1D"/>
              </a:solidFill>
            </a:endParaRPr>
          </a:p>
        </p:txBody>
      </p:sp>
      <p:sp>
        <p:nvSpPr>
          <p:cNvPr id="5" name="Footer Placeholder 4"/>
          <p:cNvSpPr>
            <a:spLocks noGrp="1"/>
          </p:cNvSpPr>
          <p:nvPr>
            <p:ph type="ftr" sz="quarter" idx="11"/>
          </p:nvPr>
        </p:nvSpPr>
        <p:spPr/>
        <p:txBody>
          <a:bodyPr/>
          <a:lstStyle/>
          <a:p>
            <a:endParaRPr lang="fa-IR" dirty="0">
              <a:solidFill>
                <a:srgbClr val="895D1D"/>
              </a:solidFill>
            </a:endParaRPr>
          </a:p>
        </p:txBody>
      </p:sp>
      <p:sp>
        <p:nvSpPr>
          <p:cNvPr id="6" name="Slide Number Placeholder 5"/>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grpSp>
        <p:nvGrpSpPr>
          <p:cNvPr id="11" name="Group 10"/>
          <p:cNvGrpSpPr/>
          <p:nvPr/>
        </p:nvGrpSpPr>
        <p:grpSpPr>
          <a:xfrm>
            <a:off x="1172584" y="1392217"/>
            <a:ext cx="6779110" cy="923330"/>
            <a:chOff x="1172584" y="1381459"/>
            <a:chExt cx="6779110" cy="923330"/>
          </a:xfrm>
        </p:grpSpPr>
        <p:sp>
          <p:nvSpPr>
            <p:cNvPr id="15" name="TextBox 14"/>
            <p:cNvSpPr txBox="1"/>
            <p:nvPr/>
          </p:nvSpPr>
          <p:spPr>
            <a:xfrm>
              <a:off x="4147073" y="1381459"/>
              <a:ext cx="877163" cy="923330"/>
            </a:xfrm>
            <a:prstGeom prst="rect">
              <a:avLst/>
            </a:prstGeom>
            <a:noFill/>
          </p:spPr>
          <p:txBody>
            <a:bodyPr wrap="none" rtlCol="0">
              <a:spAutoFit/>
            </a:bodyPr>
            <a:lstStyle/>
            <a:p>
              <a:r>
                <a:rPr lang="en-US" sz="5400" dirty="0">
                  <a:solidFill>
                    <a:srgbClr val="895D1D">
                      <a:lumMod val="60000"/>
                      <a:lumOff val="40000"/>
                    </a:srgbClr>
                  </a:solidFill>
                  <a:latin typeface="Wingdings" pitchFamily="2" charset="2"/>
                </a:rPr>
                <a:t></a:t>
              </a:r>
            </a:p>
          </p:txBody>
        </p:sp>
        <p:cxnSp>
          <p:nvCxnSpPr>
            <p:cNvPr id="16" name="Straight Connector 15"/>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446096885"/>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66560" y="559398"/>
            <a:ext cx="1678193" cy="5566765"/>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88488" y="849854"/>
            <a:ext cx="5507917" cy="5023821"/>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7E8ABE8-3B70-4333-B4D3-11BF704745B6}" type="datetimeFigureOut">
              <a:rPr lang="fa-IR" smtClean="0">
                <a:solidFill>
                  <a:srgbClr val="895D1D"/>
                </a:solidFill>
              </a:rPr>
              <a:pPr/>
              <a:t>23/09/1442</a:t>
            </a:fld>
            <a:endParaRPr lang="fa-IR" dirty="0">
              <a:solidFill>
                <a:srgbClr val="895D1D"/>
              </a:solidFill>
            </a:endParaRPr>
          </a:p>
        </p:txBody>
      </p:sp>
      <p:sp>
        <p:nvSpPr>
          <p:cNvPr id="5" name="Footer Placeholder 4"/>
          <p:cNvSpPr>
            <a:spLocks noGrp="1"/>
          </p:cNvSpPr>
          <p:nvPr>
            <p:ph type="ftr" sz="quarter" idx="11"/>
          </p:nvPr>
        </p:nvSpPr>
        <p:spPr/>
        <p:txBody>
          <a:bodyPr/>
          <a:lstStyle/>
          <a:p>
            <a:endParaRPr lang="fa-IR" dirty="0">
              <a:solidFill>
                <a:srgbClr val="895D1D"/>
              </a:solidFill>
            </a:endParaRPr>
          </a:p>
        </p:txBody>
      </p:sp>
      <p:sp>
        <p:nvSpPr>
          <p:cNvPr id="6" name="Slide Number Placeholder 5"/>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grpSp>
        <p:nvGrpSpPr>
          <p:cNvPr id="11" name="Group 10"/>
          <p:cNvGrpSpPr/>
          <p:nvPr/>
        </p:nvGrpSpPr>
        <p:grpSpPr>
          <a:xfrm rot="5400000">
            <a:off x="3909050" y="2880823"/>
            <a:ext cx="5480154" cy="923330"/>
            <a:chOff x="1815339" y="1381459"/>
            <a:chExt cx="5480154" cy="923330"/>
          </a:xfrm>
        </p:grpSpPr>
        <p:sp>
          <p:nvSpPr>
            <p:cNvPr id="12" name="TextBox 11"/>
            <p:cNvSpPr txBox="1"/>
            <p:nvPr/>
          </p:nvSpPr>
          <p:spPr>
            <a:xfrm>
              <a:off x="4147073" y="1381459"/>
              <a:ext cx="877163" cy="923330"/>
            </a:xfrm>
            <a:prstGeom prst="rect">
              <a:avLst/>
            </a:prstGeom>
            <a:noFill/>
          </p:spPr>
          <p:txBody>
            <a:bodyPr wrap="none" rtlCol="0">
              <a:spAutoFit/>
            </a:bodyPr>
            <a:lstStyle/>
            <a:p>
              <a:r>
                <a:rPr lang="en-US" sz="5400" dirty="0">
                  <a:solidFill>
                    <a:srgbClr val="895D1D">
                      <a:lumMod val="60000"/>
                      <a:lumOff val="40000"/>
                    </a:srgbClr>
                  </a:solidFill>
                  <a:latin typeface="Wingdings" pitchFamily="2" charset="2"/>
                </a:rPr>
                <a:t></a:t>
              </a:r>
            </a:p>
          </p:txBody>
        </p:sp>
        <p:cxnSp>
          <p:nvCxnSpPr>
            <p:cNvPr id="13" name="Straight Connector 12"/>
            <p:cNvCxnSpPr/>
            <p:nvPr/>
          </p:nvCxnSpPr>
          <p:spPr>
            <a:xfrm flipH="1" flipV="1">
              <a:off x="1815339" y="1924709"/>
              <a:ext cx="2468880" cy="2505"/>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rot="10800000">
              <a:off x="4826613" y="1927417"/>
              <a:ext cx="2468880"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363456744"/>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3">
        <a:schemeClr val="bg2"/>
      </p:bgRef>
    </p:bg>
    <p:spTree>
      <p:nvGrpSpPr>
        <p:cNvPr id="1" name=""/>
        <p:cNvGrpSpPr/>
        <p:nvPr/>
      </p:nvGrpSpPr>
      <p:grpSpPr>
        <a:xfrm>
          <a:off x="0" y="0"/>
          <a:ext cx="0" cy="0"/>
          <a:chOff x="0" y="0"/>
          <a:chExt cx="0" cy="0"/>
        </a:xfrm>
      </p:grpSpPr>
      <p:pic>
        <p:nvPicPr>
          <p:cNvPr id="7" name="Picture 6" descr="CoverOverlay.png"/>
          <p:cNvPicPr>
            <a:picLocks noChangeAspect="1"/>
          </p:cNvPicPr>
          <p:nvPr/>
        </p:nvPicPr>
        <p:blipFill>
          <a:blip r:embed="rId2" cstate="print"/>
          <a:stretch>
            <a:fillRect/>
          </a:stretch>
        </p:blipFill>
        <p:spPr>
          <a:xfrm>
            <a:off x="0" y="0"/>
            <a:ext cx="9144000" cy="6858000"/>
          </a:xfrm>
          <a:prstGeom prst="rect">
            <a:avLst/>
          </a:prstGeom>
        </p:spPr>
      </p:pic>
      <p:sp>
        <p:nvSpPr>
          <p:cNvPr id="4" name="Date Placeholder 3"/>
          <p:cNvSpPr>
            <a:spLocks noGrp="1"/>
          </p:cNvSpPr>
          <p:nvPr>
            <p:ph type="dt" sz="half" idx="10"/>
          </p:nvPr>
        </p:nvSpPr>
        <p:spPr/>
        <p:txBody>
          <a:bodyPr/>
          <a:lstStyle>
            <a:lvl1pPr>
              <a:defRPr>
                <a:solidFill>
                  <a:schemeClr val="tx2"/>
                </a:solidFill>
              </a:defRPr>
            </a:lvl1pPr>
          </a:lstStyle>
          <a:p>
            <a:fld id="{D7E8ABE8-3B70-4333-B4D3-11BF704745B6}" type="datetimeFigureOut">
              <a:rPr lang="fa-IR" smtClean="0">
                <a:solidFill>
                  <a:srgbClr val="ECE9C6"/>
                </a:solidFill>
              </a:rPr>
              <a:pPr/>
              <a:t>23/09/1442</a:t>
            </a:fld>
            <a:endParaRPr lang="fa-IR" dirty="0">
              <a:solidFill>
                <a:srgbClr val="ECE9C6"/>
              </a:solidFill>
            </a:endParaRPr>
          </a:p>
        </p:txBody>
      </p:sp>
      <p:sp>
        <p:nvSpPr>
          <p:cNvPr id="5" name="Footer Placeholder 4"/>
          <p:cNvSpPr>
            <a:spLocks noGrp="1"/>
          </p:cNvSpPr>
          <p:nvPr>
            <p:ph type="ftr" sz="quarter" idx="11"/>
          </p:nvPr>
        </p:nvSpPr>
        <p:spPr/>
        <p:txBody>
          <a:bodyPr/>
          <a:lstStyle>
            <a:lvl1pPr>
              <a:defRPr>
                <a:solidFill>
                  <a:schemeClr val="tx2"/>
                </a:solidFill>
              </a:defRPr>
            </a:lvl1pPr>
          </a:lstStyle>
          <a:p>
            <a:endParaRPr lang="fa-IR" dirty="0">
              <a:solidFill>
                <a:srgbClr val="ECE9C6"/>
              </a:solidFill>
            </a:endParaRPr>
          </a:p>
        </p:txBody>
      </p:sp>
      <p:sp>
        <p:nvSpPr>
          <p:cNvPr id="6" name="Slide Number Placeholder 5"/>
          <p:cNvSpPr>
            <a:spLocks noGrp="1"/>
          </p:cNvSpPr>
          <p:nvPr>
            <p:ph type="sldNum" sz="quarter" idx="12"/>
          </p:nvPr>
        </p:nvSpPr>
        <p:spPr/>
        <p:txBody>
          <a:bodyPr/>
          <a:lstStyle>
            <a:lvl1pPr>
              <a:defRPr>
                <a:solidFill>
                  <a:schemeClr val="tx2"/>
                </a:solidFill>
              </a:defRPr>
            </a:lvl1pPr>
          </a:lstStyle>
          <a:p>
            <a:fld id="{858DA87A-3E35-46CE-9A7B-EEA76CC62240}" type="slidenum">
              <a:rPr lang="fa-IR" smtClean="0">
                <a:solidFill>
                  <a:srgbClr val="ECE9C6"/>
                </a:solidFill>
              </a:rPr>
              <a:pPr/>
              <a:t>‹#›</a:t>
            </a:fld>
            <a:endParaRPr lang="fa-IR" dirty="0">
              <a:solidFill>
                <a:srgbClr val="ECE9C6"/>
              </a:solidFill>
            </a:endParaRPr>
          </a:p>
        </p:txBody>
      </p:sp>
      <p:grpSp>
        <p:nvGrpSpPr>
          <p:cNvPr id="8" name="Group 7"/>
          <p:cNvGrpSpPr/>
          <p:nvPr/>
        </p:nvGrpSpPr>
        <p:grpSpPr>
          <a:xfrm>
            <a:off x="1194101" y="2887530"/>
            <a:ext cx="6779110" cy="923330"/>
            <a:chOff x="1172584" y="1381459"/>
            <a:chExt cx="6779110" cy="923330"/>
          </a:xfrm>
          <a:effectLst>
            <a:outerShdw blurRad="38100" dist="12700" dir="16200000" rotWithShape="0">
              <a:prstClr val="black">
                <a:alpha val="30000"/>
              </a:prstClr>
            </a:outerShdw>
          </a:effectLst>
        </p:grpSpPr>
        <p:sp>
          <p:nvSpPr>
            <p:cNvPr id="9" name="TextBox 8"/>
            <p:cNvSpPr txBox="1"/>
            <p:nvPr/>
          </p:nvSpPr>
          <p:spPr>
            <a:xfrm>
              <a:off x="4147073" y="1381459"/>
              <a:ext cx="877163" cy="923330"/>
            </a:xfrm>
            <a:prstGeom prst="rect">
              <a:avLst/>
            </a:prstGeom>
            <a:noFill/>
          </p:spPr>
          <p:txBody>
            <a:bodyPr wrap="none" rtlCol="0">
              <a:spAutoFit/>
            </a:bodyPr>
            <a:lstStyle/>
            <a:p>
              <a:r>
                <a:rPr lang="en-US" sz="5400" dirty="0">
                  <a:ln w="3175">
                    <a:solidFill>
                      <a:srgbClr val="ECE9C6">
                        <a:alpha val="60000"/>
                      </a:srgbClr>
                    </a:solidFill>
                  </a:ln>
                  <a:solidFill>
                    <a:srgbClr val="ECE9C6">
                      <a:lumMod val="90000"/>
                    </a:srgbClr>
                  </a:solidFill>
                  <a:effectLst>
                    <a:outerShdw blurRad="34925" dist="12700" dir="14400000" algn="ctr" rotWithShape="0">
                      <a:srgbClr val="000000">
                        <a:alpha val="21000"/>
                      </a:srgbClr>
                    </a:outerShdw>
                  </a:effectLst>
                  <a:latin typeface="Wingdings" pitchFamily="2" charset="2"/>
                </a:rPr>
                <a:t></a:t>
              </a:r>
            </a:p>
          </p:txBody>
        </p:sp>
        <p:cxnSp>
          <p:nvCxnSpPr>
            <p:cNvPr id="10" name="Straight Connector 9"/>
            <p:cNvCxnSpPr/>
            <p:nvPr/>
          </p:nvCxnSpPr>
          <p:spPr>
            <a:xfrm rot="10800000">
              <a:off x="1172584" y="1925620"/>
              <a:ext cx="3119718" cy="1588"/>
            </a:xfrm>
            <a:prstGeom prst="line">
              <a:avLst/>
            </a:prstGeom>
            <a:ln>
              <a:solidFill>
                <a:schemeClr val="tx2">
                  <a:lumMod val="90000"/>
                </a:schemeClr>
              </a:solidFill>
            </a:ln>
            <a:effectLst/>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rot="10800000">
              <a:off x="4831976" y="1922930"/>
              <a:ext cx="3119718" cy="1588"/>
            </a:xfrm>
            <a:prstGeom prst="line">
              <a:avLst/>
            </a:prstGeom>
            <a:ln>
              <a:solidFill>
                <a:schemeClr val="tx2">
                  <a:lumMod val="90000"/>
                </a:schemeClr>
              </a:solidFill>
            </a:ln>
            <a:effectLst/>
          </p:spPr>
          <p:style>
            <a:lnRef idx="1">
              <a:schemeClr val="accent1"/>
            </a:lnRef>
            <a:fillRef idx="0">
              <a:schemeClr val="accent1"/>
            </a:fillRef>
            <a:effectRef idx="0">
              <a:schemeClr val="accent1"/>
            </a:effectRef>
            <a:fontRef idx="minor">
              <a:schemeClr val="tx1"/>
            </a:fontRef>
          </p:style>
        </p:cxnSp>
      </p:grpSp>
      <p:sp>
        <p:nvSpPr>
          <p:cNvPr id="2" name="Title 1"/>
          <p:cNvSpPr>
            <a:spLocks noGrp="1"/>
          </p:cNvSpPr>
          <p:nvPr>
            <p:ph type="ctrTitle"/>
          </p:nvPr>
        </p:nvSpPr>
        <p:spPr>
          <a:xfrm>
            <a:off x="1183341" y="1387737"/>
            <a:ext cx="6777318" cy="1731982"/>
          </a:xfrm>
        </p:spPr>
        <p:txBody>
          <a:bodyPr anchor="b"/>
          <a:lstStyle>
            <a:lvl1pPr>
              <a:defRPr>
                <a:ln w="3175">
                  <a:solidFill>
                    <a:schemeClr val="tx1">
                      <a:alpha val="65000"/>
                    </a:schemeClr>
                  </a:solidFill>
                </a:ln>
                <a:solidFill>
                  <a:schemeClr val="tx1"/>
                </a:solidFill>
                <a:effectLst>
                  <a:outerShdw blurRad="25400" dist="12700" dir="14220000" rotWithShape="0">
                    <a:prstClr val="black">
                      <a:alpha val="50000"/>
                    </a:prstClr>
                  </a:outerShdw>
                </a:effectLst>
              </a:defRPr>
            </a:lvl1pPr>
          </a:lstStyle>
          <a:p>
            <a:r>
              <a:rPr lang="en-US" smtClean="0"/>
              <a:t>Click to edit Master title style</a:t>
            </a:r>
            <a:endParaRPr lang="en-US" dirty="0"/>
          </a:p>
        </p:txBody>
      </p:sp>
      <p:sp>
        <p:nvSpPr>
          <p:cNvPr id="3" name="Subtitle 2"/>
          <p:cNvSpPr>
            <a:spLocks noGrp="1"/>
          </p:cNvSpPr>
          <p:nvPr>
            <p:ph type="subTitle" idx="1"/>
          </p:nvPr>
        </p:nvSpPr>
        <p:spPr>
          <a:xfrm>
            <a:off x="1371600" y="3767862"/>
            <a:ext cx="6400800" cy="1752600"/>
          </a:xfrm>
        </p:spPr>
        <p:txBody>
          <a:bodyPr/>
          <a:lstStyle>
            <a:lvl1pPr marL="0" indent="0" algn="ctr">
              <a:buNone/>
              <a:defRPr>
                <a:solidFill>
                  <a:schemeClr val="tx1"/>
                </a:solidFill>
                <a:effectLst>
                  <a:outerShdw blurRad="34925" dist="12700" dir="14400000" rotWithShape="0">
                    <a:prstClr val="black">
                      <a:alpha val="21000"/>
                    </a:prstClr>
                  </a:outerShdw>
                </a:effectLs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Tree>
    <p:extLst>
      <p:ext uri="{BB962C8B-B14F-4D97-AF65-F5344CB8AC3E}">
        <p14:creationId xmlns:p14="http://schemas.microsoft.com/office/powerpoint/2010/main" val="3227217725"/>
      </p:ext>
    </p:extLst>
  </p:cSld>
  <p:clrMapOvr>
    <a:overrideClrMapping bg1="dk1" tx1="lt1" bg2="dk2" tx2="lt2" accent1="accent1" accent2="accent2" accent3="accent3" accent4="accent4" accent5="accent5" accent6="accent6" hlink="hlink" folHlink="folHlink"/>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obj" preserve="1">
  <p:cSld name="Title and Content">
    <p:bg>
      <p:bgRef idx="1002">
        <a:schemeClr val="bg1"/>
      </p:bgRef>
    </p:bg>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7E8ABE8-3B70-4333-B4D3-11BF704745B6}" type="datetimeFigureOut">
              <a:rPr lang="fa-IR" smtClean="0">
                <a:solidFill>
                  <a:srgbClr val="895D1D"/>
                </a:solidFill>
              </a:rPr>
              <a:pPr/>
              <a:t>23/09/1442</a:t>
            </a:fld>
            <a:endParaRPr lang="fa-IR" dirty="0">
              <a:solidFill>
                <a:srgbClr val="895D1D"/>
              </a:solidFill>
            </a:endParaRPr>
          </a:p>
        </p:txBody>
      </p:sp>
      <p:sp>
        <p:nvSpPr>
          <p:cNvPr id="5" name="Footer Placeholder 4"/>
          <p:cNvSpPr>
            <a:spLocks noGrp="1"/>
          </p:cNvSpPr>
          <p:nvPr>
            <p:ph type="ftr" sz="quarter" idx="11"/>
          </p:nvPr>
        </p:nvSpPr>
        <p:spPr/>
        <p:txBody>
          <a:bodyPr/>
          <a:lstStyle/>
          <a:p>
            <a:endParaRPr lang="fa-IR" dirty="0">
              <a:solidFill>
                <a:srgbClr val="895D1D"/>
              </a:solidFill>
            </a:endParaRPr>
          </a:p>
        </p:txBody>
      </p:sp>
      <p:sp>
        <p:nvSpPr>
          <p:cNvPr id="6" name="Slide Number Placeholder 5"/>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sp>
        <p:nvSpPr>
          <p:cNvPr id="11" name="Title 10"/>
          <p:cNvSpPr>
            <a:spLocks noGrp="1"/>
          </p:cNvSpPr>
          <p:nvPr>
            <p:ph type="title"/>
          </p:nvPr>
        </p:nvSpPr>
        <p:spPr/>
        <p:txBody>
          <a:bodyPr/>
          <a:lstStyle/>
          <a:p>
            <a:r>
              <a:rPr lang="en-US" smtClean="0"/>
              <a:t>Click to edit Master title style</a:t>
            </a:r>
            <a:endParaRPr lang="en-US"/>
          </a:p>
        </p:txBody>
      </p:sp>
      <p:grpSp>
        <p:nvGrpSpPr>
          <p:cNvPr id="12" name="Group 11"/>
          <p:cNvGrpSpPr/>
          <p:nvPr/>
        </p:nvGrpSpPr>
        <p:grpSpPr>
          <a:xfrm>
            <a:off x="1172584" y="1392217"/>
            <a:ext cx="6779110" cy="923330"/>
            <a:chOff x="1172584" y="1381459"/>
            <a:chExt cx="6779110" cy="923330"/>
          </a:xfrm>
        </p:grpSpPr>
        <p:sp>
          <p:nvSpPr>
            <p:cNvPr id="13" name="TextBox 12"/>
            <p:cNvSpPr txBox="1"/>
            <p:nvPr/>
          </p:nvSpPr>
          <p:spPr>
            <a:xfrm>
              <a:off x="4147073" y="1381459"/>
              <a:ext cx="877163" cy="923330"/>
            </a:xfrm>
            <a:prstGeom prst="rect">
              <a:avLst/>
            </a:prstGeom>
            <a:noFill/>
          </p:spPr>
          <p:txBody>
            <a:bodyPr wrap="none" rtlCol="0">
              <a:spAutoFit/>
            </a:bodyPr>
            <a:lstStyle/>
            <a:p>
              <a:r>
                <a:rPr lang="en-US" sz="5400" dirty="0">
                  <a:solidFill>
                    <a:srgbClr val="895D1D">
                      <a:lumMod val="60000"/>
                      <a:lumOff val="40000"/>
                    </a:srgbClr>
                  </a:solidFill>
                  <a:latin typeface="Wingdings" pitchFamily="2" charset="2"/>
                </a:rPr>
                <a:t></a:t>
              </a:r>
            </a:p>
          </p:txBody>
        </p:sp>
        <p:cxnSp>
          <p:nvCxnSpPr>
            <p:cNvPr id="14" name="Straight Connector 13"/>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4009430122"/>
      </p:ext>
    </p:extLst>
  </p:cSld>
  <p:clrMapOvr>
    <a:overrideClrMapping bg1="lt1" tx1="dk1" bg2="lt2" tx2="dk2" accent1="accent1" accent2="accent2" accent3="accent3" accent4="accent4" accent5="accent5" accent6="accent6" hlink="hlink" folHlink="folHlink"/>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2"/>
      </p:bgRef>
    </p:bg>
    <p:spTree>
      <p:nvGrpSpPr>
        <p:cNvPr id="1" name=""/>
        <p:cNvGrpSpPr/>
        <p:nvPr/>
      </p:nvGrpSpPr>
      <p:grpSpPr>
        <a:xfrm>
          <a:off x="0" y="0"/>
          <a:ext cx="0" cy="0"/>
          <a:chOff x="0" y="0"/>
          <a:chExt cx="0" cy="0"/>
        </a:xfrm>
      </p:grpSpPr>
      <p:pic>
        <p:nvPicPr>
          <p:cNvPr id="12" name="Picture 11" descr="CoverOverlay.png"/>
          <p:cNvPicPr>
            <a:picLocks noChangeAspect="1"/>
          </p:cNvPicPr>
          <p:nvPr/>
        </p:nvPicPr>
        <p:blipFill>
          <a:blip r:embed="rId2" cstate="print">
            <a:lum/>
          </a:blip>
          <a:stretch>
            <a:fillRect/>
          </a:stretch>
        </p:blipFill>
        <p:spPr>
          <a:xfrm>
            <a:off x="0" y="0"/>
            <a:ext cx="9144000" cy="6858000"/>
          </a:xfrm>
          <a:prstGeom prst="rect">
            <a:avLst/>
          </a:prstGeom>
        </p:spPr>
      </p:pic>
      <p:grpSp>
        <p:nvGrpSpPr>
          <p:cNvPr id="7" name="Group 7"/>
          <p:cNvGrpSpPr/>
          <p:nvPr/>
        </p:nvGrpSpPr>
        <p:grpSpPr>
          <a:xfrm>
            <a:off x="1172584" y="2887579"/>
            <a:ext cx="6779110" cy="923330"/>
            <a:chOff x="1172584" y="1381459"/>
            <a:chExt cx="6779110" cy="923330"/>
          </a:xfrm>
        </p:grpSpPr>
        <p:sp>
          <p:nvSpPr>
            <p:cNvPr id="9" name="TextBox 8"/>
            <p:cNvSpPr txBox="1"/>
            <p:nvPr/>
          </p:nvSpPr>
          <p:spPr>
            <a:xfrm>
              <a:off x="4147073" y="1381459"/>
              <a:ext cx="877163" cy="923330"/>
            </a:xfrm>
            <a:prstGeom prst="rect">
              <a:avLst/>
            </a:prstGeom>
            <a:noFill/>
          </p:spPr>
          <p:txBody>
            <a:bodyPr wrap="none" rtlCol="0">
              <a:spAutoFit/>
            </a:bodyPr>
            <a:lstStyle/>
            <a:p>
              <a:r>
                <a:rPr lang="en-US" sz="5400" dirty="0">
                  <a:solidFill>
                    <a:srgbClr val="895D1D">
                      <a:lumMod val="60000"/>
                      <a:lumOff val="40000"/>
                    </a:srgbClr>
                  </a:solidFill>
                  <a:latin typeface="Wingdings" pitchFamily="2" charset="2"/>
                </a:rPr>
                <a:t></a:t>
              </a:r>
            </a:p>
          </p:txBody>
        </p:sp>
        <p:cxnSp>
          <p:nvCxnSpPr>
            <p:cNvPr id="10" name="Straight Connector 9"/>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rot="10800000">
              <a:off x="4831976" y="1927412"/>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
        <p:nvSpPr>
          <p:cNvPr id="2" name="Title 1"/>
          <p:cNvSpPr>
            <a:spLocks noGrp="1"/>
          </p:cNvSpPr>
          <p:nvPr>
            <p:ph type="title"/>
          </p:nvPr>
        </p:nvSpPr>
        <p:spPr>
          <a:xfrm>
            <a:off x="690040" y="1204857"/>
            <a:ext cx="7754713" cy="1910716"/>
          </a:xfrm>
        </p:spPr>
        <p:txBody>
          <a:bodyPr anchor="b"/>
          <a:lstStyle>
            <a:lvl1pPr algn="ctr">
              <a:defRPr sz="5400" b="0" cap="none" baseline="0">
                <a:solidFill>
                  <a:schemeClr val="tx2"/>
                </a:solidFill>
              </a:defRPr>
            </a:lvl1pPr>
          </a:lstStyle>
          <a:p>
            <a:r>
              <a:rPr lang="en-US" smtClean="0"/>
              <a:t>Click to edit Master title style</a:t>
            </a:r>
            <a:endParaRPr lang="en-US" dirty="0"/>
          </a:p>
        </p:txBody>
      </p:sp>
      <p:sp>
        <p:nvSpPr>
          <p:cNvPr id="3" name="Text Placeholder 2"/>
          <p:cNvSpPr>
            <a:spLocks noGrp="1"/>
          </p:cNvSpPr>
          <p:nvPr>
            <p:ph type="body" idx="1"/>
          </p:nvPr>
        </p:nvSpPr>
        <p:spPr>
          <a:xfrm>
            <a:off x="699248" y="3767316"/>
            <a:ext cx="7734747" cy="1500187"/>
          </a:xfrm>
        </p:spPr>
        <p:txBody>
          <a:bodyPr anchor="t"/>
          <a:lstStyle>
            <a:lvl1pPr marL="0" indent="0" algn="ctr">
              <a:buNone/>
              <a:defRPr sz="20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D7E8ABE8-3B70-4333-B4D3-11BF704745B6}" type="datetimeFigureOut">
              <a:rPr lang="fa-IR" smtClean="0">
                <a:solidFill>
                  <a:srgbClr val="895D1D"/>
                </a:solidFill>
              </a:rPr>
              <a:pPr/>
              <a:t>23/09/1442</a:t>
            </a:fld>
            <a:endParaRPr lang="fa-IR" dirty="0">
              <a:solidFill>
                <a:srgbClr val="895D1D"/>
              </a:solidFill>
            </a:endParaRPr>
          </a:p>
        </p:txBody>
      </p:sp>
      <p:sp>
        <p:nvSpPr>
          <p:cNvPr id="5" name="Footer Placeholder 4"/>
          <p:cNvSpPr>
            <a:spLocks noGrp="1"/>
          </p:cNvSpPr>
          <p:nvPr>
            <p:ph type="ftr" sz="quarter" idx="11"/>
          </p:nvPr>
        </p:nvSpPr>
        <p:spPr/>
        <p:txBody>
          <a:bodyPr/>
          <a:lstStyle/>
          <a:p>
            <a:endParaRPr lang="fa-IR" dirty="0">
              <a:solidFill>
                <a:srgbClr val="895D1D"/>
              </a:solidFill>
            </a:endParaRPr>
          </a:p>
        </p:txBody>
      </p:sp>
      <p:sp>
        <p:nvSpPr>
          <p:cNvPr id="6" name="Slide Number Placeholder 5"/>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spTree>
    <p:extLst>
      <p:ext uri="{BB962C8B-B14F-4D97-AF65-F5344CB8AC3E}">
        <p14:creationId xmlns:p14="http://schemas.microsoft.com/office/powerpoint/2010/main" val="1282297338"/>
      </p:ext>
    </p:extLst>
  </p:cSld>
  <p:clrMapOvr>
    <a:overrideClrMapping bg1="lt1" tx1="dk1" bg2="lt2" tx2="dk2" accent1="accent1" accent2="accent2" accent3="accent3" accent4="accent4" accent5="accent5" accent6="accent6" hlink="hlink" folHlink="folHlink"/>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D7E8ABE8-3B70-4333-B4D3-11BF704745B6}" type="datetimeFigureOut">
              <a:rPr lang="fa-IR" smtClean="0">
                <a:solidFill>
                  <a:srgbClr val="895D1D"/>
                </a:solidFill>
              </a:rPr>
              <a:pPr/>
              <a:t>23/09/1442</a:t>
            </a:fld>
            <a:endParaRPr lang="fa-IR" dirty="0">
              <a:solidFill>
                <a:srgbClr val="895D1D"/>
              </a:solidFill>
            </a:endParaRPr>
          </a:p>
        </p:txBody>
      </p:sp>
      <p:sp>
        <p:nvSpPr>
          <p:cNvPr id="6" name="Footer Placeholder 5"/>
          <p:cNvSpPr>
            <a:spLocks noGrp="1"/>
          </p:cNvSpPr>
          <p:nvPr>
            <p:ph type="ftr" sz="quarter" idx="11"/>
          </p:nvPr>
        </p:nvSpPr>
        <p:spPr/>
        <p:txBody>
          <a:bodyPr/>
          <a:lstStyle/>
          <a:p>
            <a:endParaRPr lang="fa-IR" dirty="0">
              <a:solidFill>
                <a:srgbClr val="895D1D"/>
              </a:solidFill>
            </a:endParaRPr>
          </a:p>
        </p:txBody>
      </p:sp>
      <p:sp>
        <p:nvSpPr>
          <p:cNvPr id="7" name="Slide Number Placeholder 6"/>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sp>
        <p:nvSpPr>
          <p:cNvPr id="12" name="Title 11"/>
          <p:cNvSpPr>
            <a:spLocks noGrp="1"/>
          </p:cNvSpPr>
          <p:nvPr>
            <p:ph type="title"/>
          </p:nvPr>
        </p:nvSpPr>
        <p:spPr/>
        <p:txBody>
          <a:bodyPr/>
          <a:lstStyle>
            <a:lvl1pPr>
              <a:defRPr>
                <a:solidFill>
                  <a:schemeClr val="tx2"/>
                </a:solidFill>
              </a:defRPr>
            </a:lvl1pPr>
          </a:lstStyle>
          <a:p>
            <a:r>
              <a:rPr lang="en-US" smtClean="0"/>
              <a:t>Click to edit Master title style</a:t>
            </a:r>
            <a:endParaRPr lang="en-US" dirty="0"/>
          </a:p>
        </p:txBody>
      </p:sp>
      <p:grpSp>
        <p:nvGrpSpPr>
          <p:cNvPr id="13" name="Group 12"/>
          <p:cNvGrpSpPr/>
          <p:nvPr/>
        </p:nvGrpSpPr>
        <p:grpSpPr>
          <a:xfrm>
            <a:off x="1172584" y="1392217"/>
            <a:ext cx="6779110" cy="923330"/>
            <a:chOff x="1172584" y="1381459"/>
            <a:chExt cx="6779110" cy="923330"/>
          </a:xfrm>
        </p:grpSpPr>
        <p:sp>
          <p:nvSpPr>
            <p:cNvPr id="14" name="TextBox 13"/>
            <p:cNvSpPr txBox="1"/>
            <p:nvPr/>
          </p:nvSpPr>
          <p:spPr>
            <a:xfrm>
              <a:off x="4147073" y="1381459"/>
              <a:ext cx="877163" cy="923330"/>
            </a:xfrm>
            <a:prstGeom prst="rect">
              <a:avLst/>
            </a:prstGeom>
            <a:noFill/>
          </p:spPr>
          <p:txBody>
            <a:bodyPr wrap="none" rtlCol="0">
              <a:spAutoFit/>
            </a:bodyPr>
            <a:lstStyle/>
            <a:p>
              <a:r>
                <a:rPr lang="en-US" sz="5400" dirty="0">
                  <a:solidFill>
                    <a:srgbClr val="895D1D">
                      <a:lumMod val="60000"/>
                      <a:lumOff val="40000"/>
                    </a:srgbClr>
                  </a:solidFill>
                  <a:latin typeface="Wingdings" pitchFamily="2" charset="2"/>
                </a:rPr>
                <a:t></a:t>
              </a:r>
            </a:p>
          </p:txBody>
        </p:sp>
        <p:cxnSp>
          <p:nvCxnSpPr>
            <p:cNvPr id="15" name="Straight Connector 14"/>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
        <p:nvSpPr>
          <p:cNvPr id="8" name="Content Placeholder 7"/>
          <p:cNvSpPr>
            <a:spLocks noGrp="1"/>
          </p:cNvSpPr>
          <p:nvPr>
            <p:ph sz="quarter" idx="13"/>
          </p:nvPr>
        </p:nvSpPr>
        <p:spPr>
          <a:xfrm>
            <a:off x="685800" y="2240280"/>
            <a:ext cx="3803904" cy="3877056"/>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0" name="Content Placeholder 9"/>
          <p:cNvSpPr>
            <a:spLocks noGrp="1"/>
          </p:cNvSpPr>
          <p:nvPr>
            <p:ph sz="quarter" idx="14"/>
          </p:nvPr>
        </p:nvSpPr>
        <p:spPr>
          <a:xfrm>
            <a:off x="4645151" y="2240280"/>
            <a:ext cx="3803904" cy="3877056"/>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906395446"/>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1051560" y="2240280"/>
            <a:ext cx="3442446" cy="658368"/>
          </a:xfrm>
        </p:spPr>
        <p:txBody>
          <a:bodyPr anchor="b"/>
          <a:lstStyle>
            <a:lvl1pPr marL="0" indent="0" algn="ctr">
              <a:buNone/>
              <a:defRPr sz="2400" b="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88488" y="2947595"/>
            <a:ext cx="3803904" cy="317296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5002306" y="2240280"/>
            <a:ext cx="3447288" cy="658368"/>
          </a:xfrm>
        </p:spPr>
        <p:txBody>
          <a:bodyPr anchor="b"/>
          <a:lstStyle>
            <a:lvl1pPr marL="0" indent="0" algn="ctr">
              <a:buNone/>
              <a:defRPr sz="2400" b="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6" y="2944368"/>
            <a:ext cx="3799728" cy="317296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D7E8ABE8-3B70-4333-B4D3-11BF704745B6}" type="datetimeFigureOut">
              <a:rPr lang="fa-IR" smtClean="0">
                <a:solidFill>
                  <a:srgbClr val="895D1D"/>
                </a:solidFill>
              </a:rPr>
              <a:pPr/>
              <a:t>23/09/1442</a:t>
            </a:fld>
            <a:endParaRPr lang="fa-IR" dirty="0">
              <a:solidFill>
                <a:srgbClr val="895D1D"/>
              </a:solidFill>
            </a:endParaRPr>
          </a:p>
        </p:txBody>
      </p:sp>
      <p:sp>
        <p:nvSpPr>
          <p:cNvPr id="8" name="Footer Placeholder 7"/>
          <p:cNvSpPr>
            <a:spLocks noGrp="1"/>
          </p:cNvSpPr>
          <p:nvPr>
            <p:ph type="ftr" sz="quarter" idx="11"/>
          </p:nvPr>
        </p:nvSpPr>
        <p:spPr/>
        <p:txBody>
          <a:bodyPr/>
          <a:lstStyle/>
          <a:p>
            <a:endParaRPr lang="fa-IR" dirty="0">
              <a:solidFill>
                <a:srgbClr val="895D1D"/>
              </a:solidFill>
            </a:endParaRPr>
          </a:p>
        </p:txBody>
      </p:sp>
      <p:sp>
        <p:nvSpPr>
          <p:cNvPr id="9" name="Slide Number Placeholder 8"/>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grpSp>
        <p:nvGrpSpPr>
          <p:cNvPr id="14" name="Group 13"/>
          <p:cNvGrpSpPr/>
          <p:nvPr/>
        </p:nvGrpSpPr>
        <p:grpSpPr>
          <a:xfrm>
            <a:off x="1172584" y="1392217"/>
            <a:ext cx="6779110" cy="923330"/>
            <a:chOff x="1172584" y="1381459"/>
            <a:chExt cx="6779110" cy="923330"/>
          </a:xfrm>
        </p:grpSpPr>
        <p:sp>
          <p:nvSpPr>
            <p:cNvPr id="16" name="TextBox 15"/>
            <p:cNvSpPr txBox="1"/>
            <p:nvPr/>
          </p:nvSpPr>
          <p:spPr>
            <a:xfrm>
              <a:off x="4147073" y="1381459"/>
              <a:ext cx="877163" cy="923330"/>
            </a:xfrm>
            <a:prstGeom prst="rect">
              <a:avLst/>
            </a:prstGeom>
            <a:noFill/>
          </p:spPr>
          <p:txBody>
            <a:bodyPr wrap="none" rtlCol="0">
              <a:spAutoFit/>
            </a:bodyPr>
            <a:lstStyle/>
            <a:p>
              <a:r>
                <a:rPr lang="en-US" sz="5400" dirty="0">
                  <a:solidFill>
                    <a:srgbClr val="895D1D">
                      <a:lumMod val="60000"/>
                      <a:lumOff val="40000"/>
                    </a:srgbClr>
                  </a:solidFill>
                  <a:latin typeface="Wingdings" pitchFamily="2" charset="2"/>
                </a:rPr>
                <a:t></a:t>
              </a:r>
            </a:p>
          </p:txBody>
        </p:sp>
        <p:cxnSp>
          <p:nvCxnSpPr>
            <p:cNvPr id="17" name="Straight Connector 16"/>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60105952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1051560" y="2240280"/>
            <a:ext cx="3442446" cy="658368"/>
          </a:xfrm>
        </p:spPr>
        <p:txBody>
          <a:bodyPr anchor="b"/>
          <a:lstStyle>
            <a:lvl1pPr marL="0" indent="0" algn="ctr">
              <a:buNone/>
              <a:defRPr sz="2400" b="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88488" y="2947595"/>
            <a:ext cx="3803904" cy="317296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5002306" y="2240280"/>
            <a:ext cx="3447288" cy="658368"/>
          </a:xfrm>
        </p:spPr>
        <p:txBody>
          <a:bodyPr anchor="b"/>
          <a:lstStyle>
            <a:lvl1pPr marL="0" indent="0" algn="ctr">
              <a:buNone/>
              <a:defRPr sz="2400" b="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6" y="2944368"/>
            <a:ext cx="3799728" cy="317296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D7E8ABE8-3B70-4333-B4D3-11BF704745B6}" type="datetimeFigureOut">
              <a:rPr lang="fa-IR" smtClean="0">
                <a:solidFill>
                  <a:srgbClr val="895D1D"/>
                </a:solidFill>
              </a:rPr>
              <a:pPr/>
              <a:t>23/09/1442</a:t>
            </a:fld>
            <a:endParaRPr lang="fa-IR" dirty="0">
              <a:solidFill>
                <a:srgbClr val="895D1D"/>
              </a:solidFill>
            </a:endParaRPr>
          </a:p>
        </p:txBody>
      </p:sp>
      <p:sp>
        <p:nvSpPr>
          <p:cNvPr id="8" name="Footer Placeholder 7"/>
          <p:cNvSpPr>
            <a:spLocks noGrp="1"/>
          </p:cNvSpPr>
          <p:nvPr>
            <p:ph type="ftr" sz="quarter" idx="11"/>
          </p:nvPr>
        </p:nvSpPr>
        <p:spPr/>
        <p:txBody>
          <a:bodyPr/>
          <a:lstStyle/>
          <a:p>
            <a:endParaRPr lang="fa-IR" dirty="0">
              <a:solidFill>
                <a:srgbClr val="895D1D"/>
              </a:solidFill>
            </a:endParaRPr>
          </a:p>
        </p:txBody>
      </p:sp>
      <p:sp>
        <p:nvSpPr>
          <p:cNvPr id="9" name="Slide Number Placeholder 8"/>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grpSp>
        <p:nvGrpSpPr>
          <p:cNvPr id="14" name="Group 13"/>
          <p:cNvGrpSpPr/>
          <p:nvPr/>
        </p:nvGrpSpPr>
        <p:grpSpPr>
          <a:xfrm>
            <a:off x="1172584" y="1392217"/>
            <a:ext cx="6779110" cy="923330"/>
            <a:chOff x="1172584" y="1381459"/>
            <a:chExt cx="6779110" cy="923330"/>
          </a:xfrm>
        </p:grpSpPr>
        <p:sp>
          <p:nvSpPr>
            <p:cNvPr id="16" name="TextBox 15"/>
            <p:cNvSpPr txBox="1"/>
            <p:nvPr/>
          </p:nvSpPr>
          <p:spPr>
            <a:xfrm>
              <a:off x="4147073" y="1381459"/>
              <a:ext cx="877163" cy="923330"/>
            </a:xfrm>
            <a:prstGeom prst="rect">
              <a:avLst/>
            </a:prstGeom>
            <a:noFill/>
          </p:spPr>
          <p:txBody>
            <a:bodyPr wrap="none" rtlCol="0">
              <a:spAutoFit/>
            </a:bodyPr>
            <a:lstStyle/>
            <a:p>
              <a:r>
                <a:rPr lang="en-US" sz="5400" dirty="0">
                  <a:solidFill>
                    <a:srgbClr val="895D1D">
                      <a:lumMod val="60000"/>
                      <a:lumOff val="40000"/>
                    </a:srgbClr>
                  </a:solidFill>
                  <a:latin typeface="Wingdings" pitchFamily="2" charset="2"/>
                </a:rPr>
                <a:t></a:t>
              </a:r>
            </a:p>
          </p:txBody>
        </p:sp>
        <p:cxnSp>
          <p:nvCxnSpPr>
            <p:cNvPr id="17" name="Straight Connector 16"/>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670937667"/>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D7E8ABE8-3B70-4333-B4D3-11BF704745B6}" type="datetimeFigureOut">
              <a:rPr lang="fa-IR" smtClean="0">
                <a:solidFill>
                  <a:srgbClr val="895D1D"/>
                </a:solidFill>
              </a:rPr>
              <a:pPr/>
              <a:t>23/09/1442</a:t>
            </a:fld>
            <a:endParaRPr lang="fa-IR" dirty="0">
              <a:solidFill>
                <a:srgbClr val="895D1D"/>
              </a:solidFill>
            </a:endParaRPr>
          </a:p>
        </p:txBody>
      </p:sp>
      <p:sp>
        <p:nvSpPr>
          <p:cNvPr id="4" name="Footer Placeholder 3"/>
          <p:cNvSpPr>
            <a:spLocks noGrp="1"/>
          </p:cNvSpPr>
          <p:nvPr>
            <p:ph type="ftr" sz="quarter" idx="11"/>
          </p:nvPr>
        </p:nvSpPr>
        <p:spPr/>
        <p:txBody>
          <a:bodyPr/>
          <a:lstStyle/>
          <a:p>
            <a:endParaRPr lang="fa-IR" dirty="0">
              <a:solidFill>
                <a:srgbClr val="895D1D"/>
              </a:solidFill>
            </a:endParaRPr>
          </a:p>
        </p:txBody>
      </p:sp>
      <p:sp>
        <p:nvSpPr>
          <p:cNvPr id="5" name="Slide Number Placeholder 4"/>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grpSp>
        <p:nvGrpSpPr>
          <p:cNvPr id="10" name="Group 9"/>
          <p:cNvGrpSpPr/>
          <p:nvPr/>
        </p:nvGrpSpPr>
        <p:grpSpPr>
          <a:xfrm>
            <a:off x="1172584" y="1392217"/>
            <a:ext cx="6779110" cy="923330"/>
            <a:chOff x="1172584" y="1381459"/>
            <a:chExt cx="6779110" cy="923330"/>
          </a:xfrm>
        </p:grpSpPr>
        <p:sp>
          <p:nvSpPr>
            <p:cNvPr id="14" name="TextBox 13"/>
            <p:cNvSpPr txBox="1"/>
            <p:nvPr/>
          </p:nvSpPr>
          <p:spPr>
            <a:xfrm>
              <a:off x="4147073" y="1381459"/>
              <a:ext cx="877163" cy="923330"/>
            </a:xfrm>
            <a:prstGeom prst="rect">
              <a:avLst/>
            </a:prstGeom>
            <a:noFill/>
          </p:spPr>
          <p:txBody>
            <a:bodyPr wrap="none" rtlCol="0">
              <a:spAutoFit/>
            </a:bodyPr>
            <a:lstStyle/>
            <a:p>
              <a:r>
                <a:rPr lang="en-US" sz="5400" dirty="0">
                  <a:solidFill>
                    <a:srgbClr val="895D1D">
                      <a:lumMod val="60000"/>
                      <a:lumOff val="40000"/>
                    </a:srgbClr>
                  </a:solidFill>
                  <a:latin typeface="Wingdings" pitchFamily="2" charset="2"/>
                </a:rPr>
                <a:t></a:t>
              </a:r>
            </a:p>
          </p:txBody>
        </p:sp>
        <p:cxnSp>
          <p:nvCxnSpPr>
            <p:cNvPr id="15" name="Straight Connector 14"/>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005037522"/>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7E8ABE8-3B70-4333-B4D3-11BF704745B6}" type="datetimeFigureOut">
              <a:rPr lang="fa-IR" smtClean="0">
                <a:solidFill>
                  <a:srgbClr val="895D1D"/>
                </a:solidFill>
              </a:rPr>
              <a:pPr/>
              <a:t>23/09/1442</a:t>
            </a:fld>
            <a:endParaRPr lang="fa-IR" dirty="0">
              <a:solidFill>
                <a:srgbClr val="895D1D"/>
              </a:solidFill>
            </a:endParaRPr>
          </a:p>
        </p:txBody>
      </p:sp>
      <p:sp>
        <p:nvSpPr>
          <p:cNvPr id="3" name="Footer Placeholder 2"/>
          <p:cNvSpPr>
            <a:spLocks noGrp="1"/>
          </p:cNvSpPr>
          <p:nvPr>
            <p:ph type="ftr" sz="quarter" idx="11"/>
          </p:nvPr>
        </p:nvSpPr>
        <p:spPr/>
        <p:txBody>
          <a:bodyPr/>
          <a:lstStyle/>
          <a:p>
            <a:endParaRPr lang="fa-IR" dirty="0">
              <a:solidFill>
                <a:srgbClr val="895D1D"/>
              </a:solidFill>
            </a:endParaRPr>
          </a:p>
        </p:txBody>
      </p:sp>
      <p:sp>
        <p:nvSpPr>
          <p:cNvPr id="4" name="Slide Number Placeholder 3"/>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spTree>
    <p:extLst>
      <p:ext uri="{BB962C8B-B14F-4D97-AF65-F5344CB8AC3E}">
        <p14:creationId xmlns:p14="http://schemas.microsoft.com/office/powerpoint/2010/main" val="2773344970"/>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034579" y="1678195"/>
            <a:ext cx="3422483" cy="1886921"/>
          </a:xfrm>
        </p:spPr>
        <p:txBody>
          <a:bodyPr anchor="b"/>
          <a:lstStyle>
            <a:lvl1pPr algn="l">
              <a:defRPr sz="2800" b="0"/>
            </a:lvl1pPr>
          </a:lstStyle>
          <a:p>
            <a:r>
              <a:rPr lang="en-US" smtClean="0"/>
              <a:t>Click to edit Master title style</a:t>
            </a:r>
            <a:endParaRPr lang="en-US"/>
          </a:p>
        </p:txBody>
      </p:sp>
      <p:sp>
        <p:nvSpPr>
          <p:cNvPr id="3" name="Content Placeholder 2"/>
          <p:cNvSpPr>
            <a:spLocks noGrp="1"/>
          </p:cNvSpPr>
          <p:nvPr>
            <p:ph idx="1"/>
          </p:nvPr>
        </p:nvSpPr>
        <p:spPr>
          <a:xfrm>
            <a:off x="692001" y="559398"/>
            <a:ext cx="4116667" cy="5566765"/>
          </a:xfrm>
        </p:spPr>
        <p:txBody>
          <a:bodyPr anchor="ctr"/>
          <a:lstStyle>
            <a:lvl1pPr>
              <a:defRPr sz="2400"/>
            </a:lvl1pPr>
            <a:lvl2pPr>
              <a:defRPr sz="2200"/>
            </a:lvl2pPr>
            <a:lvl3pPr>
              <a:defRPr sz="2000"/>
            </a:lvl3pPr>
            <a:lvl4pPr>
              <a:defRPr sz="1800"/>
            </a:lvl4pPr>
            <a:lvl5pPr>
              <a:defRPr sz="16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5034579" y="3603812"/>
            <a:ext cx="3411725" cy="2517289"/>
          </a:xfrm>
        </p:spPr>
        <p:txBody>
          <a:bodyPr>
            <a:normAutofit/>
          </a:bodyPr>
          <a:lstStyle>
            <a:lvl1pPr marL="0" indent="0">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7E8ABE8-3B70-4333-B4D3-11BF704745B6}" type="datetimeFigureOut">
              <a:rPr lang="fa-IR" smtClean="0">
                <a:solidFill>
                  <a:srgbClr val="895D1D"/>
                </a:solidFill>
              </a:rPr>
              <a:pPr/>
              <a:t>23/09/1442</a:t>
            </a:fld>
            <a:endParaRPr lang="fa-IR" dirty="0">
              <a:solidFill>
                <a:srgbClr val="895D1D"/>
              </a:solidFill>
            </a:endParaRPr>
          </a:p>
        </p:txBody>
      </p:sp>
      <p:sp>
        <p:nvSpPr>
          <p:cNvPr id="6" name="Footer Placeholder 5"/>
          <p:cNvSpPr>
            <a:spLocks noGrp="1"/>
          </p:cNvSpPr>
          <p:nvPr>
            <p:ph type="ftr" sz="quarter" idx="11"/>
          </p:nvPr>
        </p:nvSpPr>
        <p:spPr/>
        <p:txBody>
          <a:bodyPr/>
          <a:lstStyle/>
          <a:p>
            <a:endParaRPr lang="fa-IR" dirty="0">
              <a:solidFill>
                <a:srgbClr val="895D1D"/>
              </a:solidFill>
            </a:endParaRPr>
          </a:p>
        </p:txBody>
      </p:sp>
      <p:sp>
        <p:nvSpPr>
          <p:cNvPr id="7" name="Slide Number Placeholder 6"/>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spTree>
    <p:extLst>
      <p:ext uri="{BB962C8B-B14F-4D97-AF65-F5344CB8AC3E}">
        <p14:creationId xmlns:p14="http://schemas.microsoft.com/office/powerpoint/2010/main" val="1255341496"/>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731" y="4668818"/>
            <a:ext cx="7767021" cy="644729"/>
          </a:xfrm>
        </p:spPr>
        <p:txBody>
          <a:bodyPr anchor="b"/>
          <a:lstStyle>
            <a:lvl1pPr algn="ctr">
              <a:defRPr sz="2800" b="0"/>
            </a:lvl1pPr>
          </a:lstStyle>
          <a:p>
            <a:r>
              <a:rPr lang="en-US" smtClean="0"/>
              <a:t>Click to edit Master title style</a:t>
            </a:r>
            <a:endParaRPr lang="en-US"/>
          </a:p>
        </p:txBody>
      </p:sp>
      <p:sp>
        <p:nvSpPr>
          <p:cNvPr id="3" name="Picture Placeholder 2"/>
          <p:cNvSpPr>
            <a:spLocks noGrp="1"/>
          </p:cNvSpPr>
          <p:nvPr>
            <p:ph type="pic" idx="1"/>
          </p:nvPr>
        </p:nvSpPr>
        <p:spPr>
          <a:xfrm rot="240000">
            <a:off x="2183792" y="666965"/>
            <a:ext cx="4772156" cy="3598016"/>
          </a:xfrm>
          <a:solidFill>
            <a:srgbClr val="FFFFFF">
              <a:shade val="85000"/>
            </a:srgbClr>
          </a:solidFill>
          <a:ln w="190500" cap="sq">
            <a:solidFill>
              <a:srgbClr val="FFFFFF"/>
            </a:solidFill>
            <a:miter lim="800000"/>
          </a:ln>
          <a:effectLst>
            <a:outerShdw blurRad="65000" dist="50800" dir="12900000" kx="195000" ky="145000" algn="tl" rotWithShape="0">
              <a:srgbClr val="000000">
                <a:alpha val="24000"/>
              </a:srgbClr>
            </a:outerShdw>
          </a:effectLst>
          <a:scene3d>
            <a:camera prst="orthographicFront">
              <a:rot lat="0" lon="0" rev="360000"/>
            </a:camera>
            <a:lightRig rig="twoPt" dir="t">
              <a:rot lat="0" lon="0" rev="7200000"/>
            </a:lightRig>
          </a:scene3d>
          <a:sp3d contourW="12700">
            <a:bevelT w="25400" h="19050"/>
            <a:contourClr>
              <a:srgbClr val="969696"/>
            </a:contourClr>
          </a:sp3d>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688489" y="5324306"/>
            <a:ext cx="7756264" cy="804862"/>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7E8ABE8-3B70-4333-B4D3-11BF704745B6}" type="datetimeFigureOut">
              <a:rPr lang="fa-IR" smtClean="0">
                <a:solidFill>
                  <a:srgbClr val="895D1D"/>
                </a:solidFill>
              </a:rPr>
              <a:pPr/>
              <a:t>23/09/1442</a:t>
            </a:fld>
            <a:endParaRPr lang="fa-IR" dirty="0">
              <a:solidFill>
                <a:srgbClr val="895D1D"/>
              </a:solidFill>
            </a:endParaRPr>
          </a:p>
        </p:txBody>
      </p:sp>
      <p:sp>
        <p:nvSpPr>
          <p:cNvPr id="6" name="Footer Placeholder 5"/>
          <p:cNvSpPr>
            <a:spLocks noGrp="1"/>
          </p:cNvSpPr>
          <p:nvPr>
            <p:ph type="ftr" sz="quarter" idx="11"/>
          </p:nvPr>
        </p:nvSpPr>
        <p:spPr/>
        <p:txBody>
          <a:bodyPr/>
          <a:lstStyle/>
          <a:p>
            <a:endParaRPr lang="fa-IR" dirty="0">
              <a:solidFill>
                <a:srgbClr val="895D1D"/>
              </a:solidFill>
            </a:endParaRPr>
          </a:p>
        </p:txBody>
      </p:sp>
      <p:sp>
        <p:nvSpPr>
          <p:cNvPr id="7" name="Slide Number Placeholder 6"/>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spTree>
    <p:extLst>
      <p:ext uri="{BB962C8B-B14F-4D97-AF65-F5344CB8AC3E}">
        <p14:creationId xmlns:p14="http://schemas.microsoft.com/office/powerpoint/2010/main" val="2485947475"/>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nchor="ct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7E8ABE8-3B70-4333-B4D3-11BF704745B6}" type="datetimeFigureOut">
              <a:rPr lang="fa-IR" smtClean="0">
                <a:solidFill>
                  <a:srgbClr val="895D1D"/>
                </a:solidFill>
              </a:rPr>
              <a:pPr/>
              <a:t>23/09/1442</a:t>
            </a:fld>
            <a:endParaRPr lang="fa-IR" dirty="0">
              <a:solidFill>
                <a:srgbClr val="895D1D"/>
              </a:solidFill>
            </a:endParaRPr>
          </a:p>
        </p:txBody>
      </p:sp>
      <p:sp>
        <p:nvSpPr>
          <p:cNvPr id="5" name="Footer Placeholder 4"/>
          <p:cNvSpPr>
            <a:spLocks noGrp="1"/>
          </p:cNvSpPr>
          <p:nvPr>
            <p:ph type="ftr" sz="quarter" idx="11"/>
          </p:nvPr>
        </p:nvSpPr>
        <p:spPr/>
        <p:txBody>
          <a:bodyPr/>
          <a:lstStyle/>
          <a:p>
            <a:endParaRPr lang="fa-IR" dirty="0">
              <a:solidFill>
                <a:srgbClr val="895D1D"/>
              </a:solidFill>
            </a:endParaRPr>
          </a:p>
        </p:txBody>
      </p:sp>
      <p:sp>
        <p:nvSpPr>
          <p:cNvPr id="6" name="Slide Number Placeholder 5"/>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grpSp>
        <p:nvGrpSpPr>
          <p:cNvPr id="11" name="Group 10"/>
          <p:cNvGrpSpPr/>
          <p:nvPr/>
        </p:nvGrpSpPr>
        <p:grpSpPr>
          <a:xfrm>
            <a:off x="1172584" y="1392217"/>
            <a:ext cx="6779110" cy="923330"/>
            <a:chOff x="1172584" y="1381459"/>
            <a:chExt cx="6779110" cy="923330"/>
          </a:xfrm>
        </p:grpSpPr>
        <p:sp>
          <p:nvSpPr>
            <p:cNvPr id="15" name="TextBox 14"/>
            <p:cNvSpPr txBox="1"/>
            <p:nvPr/>
          </p:nvSpPr>
          <p:spPr>
            <a:xfrm>
              <a:off x="4147073" y="1381459"/>
              <a:ext cx="877163" cy="923330"/>
            </a:xfrm>
            <a:prstGeom prst="rect">
              <a:avLst/>
            </a:prstGeom>
            <a:noFill/>
          </p:spPr>
          <p:txBody>
            <a:bodyPr wrap="none" rtlCol="0">
              <a:spAutoFit/>
            </a:bodyPr>
            <a:lstStyle/>
            <a:p>
              <a:r>
                <a:rPr lang="en-US" sz="5400" dirty="0">
                  <a:solidFill>
                    <a:srgbClr val="895D1D">
                      <a:lumMod val="60000"/>
                      <a:lumOff val="40000"/>
                    </a:srgbClr>
                  </a:solidFill>
                  <a:latin typeface="Wingdings" pitchFamily="2" charset="2"/>
                </a:rPr>
                <a:t></a:t>
              </a:r>
            </a:p>
          </p:txBody>
        </p:sp>
        <p:cxnSp>
          <p:nvCxnSpPr>
            <p:cNvPr id="16" name="Straight Connector 15"/>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4122533443"/>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66560" y="559398"/>
            <a:ext cx="1678193" cy="5566765"/>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88488" y="849854"/>
            <a:ext cx="5507917" cy="5023821"/>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7E8ABE8-3B70-4333-B4D3-11BF704745B6}" type="datetimeFigureOut">
              <a:rPr lang="fa-IR" smtClean="0">
                <a:solidFill>
                  <a:srgbClr val="895D1D"/>
                </a:solidFill>
              </a:rPr>
              <a:pPr/>
              <a:t>23/09/1442</a:t>
            </a:fld>
            <a:endParaRPr lang="fa-IR" dirty="0">
              <a:solidFill>
                <a:srgbClr val="895D1D"/>
              </a:solidFill>
            </a:endParaRPr>
          </a:p>
        </p:txBody>
      </p:sp>
      <p:sp>
        <p:nvSpPr>
          <p:cNvPr id="5" name="Footer Placeholder 4"/>
          <p:cNvSpPr>
            <a:spLocks noGrp="1"/>
          </p:cNvSpPr>
          <p:nvPr>
            <p:ph type="ftr" sz="quarter" idx="11"/>
          </p:nvPr>
        </p:nvSpPr>
        <p:spPr/>
        <p:txBody>
          <a:bodyPr/>
          <a:lstStyle/>
          <a:p>
            <a:endParaRPr lang="fa-IR" dirty="0">
              <a:solidFill>
                <a:srgbClr val="895D1D"/>
              </a:solidFill>
            </a:endParaRPr>
          </a:p>
        </p:txBody>
      </p:sp>
      <p:sp>
        <p:nvSpPr>
          <p:cNvPr id="6" name="Slide Number Placeholder 5"/>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grpSp>
        <p:nvGrpSpPr>
          <p:cNvPr id="11" name="Group 10"/>
          <p:cNvGrpSpPr/>
          <p:nvPr/>
        </p:nvGrpSpPr>
        <p:grpSpPr>
          <a:xfrm rot="5400000">
            <a:off x="3909050" y="2880823"/>
            <a:ext cx="5480154" cy="923330"/>
            <a:chOff x="1815339" y="1381459"/>
            <a:chExt cx="5480154" cy="923330"/>
          </a:xfrm>
        </p:grpSpPr>
        <p:sp>
          <p:nvSpPr>
            <p:cNvPr id="12" name="TextBox 11"/>
            <p:cNvSpPr txBox="1"/>
            <p:nvPr/>
          </p:nvSpPr>
          <p:spPr>
            <a:xfrm>
              <a:off x="4147073" y="1381459"/>
              <a:ext cx="877163" cy="923330"/>
            </a:xfrm>
            <a:prstGeom prst="rect">
              <a:avLst/>
            </a:prstGeom>
            <a:noFill/>
          </p:spPr>
          <p:txBody>
            <a:bodyPr wrap="none" rtlCol="0">
              <a:spAutoFit/>
            </a:bodyPr>
            <a:lstStyle/>
            <a:p>
              <a:r>
                <a:rPr lang="en-US" sz="5400" dirty="0">
                  <a:solidFill>
                    <a:srgbClr val="895D1D">
                      <a:lumMod val="60000"/>
                      <a:lumOff val="40000"/>
                    </a:srgbClr>
                  </a:solidFill>
                  <a:latin typeface="Wingdings" pitchFamily="2" charset="2"/>
                </a:rPr>
                <a:t></a:t>
              </a:r>
            </a:p>
          </p:txBody>
        </p:sp>
        <p:cxnSp>
          <p:nvCxnSpPr>
            <p:cNvPr id="13" name="Straight Connector 12"/>
            <p:cNvCxnSpPr/>
            <p:nvPr/>
          </p:nvCxnSpPr>
          <p:spPr>
            <a:xfrm flipH="1" flipV="1">
              <a:off x="1815339" y="1924709"/>
              <a:ext cx="2468880" cy="2505"/>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rot="10800000">
              <a:off x="4826613" y="1927417"/>
              <a:ext cx="2468880"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978945545"/>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3">
        <a:schemeClr val="bg2"/>
      </p:bgRef>
    </p:bg>
    <p:spTree>
      <p:nvGrpSpPr>
        <p:cNvPr id="1" name=""/>
        <p:cNvGrpSpPr/>
        <p:nvPr/>
      </p:nvGrpSpPr>
      <p:grpSpPr>
        <a:xfrm>
          <a:off x="0" y="0"/>
          <a:ext cx="0" cy="0"/>
          <a:chOff x="0" y="0"/>
          <a:chExt cx="0" cy="0"/>
        </a:xfrm>
      </p:grpSpPr>
      <p:pic>
        <p:nvPicPr>
          <p:cNvPr id="7" name="Picture 6" descr="CoverOverlay.png"/>
          <p:cNvPicPr>
            <a:picLocks noChangeAspect="1"/>
          </p:cNvPicPr>
          <p:nvPr/>
        </p:nvPicPr>
        <p:blipFill>
          <a:blip r:embed="rId2" cstate="print"/>
          <a:stretch>
            <a:fillRect/>
          </a:stretch>
        </p:blipFill>
        <p:spPr>
          <a:xfrm>
            <a:off x="0" y="0"/>
            <a:ext cx="9144000" cy="6858000"/>
          </a:xfrm>
          <a:prstGeom prst="rect">
            <a:avLst/>
          </a:prstGeom>
        </p:spPr>
      </p:pic>
      <p:sp>
        <p:nvSpPr>
          <p:cNvPr id="4" name="Date Placeholder 3"/>
          <p:cNvSpPr>
            <a:spLocks noGrp="1"/>
          </p:cNvSpPr>
          <p:nvPr>
            <p:ph type="dt" sz="half" idx="10"/>
          </p:nvPr>
        </p:nvSpPr>
        <p:spPr/>
        <p:txBody>
          <a:bodyPr/>
          <a:lstStyle>
            <a:lvl1pPr>
              <a:defRPr>
                <a:solidFill>
                  <a:schemeClr val="tx2"/>
                </a:solidFill>
              </a:defRPr>
            </a:lvl1pPr>
          </a:lstStyle>
          <a:p>
            <a:fld id="{D7E8ABE8-3B70-4333-B4D3-11BF704745B6}" type="datetimeFigureOut">
              <a:rPr lang="fa-IR" smtClean="0">
                <a:solidFill>
                  <a:srgbClr val="ECE9C6"/>
                </a:solidFill>
              </a:rPr>
              <a:pPr/>
              <a:t>23/09/1442</a:t>
            </a:fld>
            <a:endParaRPr lang="fa-IR" dirty="0">
              <a:solidFill>
                <a:srgbClr val="ECE9C6"/>
              </a:solidFill>
            </a:endParaRPr>
          </a:p>
        </p:txBody>
      </p:sp>
      <p:sp>
        <p:nvSpPr>
          <p:cNvPr id="5" name="Footer Placeholder 4"/>
          <p:cNvSpPr>
            <a:spLocks noGrp="1"/>
          </p:cNvSpPr>
          <p:nvPr>
            <p:ph type="ftr" sz="quarter" idx="11"/>
          </p:nvPr>
        </p:nvSpPr>
        <p:spPr/>
        <p:txBody>
          <a:bodyPr/>
          <a:lstStyle>
            <a:lvl1pPr>
              <a:defRPr>
                <a:solidFill>
                  <a:schemeClr val="tx2"/>
                </a:solidFill>
              </a:defRPr>
            </a:lvl1pPr>
          </a:lstStyle>
          <a:p>
            <a:endParaRPr lang="fa-IR" dirty="0">
              <a:solidFill>
                <a:srgbClr val="ECE9C6"/>
              </a:solidFill>
            </a:endParaRPr>
          </a:p>
        </p:txBody>
      </p:sp>
      <p:sp>
        <p:nvSpPr>
          <p:cNvPr id="6" name="Slide Number Placeholder 5"/>
          <p:cNvSpPr>
            <a:spLocks noGrp="1"/>
          </p:cNvSpPr>
          <p:nvPr>
            <p:ph type="sldNum" sz="quarter" idx="12"/>
          </p:nvPr>
        </p:nvSpPr>
        <p:spPr/>
        <p:txBody>
          <a:bodyPr/>
          <a:lstStyle>
            <a:lvl1pPr>
              <a:defRPr>
                <a:solidFill>
                  <a:schemeClr val="tx2"/>
                </a:solidFill>
              </a:defRPr>
            </a:lvl1pPr>
          </a:lstStyle>
          <a:p>
            <a:fld id="{858DA87A-3E35-46CE-9A7B-EEA76CC62240}" type="slidenum">
              <a:rPr lang="fa-IR" smtClean="0">
                <a:solidFill>
                  <a:srgbClr val="ECE9C6"/>
                </a:solidFill>
              </a:rPr>
              <a:pPr/>
              <a:t>‹#›</a:t>
            </a:fld>
            <a:endParaRPr lang="fa-IR" dirty="0">
              <a:solidFill>
                <a:srgbClr val="ECE9C6"/>
              </a:solidFill>
            </a:endParaRPr>
          </a:p>
        </p:txBody>
      </p:sp>
      <p:grpSp>
        <p:nvGrpSpPr>
          <p:cNvPr id="8" name="Group 7"/>
          <p:cNvGrpSpPr/>
          <p:nvPr/>
        </p:nvGrpSpPr>
        <p:grpSpPr>
          <a:xfrm>
            <a:off x="1194101" y="2887530"/>
            <a:ext cx="6779110" cy="923330"/>
            <a:chOff x="1172584" y="1381459"/>
            <a:chExt cx="6779110" cy="923330"/>
          </a:xfrm>
          <a:effectLst>
            <a:outerShdw blurRad="38100" dist="12700" dir="16200000" rotWithShape="0">
              <a:prstClr val="black">
                <a:alpha val="30000"/>
              </a:prstClr>
            </a:outerShdw>
          </a:effectLst>
        </p:grpSpPr>
        <p:sp>
          <p:nvSpPr>
            <p:cNvPr id="9" name="TextBox 8"/>
            <p:cNvSpPr txBox="1"/>
            <p:nvPr/>
          </p:nvSpPr>
          <p:spPr>
            <a:xfrm>
              <a:off x="4147073" y="1381459"/>
              <a:ext cx="877163" cy="923330"/>
            </a:xfrm>
            <a:prstGeom prst="rect">
              <a:avLst/>
            </a:prstGeom>
            <a:noFill/>
          </p:spPr>
          <p:txBody>
            <a:bodyPr wrap="none" rtlCol="0">
              <a:spAutoFit/>
            </a:bodyPr>
            <a:lstStyle/>
            <a:p>
              <a:r>
                <a:rPr lang="en-US" sz="5400" dirty="0">
                  <a:ln w="3175">
                    <a:solidFill>
                      <a:srgbClr val="ECE9C6">
                        <a:alpha val="60000"/>
                      </a:srgbClr>
                    </a:solidFill>
                  </a:ln>
                  <a:solidFill>
                    <a:srgbClr val="ECE9C6">
                      <a:lumMod val="90000"/>
                    </a:srgbClr>
                  </a:solidFill>
                  <a:effectLst>
                    <a:outerShdw blurRad="34925" dist="12700" dir="14400000" algn="ctr" rotWithShape="0">
                      <a:srgbClr val="000000">
                        <a:alpha val="21000"/>
                      </a:srgbClr>
                    </a:outerShdw>
                  </a:effectLst>
                  <a:latin typeface="Wingdings" pitchFamily="2" charset="2"/>
                </a:rPr>
                <a:t></a:t>
              </a:r>
            </a:p>
          </p:txBody>
        </p:sp>
        <p:cxnSp>
          <p:nvCxnSpPr>
            <p:cNvPr id="10" name="Straight Connector 9"/>
            <p:cNvCxnSpPr/>
            <p:nvPr/>
          </p:nvCxnSpPr>
          <p:spPr>
            <a:xfrm rot="10800000">
              <a:off x="1172584" y="1925620"/>
              <a:ext cx="3119718" cy="1588"/>
            </a:xfrm>
            <a:prstGeom prst="line">
              <a:avLst/>
            </a:prstGeom>
            <a:ln>
              <a:solidFill>
                <a:schemeClr val="tx2">
                  <a:lumMod val="90000"/>
                </a:schemeClr>
              </a:solidFill>
            </a:ln>
            <a:effectLst/>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rot="10800000">
              <a:off x="4831976" y="1922930"/>
              <a:ext cx="3119718" cy="1588"/>
            </a:xfrm>
            <a:prstGeom prst="line">
              <a:avLst/>
            </a:prstGeom>
            <a:ln>
              <a:solidFill>
                <a:schemeClr val="tx2">
                  <a:lumMod val="90000"/>
                </a:schemeClr>
              </a:solidFill>
            </a:ln>
            <a:effectLst/>
          </p:spPr>
          <p:style>
            <a:lnRef idx="1">
              <a:schemeClr val="accent1"/>
            </a:lnRef>
            <a:fillRef idx="0">
              <a:schemeClr val="accent1"/>
            </a:fillRef>
            <a:effectRef idx="0">
              <a:schemeClr val="accent1"/>
            </a:effectRef>
            <a:fontRef idx="minor">
              <a:schemeClr val="tx1"/>
            </a:fontRef>
          </p:style>
        </p:cxnSp>
      </p:grpSp>
      <p:sp>
        <p:nvSpPr>
          <p:cNvPr id="2" name="Title 1"/>
          <p:cNvSpPr>
            <a:spLocks noGrp="1"/>
          </p:cNvSpPr>
          <p:nvPr>
            <p:ph type="ctrTitle"/>
          </p:nvPr>
        </p:nvSpPr>
        <p:spPr>
          <a:xfrm>
            <a:off x="1183341" y="1387737"/>
            <a:ext cx="6777318" cy="1731982"/>
          </a:xfrm>
        </p:spPr>
        <p:txBody>
          <a:bodyPr anchor="b"/>
          <a:lstStyle>
            <a:lvl1pPr>
              <a:defRPr>
                <a:ln w="3175">
                  <a:solidFill>
                    <a:schemeClr val="tx1">
                      <a:alpha val="65000"/>
                    </a:schemeClr>
                  </a:solidFill>
                </a:ln>
                <a:solidFill>
                  <a:schemeClr val="tx1"/>
                </a:solidFill>
                <a:effectLst>
                  <a:outerShdw blurRad="25400" dist="12700" dir="14220000" rotWithShape="0">
                    <a:prstClr val="black">
                      <a:alpha val="50000"/>
                    </a:prstClr>
                  </a:outerShdw>
                </a:effectLst>
              </a:defRPr>
            </a:lvl1pPr>
          </a:lstStyle>
          <a:p>
            <a:r>
              <a:rPr lang="en-US" smtClean="0"/>
              <a:t>Click to edit Master title style</a:t>
            </a:r>
            <a:endParaRPr lang="en-US" dirty="0"/>
          </a:p>
        </p:txBody>
      </p:sp>
      <p:sp>
        <p:nvSpPr>
          <p:cNvPr id="3" name="Subtitle 2"/>
          <p:cNvSpPr>
            <a:spLocks noGrp="1"/>
          </p:cNvSpPr>
          <p:nvPr>
            <p:ph type="subTitle" idx="1"/>
          </p:nvPr>
        </p:nvSpPr>
        <p:spPr>
          <a:xfrm>
            <a:off x="1371600" y="3767862"/>
            <a:ext cx="6400800" cy="1752600"/>
          </a:xfrm>
        </p:spPr>
        <p:txBody>
          <a:bodyPr/>
          <a:lstStyle>
            <a:lvl1pPr marL="0" indent="0" algn="ctr">
              <a:buNone/>
              <a:defRPr>
                <a:solidFill>
                  <a:schemeClr val="tx1"/>
                </a:solidFill>
                <a:effectLst>
                  <a:outerShdw blurRad="34925" dist="12700" dir="14400000" rotWithShape="0">
                    <a:prstClr val="black">
                      <a:alpha val="21000"/>
                    </a:prstClr>
                  </a:outerShdw>
                </a:effectLs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Tree>
    <p:extLst>
      <p:ext uri="{BB962C8B-B14F-4D97-AF65-F5344CB8AC3E}">
        <p14:creationId xmlns:p14="http://schemas.microsoft.com/office/powerpoint/2010/main" val="3453648469"/>
      </p:ext>
    </p:extLst>
  </p:cSld>
  <p:clrMapOvr>
    <a:overrideClrMapping bg1="dk1" tx1="lt1" bg2="dk2" tx2="lt2" accent1="accent1" accent2="accent2" accent3="accent3" accent4="accent4" accent5="accent5" accent6="accent6" hlink="hlink" folHlink="folHlink"/>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obj" preserve="1">
  <p:cSld name="Title and Content">
    <p:bg>
      <p:bgRef idx="1002">
        <a:schemeClr val="bg1"/>
      </p:bgRef>
    </p:bg>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7E8ABE8-3B70-4333-B4D3-11BF704745B6}" type="datetimeFigureOut">
              <a:rPr lang="fa-IR" smtClean="0">
                <a:solidFill>
                  <a:srgbClr val="895D1D"/>
                </a:solidFill>
              </a:rPr>
              <a:pPr/>
              <a:t>23/09/1442</a:t>
            </a:fld>
            <a:endParaRPr lang="fa-IR" dirty="0">
              <a:solidFill>
                <a:srgbClr val="895D1D"/>
              </a:solidFill>
            </a:endParaRPr>
          </a:p>
        </p:txBody>
      </p:sp>
      <p:sp>
        <p:nvSpPr>
          <p:cNvPr id="5" name="Footer Placeholder 4"/>
          <p:cNvSpPr>
            <a:spLocks noGrp="1"/>
          </p:cNvSpPr>
          <p:nvPr>
            <p:ph type="ftr" sz="quarter" idx="11"/>
          </p:nvPr>
        </p:nvSpPr>
        <p:spPr/>
        <p:txBody>
          <a:bodyPr/>
          <a:lstStyle/>
          <a:p>
            <a:endParaRPr lang="fa-IR" dirty="0">
              <a:solidFill>
                <a:srgbClr val="895D1D"/>
              </a:solidFill>
            </a:endParaRPr>
          </a:p>
        </p:txBody>
      </p:sp>
      <p:sp>
        <p:nvSpPr>
          <p:cNvPr id="6" name="Slide Number Placeholder 5"/>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sp>
        <p:nvSpPr>
          <p:cNvPr id="11" name="Title 10"/>
          <p:cNvSpPr>
            <a:spLocks noGrp="1"/>
          </p:cNvSpPr>
          <p:nvPr>
            <p:ph type="title"/>
          </p:nvPr>
        </p:nvSpPr>
        <p:spPr/>
        <p:txBody>
          <a:bodyPr/>
          <a:lstStyle/>
          <a:p>
            <a:r>
              <a:rPr lang="en-US" smtClean="0"/>
              <a:t>Click to edit Master title style</a:t>
            </a:r>
            <a:endParaRPr lang="en-US"/>
          </a:p>
        </p:txBody>
      </p:sp>
      <p:grpSp>
        <p:nvGrpSpPr>
          <p:cNvPr id="12" name="Group 11"/>
          <p:cNvGrpSpPr/>
          <p:nvPr/>
        </p:nvGrpSpPr>
        <p:grpSpPr>
          <a:xfrm>
            <a:off x="1172584" y="1392217"/>
            <a:ext cx="6779110" cy="923330"/>
            <a:chOff x="1172584" y="1381459"/>
            <a:chExt cx="6779110" cy="923330"/>
          </a:xfrm>
        </p:grpSpPr>
        <p:sp>
          <p:nvSpPr>
            <p:cNvPr id="13" name="TextBox 12"/>
            <p:cNvSpPr txBox="1"/>
            <p:nvPr/>
          </p:nvSpPr>
          <p:spPr>
            <a:xfrm>
              <a:off x="4147073" y="1381459"/>
              <a:ext cx="877163" cy="923330"/>
            </a:xfrm>
            <a:prstGeom prst="rect">
              <a:avLst/>
            </a:prstGeom>
            <a:noFill/>
          </p:spPr>
          <p:txBody>
            <a:bodyPr wrap="none" rtlCol="0">
              <a:spAutoFit/>
            </a:bodyPr>
            <a:lstStyle/>
            <a:p>
              <a:r>
                <a:rPr lang="en-US" sz="5400" dirty="0">
                  <a:solidFill>
                    <a:srgbClr val="895D1D">
                      <a:lumMod val="60000"/>
                      <a:lumOff val="40000"/>
                    </a:srgbClr>
                  </a:solidFill>
                  <a:latin typeface="Wingdings" pitchFamily="2" charset="2"/>
                </a:rPr>
                <a:t></a:t>
              </a:r>
            </a:p>
          </p:txBody>
        </p:sp>
        <p:cxnSp>
          <p:nvCxnSpPr>
            <p:cNvPr id="14" name="Straight Connector 13"/>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104433769"/>
      </p:ext>
    </p:extLst>
  </p:cSld>
  <p:clrMapOvr>
    <a:overrideClrMapping bg1="lt1" tx1="dk1" bg2="lt2" tx2="dk2" accent1="accent1" accent2="accent2" accent3="accent3" accent4="accent4" accent5="accent5" accent6="accent6" hlink="hlink" folHlink="folHlink"/>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2"/>
      </p:bgRef>
    </p:bg>
    <p:spTree>
      <p:nvGrpSpPr>
        <p:cNvPr id="1" name=""/>
        <p:cNvGrpSpPr/>
        <p:nvPr/>
      </p:nvGrpSpPr>
      <p:grpSpPr>
        <a:xfrm>
          <a:off x="0" y="0"/>
          <a:ext cx="0" cy="0"/>
          <a:chOff x="0" y="0"/>
          <a:chExt cx="0" cy="0"/>
        </a:xfrm>
      </p:grpSpPr>
      <p:pic>
        <p:nvPicPr>
          <p:cNvPr id="12" name="Picture 11" descr="CoverOverlay.png"/>
          <p:cNvPicPr>
            <a:picLocks noChangeAspect="1"/>
          </p:cNvPicPr>
          <p:nvPr/>
        </p:nvPicPr>
        <p:blipFill>
          <a:blip r:embed="rId2" cstate="print">
            <a:lum/>
          </a:blip>
          <a:stretch>
            <a:fillRect/>
          </a:stretch>
        </p:blipFill>
        <p:spPr>
          <a:xfrm>
            <a:off x="0" y="0"/>
            <a:ext cx="9144000" cy="6858000"/>
          </a:xfrm>
          <a:prstGeom prst="rect">
            <a:avLst/>
          </a:prstGeom>
        </p:spPr>
      </p:pic>
      <p:grpSp>
        <p:nvGrpSpPr>
          <p:cNvPr id="7" name="Group 7"/>
          <p:cNvGrpSpPr/>
          <p:nvPr/>
        </p:nvGrpSpPr>
        <p:grpSpPr>
          <a:xfrm>
            <a:off x="1172584" y="2887579"/>
            <a:ext cx="6779110" cy="923330"/>
            <a:chOff x="1172584" y="1381459"/>
            <a:chExt cx="6779110" cy="923330"/>
          </a:xfrm>
        </p:grpSpPr>
        <p:sp>
          <p:nvSpPr>
            <p:cNvPr id="9" name="TextBox 8"/>
            <p:cNvSpPr txBox="1"/>
            <p:nvPr/>
          </p:nvSpPr>
          <p:spPr>
            <a:xfrm>
              <a:off x="4147073" y="1381459"/>
              <a:ext cx="877163" cy="923330"/>
            </a:xfrm>
            <a:prstGeom prst="rect">
              <a:avLst/>
            </a:prstGeom>
            <a:noFill/>
          </p:spPr>
          <p:txBody>
            <a:bodyPr wrap="none" rtlCol="0">
              <a:spAutoFit/>
            </a:bodyPr>
            <a:lstStyle/>
            <a:p>
              <a:r>
                <a:rPr lang="en-US" sz="5400" dirty="0">
                  <a:solidFill>
                    <a:srgbClr val="895D1D">
                      <a:lumMod val="60000"/>
                      <a:lumOff val="40000"/>
                    </a:srgbClr>
                  </a:solidFill>
                  <a:latin typeface="Wingdings" pitchFamily="2" charset="2"/>
                </a:rPr>
                <a:t></a:t>
              </a:r>
            </a:p>
          </p:txBody>
        </p:sp>
        <p:cxnSp>
          <p:nvCxnSpPr>
            <p:cNvPr id="10" name="Straight Connector 9"/>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rot="10800000">
              <a:off x="4831976" y="1927412"/>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
        <p:nvSpPr>
          <p:cNvPr id="2" name="Title 1"/>
          <p:cNvSpPr>
            <a:spLocks noGrp="1"/>
          </p:cNvSpPr>
          <p:nvPr>
            <p:ph type="title"/>
          </p:nvPr>
        </p:nvSpPr>
        <p:spPr>
          <a:xfrm>
            <a:off x="690040" y="1204857"/>
            <a:ext cx="7754713" cy="1910716"/>
          </a:xfrm>
        </p:spPr>
        <p:txBody>
          <a:bodyPr anchor="b"/>
          <a:lstStyle>
            <a:lvl1pPr algn="ctr">
              <a:defRPr sz="5400" b="0" cap="none" baseline="0">
                <a:solidFill>
                  <a:schemeClr val="tx2"/>
                </a:solidFill>
              </a:defRPr>
            </a:lvl1pPr>
          </a:lstStyle>
          <a:p>
            <a:r>
              <a:rPr lang="en-US" smtClean="0"/>
              <a:t>Click to edit Master title style</a:t>
            </a:r>
            <a:endParaRPr lang="en-US" dirty="0"/>
          </a:p>
        </p:txBody>
      </p:sp>
      <p:sp>
        <p:nvSpPr>
          <p:cNvPr id="3" name="Text Placeholder 2"/>
          <p:cNvSpPr>
            <a:spLocks noGrp="1"/>
          </p:cNvSpPr>
          <p:nvPr>
            <p:ph type="body" idx="1"/>
          </p:nvPr>
        </p:nvSpPr>
        <p:spPr>
          <a:xfrm>
            <a:off x="699248" y="3767316"/>
            <a:ext cx="7734747" cy="1500187"/>
          </a:xfrm>
        </p:spPr>
        <p:txBody>
          <a:bodyPr anchor="t"/>
          <a:lstStyle>
            <a:lvl1pPr marL="0" indent="0" algn="ctr">
              <a:buNone/>
              <a:defRPr sz="20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D7E8ABE8-3B70-4333-B4D3-11BF704745B6}" type="datetimeFigureOut">
              <a:rPr lang="fa-IR" smtClean="0">
                <a:solidFill>
                  <a:srgbClr val="895D1D"/>
                </a:solidFill>
              </a:rPr>
              <a:pPr/>
              <a:t>23/09/1442</a:t>
            </a:fld>
            <a:endParaRPr lang="fa-IR" dirty="0">
              <a:solidFill>
                <a:srgbClr val="895D1D"/>
              </a:solidFill>
            </a:endParaRPr>
          </a:p>
        </p:txBody>
      </p:sp>
      <p:sp>
        <p:nvSpPr>
          <p:cNvPr id="5" name="Footer Placeholder 4"/>
          <p:cNvSpPr>
            <a:spLocks noGrp="1"/>
          </p:cNvSpPr>
          <p:nvPr>
            <p:ph type="ftr" sz="quarter" idx="11"/>
          </p:nvPr>
        </p:nvSpPr>
        <p:spPr/>
        <p:txBody>
          <a:bodyPr/>
          <a:lstStyle/>
          <a:p>
            <a:endParaRPr lang="fa-IR" dirty="0">
              <a:solidFill>
                <a:srgbClr val="895D1D"/>
              </a:solidFill>
            </a:endParaRPr>
          </a:p>
        </p:txBody>
      </p:sp>
      <p:sp>
        <p:nvSpPr>
          <p:cNvPr id="6" name="Slide Number Placeholder 5"/>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spTree>
    <p:extLst>
      <p:ext uri="{BB962C8B-B14F-4D97-AF65-F5344CB8AC3E}">
        <p14:creationId xmlns:p14="http://schemas.microsoft.com/office/powerpoint/2010/main" val="3806527849"/>
      </p:ext>
    </p:extLst>
  </p:cSld>
  <p:clrMapOvr>
    <a:overrideClrMapping bg1="lt1" tx1="dk1" bg2="lt2" tx2="dk2" accent1="accent1" accent2="accent2" accent3="accent3" accent4="accent4" accent5="accent5" accent6="accent6" hlink="hlink" folHlink="folHlink"/>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D7E8ABE8-3B70-4333-B4D3-11BF704745B6}" type="datetimeFigureOut">
              <a:rPr lang="fa-IR" smtClean="0">
                <a:solidFill>
                  <a:srgbClr val="895D1D"/>
                </a:solidFill>
              </a:rPr>
              <a:pPr/>
              <a:t>23/09/1442</a:t>
            </a:fld>
            <a:endParaRPr lang="fa-IR" dirty="0">
              <a:solidFill>
                <a:srgbClr val="895D1D"/>
              </a:solidFill>
            </a:endParaRPr>
          </a:p>
        </p:txBody>
      </p:sp>
      <p:sp>
        <p:nvSpPr>
          <p:cNvPr id="6" name="Footer Placeholder 5"/>
          <p:cNvSpPr>
            <a:spLocks noGrp="1"/>
          </p:cNvSpPr>
          <p:nvPr>
            <p:ph type="ftr" sz="quarter" idx="11"/>
          </p:nvPr>
        </p:nvSpPr>
        <p:spPr/>
        <p:txBody>
          <a:bodyPr/>
          <a:lstStyle/>
          <a:p>
            <a:endParaRPr lang="fa-IR" dirty="0">
              <a:solidFill>
                <a:srgbClr val="895D1D"/>
              </a:solidFill>
            </a:endParaRPr>
          </a:p>
        </p:txBody>
      </p:sp>
      <p:sp>
        <p:nvSpPr>
          <p:cNvPr id="7" name="Slide Number Placeholder 6"/>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sp>
        <p:nvSpPr>
          <p:cNvPr id="12" name="Title 11"/>
          <p:cNvSpPr>
            <a:spLocks noGrp="1"/>
          </p:cNvSpPr>
          <p:nvPr>
            <p:ph type="title"/>
          </p:nvPr>
        </p:nvSpPr>
        <p:spPr/>
        <p:txBody>
          <a:bodyPr/>
          <a:lstStyle>
            <a:lvl1pPr>
              <a:defRPr>
                <a:solidFill>
                  <a:schemeClr val="tx2"/>
                </a:solidFill>
              </a:defRPr>
            </a:lvl1pPr>
          </a:lstStyle>
          <a:p>
            <a:r>
              <a:rPr lang="en-US" smtClean="0"/>
              <a:t>Click to edit Master title style</a:t>
            </a:r>
            <a:endParaRPr lang="en-US" dirty="0"/>
          </a:p>
        </p:txBody>
      </p:sp>
      <p:grpSp>
        <p:nvGrpSpPr>
          <p:cNvPr id="13" name="Group 12"/>
          <p:cNvGrpSpPr/>
          <p:nvPr/>
        </p:nvGrpSpPr>
        <p:grpSpPr>
          <a:xfrm>
            <a:off x="1172584" y="1392217"/>
            <a:ext cx="6779110" cy="923330"/>
            <a:chOff x="1172584" y="1381459"/>
            <a:chExt cx="6779110" cy="923330"/>
          </a:xfrm>
        </p:grpSpPr>
        <p:sp>
          <p:nvSpPr>
            <p:cNvPr id="14" name="TextBox 13"/>
            <p:cNvSpPr txBox="1"/>
            <p:nvPr/>
          </p:nvSpPr>
          <p:spPr>
            <a:xfrm>
              <a:off x="4147073" y="1381459"/>
              <a:ext cx="877163" cy="923330"/>
            </a:xfrm>
            <a:prstGeom prst="rect">
              <a:avLst/>
            </a:prstGeom>
            <a:noFill/>
          </p:spPr>
          <p:txBody>
            <a:bodyPr wrap="none" rtlCol="0">
              <a:spAutoFit/>
            </a:bodyPr>
            <a:lstStyle/>
            <a:p>
              <a:r>
                <a:rPr lang="en-US" sz="5400" dirty="0">
                  <a:solidFill>
                    <a:srgbClr val="895D1D">
                      <a:lumMod val="60000"/>
                      <a:lumOff val="40000"/>
                    </a:srgbClr>
                  </a:solidFill>
                  <a:latin typeface="Wingdings" pitchFamily="2" charset="2"/>
                </a:rPr>
                <a:t></a:t>
              </a:r>
            </a:p>
          </p:txBody>
        </p:sp>
        <p:cxnSp>
          <p:nvCxnSpPr>
            <p:cNvPr id="15" name="Straight Connector 14"/>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
        <p:nvSpPr>
          <p:cNvPr id="8" name="Content Placeholder 7"/>
          <p:cNvSpPr>
            <a:spLocks noGrp="1"/>
          </p:cNvSpPr>
          <p:nvPr>
            <p:ph sz="quarter" idx="13"/>
          </p:nvPr>
        </p:nvSpPr>
        <p:spPr>
          <a:xfrm>
            <a:off x="685800" y="2240280"/>
            <a:ext cx="3803904" cy="3877056"/>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0" name="Content Placeholder 9"/>
          <p:cNvSpPr>
            <a:spLocks noGrp="1"/>
          </p:cNvSpPr>
          <p:nvPr>
            <p:ph sz="quarter" idx="14"/>
          </p:nvPr>
        </p:nvSpPr>
        <p:spPr>
          <a:xfrm>
            <a:off x="4645151" y="2240280"/>
            <a:ext cx="3803904" cy="3877056"/>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45090001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D7E8ABE8-3B70-4333-B4D3-11BF704745B6}" type="datetimeFigureOut">
              <a:rPr lang="fa-IR" smtClean="0">
                <a:solidFill>
                  <a:srgbClr val="895D1D"/>
                </a:solidFill>
              </a:rPr>
              <a:pPr/>
              <a:t>23/09/1442</a:t>
            </a:fld>
            <a:endParaRPr lang="fa-IR" dirty="0">
              <a:solidFill>
                <a:srgbClr val="895D1D"/>
              </a:solidFill>
            </a:endParaRPr>
          </a:p>
        </p:txBody>
      </p:sp>
      <p:sp>
        <p:nvSpPr>
          <p:cNvPr id="4" name="Footer Placeholder 3"/>
          <p:cNvSpPr>
            <a:spLocks noGrp="1"/>
          </p:cNvSpPr>
          <p:nvPr>
            <p:ph type="ftr" sz="quarter" idx="11"/>
          </p:nvPr>
        </p:nvSpPr>
        <p:spPr/>
        <p:txBody>
          <a:bodyPr/>
          <a:lstStyle/>
          <a:p>
            <a:endParaRPr lang="fa-IR" dirty="0">
              <a:solidFill>
                <a:srgbClr val="895D1D"/>
              </a:solidFill>
            </a:endParaRPr>
          </a:p>
        </p:txBody>
      </p:sp>
      <p:sp>
        <p:nvSpPr>
          <p:cNvPr id="5" name="Slide Number Placeholder 4"/>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grpSp>
        <p:nvGrpSpPr>
          <p:cNvPr id="10" name="Group 9"/>
          <p:cNvGrpSpPr/>
          <p:nvPr/>
        </p:nvGrpSpPr>
        <p:grpSpPr>
          <a:xfrm>
            <a:off x="1172584" y="1392217"/>
            <a:ext cx="6779110" cy="923330"/>
            <a:chOff x="1172584" y="1381459"/>
            <a:chExt cx="6779110" cy="923330"/>
          </a:xfrm>
        </p:grpSpPr>
        <p:sp>
          <p:nvSpPr>
            <p:cNvPr id="14" name="TextBox 13"/>
            <p:cNvSpPr txBox="1"/>
            <p:nvPr/>
          </p:nvSpPr>
          <p:spPr>
            <a:xfrm>
              <a:off x="4147073" y="1381459"/>
              <a:ext cx="877163" cy="923330"/>
            </a:xfrm>
            <a:prstGeom prst="rect">
              <a:avLst/>
            </a:prstGeom>
            <a:noFill/>
          </p:spPr>
          <p:txBody>
            <a:bodyPr wrap="none" rtlCol="0">
              <a:spAutoFit/>
            </a:bodyPr>
            <a:lstStyle/>
            <a:p>
              <a:r>
                <a:rPr lang="en-US" sz="5400" dirty="0">
                  <a:solidFill>
                    <a:srgbClr val="895D1D">
                      <a:lumMod val="60000"/>
                      <a:lumOff val="40000"/>
                    </a:srgbClr>
                  </a:solidFill>
                  <a:latin typeface="Wingdings" pitchFamily="2" charset="2"/>
                </a:rPr>
                <a:t></a:t>
              </a:r>
            </a:p>
          </p:txBody>
        </p:sp>
        <p:cxnSp>
          <p:nvCxnSpPr>
            <p:cNvPr id="15" name="Straight Connector 14"/>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145570169"/>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1051560" y="2240280"/>
            <a:ext cx="3442446" cy="658368"/>
          </a:xfrm>
        </p:spPr>
        <p:txBody>
          <a:bodyPr anchor="b"/>
          <a:lstStyle>
            <a:lvl1pPr marL="0" indent="0" algn="ctr">
              <a:buNone/>
              <a:defRPr sz="2400" b="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88488" y="2947595"/>
            <a:ext cx="3803904" cy="317296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5002306" y="2240280"/>
            <a:ext cx="3447288" cy="658368"/>
          </a:xfrm>
        </p:spPr>
        <p:txBody>
          <a:bodyPr anchor="b"/>
          <a:lstStyle>
            <a:lvl1pPr marL="0" indent="0" algn="ctr">
              <a:buNone/>
              <a:defRPr sz="2400" b="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6" y="2944368"/>
            <a:ext cx="3799728" cy="317296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D7E8ABE8-3B70-4333-B4D3-11BF704745B6}" type="datetimeFigureOut">
              <a:rPr lang="fa-IR" smtClean="0">
                <a:solidFill>
                  <a:srgbClr val="895D1D"/>
                </a:solidFill>
              </a:rPr>
              <a:pPr/>
              <a:t>23/09/1442</a:t>
            </a:fld>
            <a:endParaRPr lang="fa-IR" dirty="0">
              <a:solidFill>
                <a:srgbClr val="895D1D"/>
              </a:solidFill>
            </a:endParaRPr>
          </a:p>
        </p:txBody>
      </p:sp>
      <p:sp>
        <p:nvSpPr>
          <p:cNvPr id="8" name="Footer Placeholder 7"/>
          <p:cNvSpPr>
            <a:spLocks noGrp="1"/>
          </p:cNvSpPr>
          <p:nvPr>
            <p:ph type="ftr" sz="quarter" idx="11"/>
          </p:nvPr>
        </p:nvSpPr>
        <p:spPr/>
        <p:txBody>
          <a:bodyPr/>
          <a:lstStyle/>
          <a:p>
            <a:endParaRPr lang="fa-IR" dirty="0">
              <a:solidFill>
                <a:srgbClr val="895D1D"/>
              </a:solidFill>
            </a:endParaRPr>
          </a:p>
        </p:txBody>
      </p:sp>
      <p:sp>
        <p:nvSpPr>
          <p:cNvPr id="9" name="Slide Number Placeholder 8"/>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grpSp>
        <p:nvGrpSpPr>
          <p:cNvPr id="14" name="Group 13"/>
          <p:cNvGrpSpPr/>
          <p:nvPr/>
        </p:nvGrpSpPr>
        <p:grpSpPr>
          <a:xfrm>
            <a:off x="1172584" y="1392217"/>
            <a:ext cx="6779110" cy="923330"/>
            <a:chOff x="1172584" y="1381459"/>
            <a:chExt cx="6779110" cy="923330"/>
          </a:xfrm>
        </p:grpSpPr>
        <p:sp>
          <p:nvSpPr>
            <p:cNvPr id="16" name="TextBox 15"/>
            <p:cNvSpPr txBox="1"/>
            <p:nvPr/>
          </p:nvSpPr>
          <p:spPr>
            <a:xfrm>
              <a:off x="4147073" y="1381459"/>
              <a:ext cx="877163" cy="923330"/>
            </a:xfrm>
            <a:prstGeom prst="rect">
              <a:avLst/>
            </a:prstGeom>
            <a:noFill/>
          </p:spPr>
          <p:txBody>
            <a:bodyPr wrap="none" rtlCol="0">
              <a:spAutoFit/>
            </a:bodyPr>
            <a:lstStyle/>
            <a:p>
              <a:r>
                <a:rPr lang="en-US" sz="5400" dirty="0">
                  <a:solidFill>
                    <a:srgbClr val="895D1D">
                      <a:lumMod val="60000"/>
                      <a:lumOff val="40000"/>
                    </a:srgbClr>
                  </a:solidFill>
                  <a:latin typeface="Wingdings" pitchFamily="2" charset="2"/>
                </a:rPr>
                <a:t></a:t>
              </a:r>
            </a:p>
          </p:txBody>
        </p:sp>
        <p:cxnSp>
          <p:nvCxnSpPr>
            <p:cNvPr id="17" name="Straight Connector 16"/>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494057760"/>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D7E8ABE8-3B70-4333-B4D3-11BF704745B6}" type="datetimeFigureOut">
              <a:rPr lang="fa-IR" smtClean="0">
                <a:solidFill>
                  <a:srgbClr val="895D1D"/>
                </a:solidFill>
              </a:rPr>
              <a:pPr/>
              <a:t>23/09/1442</a:t>
            </a:fld>
            <a:endParaRPr lang="fa-IR" dirty="0">
              <a:solidFill>
                <a:srgbClr val="895D1D"/>
              </a:solidFill>
            </a:endParaRPr>
          </a:p>
        </p:txBody>
      </p:sp>
      <p:sp>
        <p:nvSpPr>
          <p:cNvPr id="4" name="Footer Placeholder 3"/>
          <p:cNvSpPr>
            <a:spLocks noGrp="1"/>
          </p:cNvSpPr>
          <p:nvPr>
            <p:ph type="ftr" sz="quarter" idx="11"/>
          </p:nvPr>
        </p:nvSpPr>
        <p:spPr/>
        <p:txBody>
          <a:bodyPr/>
          <a:lstStyle/>
          <a:p>
            <a:endParaRPr lang="fa-IR" dirty="0">
              <a:solidFill>
                <a:srgbClr val="895D1D"/>
              </a:solidFill>
            </a:endParaRPr>
          </a:p>
        </p:txBody>
      </p:sp>
      <p:sp>
        <p:nvSpPr>
          <p:cNvPr id="5" name="Slide Number Placeholder 4"/>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grpSp>
        <p:nvGrpSpPr>
          <p:cNvPr id="10" name="Group 9"/>
          <p:cNvGrpSpPr/>
          <p:nvPr/>
        </p:nvGrpSpPr>
        <p:grpSpPr>
          <a:xfrm>
            <a:off x="1172584" y="1392217"/>
            <a:ext cx="6779110" cy="923330"/>
            <a:chOff x="1172584" y="1381459"/>
            <a:chExt cx="6779110" cy="923330"/>
          </a:xfrm>
        </p:grpSpPr>
        <p:sp>
          <p:nvSpPr>
            <p:cNvPr id="14" name="TextBox 13"/>
            <p:cNvSpPr txBox="1"/>
            <p:nvPr/>
          </p:nvSpPr>
          <p:spPr>
            <a:xfrm>
              <a:off x="4147073" y="1381459"/>
              <a:ext cx="877163" cy="923330"/>
            </a:xfrm>
            <a:prstGeom prst="rect">
              <a:avLst/>
            </a:prstGeom>
            <a:noFill/>
          </p:spPr>
          <p:txBody>
            <a:bodyPr wrap="none" rtlCol="0">
              <a:spAutoFit/>
            </a:bodyPr>
            <a:lstStyle/>
            <a:p>
              <a:r>
                <a:rPr lang="en-US" sz="5400" dirty="0">
                  <a:solidFill>
                    <a:srgbClr val="895D1D">
                      <a:lumMod val="60000"/>
                      <a:lumOff val="40000"/>
                    </a:srgbClr>
                  </a:solidFill>
                  <a:latin typeface="Wingdings" pitchFamily="2" charset="2"/>
                </a:rPr>
                <a:t></a:t>
              </a:r>
            </a:p>
          </p:txBody>
        </p:sp>
        <p:cxnSp>
          <p:nvCxnSpPr>
            <p:cNvPr id="15" name="Straight Connector 14"/>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46377845"/>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7E8ABE8-3B70-4333-B4D3-11BF704745B6}" type="datetimeFigureOut">
              <a:rPr lang="fa-IR" smtClean="0">
                <a:solidFill>
                  <a:srgbClr val="895D1D"/>
                </a:solidFill>
              </a:rPr>
              <a:pPr/>
              <a:t>23/09/1442</a:t>
            </a:fld>
            <a:endParaRPr lang="fa-IR" dirty="0">
              <a:solidFill>
                <a:srgbClr val="895D1D"/>
              </a:solidFill>
            </a:endParaRPr>
          </a:p>
        </p:txBody>
      </p:sp>
      <p:sp>
        <p:nvSpPr>
          <p:cNvPr id="3" name="Footer Placeholder 2"/>
          <p:cNvSpPr>
            <a:spLocks noGrp="1"/>
          </p:cNvSpPr>
          <p:nvPr>
            <p:ph type="ftr" sz="quarter" idx="11"/>
          </p:nvPr>
        </p:nvSpPr>
        <p:spPr/>
        <p:txBody>
          <a:bodyPr/>
          <a:lstStyle/>
          <a:p>
            <a:endParaRPr lang="fa-IR" dirty="0">
              <a:solidFill>
                <a:srgbClr val="895D1D"/>
              </a:solidFill>
            </a:endParaRPr>
          </a:p>
        </p:txBody>
      </p:sp>
      <p:sp>
        <p:nvSpPr>
          <p:cNvPr id="4" name="Slide Number Placeholder 3"/>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spTree>
    <p:extLst>
      <p:ext uri="{BB962C8B-B14F-4D97-AF65-F5344CB8AC3E}">
        <p14:creationId xmlns:p14="http://schemas.microsoft.com/office/powerpoint/2010/main" val="2652204698"/>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034579" y="1678195"/>
            <a:ext cx="3422483" cy="1886921"/>
          </a:xfrm>
        </p:spPr>
        <p:txBody>
          <a:bodyPr anchor="b"/>
          <a:lstStyle>
            <a:lvl1pPr algn="l">
              <a:defRPr sz="2800" b="0"/>
            </a:lvl1pPr>
          </a:lstStyle>
          <a:p>
            <a:r>
              <a:rPr lang="en-US" smtClean="0"/>
              <a:t>Click to edit Master title style</a:t>
            </a:r>
            <a:endParaRPr lang="en-US"/>
          </a:p>
        </p:txBody>
      </p:sp>
      <p:sp>
        <p:nvSpPr>
          <p:cNvPr id="3" name="Content Placeholder 2"/>
          <p:cNvSpPr>
            <a:spLocks noGrp="1"/>
          </p:cNvSpPr>
          <p:nvPr>
            <p:ph idx="1"/>
          </p:nvPr>
        </p:nvSpPr>
        <p:spPr>
          <a:xfrm>
            <a:off x="692001" y="559398"/>
            <a:ext cx="4116667" cy="5566765"/>
          </a:xfrm>
        </p:spPr>
        <p:txBody>
          <a:bodyPr anchor="ctr"/>
          <a:lstStyle>
            <a:lvl1pPr>
              <a:defRPr sz="2400"/>
            </a:lvl1pPr>
            <a:lvl2pPr>
              <a:defRPr sz="2200"/>
            </a:lvl2pPr>
            <a:lvl3pPr>
              <a:defRPr sz="2000"/>
            </a:lvl3pPr>
            <a:lvl4pPr>
              <a:defRPr sz="1800"/>
            </a:lvl4pPr>
            <a:lvl5pPr>
              <a:defRPr sz="16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5034579" y="3603812"/>
            <a:ext cx="3411725" cy="2517289"/>
          </a:xfrm>
        </p:spPr>
        <p:txBody>
          <a:bodyPr>
            <a:normAutofit/>
          </a:bodyPr>
          <a:lstStyle>
            <a:lvl1pPr marL="0" indent="0">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7E8ABE8-3B70-4333-B4D3-11BF704745B6}" type="datetimeFigureOut">
              <a:rPr lang="fa-IR" smtClean="0">
                <a:solidFill>
                  <a:srgbClr val="895D1D"/>
                </a:solidFill>
              </a:rPr>
              <a:pPr/>
              <a:t>23/09/1442</a:t>
            </a:fld>
            <a:endParaRPr lang="fa-IR" dirty="0">
              <a:solidFill>
                <a:srgbClr val="895D1D"/>
              </a:solidFill>
            </a:endParaRPr>
          </a:p>
        </p:txBody>
      </p:sp>
      <p:sp>
        <p:nvSpPr>
          <p:cNvPr id="6" name="Footer Placeholder 5"/>
          <p:cNvSpPr>
            <a:spLocks noGrp="1"/>
          </p:cNvSpPr>
          <p:nvPr>
            <p:ph type="ftr" sz="quarter" idx="11"/>
          </p:nvPr>
        </p:nvSpPr>
        <p:spPr/>
        <p:txBody>
          <a:bodyPr/>
          <a:lstStyle/>
          <a:p>
            <a:endParaRPr lang="fa-IR" dirty="0">
              <a:solidFill>
                <a:srgbClr val="895D1D"/>
              </a:solidFill>
            </a:endParaRPr>
          </a:p>
        </p:txBody>
      </p:sp>
      <p:sp>
        <p:nvSpPr>
          <p:cNvPr id="7" name="Slide Number Placeholder 6"/>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spTree>
    <p:extLst>
      <p:ext uri="{BB962C8B-B14F-4D97-AF65-F5344CB8AC3E}">
        <p14:creationId xmlns:p14="http://schemas.microsoft.com/office/powerpoint/2010/main" val="2617647277"/>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731" y="4668818"/>
            <a:ext cx="7767021" cy="644729"/>
          </a:xfrm>
        </p:spPr>
        <p:txBody>
          <a:bodyPr anchor="b"/>
          <a:lstStyle>
            <a:lvl1pPr algn="ctr">
              <a:defRPr sz="2800" b="0"/>
            </a:lvl1pPr>
          </a:lstStyle>
          <a:p>
            <a:r>
              <a:rPr lang="en-US" smtClean="0"/>
              <a:t>Click to edit Master title style</a:t>
            </a:r>
            <a:endParaRPr lang="en-US"/>
          </a:p>
        </p:txBody>
      </p:sp>
      <p:sp>
        <p:nvSpPr>
          <p:cNvPr id="3" name="Picture Placeholder 2"/>
          <p:cNvSpPr>
            <a:spLocks noGrp="1"/>
          </p:cNvSpPr>
          <p:nvPr>
            <p:ph type="pic" idx="1"/>
          </p:nvPr>
        </p:nvSpPr>
        <p:spPr>
          <a:xfrm rot="240000">
            <a:off x="2183792" y="666965"/>
            <a:ext cx="4772156" cy="3598016"/>
          </a:xfrm>
          <a:solidFill>
            <a:srgbClr val="FFFFFF">
              <a:shade val="85000"/>
            </a:srgbClr>
          </a:solidFill>
          <a:ln w="190500" cap="sq">
            <a:solidFill>
              <a:srgbClr val="FFFFFF"/>
            </a:solidFill>
            <a:miter lim="800000"/>
          </a:ln>
          <a:effectLst>
            <a:outerShdw blurRad="65000" dist="50800" dir="12900000" kx="195000" ky="145000" algn="tl" rotWithShape="0">
              <a:srgbClr val="000000">
                <a:alpha val="24000"/>
              </a:srgbClr>
            </a:outerShdw>
          </a:effectLst>
          <a:scene3d>
            <a:camera prst="orthographicFront">
              <a:rot lat="0" lon="0" rev="360000"/>
            </a:camera>
            <a:lightRig rig="twoPt" dir="t">
              <a:rot lat="0" lon="0" rev="7200000"/>
            </a:lightRig>
          </a:scene3d>
          <a:sp3d contourW="12700">
            <a:bevelT w="25400" h="19050"/>
            <a:contourClr>
              <a:srgbClr val="969696"/>
            </a:contourClr>
          </a:sp3d>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688489" y="5324306"/>
            <a:ext cx="7756264" cy="804862"/>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7E8ABE8-3B70-4333-B4D3-11BF704745B6}" type="datetimeFigureOut">
              <a:rPr lang="fa-IR" smtClean="0">
                <a:solidFill>
                  <a:srgbClr val="895D1D"/>
                </a:solidFill>
              </a:rPr>
              <a:pPr/>
              <a:t>23/09/1442</a:t>
            </a:fld>
            <a:endParaRPr lang="fa-IR" dirty="0">
              <a:solidFill>
                <a:srgbClr val="895D1D"/>
              </a:solidFill>
            </a:endParaRPr>
          </a:p>
        </p:txBody>
      </p:sp>
      <p:sp>
        <p:nvSpPr>
          <p:cNvPr id="6" name="Footer Placeholder 5"/>
          <p:cNvSpPr>
            <a:spLocks noGrp="1"/>
          </p:cNvSpPr>
          <p:nvPr>
            <p:ph type="ftr" sz="quarter" idx="11"/>
          </p:nvPr>
        </p:nvSpPr>
        <p:spPr/>
        <p:txBody>
          <a:bodyPr/>
          <a:lstStyle/>
          <a:p>
            <a:endParaRPr lang="fa-IR" dirty="0">
              <a:solidFill>
                <a:srgbClr val="895D1D"/>
              </a:solidFill>
            </a:endParaRPr>
          </a:p>
        </p:txBody>
      </p:sp>
      <p:sp>
        <p:nvSpPr>
          <p:cNvPr id="7" name="Slide Number Placeholder 6"/>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spTree>
    <p:extLst>
      <p:ext uri="{BB962C8B-B14F-4D97-AF65-F5344CB8AC3E}">
        <p14:creationId xmlns:p14="http://schemas.microsoft.com/office/powerpoint/2010/main" val="3334997387"/>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nchor="ct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7E8ABE8-3B70-4333-B4D3-11BF704745B6}" type="datetimeFigureOut">
              <a:rPr lang="fa-IR" smtClean="0">
                <a:solidFill>
                  <a:srgbClr val="895D1D"/>
                </a:solidFill>
              </a:rPr>
              <a:pPr/>
              <a:t>23/09/1442</a:t>
            </a:fld>
            <a:endParaRPr lang="fa-IR" dirty="0">
              <a:solidFill>
                <a:srgbClr val="895D1D"/>
              </a:solidFill>
            </a:endParaRPr>
          </a:p>
        </p:txBody>
      </p:sp>
      <p:sp>
        <p:nvSpPr>
          <p:cNvPr id="5" name="Footer Placeholder 4"/>
          <p:cNvSpPr>
            <a:spLocks noGrp="1"/>
          </p:cNvSpPr>
          <p:nvPr>
            <p:ph type="ftr" sz="quarter" idx="11"/>
          </p:nvPr>
        </p:nvSpPr>
        <p:spPr/>
        <p:txBody>
          <a:bodyPr/>
          <a:lstStyle/>
          <a:p>
            <a:endParaRPr lang="fa-IR" dirty="0">
              <a:solidFill>
                <a:srgbClr val="895D1D"/>
              </a:solidFill>
            </a:endParaRPr>
          </a:p>
        </p:txBody>
      </p:sp>
      <p:sp>
        <p:nvSpPr>
          <p:cNvPr id="6" name="Slide Number Placeholder 5"/>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grpSp>
        <p:nvGrpSpPr>
          <p:cNvPr id="11" name="Group 10"/>
          <p:cNvGrpSpPr/>
          <p:nvPr/>
        </p:nvGrpSpPr>
        <p:grpSpPr>
          <a:xfrm>
            <a:off x="1172584" y="1392217"/>
            <a:ext cx="6779110" cy="923330"/>
            <a:chOff x="1172584" y="1381459"/>
            <a:chExt cx="6779110" cy="923330"/>
          </a:xfrm>
        </p:grpSpPr>
        <p:sp>
          <p:nvSpPr>
            <p:cNvPr id="15" name="TextBox 14"/>
            <p:cNvSpPr txBox="1"/>
            <p:nvPr/>
          </p:nvSpPr>
          <p:spPr>
            <a:xfrm>
              <a:off x="4147073" y="1381459"/>
              <a:ext cx="877163" cy="923330"/>
            </a:xfrm>
            <a:prstGeom prst="rect">
              <a:avLst/>
            </a:prstGeom>
            <a:noFill/>
          </p:spPr>
          <p:txBody>
            <a:bodyPr wrap="none" rtlCol="0">
              <a:spAutoFit/>
            </a:bodyPr>
            <a:lstStyle/>
            <a:p>
              <a:r>
                <a:rPr lang="en-US" sz="5400" dirty="0">
                  <a:solidFill>
                    <a:srgbClr val="895D1D">
                      <a:lumMod val="60000"/>
                      <a:lumOff val="40000"/>
                    </a:srgbClr>
                  </a:solidFill>
                  <a:latin typeface="Wingdings" pitchFamily="2" charset="2"/>
                </a:rPr>
                <a:t></a:t>
              </a:r>
            </a:p>
          </p:txBody>
        </p:sp>
        <p:cxnSp>
          <p:nvCxnSpPr>
            <p:cNvPr id="16" name="Straight Connector 15"/>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065024645"/>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66560" y="559398"/>
            <a:ext cx="1678193" cy="5566765"/>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88488" y="849854"/>
            <a:ext cx="5507917" cy="5023821"/>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7E8ABE8-3B70-4333-B4D3-11BF704745B6}" type="datetimeFigureOut">
              <a:rPr lang="fa-IR" smtClean="0">
                <a:solidFill>
                  <a:srgbClr val="895D1D"/>
                </a:solidFill>
              </a:rPr>
              <a:pPr/>
              <a:t>23/09/1442</a:t>
            </a:fld>
            <a:endParaRPr lang="fa-IR" dirty="0">
              <a:solidFill>
                <a:srgbClr val="895D1D"/>
              </a:solidFill>
            </a:endParaRPr>
          </a:p>
        </p:txBody>
      </p:sp>
      <p:sp>
        <p:nvSpPr>
          <p:cNvPr id="5" name="Footer Placeholder 4"/>
          <p:cNvSpPr>
            <a:spLocks noGrp="1"/>
          </p:cNvSpPr>
          <p:nvPr>
            <p:ph type="ftr" sz="quarter" idx="11"/>
          </p:nvPr>
        </p:nvSpPr>
        <p:spPr/>
        <p:txBody>
          <a:bodyPr/>
          <a:lstStyle/>
          <a:p>
            <a:endParaRPr lang="fa-IR" dirty="0">
              <a:solidFill>
                <a:srgbClr val="895D1D"/>
              </a:solidFill>
            </a:endParaRPr>
          </a:p>
        </p:txBody>
      </p:sp>
      <p:sp>
        <p:nvSpPr>
          <p:cNvPr id="6" name="Slide Number Placeholder 5"/>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grpSp>
        <p:nvGrpSpPr>
          <p:cNvPr id="11" name="Group 10"/>
          <p:cNvGrpSpPr/>
          <p:nvPr/>
        </p:nvGrpSpPr>
        <p:grpSpPr>
          <a:xfrm rot="5400000">
            <a:off x="3909050" y="2880823"/>
            <a:ext cx="5480154" cy="923330"/>
            <a:chOff x="1815339" y="1381459"/>
            <a:chExt cx="5480154" cy="923330"/>
          </a:xfrm>
        </p:grpSpPr>
        <p:sp>
          <p:nvSpPr>
            <p:cNvPr id="12" name="TextBox 11"/>
            <p:cNvSpPr txBox="1"/>
            <p:nvPr/>
          </p:nvSpPr>
          <p:spPr>
            <a:xfrm>
              <a:off x="4147073" y="1381459"/>
              <a:ext cx="877163" cy="923330"/>
            </a:xfrm>
            <a:prstGeom prst="rect">
              <a:avLst/>
            </a:prstGeom>
            <a:noFill/>
          </p:spPr>
          <p:txBody>
            <a:bodyPr wrap="none" rtlCol="0">
              <a:spAutoFit/>
            </a:bodyPr>
            <a:lstStyle/>
            <a:p>
              <a:r>
                <a:rPr lang="en-US" sz="5400" dirty="0">
                  <a:solidFill>
                    <a:srgbClr val="895D1D">
                      <a:lumMod val="60000"/>
                      <a:lumOff val="40000"/>
                    </a:srgbClr>
                  </a:solidFill>
                  <a:latin typeface="Wingdings" pitchFamily="2" charset="2"/>
                </a:rPr>
                <a:t></a:t>
              </a:r>
            </a:p>
          </p:txBody>
        </p:sp>
        <p:cxnSp>
          <p:nvCxnSpPr>
            <p:cNvPr id="13" name="Straight Connector 12"/>
            <p:cNvCxnSpPr/>
            <p:nvPr/>
          </p:nvCxnSpPr>
          <p:spPr>
            <a:xfrm flipH="1" flipV="1">
              <a:off x="1815339" y="1924709"/>
              <a:ext cx="2468880" cy="2505"/>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rot="10800000">
              <a:off x="4826613" y="1927417"/>
              <a:ext cx="2468880"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938809762"/>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3">
        <a:schemeClr val="bg2"/>
      </p:bgRef>
    </p:bg>
    <p:spTree>
      <p:nvGrpSpPr>
        <p:cNvPr id="1" name=""/>
        <p:cNvGrpSpPr/>
        <p:nvPr/>
      </p:nvGrpSpPr>
      <p:grpSpPr>
        <a:xfrm>
          <a:off x="0" y="0"/>
          <a:ext cx="0" cy="0"/>
          <a:chOff x="0" y="0"/>
          <a:chExt cx="0" cy="0"/>
        </a:xfrm>
      </p:grpSpPr>
      <p:pic>
        <p:nvPicPr>
          <p:cNvPr id="7" name="Picture 6" descr="CoverOverlay.png"/>
          <p:cNvPicPr>
            <a:picLocks noChangeAspect="1"/>
          </p:cNvPicPr>
          <p:nvPr/>
        </p:nvPicPr>
        <p:blipFill>
          <a:blip r:embed="rId2" cstate="print"/>
          <a:stretch>
            <a:fillRect/>
          </a:stretch>
        </p:blipFill>
        <p:spPr>
          <a:xfrm>
            <a:off x="0" y="0"/>
            <a:ext cx="9144000" cy="6858000"/>
          </a:xfrm>
          <a:prstGeom prst="rect">
            <a:avLst/>
          </a:prstGeom>
        </p:spPr>
      </p:pic>
      <p:sp>
        <p:nvSpPr>
          <p:cNvPr id="4" name="Date Placeholder 3"/>
          <p:cNvSpPr>
            <a:spLocks noGrp="1"/>
          </p:cNvSpPr>
          <p:nvPr>
            <p:ph type="dt" sz="half" idx="10"/>
          </p:nvPr>
        </p:nvSpPr>
        <p:spPr/>
        <p:txBody>
          <a:bodyPr/>
          <a:lstStyle>
            <a:lvl1pPr>
              <a:defRPr>
                <a:solidFill>
                  <a:schemeClr val="tx2"/>
                </a:solidFill>
              </a:defRPr>
            </a:lvl1pPr>
          </a:lstStyle>
          <a:p>
            <a:fld id="{D7E8ABE8-3B70-4333-B4D3-11BF704745B6}" type="datetimeFigureOut">
              <a:rPr lang="fa-IR" smtClean="0">
                <a:solidFill>
                  <a:srgbClr val="ECE9C6"/>
                </a:solidFill>
              </a:rPr>
              <a:pPr/>
              <a:t>23/09/1442</a:t>
            </a:fld>
            <a:endParaRPr lang="fa-IR" dirty="0">
              <a:solidFill>
                <a:srgbClr val="ECE9C6"/>
              </a:solidFill>
            </a:endParaRPr>
          </a:p>
        </p:txBody>
      </p:sp>
      <p:sp>
        <p:nvSpPr>
          <p:cNvPr id="5" name="Footer Placeholder 4"/>
          <p:cNvSpPr>
            <a:spLocks noGrp="1"/>
          </p:cNvSpPr>
          <p:nvPr>
            <p:ph type="ftr" sz="quarter" idx="11"/>
          </p:nvPr>
        </p:nvSpPr>
        <p:spPr/>
        <p:txBody>
          <a:bodyPr/>
          <a:lstStyle>
            <a:lvl1pPr>
              <a:defRPr>
                <a:solidFill>
                  <a:schemeClr val="tx2"/>
                </a:solidFill>
              </a:defRPr>
            </a:lvl1pPr>
          </a:lstStyle>
          <a:p>
            <a:endParaRPr lang="fa-IR" dirty="0">
              <a:solidFill>
                <a:srgbClr val="ECE9C6"/>
              </a:solidFill>
            </a:endParaRPr>
          </a:p>
        </p:txBody>
      </p:sp>
      <p:sp>
        <p:nvSpPr>
          <p:cNvPr id="6" name="Slide Number Placeholder 5"/>
          <p:cNvSpPr>
            <a:spLocks noGrp="1"/>
          </p:cNvSpPr>
          <p:nvPr>
            <p:ph type="sldNum" sz="quarter" idx="12"/>
          </p:nvPr>
        </p:nvSpPr>
        <p:spPr/>
        <p:txBody>
          <a:bodyPr/>
          <a:lstStyle>
            <a:lvl1pPr>
              <a:defRPr>
                <a:solidFill>
                  <a:schemeClr val="tx2"/>
                </a:solidFill>
              </a:defRPr>
            </a:lvl1pPr>
          </a:lstStyle>
          <a:p>
            <a:fld id="{858DA87A-3E35-46CE-9A7B-EEA76CC62240}" type="slidenum">
              <a:rPr lang="fa-IR" smtClean="0">
                <a:solidFill>
                  <a:srgbClr val="ECE9C6"/>
                </a:solidFill>
              </a:rPr>
              <a:pPr/>
              <a:t>‹#›</a:t>
            </a:fld>
            <a:endParaRPr lang="fa-IR" dirty="0">
              <a:solidFill>
                <a:srgbClr val="ECE9C6"/>
              </a:solidFill>
            </a:endParaRPr>
          </a:p>
        </p:txBody>
      </p:sp>
      <p:grpSp>
        <p:nvGrpSpPr>
          <p:cNvPr id="8" name="Group 7"/>
          <p:cNvGrpSpPr/>
          <p:nvPr/>
        </p:nvGrpSpPr>
        <p:grpSpPr>
          <a:xfrm>
            <a:off x="1194101" y="2887530"/>
            <a:ext cx="6779110" cy="923330"/>
            <a:chOff x="1172584" y="1381459"/>
            <a:chExt cx="6779110" cy="923330"/>
          </a:xfrm>
          <a:effectLst>
            <a:outerShdw blurRad="38100" dist="12700" dir="16200000" rotWithShape="0">
              <a:prstClr val="black">
                <a:alpha val="30000"/>
              </a:prstClr>
            </a:outerShdw>
          </a:effectLst>
        </p:grpSpPr>
        <p:sp>
          <p:nvSpPr>
            <p:cNvPr id="9" name="TextBox 8"/>
            <p:cNvSpPr txBox="1"/>
            <p:nvPr/>
          </p:nvSpPr>
          <p:spPr>
            <a:xfrm>
              <a:off x="4147073" y="1381459"/>
              <a:ext cx="877163" cy="923330"/>
            </a:xfrm>
            <a:prstGeom prst="rect">
              <a:avLst/>
            </a:prstGeom>
            <a:noFill/>
          </p:spPr>
          <p:txBody>
            <a:bodyPr wrap="none" rtlCol="0">
              <a:spAutoFit/>
            </a:bodyPr>
            <a:lstStyle/>
            <a:p>
              <a:r>
                <a:rPr lang="en-US" sz="5400" dirty="0">
                  <a:ln w="3175">
                    <a:solidFill>
                      <a:srgbClr val="ECE9C6">
                        <a:alpha val="60000"/>
                      </a:srgbClr>
                    </a:solidFill>
                  </a:ln>
                  <a:solidFill>
                    <a:srgbClr val="ECE9C6">
                      <a:lumMod val="90000"/>
                    </a:srgbClr>
                  </a:solidFill>
                  <a:effectLst>
                    <a:outerShdw blurRad="34925" dist="12700" dir="14400000" algn="ctr" rotWithShape="0">
                      <a:srgbClr val="000000">
                        <a:alpha val="21000"/>
                      </a:srgbClr>
                    </a:outerShdw>
                  </a:effectLst>
                  <a:latin typeface="Wingdings" pitchFamily="2" charset="2"/>
                </a:rPr>
                <a:t></a:t>
              </a:r>
            </a:p>
          </p:txBody>
        </p:sp>
        <p:cxnSp>
          <p:nvCxnSpPr>
            <p:cNvPr id="10" name="Straight Connector 9"/>
            <p:cNvCxnSpPr/>
            <p:nvPr/>
          </p:nvCxnSpPr>
          <p:spPr>
            <a:xfrm rot="10800000">
              <a:off x="1172584" y="1925620"/>
              <a:ext cx="3119718" cy="1588"/>
            </a:xfrm>
            <a:prstGeom prst="line">
              <a:avLst/>
            </a:prstGeom>
            <a:ln>
              <a:solidFill>
                <a:schemeClr val="tx2">
                  <a:lumMod val="90000"/>
                </a:schemeClr>
              </a:solidFill>
            </a:ln>
            <a:effectLst/>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rot="10800000">
              <a:off x="4831976" y="1922930"/>
              <a:ext cx="3119718" cy="1588"/>
            </a:xfrm>
            <a:prstGeom prst="line">
              <a:avLst/>
            </a:prstGeom>
            <a:ln>
              <a:solidFill>
                <a:schemeClr val="tx2">
                  <a:lumMod val="90000"/>
                </a:schemeClr>
              </a:solidFill>
            </a:ln>
            <a:effectLst/>
          </p:spPr>
          <p:style>
            <a:lnRef idx="1">
              <a:schemeClr val="accent1"/>
            </a:lnRef>
            <a:fillRef idx="0">
              <a:schemeClr val="accent1"/>
            </a:fillRef>
            <a:effectRef idx="0">
              <a:schemeClr val="accent1"/>
            </a:effectRef>
            <a:fontRef idx="minor">
              <a:schemeClr val="tx1"/>
            </a:fontRef>
          </p:style>
        </p:cxnSp>
      </p:grpSp>
      <p:sp>
        <p:nvSpPr>
          <p:cNvPr id="2" name="Title 1"/>
          <p:cNvSpPr>
            <a:spLocks noGrp="1"/>
          </p:cNvSpPr>
          <p:nvPr>
            <p:ph type="ctrTitle"/>
          </p:nvPr>
        </p:nvSpPr>
        <p:spPr>
          <a:xfrm>
            <a:off x="1183341" y="1387737"/>
            <a:ext cx="6777318" cy="1731982"/>
          </a:xfrm>
        </p:spPr>
        <p:txBody>
          <a:bodyPr anchor="b"/>
          <a:lstStyle>
            <a:lvl1pPr>
              <a:defRPr>
                <a:ln w="3175">
                  <a:solidFill>
                    <a:schemeClr val="tx1">
                      <a:alpha val="65000"/>
                    </a:schemeClr>
                  </a:solidFill>
                </a:ln>
                <a:solidFill>
                  <a:schemeClr val="tx1"/>
                </a:solidFill>
                <a:effectLst>
                  <a:outerShdw blurRad="25400" dist="12700" dir="14220000" rotWithShape="0">
                    <a:prstClr val="black">
                      <a:alpha val="50000"/>
                    </a:prstClr>
                  </a:outerShdw>
                </a:effectLst>
              </a:defRPr>
            </a:lvl1pPr>
          </a:lstStyle>
          <a:p>
            <a:r>
              <a:rPr lang="en-US" smtClean="0"/>
              <a:t>Click to edit Master title style</a:t>
            </a:r>
            <a:endParaRPr lang="en-US" dirty="0"/>
          </a:p>
        </p:txBody>
      </p:sp>
      <p:sp>
        <p:nvSpPr>
          <p:cNvPr id="3" name="Subtitle 2"/>
          <p:cNvSpPr>
            <a:spLocks noGrp="1"/>
          </p:cNvSpPr>
          <p:nvPr>
            <p:ph type="subTitle" idx="1"/>
          </p:nvPr>
        </p:nvSpPr>
        <p:spPr>
          <a:xfrm>
            <a:off x="1371600" y="3767862"/>
            <a:ext cx="6400800" cy="1752600"/>
          </a:xfrm>
        </p:spPr>
        <p:txBody>
          <a:bodyPr/>
          <a:lstStyle>
            <a:lvl1pPr marL="0" indent="0" algn="ctr">
              <a:buNone/>
              <a:defRPr>
                <a:solidFill>
                  <a:schemeClr val="tx1"/>
                </a:solidFill>
                <a:effectLst>
                  <a:outerShdw blurRad="34925" dist="12700" dir="14400000" rotWithShape="0">
                    <a:prstClr val="black">
                      <a:alpha val="21000"/>
                    </a:prstClr>
                  </a:outerShdw>
                </a:effectLs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Tree>
    <p:extLst>
      <p:ext uri="{BB962C8B-B14F-4D97-AF65-F5344CB8AC3E}">
        <p14:creationId xmlns:p14="http://schemas.microsoft.com/office/powerpoint/2010/main" val="126472023"/>
      </p:ext>
    </p:extLst>
  </p:cSld>
  <p:clrMapOvr>
    <a:overrideClrMapping bg1="dk1" tx1="lt1" bg2="dk2" tx2="lt2" accent1="accent1" accent2="accent2" accent3="accent3" accent4="accent4" accent5="accent5" accent6="accent6" hlink="hlink" folHlink="folHlink"/>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obj" preserve="1">
  <p:cSld name="Title and Content">
    <p:bg>
      <p:bgRef idx="1002">
        <a:schemeClr val="bg1"/>
      </p:bgRef>
    </p:bg>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7E8ABE8-3B70-4333-B4D3-11BF704745B6}" type="datetimeFigureOut">
              <a:rPr lang="fa-IR" smtClean="0">
                <a:solidFill>
                  <a:srgbClr val="895D1D"/>
                </a:solidFill>
              </a:rPr>
              <a:pPr/>
              <a:t>23/09/1442</a:t>
            </a:fld>
            <a:endParaRPr lang="fa-IR" dirty="0">
              <a:solidFill>
                <a:srgbClr val="895D1D"/>
              </a:solidFill>
            </a:endParaRPr>
          </a:p>
        </p:txBody>
      </p:sp>
      <p:sp>
        <p:nvSpPr>
          <p:cNvPr id="5" name="Footer Placeholder 4"/>
          <p:cNvSpPr>
            <a:spLocks noGrp="1"/>
          </p:cNvSpPr>
          <p:nvPr>
            <p:ph type="ftr" sz="quarter" idx="11"/>
          </p:nvPr>
        </p:nvSpPr>
        <p:spPr/>
        <p:txBody>
          <a:bodyPr/>
          <a:lstStyle/>
          <a:p>
            <a:endParaRPr lang="fa-IR" dirty="0">
              <a:solidFill>
                <a:srgbClr val="895D1D"/>
              </a:solidFill>
            </a:endParaRPr>
          </a:p>
        </p:txBody>
      </p:sp>
      <p:sp>
        <p:nvSpPr>
          <p:cNvPr id="6" name="Slide Number Placeholder 5"/>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sp>
        <p:nvSpPr>
          <p:cNvPr id="11" name="Title 10"/>
          <p:cNvSpPr>
            <a:spLocks noGrp="1"/>
          </p:cNvSpPr>
          <p:nvPr>
            <p:ph type="title"/>
          </p:nvPr>
        </p:nvSpPr>
        <p:spPr/>
        <p:txBody>
          <a:bodyPr/>
          <a:lstStyle/>
          <a:p>
            <a:r>
              <a:rPr lang="en-US" smtClean="0"/>
              <a:t>Click to edit Master title style</a:t>
            </a:r>
            <a:endParaRPr lang="en-US"/>
          </a:p>
        </p:txBody>
      </p:sp>
      <p:grpSp>
        <p:nvGrpSpPr>
          <p:cNvPr id="12" name="Group 11"/>
          <p:cNvGrpSpPr/>
          <p:nvPr/>
        </p:nvGrpSpPr>
        <p:grpSpPr>
          <a:xfrm>
            <a:off x="1172584" y="1392217"/>
            <a:ext cx="6779110" cy="923330"/>
            <a:chOff x="1172584" y="1381459"/>
            <a:chExt cx="6779110" cy="923330"/>
          </a:xfrm>
        </p:grpSpPr>
        <p:sp>
          <p:nvSpPr>
            <p:cNvPr id="13" name="TextBox 12"/>
            <p:cNvSpPr txBox="1"/>
            <p:nvPr/>
          </p:nvSpPr>
          <p:spPr>
            <a:xfrm>
              <a:off x="4147073" y="1381459"/>
              <a:ext cx="877163" cy="923330"/>
            </a:xfrm>
            <a:prstGeom prst="rect">
              <a:avLst/>
            </a:prstGeom>
            <a:noFill/>
          </p:spPr>
          <p:txBody>
            <a:bodyPr wrap="none" rtlCol="0">
              <a:spAutoFit/>
            </a:bodyPr>
            <a:lstStyle/>
            <a:p>
              <a:r>
                <a:rPr lang="en-US" sz="5400" dirty="0">
                  <a:solidFill>
                    <a:srgbClr val="895D1D">
                      <a:lumMod val="60000"/>
                      <a:lumOff val="40000"/>
                    </a:srgbClr>
                  </a:solidFill>
                  <a:latin typeface="Wingdings" pitchFamily="2" charset="2"/>
                </a:rPr>
                <a:t></a:t>
              </a:r>
            </a:p>
          </p:txBody>
        </p:sp>
        <p:cxnSp>
          <p:nvCxnSpPr>
            <p:cNvPr id="14" name="Straight Connector 13"/>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63221664"/>
      </p:ext>
    </p:extLst>
  </p:cSld>
  <p:clrMapOvr>
    <a:overrideClrMapping bg1="lt1" tx1="dk1" bg2="lt2" tx2="dk2" accent1="accent1" accent2="accent2" accent3="accent3" accent4="accent4" accent5="accent5" accent6="accent6" hlink="hlink" folHlink="folHlink"/>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2"/>
      </p:bgRef>
    </p:bg>
    <p:spTree>
      <p:nvGrpSpPr>
        <p:cNvPr id="1" name=""/>
        <p:cNvGrpSpPr/>
        <p:nvPr/>
      </p:nvGrpSpPr>
      <p:grpSpPr>
        <a:xfrm>
          <a:off x="0" y="0"/>
          <a:ext cx="0" cy="0"/>
          <a:chOff x="0" y="0"/>
          <a:chExt cx="0" cy="0"/>
        </a:xfrm>
      </p:grpSpPr>
      <p:pic>
        <p:nvPicPr>
          <p:cNvPr id="12" name="Picture 11" descr="CoverOverlay.png"/>
          <p:cNvPicPr>
            <a:picLocks noChangeAspect="1"/>
          </p:cNvPicPr>
          <p:nvPr/>
        </p:nvPicPr>
        <p:blipFill>
          <a:blip r:embed="rId2" cstate="print">
            <a:lum/>
          </a:blip>
          <a:stretch>
            <a:fillRect/>
          </a:stretch>
        </p:blipFill>
        <p:spPr>
          <a:xfrm>
            <a:off x="0" y="0"/>
            <a:ext cx="9144000" cy="6858000"/>
          </a:xfrm>
          <a:prstGeom prst="rect">
            <a:avLst/>
          </a:prstGeom>
        </p:spPr>
      </p:pic>
      <p:grpSp>
        <p:nvGrpSpPr>
          <p:cNvPr id="7" name="Group 7"/>
          <p:cNvGrpSpPr/>
          <p:nvPr/>
        </p:nvGrpSpPr>
        <p:grpSpPr>
          <a:xfrm>
            <a:off x="1172584" y="2887579"/>
            <a:ext cx="6779110" cy="923330"/>
            <a:chOff x="1172584" y="1381459"/>
            <a:chExt cx="6779110" cy="923330"/>
          </a:xfrm>
        </p:grpSpPr>
        <p:sp>
          <p:nvSpPr>
            <p:cNvPr id="9" name="TextBox 8"/>
            <p:cNvSpPr txBox="1"/>
            <p:nvPr/>
          </p:nvSpPr>
          <p:spPr>
            <a:xfrm>
              <a:off x="4147073" y="1381459"/>
              <a:ext cx="877163" cy="923330"/>
            </a:xfrm>
            <a:prstGeom prst="rect">
              <a:avLst/>
            </a:prstGeom>
            <a:noFill/>
          </p:spPr>
          <p:txBody>
            <a:bodyPr wrap="none" rtlCol="0">
              <a:spAutoFit/>
            </a:bodyPr>
            <a:lstStyle/>
            <a:p>
              <a:r>
                <a:rPr lang="en-US" sz="5400" dirty="0">
                  <a:solidFill>
                    <a:srgbClr val="895D1D">
                      <a:lumMod val="60000"/>
                      <a:lumOff val="40000"/>
                    </a:srgbClr>
                  </a:solidFill>
                  <a:latin typeface="Wingdings" pitchFamily="2" charset="2"/>
                </a:rPr>
                <a:t></a:t>
              </a:r>
            </a:p>
          </p:txBody>
        </p:sp>
        <p:cxnSp>
          <p:nvCxnSpPr>
            <p:cNvPr id="10" name="Straight Connector 9"/>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rot="10800000">
              <a:off x="4831976" y="1927412"/>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
        <p:nvSpPr>
          <p:cNvPr id="2" name="Title 1"/>
          <p:cNvSpPr>
            <a:spLocks noGrp="1"/>
          </p:cNvSpPr>
          <p:nvPr>
            <p:ph type="title"/>
          </p:nvPr>
        </p:nvSpPr>
        <p:spPr>
          <a:xfrm>
            <a:off x="690040" y="1204857"/>
            <a:ext cx="7754713" cy="1910716"/>
          </a:xfrm>
        </p:spPr>
        <p:txBody>
          <a:bodyPr anchor="b"/>
          <a:lstStyle>
            <a:lvl1pPr algn="ctr">
              <a:defRPr sz="5400" b="0" cap="none" baseline="0">
                <a:solidFill>
                  <a:schemeClr val="tx2"/>
                </a:solidFill>
              </a:defRPr>
            </a:lvl1pPr>
          </a:lstStyle>
          <a:p>
            <a:r>
              <a:rPr lang="en-US" smtClean="0"/>
              <a:t>Click to edit Master title style</a:t>
            </a:r>
            <a:endParaRPr lang="en-US" dirty="0"/>
          </a:p>
        </p:txBody>
      </p:sp>
      <p:sp>
        <p:nvSpPr>
          <p:cNvPr id="3" name="Text Placeholder 2"/>
          <p:cNvSpPr>
            <a:spLocks noGrp="1"/>
          </p:cNvSpPr>
          <p:nvPr>
            <p:ph type="body" idx="1"/>
          </p:nvPr>
        </p:nvSpPr>
        <p:spPr>
          <a:xfrm>
            <a:off x="699248" y="3767316"/>
            <a:ext cx="7734747" cy="1500187"/>
          </a:xfrm>
        </p:spPr>
        <p:txBody>
          <a:bodyPr anchor="t"/>
          <a:lstStyle>
            <a:lvl1pPr marL="0" indent="0" algn="ctr">
              <a:buNone/>
              <a:defRPr sz="20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D7E8ABE8-3B70-4333-B4D3-11BF704745B6}" type="datetimeFigureOut">
              <a:rPr lang="fa-IR" smtClean="0">
                <a:solidFill>
                  <a:srgbClr val="895D1D"/>
                </a:solidFill>
              </a:rPr>
              <a:pPr/>
              <a:t>23/09/1442</a:t>
            </a:fld>
            <a:endParaRPr lang="fa-IR" dirty="0">
              <a:solidFill>
                <a:srgbClr val="895D1D"/>
              </a:solidFill>
            </a:endParaRPr>
          </a:p>
        </p:txBody>
      </p:sp>
      <p:sp>
        <p:nvSpPr>
          <p:cNvPr id="5" name="Footer Placeholder 4"/>
          <p:cNvSpPr>
            <a:spLocks noGrp="1"/>
          </p:cNvSpPr>
          <p:nvPr>
            <p:ph type="ftr" sz="quarter" idx="11"/>
          </p:nvPr>
        </p:nvSpPr>
        <p:spPr/>
        <p:txBody>
          <a:bodyPr/>
          <a:lstStyle/>
          <a:p>
            <a:endParaRPr lang="fa-IR" dirty="0">
              <a:solidFill>
                <a:srgbClr val="895D1D"/>
              </a:solidFill>
            </a:endParaRPr>
          </a:p>
        </p:txBody>
      </p:sp>
      <p:sp>
        <p:nvSpPr>
          <p:cNvPr id="6" name="Slide Number Placeholder 5"/>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spTree>
    <p:extLst>
      <p:ext uri="{BB962C8B-B14F-4D97-AF65-F5344CB8AC3E}">
        <p14:creationId xmlns:p14="http://schemas.microsoft.com/office/powerpoint/2010/main" val="885982166"/>
      </p:ext>
    </p:extLst>
  </p:cSld>
  <p:clrMapOvr>
    <a:overrideClrMapping bg1="lt1" tx1="dk1" bg2="lt2" tx2="dk2" accent1="accent1" accent2="accent2" accent3="accent3" accent4="accent4" accent5="accent5" accent6="accent6" hlink="hlink" folHlink="folHlink"/>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7E8ABE8-3B70-4333-B4D3-11BF704745B6}" type="datetimeFigureOut">
              <a:rPr lang="fa-IR" smtClean="0">
                <a:solidFill>
                  <a:srgbClr val="895D1D"/>
                </a:solidFill>
              </a:rPr>
              <a:pPr/>
              <a:t>23/09/1442</a:t>
            </a:fld>
            <a:endParaRPr lang="fa-IR" dirty="0">
              <a:solidFill>
                <a:srgbClr val="895D1D"/>
              </a:solidFill>
            </a:endParaRPr>
          </a:p>
        </p:txBody>
      </p:sp>
      <p:sp>
        <p:nvSpPr>
          <p:cNvPr id="3" name="Footer Placeholder 2"/>
          <p:cNvSpPr>
            <a:spLocks noGrp="1"/>
          </p:cNvSpPr>
          <p:nvPr>
            <p:ph type="ftr" sz="quarter" idx="11"/>
          </p:nvPr>
        </p:nvSpPr>
        <p:spPr/>
        <p:txBody>
          <a:bodyPr/>
          <a:lstStyle/>
          <a:p>
            <a:endParaRPr lang="fa-IR" dirty="0">
              <a:solidFill>
                <a:srgbClr val="895D1D"/>
              </a:solidFill>
            </a:endParaRPr>
          </a:p>
        </p:txBody>
      </p:sp>
      <p:sp>
        <p:nvSpPr>
          <p:cNvPr id="4" name="Slide Number Placeholder 3"/>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spTree>
    <p:extLst>
      <p:ext uri="{BB962C8B-B14F-4D97-AF65-F5344CB8AC3E}">
        <p14:creationId xmlns:p14="http://schemas.microsoft.com/office/powerpoint/2010/main" val="1255600939"/>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D7E8ABE8-3B70-4333-B4D3-11BF704745B6}" type="datetimeFigureOut">
              <a:rPr lang="fa-IR" smtClean="0">
                <a:solidFill>
                  <a:srgbClr val="895D1D"/>
                </a:solidFill>
              </a:rPr>
              <a:pPr/>
              <a:t>23/09/1442</a:t>
            </a:fld>
            <a:endParaRPr lang="fa-IR" dirty="0">
              <a:solidFill>
                <a:srgbClr val="895D1D"/>
              </a:solidFill>
            </a:endParaRPr>
          </a:p>
        </p:txBody>
      </p:sp>
      <p:sp>
        <p:nvSpPr>
          <p:cNvPr id="6" name="Footer Placeholder 5"/>
          <p:cNvSpPr>
            <a:spLocks noGrp="1"/>
          </p:cNvSpPr>
          <p:nvPr>
            <p:ph type="ftr" sz="quarter" idx="11"/>
          </p:nvPr>
        </p:nvSpPr>
        <p:spPr/>
        <p:txBody>
          <a:bodyPr/>
          <a:lstStyle/>
          <a:p>
            <a:endParaRPr lang="fa-IR" dirty="0">
              <a:solidFill>
                <a:srgbClr val="895D1D"/>
              </a:solidFill>
            </a:endParaRPr>
          </a:p>
        </p:txBody>
      </p:sp>
      <p:sp>
        <p:nvSpPr>
          <p:cNvPr id="7" name="Slide Number Placeholder 6"/>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sp>
        <p:nvSpPr>
          <p:cNvPr id="12" name="Title 11"/>
          <p:cNvSpPr>
            <a:spLocks noGrp="1"/>
          </p:cNvSpPr>
          <p:nvPr>
            <p:ph type="title"/>
          </p:nvPr>
        </p:nvSpPr>
        <p:spPr/>
        <p:txBody>
          <a:bodyPr/>
          <a:lstStyle>
            <a:lvl1pPr>
              <a:defRPr>
                <a:solidFill>
                  <a:schemeClr val="tx2"/>
                </a:solidFill>
              </a:defRPr>
            </a:lvl1pPr>
          </a:lstStyle>
          <a:p>
            <a:r>
              <a:rPr lang="en-US" smtClean="0"/>
              <a:t>Click to edit Master title style</a:t>
            </a:r>
            <a:endParaRPr lang="en-US" dirty="0"/>
          </a:p>
        </p:txBody>
      </p:sp>
      <p:grpSp>
        <p:nvGrpSpPr>
          <p:cNvPr id="13" name="Group 12"/>
          <p:cNvGrpSpPr/>
          <p:nvPr/>
        </p:nvGrpSpPr>
        <p:grpSpPr>
          <a:xfrm>
            <a:off x="1172584" y="1392217"/>
            <a:ext cx="6779110" cy="923330"/>
            <a:chOff x="1172584" y="1381459"/>
            <a:chExt cx="6779110" cy="923330"/>
          </a:xfrm>
        </p:grpSpPr>
        <p:sp>
          <p:nvSpPr>
            <p:cNvPr id="14" name="TextBox 13"/>
            <p:cNvSpPr txBox="1"/>
            <p:nvPr/>
          </p:nvSpPr>
          <p:spPr>
            <a:xfrm>
              <a:off x="4147073" y="1381459"/>
              <a:ext cx="877163" cy="923330"/>
            </a:xfrm>
            <a:prstGeom prst="rect">
              <a:avLst/>
            </a:prstGeom>
            <a:noFill/>
          </p:spPr>
          <p:txBody>
            <a:bodyPr wrap="none" rtlCol="0">
              <a:spAutoFit/>
            </a:bodyPr>
            <a:lstStyle/>
            <a:p>
              <a:r>
                <a:rPr lang="en-US" sz="5400" dirty="0">
                  <a:solidFill>
                    <a:srgbClr val="895D1D">
                      <a:lumMod val="60000"/>
                      <a:lumOff val="40000"/>
                    </a:srgbClr>
                  </a:solidFill>
                  <a:latin typeface="Wingdings" pitchFamily="2" charset="2"/>
                </a:rPr>
                <a:t></a:t>
              </a:r>
            </a:p>
          </p:txBody>
        </p:sp>
        <p:cxnSp>
          <p:nvCxnSpPr>
            <p:cNvPr id="15" name="Straight Connector 14"/>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
        <p:nvSpPr>
          <p:cNvPr id="8" name="Content Placeholder 7"/>
          <p:cNvSpPr>
            <a:spLocks noGrp="1"/>
          </p:cNvSpPr>
          <p:nvPr>
            <p:ph sz="quarter" idx="13"/>
          </p:nvPr>
        </p:nvSpPr>
        <p:spPr>
          <a:xfrm>
            <a:off x="685800" y="2240280"/>
            <a:ext cx="3803904" cy="3877056"/>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0" name="Content Placeholder 9"/>
          <p:cNvSpPr>
            <a:spLocks noGrp="1"/>
          </p:cNvSpPr>
          <p:nvPr>
            <p:ph sz="quarter" idx="14"/>
          </p:nvPr>
        </p:nvSpPr>
        <p:spPr>
          <a:xfrm>
            <a:off x="4645151" y="2240280"/>
            <a:ext cx="3803904" cy="3877056"/>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120056148"/>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1051560" y="2240280"/>
            <a:ext cx="3442446" cy="658368"/>
          </a:xfrm>
        </p:spPr>
        <p:txBody>
          <a:bodyPr anchor="b"/>
          <a:lstStyle>
            <a:lvl1pPr marL="0" indent="0" algn="ctr">
              <a:buNone/>
              <a:defRPr sz="2400" b="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88488" y="2947595"/>
            <a:ext cx="3803904" cy="317296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5002306" y="2240280"/>
            <a:ext cx="3447288" cy="658368"/>
          </a:xfrm>
        </p:spPr>
        <p:txBody>
          <a:bodyPr anchor="b"/>
          <a:lstStyle>
            <a:lvl1pPr marL="0" indent="0" algn="ctr">
              <a:buNone/>
              <a:defRPr sz="2400" b="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6" y="2944368"/>
            <a:ext cx="3799728" cy="317296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D7E8ABE8-3B70-4333-B4D3-11BF704745B6}" type="datetimeFigureOut">
              <a:rPr lang="fa-IR" smtClean="0">
                <a:solidFill>
                  <a:srgbClr val="895D1D"/>
                </a:solidFill>
              </a:rPr>
              <a:pPr/>
              <a:t>23/09/1442</a:t>
            </a:fld>
            <a:endParaRPr lang="fa-IR" dirty="0">
              <a:solidFill>
                <a:srgbClr val="895D1D"/>
              </a:solidFill>
            </a:endParaRPr>
          </a:p>
        </p:txBody>
      </p:sp>
      <p:sp>
        <p:nvSpPr>
          <p:cNvPr id="8" name="Footer Placeholder 7"/>
          <p:cNvSpPr>
            <a:spLocks noGrp="1"/>
          </p:cNvSpPr>
          <p:nvPr>
            <p:ph type="ftr" sz="quarter" idx="11"/>
          </p:nvPr>
        </p:nvSpPr>
        <p:spPr/>
        <p:txBody>
          <a:bodyPr/>
          <a:lstStyle/>
          <a:p>
            <a:endParaRPr lang="fa-IR" dirty="0">
              <a:solidFill>
                <a:srgbClr val="895D1D"/>
              </a:solidFill>
            </a:endParaRPr>
          </a:p>
        </p:txBody>
      </p:sp>
      <p:sp>
        <p:nvSpPr>
          <p:cNvPr id="9" name="Slide Number Placeholder 8"/>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grpSp>
        <p:nvGrpSpPr>
          <p:cNvPr id="14" name="Group 13"/>
          <p:cNvGrpSpPr/>
          <p:nvPr/>
        </p:nvGrpSpPr>
        <p:grpSpPr>
          <a:xfrm>
            <a:off x="1172584" y="1392217"/>
            <a:ext cx="6779110" cy="923330"/>
            <a:chOff x="1172584" y="1381459"/>
            <a:chExt cx="6779110" cy="923330"/>
          </a:xfrm>
        </p:grpSpPr>
        <p:sp>
          <p:nvSpPr>
            <p:cNvPr id="16" name="TextBox 15"/>
            <p:cNvSpPr txBox="1"/>
            <p:nvPr/>
          </p:nvSpPr>
          <p:spPr>
            <a:xfrm>
              <a:off x="4147073" y="1381459"/>
              <a:ext cx="877163" cy="923330"/>
            </a:xfrm>
            <a:prstGeom prst="rect">
              <a:avLst/>
            </a:prstGeom>
            <a:noFill/>
          </p:spPr>
          <p:txBody>
            <a:bodyPr wrap="none" rtlCol="0">
              <a:spAutoFit/>
            </a:bodyPr>
            <a:lstStyle/>
            <a:p>
              <a:r>
                <a:rPr lang="en-US" sz="5400" dirty="0">
                  <a:solidFill>
                    <a:srgbClr val="895D1D">
                      <a:lumMod val="60000"/>
                      <a:lumOff val="40000"/>
                    </a:srgbClr>
                  </a:solidFill>
                  <a:latin typeface="Wingdings" pitchFamily="2" charset="2"/>
                </a:rPr>
                <a:t></a:t>
              </a:r>
            </a:p>
          </p:txBody>
        </p:sp>
        <p:cxnSp>
          <p:nvCxnSpPr>
            <p:cNvPr id="17" name="Straight Connector 16"/>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349021460"/>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D7E8ABE8-3B70-4333-B4D3-11BF704745B6}" type="datetimeFigureOut">
              <a:rPr lang="fa-IR" smtClean="0">
                <a:solidFill>
                  <a:srgbClr val="895D1D"/>
                </a:solidFill>
              </a:rPr>
              <a:pPr/>
              <a:t>23/09/1442</a:t>
            </a:fld>
            <a:endParaRPr lang="fa-IR" dirty="0">
              <a:solidFill>
                <a:srgbClr val="895D1D"/>
              </a:solidFill>
            </a:endParaRPr>
          </a:p>
        </p:txBody>
      </p:sp>
      <p:sp>
        <p:nvSpPr>
          <p:cNvPr id="4" name="Footer Placeholder 3"/>
          <p:cNvSpPr>
            <a:spLocks noGrp="1"/>
          </p:cNvSpPr>
          <p:nvPr>
            <p:ph type="ftr" sz="quarter" idx="11"/>
          </p:nvPr>
        </p:nvSpPr>
        <p:spPr/>
        <p:txBody>
          <a:bodyPr/>
          <a:lstStyle/>
          <a:p>
            <a:endParaRPr lang="fa-IR" dirty="0">
              <a:solidFill>
                <a:srgbClr val="895D1D"/>
              </a:solidFill>
            </a:endParaRPr>
          </a:p>
        </p:txBody>
      </p:sp>
      <p:sp>
        <p:nvSpPr>
          <p:cNvPr id="5" name="Slide Number Placeholder 4"/>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grpSp>
        <p:nvGrpSpPr>
          <p:cNvPr id="10" name="Group 9"/>
          <p:cNvGrpSpPr/>
          <p:nvPr/>
        </p:nvGrpSpPr>
        <p:grpSpPr>
          <a:xfrm>
            <a:off x="1172584" y="1392217"/>
            <a:ext cx="6779110" cy="923330"/>
            <a:chOff x="1172584" y="1381459"/>
            <a:chExt cx="6779110" cy="923330"/>
          </a:xfrm>
        </p:grpSpPr>
        <p:sp>
          <p:nvSpPr>
            <p:cNvPr id="14" name="TextBox 13"/>
            <p:cNvSpPr txBox="1"/>
            <p:nvPr/>
          </p:nvSpPr>
          <p:spPr>
            <a:xfrm>
              <a:off x="4147073" y="1381459"/>
              <a:ext cx="877163" cy="923330"/>
            </a:xfrm>
            <a:prstGeom prst="rect">
              <a:avLst/>
            </a:prstGeom>
            <a:noFill/>
          </p:spPr>
          <p:txBody>
            <a:bodyPr wrap="none" rtlCol="0">
              <a:spAutoFit/>
            </a:bodyPr>
            <a:lstStyle/>
            <a:p>
              <a:r>
                <a:rPr lang="en-US" sz="5400" dirty="0">
                  <a:solidFill>
                    <a:srgbClr val="895D1D">
                      <a:lumMod val="60000"/>
                      <a:lumOff val="40000"/>
                    </a:srgbClr>
                  </a:solidFill>
                  <a:latin typeface="Wingdings" pitchFamily="2" charset="2"/>
                </a:rPr>
                <a:t></a:t>
              </a:r>
            </a:p>
          </p:txBody>
        </p:sp>
        <p:cxnSp>
          <p:nvCxnSpPr>
            <p:cNvPr id="15" name="Straight Connector 14"/>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179137895"/>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7E8ABE8-3B70-4333-B4D3-11BF704745B6}" type="datetimeFigureOut">
              <a:rPr lang="fa-IR" smtClean="0">
                <a:solidFill>
                  <a:srgbClr val="895D1D"/>
                </a:solidFill>
              </a:rPr>
              <a:pPr/>
              <a:t>23/09/1442</a:t>
            </a:fld>
            <a:endParaRPr lang="fa-IR" dirty="0">
              <a:solidFill>
                <a:srgbClr val="895D1D"/>
              </a:solidFill>
            </a:endParaRPr>
          </a:p>
        </p:txBody>
      </p:sp>
      <p:sp>
        <p:nvSpPr>
          <p:cNvPr id="3" name="Footer Placeholder 2"/>
          <p:cNvSpPr>
            <a:spLocks noGrp="1"/>
          </p:cNvSpPr>
          <p:nvPr>
            <p:ph type="ftr" sz="quarter" idx="11"/>
          </p:nvPr>
        </p:nvSpPr>
        <p:spPr/>
        <p:txBody>
          <a:bodyPr/>
          <a:lstStyle/>
          <a:p>
            <a:endParaRPr lang="fa-IR" dirty="0">
              <a:solidFill>
                <a:srgbClr val="895D1D"/>
              </a:solidFill>
            </a:endParaRPr>
          </a:p>
        </p:txBody>
      </p:sp>
      <p:sp>
        <p:nvSpPr>
          <p:cNvPr id="4" name="Slide Number Placeholder 3"/>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spTree>
    <p:extLst>
      <p:ext uri="{BB962C8B-B14F-4D97-AF65-F5344CB8AC3E}">
        <p14:creationId xmlns:p14="http://schemas.microsoft.com/office/powerpoint/2010/main" val="635789299"/>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034579" y="1678195"/>
            <a:ext cx="3422483" cy="1886921"/>
          </a:xfrm>
        </p:spPr>
        <p:txBody>
          <a:bodyPr anchor="b"/>
          <a:lstStyle>
            <a:lvl1pPr algn="l">
              <a:defRPr sz="2800" b="0"/>
            </a:lvl1pPr>
          </a:lstStyle>
          <a:p>
            <a:r>
              <a:rPr lang="en-US" smtClean="0"/>
              <a:t>Click to edit Master title style</a:t>
            </a:r>
            <a:endParaRPr lang="en-US"/>
          </a:p>
        </p:txBody>
      </p:sp>
      <p:sp>
        <p:nvSpPr>
          <p:cNvPr id="3" name="Content Placeholder 2"/>
          <p:cNvSpPr>
            <a:spLocks noGrp="1"/>
          </p:cNvSpPr>
          <p:nvPr>
            <p:ph idx="1"/>
          </p:nvPr>
        </p:nvSpPr>
        <p:spPr>
          <a:xfrm>
            <a:off x="692001" y="559398"/>
            <a:ext cx="4116667" cy="5566765"/>
          </a:xfrm>
        </p:spPr>
        <p:txBody>
          <a:bodyPr anchor="ctr"/>
          <a:lstStyle>
            <a:lvl1pPr>
              <a:defRPr sz="2400"/>
            </a:lvl1pPr>
            <a:lvl2pPr>
              <a:defRPr sz="2200"/>
            </a:lvl2pPr>
            <a:lvl3pPr>
              <a:defRPr sz="2000"/>
            </a:lvl3pPr>
            <a:lvl4pPr>
              <a:defRPr sz="1800"/>
            </a:lvl4pPr>
            <a:lvl5pPr>
              <a:defRPr sz="16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5034579" y="3603812"/>
            <a:ext cx="3411725" cy="2517289"/>
          </a:xfrm>
        </p:spPr>
        <p:txBody>
          <a:bodyPr>
            <a:normAutofit/>
          </a:bodyPr>
          <a:lstStyle>
            <a:lvl1pPr marL="0" indent="0">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7E8ABE8-3B70-4333-B4D3-11BF704745B6}" type="datetimeFigureOut">
              <a:rPr lang="fa-IR" smtClean="0">
                <a:solidFill>
                  <a:srgbClr val="895D1D"/>
                </a:solidFill>
              </a:rPr>
              <a:pPr/>
              <a:t>23/09/1442</a:t>
            </a:fld>
            <a:endParaRPr lang="fa-IR" dirty="0">
              <a:solidFill>
                <a:srgbClr val="895D1D"/>
              </a:solidFill>
            </a:endParaRPr>
          </a:p>
        </p:txBody>
      </p:sp>
      <p:sp>
        <p:nvSpPr>
          <p:cNvPr id="6" name="Footer Placeholder 5"/>
          <p:cNvSpPr>
            <a:spLocks noGrp="1"/>
          </p:cNvSpPr>
          <p:nvPr>
            <p:ph type="ftr" sz="quarter" idx="11"/>
          </p:nvPr>
        </p:nvSpPr>
        <p:spPr/>
        <p:txBody>
          <a:bodyPr/>
          <a:lstStyle/>
          <a:p>
            <a:endParaRPr lang="fa-IR" dirty="0">
              <a:solidFill>
                <a:srgbClr val="895D1D"/>
              </a:solidFill>
            </a:endParaRPr>
          </a:p>
        </p:txBody>
      </p:sp>
      <p:sp>
        <p:nvSpPr>
          <p:cNvPr id="7" name="Slide Number Placeholder 6"/>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spTree>
    <p:extLst>
      <p:ext uri="{BB962C8B-B14F-4D97-AF65-F5344CB8AC3E}">
        <p14:creationId xmlns:p14="http://schemas.microsoft.com/office/powerpoint/2010/main" val="155540765"/>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731" y="4668818"/>
            <a:ext cx="7767021" cy="644729"/>
          </a:xfrm>
        </p:spPr>
        <p:txBody>
          <a:bodyPr anchor="b"/>
          <a:lstStyle>
            <a:lvl1pPr algn="ctr">
              <a:defRPr sz="2800" b="0"/>
            </a:lvl1pPr>
          </a:lstStyle>
          <a:p>
            <a:r>
              <a:rPr lang="en-US" smtClean="0"/>
              <a:t>Click to edit Master title style</a:t>
            </a:r>
            <a:endParaRPr lang="en-US"/>
          </a:p>
        </p:txBody>
      </p:sp>
      <p:sp>
        <p:nvSpPr>
          <p:cNvPr id="3" name="Picture Placeholder 2"/>
          <p:cNvSpPr>
            <a:spLocks noGrp="1"/>
          </p:cNvSpPr>
          <p:nvPr>
            <p:ph type="pic" idx="1"/>
          </p:nvPr>
        </p:nvSpPr>
        <p:spPr>
          <a:xfrm rot="240000">
            <a:off x="2183792" y="666965"/>
            <a:ext cx="4772156" cy="3598016"/>
          </a:xfrm>
          <a:solidFill>
            <a:srgbClr val="FFFFFF">
              <a:shade val="85000"/>
            </a:srgbClr>
          </a:solidFill>
          <a:ln w="190500" cap="sq">
            <a:solidFill>
              <a:srgbClr val="FFFFFF"/>
            </a:solidFill>
            <a:miter lim="800000"/>
          </a:ln>
          <a:effectLst>
            <a:outerShdw blurRad="65000" dist="50800" dir="12900000" kx="195000" ky="145000" algn="tl" rotWithShape="0">
              <a:srgbClr val="000000">
                <a:alpha val="24000"/>
              </a:srgbClr>
            </a:outerShdw>
          </a:effectLst>
          <a:scene3d>
            <a:camera prst="orthographicFront">
              <a:rot lat="0" lon="0" rev="360000"/>
            </a:camera>
            <a:lightRig rig="twoPt" dir="t">
              <a:rot lat="0" lon="0" rev="7200000"/>
            </a:lightRig>
          </a:scene3d>
          <a:sp3d contourW="12700">
            <a:bevelT w="25400" h="19050"/>
            <a:contourClr>
              <a:srgbClr val="969696"/>
            </a:contourClr>
          </a:sp3d>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688489" y="5324306"/>
            <a:ext cx="7756264" cy="804862"/>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7E8ABE8-3B70-4333-B4D3-11BF704745B6}" type="datetimeFigureOut">
              <a:rPr lang="fa-IR" smtClean="0">
                <a:solidFill>
                  <a:srgbClr val="895D1D"/>
                </a:solidFill>
              </a:rPr>
              <a:pPr/>
              <a:t>23/09/1442</a:t>
            </a:fld>
            <a:endParaRPr lang="fa-IR" dirty="0">
              <a:solidFill>
                <a:srgbClr val="895D1D"/>
              </a:solidFill>
            </a:endParaRPr>
          </a:p>
        </p:txBody>
      </p:sp>
      <p:sp>
        <p:nvSpPr>
          <p:cNvPr id="6" name="Footer Placeholder 5"/>
          <p:cNvSpPr>
            <a:spLocks noGrp="1"/>
          </p:cNvSpPr>
          <p:nvPr>
            <p:ph type="ftr" sz="quarter" idx="11"/>
          </p:nvPr>
        </p:nvSpPr>
        <p:spPr/>
        <p:txBody>
          <a:bodyPr/>
          <a:lstStyle/>
          <a:p>
            <a:endParaRPr lang="fa-IR" dirty="0">
              <a:solidFill>
                <a:srgbClr val="895D1D"/>
              </a:solidFill>
            </a:endParaRPr>
          </a:p>
        </p:txBody>
      </p:sp>
      <p:sp>
        <p:nvSpPr>
          <p:cNvPr id="7" name="Slide Number Placeholder 6"/>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spTree>
    <p:extLst>
      <p:ext uri="{BB962C8B-B14F-4D97-AF65-F5344CB8AC3E}">
        <p14:creationId xmlns:p14="http://schemas.microsoft.com/office/powerpoint/2010/main" val="1125279868"/>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nchor="ct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7E8ABE8-3B70-4333-B4D3-11BF704745B6}" type="datetimeFigureOut">
              <a:rPr lang="fa-IR" smtClean="0">
                <a:solidFill>
                  <a:srgbClr val="895D1D"/>
                </a:solidFill>
              </a:rPr>
              <a:pPr/>
              <a:t>23/09/1442</a:t>
            </a:fld>
            <a:endParaRPr lang="fa-IR" dirty="0">
              <a:solidFill>
                <a:srgbClr val="895D1D"/>
              </a:solidFill>
            </a:endParaRPr>
          </a:p>
        </p:txBody>
      </p:sp>
      <p:sp>
        <p:nvSpPr>
          <p:cNvPr id="5" name="Footer Placeholder 4"/>
          <p:cNvSpPr>
            <a:spLocks noGrp="1"/>
          </p:cNvSpPr>
          <p:nvPr>
            <p:ph type="ftr" sz="quarter" idx="11"/>
          </p:nvPr>
        </p:nvSpPr>
        <p:spPr/>
        <p:txBody>
          <a:bodyPr/>
          <a:lstStyle/>
          <a:p>
            <a:endParaRPr lang="fa-IR" dirty="0">
              <a:solidFill>
                <a:srgbClr val="895D1D"/>
              </a:solidFill>
            </a:endParaRPr>
          </a:p>
        </p:txBody>
      </p:sp>
      <p:sp>
        <p:nvSpPr>
          <p:cNvPr id="6" name="Slide Number Placeholder 5"/>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grpSp>
        <p:nvGrpSpPr>
          <p:cNvPr id="11" name="Group 10"/>
          <p:cNvGrpSpPr/>
          <p:nvPr/>
        </p:nvGrpSpPr>
        <p:grpSpPr>
          <a:xfrm>
            <a:off x="1172584" y="1392217"/>
            <a:ext cx="6779110" cy="923330"/>
            <a:chOff x="1172584" y="1381459"/>
            <a:chExt cx="6779110" cy="923330"/>
          </a:xfrm>
        </p:grpSpPr>
        <p:sp>
          <p:nvSpPr>
            <p:cNvPr id="15" name="TextBox 14"/>
            <p:cNvSpPr txBox="1"/>
            <p:nvPr/>
          </p:nvSpPr>
          <p:spPr>
            <a:xfrm>
              <a:off x="4147073" y="1381459"/>
              <a:ext cx="877163" cy="923330"/>
            </a:xfrm>
            <a:prstGeom prst="rect">
              <a:avLst/>
            </a:prstGeom>
            <a:noFill/>
          </p:spPr>
          <p:txBody>
            <a:bodyPr wrap="none" rtlCol="0">
              <a:spAutoFit/>
            </a:bodyPr>
            <a:lstStyle/>
            <a:p>
              <a:r>
                <a:rPr lang="en-US" sz="5400" dirty="0">
                  <a:solidFill>
                    <a:srgbClr val="895D1D">
                      <a:lumMod val="60000"/>
                      <a:lumOff val="40000"/>
                    </a:srgbClr>
                  </a:solidFill>
                  <a:latin typeface="Wingdings" pitchFamily="2" charset="2"/>
                </a:rPr>
                <a:t></a:t>
              </a:r>
            </a:p>
          </p:txBody>
        </p:sp>
        <p:cxnSp>
          <p:nvCxnSpPr>
            <p:cNvPr id="16" name="Straight Connector 15"/>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577509022"/>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66560" y="559398"/>
            <a:ext cx="1678193" cy="5566765"/>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88488" y="849854"/>
            <a:ext cx="5507917" cy="5023821"/>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7E8ABE8-3B70-4333-B4D3-11BF704745B6}" type="datetimeFigureOut">
              <a:rPr lang="fa-IR" smtClean="0">
                <a:solidFill>
                  <a:srgbClr val="895D1D"/>
                </a:solidFill>
              </a:rPr>
              <a:pPr/>
              <a:t>23/09/1442</a:t>
            </a:fld>
            <a:endParaRPr lang="fa-IR" dirty="0">
              <a:solidFill>
                <a:srgbClr val="895D1D"/>
              </a:solidFill>
            </a:endParaRPr>
          </a:p>
        </p:txBody>
      </p:sp>
      <p:sp>
        <p:nvSpPr>
          <p:cNvPr id="5" name="Footer Placeholder 4"/>
          <p:cNvSpPr>
            <a:spLocks noGrp="1"/>
          </p:cNvSpPr>
          <p:nvPr>
            <p:ph type="ftr" sz="quarter" idx="11"/>
          </p:nvPr>
        </p:nvSpPr>
        <p:spPr/>
        <p:txBody>
          <a:bodyPr/>
          <a:lstStyle/>
          <a:p>
            <a:endParaRPr lang="fa-IR" dirty="0">
              <a:solidFill>
                <a:srgbClr val="895D1D"/>
              </a:solidFill>
            </a:endParaRPr>
          </a:p>
        </p:txBody>
      </p:sp>
      <p:sp>
        <p:nvSpPr>
          <p:cNvPr id="6" name="Slide Number Placeholder 5"/>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grpSp>
        <p:nvGrpSpPr>
          <p:cNvPr id="11" name="Group 10"/>
          <p:cNvGrpSpPr/>
          <p:nvPr/>
        </p:nvGrpSpPr>
        <p:grpSpPr>
          <a:xfrm rot="5400000">
            <a:off x="3909050" y="2880823"/>
            <a:ext cx="5480154" cy="923330"/>
            <a:chOff x="1815339" y="1381459"/>
            <a:chExt cx="5480154" cy="923330"/>
          </a:xfrm>
        </p:grpSpPr>
        <p:sp>
          <p:nvSpPr>
            <p:cNvPr id="12" name="TextBox 11"/>
            <p:cNvSpPr txBox="1"/>
            <p:nvPr/>
          </p:nvSpPr>
          <p:spPr>
            <a:xfrm>
              <a:off x="4147073" y="1381459"/>
              <a:ext cx="877163" cy="923330"/>
            </a:xfrm>
            <a:prstGeom prst="rect">
              <a:avLst/>
            </a:prstGeom>
            <a:noFill/>
          </p:spPr>
          <p:txBody>
            <a:bodyPr wrap="none" rtlCol="0">
              <a:spAutoFit/>
            </a:bodyPr>
            <a:lstStyle/>
            <a:p>
              <a:r>
                <a:rPr lang="en-US" sz="5400" dirty="0">
                  <a:solidFill>
                    <a:srgbClr val="895D1D">
                      <a:lumMod val="60000"/>
                      <a:lumOff val="40000"/>
                    </a:srgbClr>
                  </a:solidFill>
                  <a:latin typeface="Wingdings" pitchFamily="2" charset="2"/>
                </a:rPr>
                <a:t></a:t>
              </a:r>
            </a:p>
          </p:txBody>
        </p:sp>
        <p:cxnSp>
          <p:nvCxnSpPr>
            <p:cNvPr id="13" name="Straight Connector 12"/>
            <p:cNvCxnSpPr/>
            <p:nvPr/>
          </p:nvCxnSpPr>
          <p:spPr>
            <a:xfrm flipH="1" flipV="1">
              <a:off x="1815339" y="1924709"/>
              <a:ext cx="2468880" cy="2505"/>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rot="10800000">
              <a:off x="4826613" y="1927417"/>
              <a:ext cx="2468880"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2483955"/>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3">
        <a:schemeClr val="bg2"/>
      </p:bgRef>
    </p:bg>
    <p:spTree>
      <p:nvGrpSpPr>
        <p:cNvPr id="1" name=""/>
        <p:cNvGrpSpPr/>
        <p:nvPr/>
      </p:nvGrpSpPr>
      <p:grpSpPr>
        <a:xfrm>
          <a:off x="0" y="0"/>
          <a:ext cx="0" cy="0"/>
          <a:chOff x="0" y="0"/>
          <a:chExt cx="0" cy="0"/>
        </a:xfrm>
      </p:grpSpPr>
      <p:pic>
        <p:nvPicPr>
          <p:cNvPr id="7" name="Picture 6" descr="CoverOverlay.png"/>
          <p:cNvPicPr>
            <a:picLocks noChangeAspect="1"/>
          </p:cNvPicPr>
          <p:nvPr/>
        </p:nvPicPr>
        <p:blipFill>
          <a:blip r:embed="rId2" cstate="print"/>
          <a:stretch>
            <a:fillRect/>
          </a:stretch>
        </p:blipFill>
        <p:spPr>
          <a:xfrm>
            <a:off x="0" y="0"/>
            <a:ext cx="9144000" cy="6858000"/>
          </a:xfrm>
          <a:prstGeom prst="rect">
            <a:avLst/>
          </a:prstGeom>
        </p:spPr>
      </p:pic>
      <p:sp>
        <p:nvSpPr>
          <p:cNvPr id="4" name="Date Placeholder 3"/>
          <p:cNvSpPr>
            <a:spLocks noGrp="1"/>
          </p:cNvSpPr>
          <p:nvPr>
            <p:ph type="dt" sz="half" idx="10"/>
          </p:nvPr>
        </p:nvSpPr>
        <p:spPr/>
        <p:txBody>
          <a:bodyPr/>
          <a:lstStyle>
            <a:lvl1pPr>
              <a:defRPr>
                <a:solidFill>
                  <a:schemeClr val="tx2"/>
                </a:solidFill>
              </a:defRPr>
            </a:lvl1pPr>
          </a:lstStyle>
          <a:p>
            <a:fld id="{D7E8ABE8-3B70-4333-B4D3-11BF704745B6}" type="datetimeFigureOut">
              <a:rPr lang="fa-IR" smtClean="0">
                <a:solidFill>
                  <a:srgbClr val="ECE9C6"/>
                </a:solidFill>
              </a:rPr>
              <a:pPr/>
              <a:t>23/09/1442</a:t>
            </a:fld>
            <a:endParaRPr lang="fa-IR" dirty="0">
              <a:solidFill>
                <a:srgbClr val="ECE9C6"/>
              </a:solidFill>
            </a:endParaRPr>
          </a:p>
        </p:txBody>
      </p:sp>
      <p:sp>
        <p:nvSpPr>
          <p:cNvPr id="5" name="Footer Placeholder 4"/>
          <p:cNvSpPr>
            <a:spLocks noGrp="1"/>
          </p:cNvSpPr>
          <p:nvPr>
            <p:ph type="ftr" sz="quarter" idx="11"/>
          </p:nvPr>
        </p:nvSpPr>
        <p:spPr/>
        <p:txBody>
          <a:bodyPr/>
          <a:lstStyle>
            <a:lvl1pPr>
              <a:defRPr>
                <a:solidFill>
                  <a:schemeClr val="tx2"/>
                </a:solidFill>
              </a:defRPr>
            </a:lvl1pPr>
          </a:lstStyle>
          <a:p>
            <a:endParaRPr lang="fa-IR" dirty="0">
              <a:solidFill>
                <a:srgbClr val="ECE9C6"/>
              </a:solidFill>
            </a:endParaRPr>
          </a:p>
        </p:txBody>
      </p:sp>
      <p:sp>
        <p:nvSpPr>
          <p:cNvPr id="6" name="Slide Number Placeholder 5"/>
          <p:cNvSpPr>
            <a:spLocks noGrp="1"/>
          </p:cNvSpPr>
          <p:nvPr>
            <p:ph type="sldNum" sz="quarter" idx="12"/>
          </p:nvPr>
        </p:nvSpPr>
        <p:spPr/>
        <p:txBody>
          <a:bodyPr/>
          <a:lstStyle>
            <a:lvl1pPr>
              <a:defRPr>
                <a:solidFill>
                  <a:schemeClr val="tx2"/>
                </a:solidFill>
              </a:defRPr>
            </a:lvl1pPr>
          </a:lstStyle>
          <a:p>
            <a:fld id="{858DA87A-3E35-46CE-9A7B-EEA76CC62240}" type="slidenum">
              <a:rPr lang="fa-IR" smtClean="0">
                <a:solidFill>
                  <a:srgbClr val="ECE9C6"/>
                </a:solidFill>
              </a:rPr>
              <a:pPr/>
              <a:t>‹#›</a:t>
            </a:fld>
            <a:endParaRPr lang="fa-IR" dirty="0">
              <a:solidFill>
                <a:srgbClr val="ECE9C6"/>
              </a:solidFill>
            </a:endParaRPr>
          </a:p>
        </p:txBody>
      </p:sp>
      <p:grpSp>
        <p:nvGrpSpPr>
          <p:cNvPr id="8" name="Group 7"/>
          <p:cNvGrpSpPr/>
          <p:nvPr/>
        </p:nvGrpSpPr>
        <p:grpSpPr>
          <a:xfrm>
            <a:off x="1194101" y="2887530"/>
            <a:ext cx="6779110" cy="923330"/>
            <a:chOff x="1172584" y="1381459"/>
            <a:chExt cx="6779110" cy="923330"/>
          </a:xfrm>
          <a:effectLst>
            <a:outerShdw blurRad="38100" dist="12700" dir="16200000" rotWithShape="0">
              <a:prstClr val="black">
                <a:alpha val="30000"/>
              </a:prstClr>
            </a:outerShdw>
          </a:effectLst>
        </p:grpSpPr>
        <p:sp>
          <p:nvSpPr>
            <p:cNvPr id="9" name="TextBox 8"/>
            <p:cNvSpPr txBox="1"/>
            <p:nvPr/>
          </p:nvSpPr>
          <p:spPr>
            <a:xfrm>
              <a:off x="4147073" y="1381459"/>
              <a:ext cx="877163" cy="923330"/>
            </a:xfrm>
            <a:prstGeom prst="rect">
              <a:avLst/>
            </a:prstGeom>
            <a:noFill/>
          </p:spPr>
          <p:txBody>
            <a:bodyPr wrap="none" rtlCol="0">
              <a:spAutoFit/>
            </a:bodyPr>
            <a:lstStyle/>
            <a:p>
              <a:r>
                <a:rPr lang="en-US" sz="5400" dirty="0">
                  <a:ln w="3175">
                    <a:solidFill>
                      <a:srgbClr val="ECE9C6">
                        <a:alpha val="60000"/>
                      </a:srgbClr>
                    </a:solidFill>
                  </a:ln>
                  <a:solidFill>
                    <a:srgbClr val="ECE9C6">
                      <a:lumMod val="90000"/>
                    </a:srgbClr>
                  </a:solidFill>
                  <a:effectLst>
                    <a:outerShdw blurRad="34925" dist="12700" dir="14400000" algn="ctr" rotWithShape="0">
                      <a:srgbClr val="000000">
                        <a:alpha val="21000"/>
                      </a:srgbClr>
                    </a:outerShdw>
                  </a:effectLst>
                  <a:latin typeface="Wingdings" pitchFamily="2" charset="2"/>
                </a:rPr>
                <a:t></a:t>
              </a:r>
            </a:p>
          </p:txBody>
        </p:sp>
        <p:cxnSp>
          <p:nvCxnSpPr>
            <p:cNvPr id="10" name="Straight Connector 9"/>
            <p:cNvCxnSpPr/>
            <p:nvPr/>
          </p:nvCxnSpPr>
          <p:spPr>
            <a:xfrm rot="10800000">
              <a:off x="1172584" y="1925620"/>
              <a:ext cx="3119718" cy="1588"/>
            </a:xfrm>
            <a:prstGeom prst="line">
              <a:avLst/>
            </a:prstGeom>
            <a:ln>
              <a:solidFill>
                <a:schemeClr val="tx2">
                  <a:lumMod val="90000"/>
                </a:schemeClr>
              </a:solidFill>
            </a:ln>
            <a:effectLst/>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rot="10800000">
              <a:off x="4831976" y="1922930"/>
              <a:ext cx="3119718" cy="1588"/>
            </a:xfrm>
            <a:prstGeom prst="line">
              <a:avLst/>
            </a:prstGeom>
            <a:ln>
              <a:solidFill>
                <a:schemeClr val="tx2">
                  <a:lumMod val="90000"/>
                </a:schemeClr>
              </a:solidFill>
            </a:ln>
            <a:effectLst/>
          </p:spPr>
          <p:style>
            <a:lnRef idx="1">
              <a:schemeClr val="accent1"/>
            </a:lnRef>
            <a:fillRef idx="0">
              <a:schemeClr val="accent1"/>
            </a:fillRef>
            <a:effectRef idx="0">
              <a:schemeClr val="accent1"/>
            </a:effectRef>
            <a:fontRef idx="minor">
              <a:schemeClr val="tx1"/>
            </a:fontRef>
          </p:style>
        </p:cxnSp>
      </p:grpSp>
      <p:sp>
        <p:nvSpPr>
          <p:cNvPr id="2" name="Title 1"/>
          <p:cNvSpPr>
            <a:spLocks noGrp="1"/>
          </p:cNvSpPr>
          <p:nvPr>
            <p:ph type="ctrTitle"/>
          </p:nvPr>
        </p:nvSpPr>
        <p:spPr>
          <a:xfrm>
            <a:off x="1183341" y="1387737"/>
            <a:ext cx="6777318" cy="1731982"/>
          </a:xfrm>
        </p:spPr>
        <p:txBody>
          <a:bodyPr anchor="b"/>
          <a:lstStyle>
            <a:lvl1pPr>
              <a:defRPr>
                <a:ln w="3175">
                  <a:solidFill>
                    <a:schemeClr val="tx1">
                      <a:alpha val="65000"/>
                    </a:schemeClr>
                  </a:solidFill>
                </a:ln>
                <a:solidFill>
                  <a:schemeClr val="tx1"/>
                </a:solidFill>
                <a:effectLst>
                  <a:outerShdw blurRad="25400" dist="12700" dir="14220000" rotWithShape="0">
                    <a:prstClr val="black">
                      <a:alpha val="50000"/>
                    </a:prstClr>
                  </a:outerShdw>
                </a:effectLst>
              </a:defRPr>
            </a:lvl1pPr>
          </a:lstStyle>
          <a:p>
            <a:r>
              <a:rPr lang="en-US" smtClean="0"/>
              <a:t>Click to edit Master title style</a:t>
            </a:r>
            <a:endParaRPr lang="en-US" dirty="0"/>
          </a:p>
        </p:txBody>
      </p:sp>
      <p:sp>
        <p:nvSpPr>
          <p:cNvPr id="3" name="Subtitle 2"/>
          <p:cNvSpPr>
            <a:spLocks noGrp="1"/>
          </p:cNvSpPr>
          <p:nvPr>
            <p:ph type="subTitle" idx="1"/>
          </p:nvPr>
        </p:nvSpPr>
        <p:spPr>
          <a:xfrm>
            <a:off x="1371600" y="3767862"/>
            <a:ext cx="6400800" cy="1752600"/>
          </a:xfrm>
        </p:spPr>
        <p:txBody>
          <a:bodyPr/>
          <a:lstStyle>
            <a:lvl1pPr marL="0" indent="0" algn="ctr">
              <a:buNone/>
              <a:defRPr>
                <a:solidFill>
                  <a:schemeClr val="tx1"/>
                </a:solidFill>
                <a:effectLst>
                  <a:outerShdw blurRad="34925" dist="12700" dir="14400000" rotWithShape="0">
                    <a:prstClr val="black">
                      <a:alpha val="21000"/>
                    </a:prstClr>
                  </a:outerShdw>
                </a:effectLs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Tree>
    <p:extLst>
      <p:ext uri="{BB962C8B-B14F-4D97-AF65-F5344CB8AC3E}">
        <p14:creationId xmlns:p14="http://schemas.microsoft.com/office/powerpoint/2010/main" val="3458245123"/>
      </p:ext>
    </p:extLst>
  </p:cSld>
  <p:clrMapOvr>
    <a:overrideClrMapping bg1="dk1" tx1="lt1" bg2="dk2" tx2="lt2" accent1="accent1" accent2="accent2" accent3="accent3" accent4="accent4" accent5="accent5" accent6="accent6" hlink="hlink" folHlink="folHlink"/>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obj" preserve="1">
  <p:cSld name="Title and Content">
    <p:bg>
      <p:bgRef idx="1002">
        <a:schemeClr val="bg1"/>
      </p:bgRef>
    </p:bg>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7E8ABE8-3B70-4333-B4D3-11BF704745B6}" type="datetimeFigureOut">
              <a:rPr lang="fa-IR" smtClean="0">
                <a:solidFill>
                  <a:srgbClr val="895D1D"/>
                </a:solidFill>
              </a:rPr>
              <a:pPr/>
              <a:t>23/09/1442</a:t>
            </a:fld>
            <a:endParaRPr lang="fa-IR" dirty="0">
              <a:solidFill>
                <a:srgbClr val="895D1D"/>
              </a:solidFill>
            </a:endParaRPr>
          </a:p>
        </p:txBody>
      </p:sp>
      <p:sp>
        <p:nvSpPr>
          <p:cNvPr id="5" name="Footer Placeholder 4"/>
          <p:cNvSpPr>
            <a:spLocks noGrp="1"/>
          </p:cNvSpPr>
          <p:nvPr>
            <p:ph type="ftr" sz="quarter" idx="11"/>
          </p:nvPr>
        </p:nvSpPr>
        <p:spPr/>
        <p:txBody>
          <a:bodyPr/>
          <a:lstStyle/>
          <a:p>
            <a:endParaRPr lang="fa-IR" dirty="0">
              <a:solidFill>
                <a:srgbClr val="895D1D"/>
              </a:solidFill>
            </a:endParaRPr>
          </a:p>
        </p:txBody>
      </p:sp>
      <p:sp>
        <p:nvSpPr>
          <p:cNvPr id="6" name="Slide Number Placeholder 5"/>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sp>
        <p:nvSpPr>
          <p:cNvPr id="11" name="Title 10"/>
          <p:cNvSpPr>
            <a:spLocks noGrp="1"/>
          </p:cNvSpPr>
          <p:nvPr>
            <p:ph type="title"/>
          </p:nvPr>
        </p:nvSpPr>
        <p:spPr/>
        <p:txBody>
          <a:bodyPr/>
          <a:lstStyle/>
          <a:p>
            <a:r>
              <a:rPr lang="en-US" smtClean="0"/>
              <a:t>Click to edit Master title style</a:t>
            </a:r>
            <a:endParaRPr lang="en-US"/>
          </a:p>
        </p:txBody>
      </p:sp>
      <p:grpSp>
        <p:nvGrpSpPr>
          <p:cNvPr id="12" name="Group 11"/>
          <p:cNvGrpSpPr/>
          <p:nvPr/>
        </p:nvGrpSpPr>
        <p:grpSpPr>
          <a:xfrm>
            <a:off x="1172584" y="1392217"/>
            <a:ext cx="6779110" cy="923330"/>
            <a:chOff x="1172584" y="1381459"/>
            <a:chExt cx="6779110" cy="923330"/>
          </a:xfrm>
        </p:grpSpPr>
        <p:sp>
          <p:nvSpPr>
            <p:cNvPr id="13" name="TextBox 12"/>
            <p:cNvSpPr txBox="1"/>
            <p:nvPr/>
          </p:nvSpPr>
          <p:spPr>
            <a:xfrm>
              <a:off x="4147073" y="1381459"/>
              <a:ext cx="877163" cy="923330"/>
            </a:xfrm>
            <a:prstGeom prst="rect">
              <a:avLst/>
            </a:prstGeom>
            <a:noFill/>
          </p:spPr>
          <p:txBody>
            <a:bodyPr wrap="none" rtlCol="0">
              <a:spAutoFit/>
            </a:bodyPr>
            <a:lstStyle/>
            <a:p>
              <a:r>
                <a:rPr lang="en-US" sz="5400" dirty="0">
                  <a:solidFill>
                    <a:srgbClr val="895D1D">
                      <a:lumMod val="60000"/>
                      <a:lumOff val="40000"/>
                    </a:srgbClr>
                  </a:solidFill>
                  <a:latin typeface="Wingdings" pitchFamily="2" charset="2"/>
                </a:rPr>
                <a:t></a:t>
              </a:r>
            </a:p>
          </p:txBody>
        </p:sp>
        <p:cxnSp>
          <p:nvCxnSpPr>
            <p:cNvPr id="14" name="Straight Connector 13"/>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670828196"/>
      </p:ext>
    </p:extLst>
  </p:cSld>
  <p:clrMapOvr>
    <a:overrideClrMapping bg1="lt1" tx1="dk1" bg2="lt2" tx2="dk2" accent1="accent1" accent2="accent2" accent3="accent3" accent4="accent4" accent5="accent5" accent6="accent6" hlink="hlink" folHlink="folHlink"/>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034579" y="1678195"/>
            <a:ext cx="3422483" cy="1886921"/>
          </a:xfrm>
        </p:spPr>
        <p:txBody>
          <a:bodyPr anchor="b"/>
          <a:lstStyle>
            <a:lvl1pPr algn="l">
              <a:defRPr sz="2800" b="0"/>
            </a:lvl1pPr>
          </a:lstStyle>
          <a:p>
            <a:r>
              <a:rPr lang="en-US" smtClean="0"/>
              <a:t>Click to edit Master title style</a:t>
            </a:r>
            <a:endParaRPr lang="en-US"/>
          </a:p>
        </p:txBody>
      </p:sp>
      <p:sp>
        <p:nvSpPr>
          <p:cNvPr id="3" name="Content Placeholder 2"/>
          <p:cNvSpPr>
            <a:spLocks noGrp="1"/>
          </p:cNvSpPr>
          <p:nvPr>
            <p:ph idx="1"/>
          </p:nvPr>
        </p:nvSpPr>
        <p:spPr>
          <a:xfrm>
            <a:off x="692001" y="559398"/>
            <a:ext cx="4116667" cy="5566765"/>
          </a:xfrm>
        </p:spPr>
        <p:txBody>
          <a:bodyPr anchor="ctr"/>
          <a:lstStyle>
            <a:lvl1pPr>
              <a:defRPr sz="2400"/>
            </a:lvl1pPr>
            <a:lvl2pPr>
              <a:defRPr sz="2200"/>
            </a:lvl2pPr>
            <a:lvl3pPr>
              <a:defRPr sz="2000"/>
            </a:lvl3pPr>
            <a:lvl4pPr>
              <a:defRPr sz="1800"/>
            </a:lvl4pPr>
            <a:lvl5pPr>
              <a:defRPr sz="16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5034579" y="3603812"/>
            <a:ext cx="3411725" cy="2517289"/>
          </a:xfrm>
        </p:spPr>
        <p:txBody>
          <a:bodyPr>
            <a:normAutofit/>
          </a:bodyPr>
          <a:lstStyle>
            <a:lvl1pPr marL="0" indent="0">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7E8ABE8-3B70-4333-B4D3-11BF704745B6}" type="datetimeFigureOut">
              <a:rPr lang="fa-IR" smtClean="0">
                <a:solidFill>
                  <a:srgbClr val="895D1D"/>
                </a:solidFill>
              </a:rPr>
              <a:pPr/>
              <a:t>23/09/1442</a:t>
            </a:fld>
            <a:endParaRPr lang="fa-IR" dirty="0">
              <a:solidFill>
                <a:srgbClr val="895D1D"/>
              </a:solidFill>
            </a:endParaRPr>
          </a:p>
        </p:txBody>
      </p:sp>
      <p:sp>
        <p:nvSpPr>
          <p:cNvPr id="6" name="Footer Placeholder 5"/>
          <p:cNvSpPr>
            <a:spLocks noGrp="1"/>
          </p:cNvSpPr>
          <p:nvPr>
            <p:ph type="ftr" sz="quarter" idx="11"/>
          </p:nvPr>
        </p:nvSpPr>
        <p:spPr/>
        <p:txBody>
          <a:bodyPr/>
          <a:lstStyle/>
          <a:p>
            <a:endParaRPr lang="fa-IR" dirty="0">
              <a:solidFill>
                <a:srgbClr val="895D1D"/>
              </a:solidFill>
            </a:endParaRPr>
          </a:p>
        </p:txBody>
      </p:sp>
      <p:sp>
        <p:nvSpPr>
          <p:cNvPr id="7" name="Slide Number Placeholder 6"/>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spTree>
    <p:extLst>
      <p:ext uri="{BB962C8B-B14F-4D97-AF65-F5344CB8AC3E}">
        <p14:creationId xmlns:p14="http://schemas.microsoft.com/office/powerpoint/2010/main" val="2348442360"/>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2"/>
      </p:bgRef>
    </p:bg>
    <p:spTree>
      <p:nvGrpSpPr>
        <p:cNvPr id="1" name=""/>
        <p:cNvGrpSpPr/>
        <p:nvPr/>
      </p:nvGrpSpPr>
      <p:grpSpPr>
        <a:xfrm>
          <a:off x="0" y="0"/>
          <a:ext cx="0" cy="0"/>
          <a:chOff x="0" y="0"/>
          <a:chExt cx="0" cy="0"/>
        </a:xfrm>
      </p:grpSpPr>
      <p:pic>
        <p:nvPicPr>
          <p:cNvPr id="12" name="Picture 11" descr="CoverOverlay.png"/>
          <p:cNvPicPr>
            <a:picLocks noChangeAspect="1"/>
          </p:cNvPicPr>
          <p:nvPr/>
        </p:nvPicPr>
        <p:blipFill>
          <a:blip r:embed="rId2" cstate="print">
            <a:lum/>
          </a:blip>
          <a:stretch>
            <a:fillRect/>
          </a:stretch>
        </p:blipFill>
        <p:spPr>
          <a:xfrm>
            <a:off x="0" y="0"/>
            <a:ext cx="9144000" cy="6858000"/>
          </a:xfrm>
          <a:prstGeom prst="rect">
            <a:avLst/>
          </a:prstGeom>
        </p:spPr>
      </p:pic>
      <p:grpSp>
        <p:nvGrpSpPr>
          <p:cNvPr id="7" name="Group 7"/>
          <p:cNvGrpSpPr/>
          <p:nvPr/>
        </p:nvGrpSpPr>
        <p:grpSpPr>
          <a:xfrm>
            <a:off x="1172584" y="2887579"/>
            <a:ext cx="6779110" cy="923330"/>
            <a:chOff x="1172584" y="1381459"/>
            <a:chExt cx="6779110" cy="923330"/>
          </a:xfrm>
        </p:grpSpPr>
        <p:sp>
          <p:nvSpPr>
            <p:cNvPr id="9" name="TextBox 8"/>
            <p:cNvSpPr txBox="1"/>
            <p:nvPr/>
          </p:nvSpPr>
          <p:spPr>
            <a:xfrm>
              <a:off x="4147073" y="1381459"/>
              <a:ext cx="877163" cy="923330"/>
            </a:xfrm>
            <a:prstGeom prst="rect">
              <a:avLst/>
            </a:prstGeom>
            <a:noFill/>
          </p:spPr>
          <p:txBody>
            <a:bodyPr wrap="none" rtlCol="0">
              <a:spAutoFit/>
            </a:bodyPr>
            <a:lstStyle/>
            <a:p>
              <a:r>
                <a:rPr lang="en-US" sz="5400" dirty="0">
                  <a:solidFill>
                    <a:srgbClr val="895D1D">
                      <a:lumMod val="60000"/>
                      <a:lumOff val="40000"/>
                    </a:srgbClr>
                  </a:solidFill>
                  <a:latin typeface="Wingdings" pitchFamily="2" charset="2"/>
                </a:rPr>
                <a:t></a:t>
              </a:r>
            </a:p>
          </p:txBody>
        </p:sp>
        <p:cxnSp>
          <p:nvCxnSpPr>
            <p:cNvPr id="10" name="Straight Connector 9"/>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rot="10800000">
              <a:off x="4831976" y="1927412"/>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
        <p:nvSpPr>
          <p:cNvPr id="2" name="Title 1"/>
          <p:cNvSpPr>
            <a:spLocks noGrp="1"/>
          </p:cNvSpPr>
          <p:nvPr>
            <p:ph type="title"/>
          </p:nvPr>
        </p:nvSpPr>
        <p:spPr>
          <a:xfrm>
            <a:off x="690040" y="1204857"/>
            <a:ext cx="7754713" cy="1910716"/>
          </a:xfrm>
        </p:spPr>
        <p:txBody>
          <a:bodyPr anchor="b"/>
          <a:lstStyle>
            <a:lvl1pPr algn="ctr">
              <a:defRPr sz="5400" b="0" cap="none" baseline="0">
                <a:solidFill>
                  <a:schemeClr val="tx2"/>
                </a:solidFill>
              </a:defRPr>
            </a:lvl1pPr>
          </a:lstStyle>
          <a:p>
            <a:r>
              <a:rPr lang="en-US" smtClean="0"/>
              <a:t>Click to edit Master title style</a:t>
            </a:r>
            <a:endParaRPr lang="en-US" dirty="0"/>
          </a:p>
        </p:txBody>
      </p:sp>
      <p:sp>
        <p:nvSpPr>
          <p:cNvPr id="3" name="Text Placeholder 2"/>
          <p:cNvSpPr>
            <a:spLocks noGrp="1"/>
          </p:cNvSpPr>
          <p:nvPr>
            <p:ph type="body" idx="1"/>
          </p:nvPr>
        </p:nvSpPr>
        <p:spPr>
          <a:xfrm>
            <a:off x="699248" y="3767316"/>
            <a:ext cx="7734747" cy="1500187"/>
          </a:xfrm>
        </p:spPr>
        <p:txBody>
          <a:bodyPr anchor="t"/>
          <a:lstStyle>
            <a:lvl1pPr marL="0" indent="0" algn="ctr">
              <a:buNone/>
              <a:defRPr sz="20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D7E8ABE8-3B70-4333-B4D3-11BF704745B6}" type="datetimeFigureOut">
              <a:rPr lang="fa-IR" smtClean="0">
                <a:solidFill>
                  <a:srgbClr val="895D1D"/>
                </a:solidFill>
              </a:rPr>
              <a:pPr/>
              <a:t>23/09/1442</a:t>
            </a:fld>
            <a:endParaRPr lang="fa-IR" dirty="0">
              <a:solidFill>
                <a:srgbClr val="895D1D"/>
              </a:solidFill>
            </a:endParaRPr>
          </a:p>
        </p:txBody>
      </p:sp>
      <p:sp>
        <p:nvSpPr>
          <p:cNvPr id="5" name="Footer Placeholder 4"/>
          <p:cNvSpPr>
            <a:spLocks noGrp="1"/>
          </p:cNvSpPr>
          <p:nvPr>
            <p:ph type="ftr" sz="quarter" idx="11"/>
          </p:nvPr>
        </p:nvSpPr>
        <p:spPr/>
        <p:txBody>
          <a:bodyPr/>
          <a:lstStyle/>
          <a:p>
            <a:endParaRPr lang="fa-IR" dirty="0">
              <a:solidFill>
                <a:srgbClr val="895D1D"/>
              </a:solidFill>
            </a:endParaRPr>
          </a:p>
        </p:txBody>
      </p:sp>
      <p:sp>
        <p:nvSpPr>
          <p:cNvPr id="6" name="Slide Number Placeholder 5"/>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spTree>
    <p:extLst>
      <p:ext uri="{BB962C8B-B14F-4D97-AF65-F5344CB8AC3E}">
        <p14:creationId xmlns:p14="http://schemas.microsoft.com/office/powerpoint/2010/main" val="3317247578"/>
      </p:ext>
    </p:extLst>
  </p:cSld>
  <p:clrMapOvr>
    <a:overrideClrMapping bg1="lt1" tx1="dk1" bg2="lt2" tx2="dk2" accent1="accent1" accent2="accent2" accent3="accent3" accent4="accent4" accent5="accent5" accent6="accent6" hlink="hlink" folHlink="folHlink"/>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D7E8ABE8-3B70-4333-B4D3-11BF704745B6}" type="datetimeFigureOut">
              <a:rPr lang="fa-IR" smtClean="0">
                <a:solidFill>
                  <a:srgbClr val="895D1D"/>
                </a:solidFill>
              </a:rPr>
              <a:pPr/>
              <a:t>23/09/1442</a:t>
            </a:fld>
            <a:endParaRPr lang="fa-IR" dirty="0">
              <a:solidFill>
                <a:srgbClr val="895D1D"/>
              </a:solidFill>
            </a:endParaRPr>
          </a:p>
        </p:txBody>
      </p:sp>
      <p:sp>
        <p:nvSpPr>
          <p:cNvPr id="6" name="Footer Placeholder 5"/>
          <p:cNvSpPr>
            <a:spLocks noGrp="1"/>
          </p:cNvSpPr>
          <p:nvPr>
            <p:ph type="ftr" sz="quarter" idx="11"/>
          </p:nvPr>
        </p:nvSpPr>
        <p:spPr/>
        <p:txBody>
          <a:bodyPr/>
          <a:lstStyle/>
          <a:p>
            <a:endParaRPr lang="fa-IR" dirty="0">
              <a:solidFill>
                <a:srgbClr val="895D1D"/>
              </a:solidFill>
            </a:endParaRPr>
          </a:p>
        </p:txBody>
      </p:sp>
      <p:sp>
        <p:nvSpPr>
          <p:cNvPr id="7" name="Slide Number Placeholder 6"/>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sp>
        <p:nvSpPr>
          <p:cNvPr id="12" name="Title 11"/>
          <p:cNvSpPr>
            <a:spLocks noGrp="1"/>
          </p:cNvSpPr>
          <p:nvPr>
            <p:ph type="title"/>
          </p:nvPr>
        </p:nvSpPr>
        <p:spPr/>
        <p:txBody>
          <a:bodyPr/>
          <a:lstStyle>
            <a:lvl1pPr>
              <a:defRPr>
                <a:solidFill>
                  <a:schemeClr val="tx2"/>
                </a:solidFill>
              </a:defRPr>
            </a:lvl1pPr>
          </a:lstStyle>
          <a:p>
            <a:r>
              <a:rPr lang="en-US" smtClean="0"/>
              <a:t>Click to edit Master title style</a:t>
            </a:r>
            <a:endParaRPr lang="en-US" dirty="0"/>
          </a:p>
        </p:txBody>
      </p:sp>
      <p:grpSp>
        <p:nvGrpSpPr>
          <p:cNvPr id="13" name="Group 12"/>
          <p:cNvGrpSpPr/>
          <p:nvPr/>
        </p:nvGrpSpPr>
        <p:grpSpPr>
          <a:xfrm>
            <a:off x="1172584" y="1392217"/>
            <a:ext cx="6779110" cy="923330"/>
            <a:chOff x="1172584" y="1381459"/>
            <a:chExt cx="6779110" cy="923330"/>
          </a:xfrm>
        </p:grpSpPr>
        <p:sp>
          <p:nvSpPr>
            <p:cNvPr id="14" name="TextBox 13"/>
            <p:cNvSpPr txBox="1"/>
            <p:nvPr/>
          </p:nvSpPr>
          <p:spPr>
            <a:xfrm>
              <a:off x="4147073" y="1381459"/>
              <a:ext cx="877163" cy="923330"/>
            </a:xfrm>
            <a:prstGeom prst="rect">
              <a:avLst/>
            </a:prstGeom>
            <a:noFill/>
          </p:spPr>
          <p:txBody>
            <a:bodyPr wrap="none" rtlCol="0">
              <a:spAutoFit/>
            </a:bodyPr>
            <a:lstStyle/>
            <a:p>
              <a:r>
                <a:rPr lang="en-US" sz="5400" dirty="0">
                  <a:solidFill>
                    <a:srgbClr val="895D1D">
                      <a:lumMod val="60000"/>
                      <a:lumOff val="40000"/>
                    </a:srgbClr>
                  </a:solidFill>
                  <a:latin typeface="Wingdings" pitchFamily="2" charset="2"/>
                </a:rPr>
                <a:t></a:t>
              </a:r>
            </a:p>
          </p:txBody>
        </p:sp>
        <p:cxnSp>
          <p:nvCxnSpPr>
            <p:cNvPr id="15" name="Straight Connector 14"/>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
        <p:nvSpPr>
          <p:cNvPr id="8" name="Content Placeholder 7"/>
          <p:cNvSpPr>
            <a:spLocks noGrp="1"/>
          </p:cNvSpPr>
          <p:nvPr>
            <p:ph sz="quarter" idx="13"/>
          </p:nvPr>
        </p:nvSpPr>
        <p:spPr>
          <a:xfrm>
            <a:off x="685800" y="2240280"/>
            <a:ext cx="3803904" cy="3877056"/>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0" name="Content Placeholder 9"/>
          <p:cNvSpPr>
            <a:spLocks noGrp="1"/>
          </p:cNvSpPr>
          <p:nvPr>
            <p:ph sz="quarter" idx="14"/>
          </p:nvPr>
        </p:nvSpPr>
        <p:spPr>
          <a:xfrm>
            <a:off x="4645151" y="2240280"/>
            <a:ext cx="3803904" cy="3877056"/>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269411309"/>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1051560" y="2240280"/>
            <a:ext cx="3442446" cy="658368"/>
          </a:xfrm>
        </p:spPr>
        <p:txBody>
          <a:bodyPr anchor="b"/>
          <a:lstStyle>
            <a:lvl1pPr marL="0" indent="0" algn="ctr">
              <a:buNone/>
              <a:defRPr sz="2400" b="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88488" y="2947595"/>
            <a:ext cx="3803904" cy="317296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5002306" y="2240280"/>
            <a:ext cx="3447288" cy="658368"/>
          </a:xfrm>
        </p:spPr>
        <p:txBody>
          <a:bodyPr anchor="b"/>
          <a:lstStyle>
            <a:lvl1pPr marL="0" indent="0" algn="ctr">
              <a:buNone/>
              <a:defRPr sz="2400" b="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6" y="2944368"/>
            <a:ext cx="3799728" cy="317296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D7E8ABE8-3B70-4333-B4D3-11BF704745B6}" type="datetimeFigureOut">
              <a:rPr lang="fa-IR" smtClean="0">
                <a:solidFill>
                  <a:srgbClr val="895D1D"/>
                </a:solidFill>
              </a:rPr>
              <a:pPr/>
              <a:t>23/09/1442</a:t>
            </a:fld>
            <a:endParaRPr lang="fa-IR" dirty="0">
              <a:solidFill>
                <a:srgbClr val="895D1D"/>
              </a:solidFill>
            </a:endParaRPr>
          </a:p>
        </p:txBody>
      </p:sp>
      <p:sp>
        <p:nvSpPr>
          <p:cNvPr id="8" name="Footer Placeholder 7"/>
          <p:cNvSpPr>
            <a:spLocks noGrp="1"/>
          </p:cNvSpPr>
          <p:nvPr>
            <p:ph type="ftr" sz="quarter" idx="11"/>
          </p:nvPr>
        </p:nvSpPr>
        <p:spPr/>
        <p:txBody>
          <a:bodyPr/>
          <a:lstStyle/>
          <a:p>
            <a:endParaRPr lang="fa-IR" dirty="0">
              <a:solidFill>
                <a:srgbClr val="895D1D"/>
              </a:solidFill>
            </a:endParaRPr>
          </a:p>
        </p:txBody>
      </p:sp>
      <p:sp>
        <p:nvSpPr>
          <p:cNvPr id="9" name="Slide Number Placeholder 8"/>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grpSp>
        <p:nvGrpSpPr>
          <p:cNvPr id="14" name="Group 13"/>
          <p:cNvGrpSpPr/>
          <p:nvPr/>
        </p:nvGrpSpPr>
        <p:grpSpPr>
          <a:xfrm>
            <a:off x="1172584" y="1392217"/>
            <a:ext cx="6779110" cy="923330"/>
            <a:chOff x="1172584" y="1381459"/>
            <a:chExt cx="6779110" cy="923330"/>
          </a:xfrm>
        </p:grpSpPr>
        <p:sp>
          <p:nvSpPr>
            <p:cNvPr id="16" name="TextBox 15"/>
            <p:cNvSpPr txBox="1"/>
            <p:nvPr/>
          </p:nvSpPr>
          <p:spPr>
            <a:xfrm>
              <a:off x="4147073" y="1381459"/>
              <a:ext cx="877163" cy="923330"/>
            </a:xfrm>
            <a:prstGeom prst="rect">
              <a:avLst/>
            </a:prstGeom>
            <a:noFill/>
          </p:spPr>
          <p:txBody>
            <a:bodyPr wrap="none" rtlCol="0">
              <a:spAutoFit/>
            </a:bodyPr>
            <a:lstStyle/>
            <a:p>
              <a:r>
                <a:rPr lang="en-US" sz="5400" dirty="0">
                  <a:solidFill>
                    <a:srgbClr val="895D1D">
                      <a:lumMod val="60000"/>
                      <a:lumOff val="40000"/>
                    </a:srgbClr>
                  </a:solidFill>
                  <a:latin typeface="Wingdings" pitchFamily="2" charset="2"/>
                </a:rPr>
                <a:t></a:t>
              </a:r>
            </a:p>
          </p:txBody>
        </p:sp>
        <p:cxnSp>
          <p:nvCxnSpPr>
            <p:cNvPr id="17" name="Straight Connector 16"/>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761287200"/>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D7E8ABE8-3B70-4333-B4D3-11BF704745B6}" type="datetimeFigureOut">
              <a:rPr lang="fa-IR" smtClean="0">
                <a:solidFill>
                  <a:srgbClr val="895D1D"/>
                </a:solidFill>
              </a:rPr>
              <a:pPr/>
              <a:t>23/09/1442</a:t>
            </a:fld>
            <a:endParaRPr lang="fa-IR" dirty="0">
              <a:solidFill>
                <a:srgbClr val="895D1D"/>
              </a:solidFill>
            </a:endParaRPr>
          </a:p>
        </p:txBody>
      </p:sp>
      <p:sp>
        <p:nvSpPr>
          <p:cNvPr id="4" name="Footer Placeholder 3"/>
          <p:cNvSpPr>
            <a:spLocks noGrp="1"/>
          </p:cNvSpPr>
          <p:nvPr>
            <p:ph type="ftr" sz="quarter" idx="11"/>
          </p:nvPr>
        </p:nvSpPr>
        <p:spPr/>
        <p:txBody>
          <a:bodyPr/>
          <a:lstStyle/>
          <a:p>
            <a:endParaRPr lang="fa-IR" dirty="0">
              <a:solidFill>
                <a:srgbClr val="895D1D"/>
              </a:solidFill>
            </a:endParaRPr>
          </a:p>
        </p:txBody>
      </p:sp>
      <p:sp>
        <p:nvSpPr>
          <p:cNvPr id="5" name="Slide Number Placeholder 4"/>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grpSp>
        <p:nvGrpSpPr>
          <p:cNvPr id="10" name="Group 9"/>
          <p:cNvGrpSpPr/>
          <p:nvPr/>
        </p:nvGrpSpPr>
        <p:grpSpPr>
          <a:xfrm>
            <a:off x="1172584" y="1392217"/>
            <a:ext cx="6779110" cy="923330"/>
            <a:chOff x="1172584" y="1381459"/>
            <a:chExt cx="6779110" cy="923330"/>
          </a:xfrm>
        </p:grpSpPr>
        <p:sp>
          <p:nvSpPr>
            <p:cNvPr id="14" name="TextBox 13"/>
            <p:cNvSpPr txBox="1"/>
            <p:nvPr/>
          </p:nvSpPr>
          <p:spPr>
            <a:xfrm>
              <a:off x="4147073" y="1381459"/>
              <a:ext cx="877163" cy="923330"/>
            </a:xfrm>
            <a:prstGeom prst="rect">
              <a:avLst/>
            </a:prstGeom>
            <a:noFill/>
          </p:spPr>
          <p:txBody>
            <a:bodyPr wrap="none" rtlCol="0">
              <a:spAutoFit/>
            </a:bodyPr>
            <a:lstStyle/>
            <a:p>
              <a:r>
                <a:rPr lang="en-US" sz="5400" dirty="0">
                  <a:solidFill>
                    <a:srgbClr val="895D1D">
                      <a:lumMod val="60000"/>
                      <a:lumOff val="40000"/>
                    </a:srgbClr>
                  </a:solidFill>
                  <a:latin typeface="Wingdings" pitchFamily="2" charset="2"/>
                </a:rPr>
                <a:t></a:t>
              </a:r>
            </a:p>
          </p:txBody>
        </p:sp>
        <p:cxnSp>
          <p:nvCxnSpPr>
            <p:cNvPr id="15" name="Straight Connector 14"/>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212587147"/>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7E8ABE8-3B70-4333-B4D3-11BF704745B6}" type="datetimeFigureOut">
              <a:rPr lang="fa-IR" smtClean="0">
                <a:solidFill>
                  <a:srgbClr val="895D1D"/>
                </a:solidFill>
              </a:rPr>
              <a:pPr/>
              <a:t>23/09/1442</a:t>
            </a:fld>
            <a:endParaRPr lang="fa-IR" dirty="0">
              <a:solidFill>
                <a:srgbClr val="895D1D"/>
              </a:solidFill>
            </a:endParaRPr>
          </a:p>
        </p:txBody>
      </p:sp>
      <p:sp>
        <p:nvSpPr>
          <p:cNvPr id="3" name="Footer Placeholder 2"/>
          <p:cNvSpPr>
            <a:spLocks noGrp="1"/>
          </p:cNvSpPr>
          <p:nvPr>
            <p:ph type="ftr" sz="quarter" idx="11"/>
          </p:nvPr>
        </p:nvSpPr>
        <p:spPr/>
        <p:txBody>
          <a:bodyPr/>
          <a:lstStyle/>
          <a:p>
            <a:endParaRPr lang="fa-IR" dirty="0">
              <a:solidFill>
                <a:srgbClr val="895D1D"/>
              </a:solidFill>
            </a:endParaRPr>
          </a:p>
        </p:txBody>
      </p:sp>
      <p:sp>
        <p:nvSpPr>
          <p:cNvPr id="4" name="Slide Number Placeholder 3"/>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spTree>
    <p:extLst>
      <p:ext uri="{BB962C8B-B14F-4D97-AF65-F5344CB8AC3E}">
        <p14:creationId xmlns:p14="http://schemas.microsoft.com/office/powerpoint/2010/main" val="2683107419"/>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034579" y="1678195"/>
            <a:ext cx="3422483" cy="1886921"/>
          </a:xfrm>
        </p:spPr>
        <p:txBody>
          <a:bodyPr anchor="b"/>
          <a:lstStyle>
            <a:lvl1pPr algn="l">
              <a:defRPr sz="2800" b="0"/>
            </a:lvl1pPr>
          </a:lstStyle>
          <a:p>
            <a:r>
              <a:rPr lang="en-US" smtClean="0"/>
              <a:t>Click to edit Master title style</a:t>
            </a:r>
            <a:endParaRPr lang="en-US"/>
          </a:p>
        </p:txBody>
      </p:sp>
      <p:sp>
        <p:nvSpPr>
          <p:cNvPr id="3" name="Content Placeholder 2"/>
          <p:cNvSpPr>
            <a:spLocks noGrp="1"/>
          </p:cNvSpPr>
          <p:nvPr>
            <p:ph idx="1"/>
          </p:nvPr>
        </p:nvSpPr>
        <p:spPr>
          <a:xfrm>
            <a:off x="692001" y="559398"/>
            <a:ext cx="4116667" cy="5566765"/>
          </a:xfrm>
        </p:spPr>
        <p:txBody>
          <a:bodyPr anchor="ctr"/>
          <a:lstStyle>
            <a:lvl1pPr>
              <a:defRPr sz="2400"/>
            </a:lvl1pPr>
            <a:lvl2pPr>
              <a:defRPr sz="2200"/>
            </a:lvl2pPr>
            <a:lvl3pPr>
              <a:defRPr sz="2000"/>
            </a:lvl3pPr>
            <a:lvl4pPr>
              <a:defRPr sz="1800"/>
            </a:lvl4pPr>
            <a:lvl5pPr>
              <a:defRPr sz="16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5034579" y="3603812"/>
            <a:ext cx="3411725" cy="2517289"/>
          </a:xfrm>
        </p:spPr>
        <p:txBody>
          <a:bodyPr>
            <a:normAutofit/>
          </a:bodyPr>
          <a:lstStyle>
            <a:lvl1pPr marL="0" indent="0">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7E8ABE8-3B70-4333-B4D3-11BF704745B6}" type="datetimeFigureOut">
              <a:rPr lang="fa-IR" smtClean="0">
                <a:solidFill>
                  <a:srgbClr val="895D1D"/>
                </a:solidFill>
              </a:rPr>
              <a:pPr/>
              <a:t>23/09/1442</a:t>
            </a:fld>
            <a:endParaRPr lang="fa-IR" dirty="0">
              <a:solidFill>
                <a:srgbClr val="895D1D"/>
              </a:solidFill>
            </a:endParaRPr>
          </a:p>
        </p:txBody>
      </p:sp>
      <p:sp>
        <p:nvSpPr>
          <p:cNvPr id="6" name="Footer Placeholder 5"/>
          <p:cNvSpPr>
            <a:spLocks noGrp="1"/>
          </p:cNvSpPr>
          <p:nvPr>
            <p:ph type="ftr" sz="quarter" idx="11"/>
          </p:nvPr>
        </p:nvSpPr>
        <p:spPr/>
        <p:txBody>
          <a:bodyPr/>
          <a:lstStyle/>
          <a:p>
            <a:endParaRPr lang="fa-IR" dirty="0">
              <a:solidFill>
                <a:srgbClr val="895D1D"/>
              </a:solidFill>
            </a:endParaRPr>
          </a:p>
        </p:txBody>
      </p:sp>
      <p:sp>
        <p:nvSpPr>
          <p:cNvPr id="7" name="Slide Number Placeholder 6"/>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spTree>
    <p:extLst>
      <p:ext uri="{BB962C8B-B14F-4D97-AF65-F5344CB8AC3E}">
        <p14:creationId xmlns:p14="http://schemas.microsoft.com/office/powerpoint/2010/main" val="4171772258"/>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731" y="4668818"/>
            <a:ext cx="7767021" cy="644729"/>
          </a:xfrm>
        </p:spPr>
        <p:txBody>
          <a:bodyPr anchor="b"/>
          <a:lstStyle>
            <a:lvl1pPr algn="ctr">
              <a:defRPr sz="2800" b="0"/>
            </a:lvl1pPr>
          </a:lstStyle>
          <a:p>
            <a:r>
              <a:rPr lang="en-US" smtClean="0"/>
              <a:t>Click to edit Master title style</a:t>
            </a:r>
            <a:endParaRPr lang="en-US"/>
          </a:p>
        </p:txBody>
      </p:sp>
      <p:sp>
        <p:nvSpPr>
          <p:cNvPr id="3" name="Picture Placeholder 2"/>
          <p:cNvSpPr>
            <a:spLocks noGrp="1"/>
          </p:cNvSpPr>
          <p:nvPr>
            <p:ph type="pic" idx="1"/>
          </p:nvPr>
        </p:nvSpPr>
        <p:spPr>
          <a:xfrm rot="240000">
            <a:off x="2183792" y="666965"/>
            <a:ext cx="4772156" cy="3598016"/>
          </a:xfrm>
          <a:solidFill>
            <a:srgbClr val="FFFFFF">
              <a:shade val="85000"/>
            </a:srgbClr>
          </a:solidFill>
          <a:ln w="190500" cap="sq">
            <a:solidFill>
              <a:srgbClr val="FFFFFF"/>
            </a:solidFill>
            <a:miter lim="800000"/>
          </a:ln>
          <a:effectLst>
            <a:outerShdw blurRad="65000" dist="50800" dir="12900000" kx="195000" ky="145000" algn="tl" rotWithShape="0">
              <a:srgbClr val="000000">
                <a:alpha val="24000"/>
              </a:srgbClr>
            </a:outerShdw>
          </a:effectLst>
          <a:scene3d>
            <a:camera prst="orthographicFront">
              <a:rot lat="0" lon="0" rev="360000"/>
            </a:camera>
            <a:lightRig rig="twoPt" dir="t">
              <a:rot lat="0" lon="0" rev="7200000"/>
            </a:lightRig>
          </a:scene3d>
          <a:sp3d contourW="12700">
            <a:bevelT w="25400" h="19050"/>
            <a:contourClr>
              <a:srgbClr val="969696"/>
            </a:contourClr>
          </a:sp3d>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688489" y="5324306"/>
            <a:ext cx="7756264" cy="804862"/>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7E8ABE8-3B70-4333-B4D3-11BF704745B6}" type="datetimeFigureOut">
              <a:rPr lang="fa-IR" smtClean="0">
                <a:solidFill>
                  <a:srgbClr val="895D1D"/>
                </a:solidFill>
              </a:rPr>
              <a:pPr/>
              <a:t>23/09/1442</a:t>
            </a:fld>
            <a:endParaRPr lang="fa-IR" dirty="0">
              <a:solidFill>
                <a:srgbClr val="895D1D"/>
              </a:solidFill>
            </a:endParaRPr>
          </a:p>
        </p:txBody>
      </p:sp>
      <p:sp>
        <p:nvSpPr>
          <p:cNvPr id="6" name="Footer Placeholder 5"/>
          <p:cNvSpPr>
            <a:spLocks noGrp="1"/>
          </p:cNvSpPr>
          <p:nvPr>
            <p:ph type="ftr" sz="quarter" idx="11"/>
          </p:nvPr>
        </p:nvSpPr>
        <p:spPr/>
        <p:txBody>
          <a:bodyPr/>
          <a:lstStyle/>
          <a:p>
            <a:endParaRPr lang="fa-IR" dirty="0">
              <a:solidFill>
                <a:srgbClr val="895D1D"/>
              </a:solidFill>
            </a:endParaRPr>
          </a:p>
        </p:txBody>
      </p:sp>
      <p:sp>
        <p:nvSpPr>
          <p:cNvPr id="7" name="Slide Number Placeholder 6"/>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spTree>
    <p:extLst>
      <p:ext uri="{BB962C8B-B14F-4D97-AF65-F5344CB8AC3E}">
        <p14:creationId xmlns:p14="http://schemas.microsoft.com/office/powerpoint/2010/main" val="1929197911"/>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nchor="ct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7E8ABE8-3B70-4333-B4D3-11BF704745B6}" type="datetimeFigureOut">
              <a:rPr lang="fa-IR" smtClean="0">
                <a:solidFill>
                  <a:srgbClr val="895D1D"/>
                </a:solidFill>
              </a:rPr>
              <a:pPr/>
              <a:t>23/09/1442</a:t>
            </a:fld>
            <a:endParaRPr lang="fa-IR" dirty="0">
              <a:solidFill>
                <a:srgbClr val="895D1D"/>
              </a:solidFill>
            </a:endParaRPr>
          </a:p>
        </p:txBody>
      </p:sp>
      <p:sp>
        <p:nvSpPr>
          <p:cNvPr id="5" name="Footer Placeholder 4"/>
          <p:cNvSpPr>
            <a:spLocks noGrp="1"/>
          </p:cNvSpPr>
          <p:nvPr>
            <p:ph type="ftr" sz="quarter" idx="11"/>
          </p:nvPr>
        </p:nvSpPr>
        <p:spPr/>
        <p:txBody>
          <a:bodyPr/>
          <a:lstStyle/>
          <a:p>
            <a:endParaRPr lang="fa-IR" dirty="0">
              <a:solidFill>
                <a:srgbClr val="895D1D"/>
              </a:solidFill>
            </a:endParaRPr>
          </a:p>
        </p:txBody>
      </p:sp>
      <p:sp>
        <p:nvSpPr>
          <p:cNvPr id="6" name="Slide Number Placeholder 5"/>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grpSp>
        <p:nvGrpSpPr>
          <p:cNvPr id="11" name="Group 10"/>
          <p:cNvGrpSpPr/>
          <p:nvPr/>
        </p:nvGrpSpPr>
        <p:grpSpPr>
          <a:xfrm>
            <a:off x="1172584" y="1392217"/>
            <a:ext cx="6779110" cy="923330"/>
            <a:chOff x="1172584" y="1381459"/>
            <a:chExt cx="6779110" cy="923330"/>
          </a:xfrm>
        </p:grpSpPr>
        <p:sp>
          <p:nvSpPr>
            <p:cNvPr id="15" name="TextBox 14"/>
            <p:cNvSpPr txBox="1"/>
            <p:nvPr/>
          </p:nvSpPr>
          <p:spPr>
            <a:xfrm>
              <a:off x="4147073" y="1381459"/>
              <a:ext cx="877163" cy="923330"/>
            </a:xfrm>
            <a:prstGeom prst="rect">
              <a:avLst/>
            </a:prstGeom>
            <a:noFill/>
          </p:spPr>
          <p:txBody>
            <a:bodyPr wrap="none" rtlCol="0">
              <a:spAutoFit/>
            </a:bodyPr>
            <a:lstStyle/>
            <a:p>
              <a:r>
                <a:rPr lang="en-US" sz="5400" dirty="0">
                  <a:solidFill>
                    <a:srgbClr val="895D1D">
                      <a:lumMod val="60000"/>
                      <a:lumOff val="40000"/>
                    </a:srgbClr>
                  </a:solidFill>
                  <a:latin typeface="Wingdings" pitchFamily="2" charset="2"/>
                </a:rPr>
                <a:t></a:t>
              </a:r>
            </a:p>
          </p:txBody>
        </p:sp>
        <p:cxnSp>
          <p:nvCxnSpPr>
            <p:cNvPr id="16" name="Straight Connector 15"/>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562045807"/>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66560" y="559398"/>
            <a:ext cx="1678193" cy="5566765"/>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88488" y="849854"/>
            <a:ext cx="5507917" cy="5023821"/>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7E8ABE8-3B70-4333-B4D3-11BF704745B6}" type="datetimeFigureOut">
              <a:rPr lang="fa-IR" smtClean="0">
                <a:solidFill>
                  <a:srgbClr val="895D1D"/>
                </a:solidFill>
              </a:rPr>
              <a:pPr/>
              <a:t>23/09/1442</a:t>
            </a:fld>
            <a:endParaRPr lang="fa-IR" dirty="0">
              <a:solidFill>
                <a:srgbClr val="895D1D"/>
              </a:solidFill>
            </a:endParaRPr>
          </a:p>
        </p:txBody>
      </p:sp>
      <p:sp>
        <p:nvSpPr>
          <p:cNvPr id="5" name="Footer Placeholder 4"/>
          <p:cNvSpPr>
            <a:spLocks noGrp="1"/>
          </p:cNvSpPr>
          <p:nvPr>
            <p:ph type="ftr" sz="quarter" idx="11"/>
          </p:nvPr>
        </p:nvSpPr>
        <p:spPr/>
        <p:txBody>
          <a:bodyPr/>
          <a:lstStyle/>
          <a:p>
            <a:endParaRPr lang="fa-IR" dirty="0">
              <a:solidFill>
                <a:srgbClr val="895D1D"/>
              </a:solidFill>
            </a:endParaRPr>
          </a:p>
        </p:txBody>
      </p:sp>
      <p:sp>
        <p:nvSpPr>
          <p:cNvPr id="6" name="Slide Number Placeholder 5"/>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grpSp>
        <p:nvGrpSpPr>
          <p:cNvPr id="11" name="Group 10"/>
          <p:cNvGrpSpPr/>
          <p:nvPr/>
        </p:nvGrpSpPr>
        <p:grpSpPr>
          <a:xfrm rot="5400000">
            <a:off x="3909050" y="2880823"/>
            <a:ext cx="5480154" cy="923330"/>
            <a:chOff x="1815339" y="1381459"/>
            <a:chExt cx="5480154" cy="923330"/>
          </a:xfrm>
        </p:grpSpPr>
        <p:sp>
          <p:nvSpPr>
            <p:cNvPr id="12" name="TextBox 11"/>
            <p:cNvSpPr txBox="1"/>
            <p:nvPr/>
          </p:nvSpPr>
          <p:spPr>
            <a:xfrm>
              <a:off x="4147073" y="1381459"/>
              <a:ext cx="877163" cy="923330"/>
            </a:xfrm>
            <a:prstGeom prst="rect">
              <a:avLst/>
            </a:prstGeom>
            <a:noFill/>
          </p:spPr>
          <p:txBody>
            <a:bodyPr wrap="none" rtlCol="0">
              <a:spAutoFit/>
            </a:bodyPr>
            <a:lstStyle/>
            <a:p>
              <a:r>
                <a:rPr lang="en-US" sz="5400" dirty="0">
                  <a:solidFill>
                    <a:srgbClr val="895D1D">
                      <a:lumMod val="60000"/>
                      <a:lumOff val="40000"/>
                    </a:srgbClr>
                  </a:solidFill>
                  <a:latin typeface="Wingdings" pitchFamily="2" charset="2"/>
                </a:rPr>
                <a:t></a:t>
              </a:r>
            </a:p>
          </p:txBody>
        </p:sp>
        <p:cxnSp>
          <p:nvCxnSpPr>
            <p:cNvPr id="13" name="Straight Connector 12"/>
            <p:cNvCxnSpPr/>
            <p:nvPr/>
          </p:nvCxnSpPr>
          <p:spPr>
            <a:xfrm flipH="1" flipV="1">
              <a:off x="1815339" y="1924709"/>
              <a:ext cx="2468880" cy="2505"/>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rot="10800000">
              <a:off x="4826613" y="1927417"/>
              <a:ext cx="2468880"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788311305"/>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3">
        <a:schemeClr val="bg2"/>
      </p:bgRef>
    </p:bg>
    <p:spTree>
      <p:nvGrpSpPr>
        <p:cNvPr id="1" name=""/>
        <p:cNvGrpSpPr/>
        <p:nvPr/>
      </p:nvGrpSpPr>
      <p:grpSpPr>
        <a:xfrm>
          <a:off x="0" y="0"/>
          <a:ext cx="0" cy="0"/>
          <a:chOff x="0" y="0"/>
          <a:chExt cx="0" cy="0"/>
        </a:xfrm>
      </p:grpSpPr>
      <p:pic>
        <p:nvPicPr>
          <p:cNvPr id="7" name="Picture 6" descr="CoverOverlay.png"/>
          <p:cNvPicPr>
            <a:picLocks noChangeAspect="1"/>
          </p:cNvPicPr>
          <p:nvPr/>
        </p:nvPicPr>
        <p:blipFill>
          <a:blip r:embed="rId2" cstate="print"/>
          <a:stretch>
            <a:fillRect/>
          </a:stretch>
        </p:blipFill>
        <p:spPr>
          <a:xfrm>
            <a:off x="0" y="0"/>
            <a:ext cx="9144000" cy="6858000"/>
          </a:xfrm>
          <a:prstGeom prst="rect">
            <a:avLst/>
          </a:prstGeom>
        </p:spPr>
      </p:pic>
      <p:sp>
        <p:nvSpPr>
          <p:cNvPr id="4" name="Date Placeholder 3"/>
          <p:cNvSpPr>
            <a:spLocks noGrp="1"/>
          </p:cNvSpPr>
          <p:nvPr>
            <p:ph type="dt" sz="half" idx="10"/>
          </p:nvPr>
        </p:nvSpPr>
        <p:spPr/>
        <p:txBody>
          <a:bodyPr/>
          <a:lstStyle>
            <a:lvl1pPr>
              <a:defRPr>
                <a:solidFill>
                  <a:schemeClr val="tx2"/>
                </a:solidFill>
              </a:defRPr>
            </a:lvl1pPr>
          </a:lstStyle>
          <a:p>
            <a:fld id="{D7E8ABE8-3B70-4333-B4D3-11BF704745B6}" type="datetimeFigureOut">
              <a:rPr lang="fa-IR" smtClean="0">
                <a:solidFill>
                  <a:srgbClr val="ECE9C6"/>
                </a:solidFill>
              </a:rPr>
              <a:pPr/>
              <a:t>23/09/1442</a:t>
            </a:fld>
            <a:endParaRPr lang="fa-IR" dirty="0">
              <a:solidFill>
                <a:srgbClr val="ECE9C6"/>
              </a:solidFill>
            </a:endParaRPr>
          </a:p>
        </p:txBody>
      </p:sp>
      <p:sp>
        <p:nvSpPr>
          <p:cNvPr id="5" name="Footer Placeholder 4"/>
          <p:cNvSpPr>
            <a:spLocks noGrp="1"/>
          </p:cNvSpPr>
          <p:nvPr>
            <p:ph type="ftr" sz="quarter" idx="11"/>
          </p:nvPr>
        </p:nvSpPr>
        <p:spPr/>
        <p:txBody>
          <a:bodyPr/>
          <a:lstStyle>
            <a:lvl1pPr>
              <a:defRPr>
                <a:solidFill>
                  <a:schemeClr val="tx2"/>
                </a:solidFill>
              </a:defRPr>
            </a:lvl1pPr>
          </a:lstStyle>
          <a:p>
            <a:endParaRPr lang="fa-IR" dirty="0">
              <a:solidFill>
                <a:srgbClr val="ECE9C6"/>
              </a:solidFill>
            </a:endParaRPr>
          </a:p>
        </p:txBody>
      </p:sp>
      <p:sp>
        <p:nvSpPr>
          <p:cNvPr id="6" name="Slide Number Placeholder 5"/>
          <p:cNvSpPr>
            <a:spLocks noGrp="1"/>
          </p:cNvSpPr>
          <p:nvPr>
            <p:ph type="sldNum" sz="quarter" idx="12"/>
          </p:nvPr>
        </p:nvSpPr>
        <p:spPr/>
        <p:txBody>
          <a:bodyPr/>
          <a:lstStyle>
            <a:lvl1pPr>
              <a:defRPr>
                <a:solidFill>
                  <a:schemeClr val="tx2"/>
                </a:solidFill>
              </a:defRPr>
            </a:lvl1pPr>
          </a:lstStyle>
          <a:p>
            <a:fld id="{858DA87A-3E35-46CE-9A7B-EEA76CC62240}" type="slidenum">
              <a:rPr lang="fa-IR" smtClean="0">
                <a:solidFill>
                  <a:srgbClr val="ECE9C6"/>
                </a:solidFill>
              </a:rPr>
              <a:pPr/>
              <a:t>‹#›</a:t>
            </a:fld>
            <a:endParaRPr lang="fa-IR" dirty="0">
              <a:solidFill>
                <a:srgbClr val="ECE9C6"/>
              </a:solidFill>
            </a:endParaRPr>
          </a:p>
        </p:txBody>
      </p:sp>
      <p:grpSp>
        <p:nvGrpSpPr>
          <p:cNvPr id="8" name="Group 7"/>
          <p:cNvGrpSpPr/>
          <p:nvPr/>
        </p:nvGrpSpPr>
        <p:grpSpPr>
          <a:xfrm>
            <a:off x="1194101" y="2887530"/>
            <a:ext cx="6779110" cy="923330"/>
            <a:chOff x="1172584" y="1381459"/>
            <a:chExt cx="6779110" cy="923330"/>
          </a:xfrm>
          <a:effectLst>
            <a:outerShdw blurRad="38100" dist="12700" dir="16200000" rotWithShape="0">
              <a:prstClr val="black">
                <a:alpha val="30000"/>
              </a:prstClr>
            </a:outerShdw>
          </a:effectLst>
        </p:grpSpPr>
        <p:sp>
          <p:nvSpPr>
            <p:cNvPr id="9" name="TextBox 8"/>
            <p:cNvSpPr txBox="1"/>
            <p:nvPr/>
          </p:nvSpPr>
          <p:spPr>
            <a:xfrm>
              <a:off x="4147073" y="1381459"/>
              <a:ext cx="877163" cy="923330"/>
            </a:xfrm>
            <a:prstGeom prst="rect">
              <a:avLst/>
            </a:prstGeom>
            <a:noFill/>
          </p:spPr>
          <p:txBody>
            <a:bodyPr wrap="none" rtlCol="0">
              <a:spAutoFit/>
            </a:bodyPr>
            <a:lstStyle/>
            <a:p>
              <a:r>
                <a:rPr lang="en-US" sz="5400" dirty="0">
                  <a:ln w="3175">
                    <a:solidFill>
                      <a:srgbClr val="ECE9C6">
                        <a:alpha val="60000"/>
                      </a:srgbClr>
                    </a:solidFill>
                  </a:ln>
                  <a:solidFill>
                    <a:srgbClr val="ECE9C6">
                      <a:lumMod val="90000"/>
                    </a:srgbClr>
                  </a:solidFill>
                  <a:effectLst>
                    <a:outerShdw blurRad="34925" dist="12700" dir="14400000" algn="ctr" rotWithShape="0">
                      <a:srgbClr val="000000">
                        <a:alpha val="21000"/>
                      </a:srgbClr>
                    </a:outerShdw>
                  </a:effectLst>
                  <a:latin typeface="Wingdings" pitchFamily="2" charset="2"/>
                </a:rPr>
                <a:t></a:t>
              </a:r>
            </a:p>
          </p:txBody>
        </p:sp>
        <p:cxnSp>
          <p:nvCxnSpPr>
            <p:cNvPr id="10" name="Straight Connector 9"/>
            <p:cNvCxnSpPr/>
            <p:nvPr/>
          </p:nvCxnSpPr>
          <p:spPr>
            <a:xfrm rot="10800000">
              <a:off x="1172584" y="1925620"/>
              <a:ext cx="3119718" cy="1588"/>
            </a:xfrm>
            <a:prstGeom prst="line">
              <a:avLst/>
            </a:prstGeom>
            <a:ln>
              <a:solidFill>
                <a:schemeClr val="tx2">
                  <a:lumMod val="90000"/>
                </a:schemeClr>
              </a:solidFill>
            </a:ln>
            <a:effectLst/>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rot="10800000">
              <a:off x="4831976" y="1922930"/>
              <a:ext cx="3119718" cy="1588"/>
            </a:xfrm>
            <a:prstGeom prst="line">
              <a:avLst/>
            </a:prstGeom>
            <a:ln>
              <a:solidFill>
                <a:schemeClr val="tx2">
                  <a:lumMod val="90000"/>
                </a:schemeClr>
              </a:solidFill>
            </a:ln>
            <a:effectLst/>
          </p:spPr>
          <p:style>
            <a:lnRef idx="1">
              <a:schemeClr val="accent1"/>
            </a:lnRef>
            <a:fillRef idx="0">
              <a:schemeClr val="accent1"/>
            </a:fillRef>
            <a:effectRef idx="0">
              <a:schemeClr val="accent1"/>
            </a:effectRef>
            <a:fontRef idx="minor">
              <a:schemeClr val="tx1"/>
            </a:fontRef>
          </p:style>
        </p:cxnSp>
      </p:grpSp>
      <p:sp>
        <p:nvSpPr>
          <p:cNvPr id="2" name="Title 1"/>
          <p:cNvSpPr>
            <a:spLocks noGrp="1"/>
          </p:cNvSpPr>
          <p:nvPr>
            <p:ph type="ctrTitle"/>
          </p:nvPr>
        </p:nvSpPr>
        <p:spPr>
          <a:xfrm>
            <a:off x="1183341" y="1387737"/>
            <a:ext cx="6777318" cy="1731982"/>
          </a:xfrm>
        </p:spPr>
        <p:txBody>
          <a:bodyPr anchor="b"/>
          <a:lstStyle>
            <a:lvl1pPr>
              <a:defRPr>
                <a:ln w="3175">
                  <a:solidFill>
                    <a:schemeClr val="tx1">
                      <a:alpha val="65000"/>
                    </a:schemeClr>
                  </a:solidFill>
                </a:ln>
                <a:solidFill>
                  <a:schemeClr val="tx1"/>
                </a:solidFill>
                <a:effectLst>
                  <a:outerShdw blurRad="25400" dist="12700" dir="14220000" rotWithShape="0">
                    <a:prstClr val="black">
                      <a:alpha val="50000"/>
                    </a:prstClr>
                  </a:outerShdw>
                </a:effectLst>
              </a:defRPr>
            </a:lvl1pPr>
          </a:lstStyle>
          <a:p>
            <a:r>
              <a:rPr lang="en-US" smtClean="0"/>
              <a:t>Click to edit Master title style</a:t>
            </a:r>
            <a:endParaRPr lang="en-US" dirty="0"/>
          </a:p>
        </p:txBody>
      </p:sp>
      <p:sp>
        <p:nvSpPr>
          <p:cNvPr id="3" name="Subtitle 2"/>
          <p:cNvSpPr>
            <a:spLocks noGrp="1"/>
          </p:cNvSpPr>
          <p:nvPr>
            <p:ph type="subTitle" idx="1"/>
          </p:nvPr>
        </p:nvSpPr>
        <p:spPr>
          <a:xfrm>
            <a:off x="1371600" y="3767862"/>
            <a:ext cx="6400800" cy="1752600"/>
          </a:xfrm>
        </p:spPr>
        <p:txBody>
          <a:bodyPr/>
          <a:lstStyle>
            <a:lvl1pPr marL="0" indent="0" algn="ctr">
              <a:buNone/>
              <a:defRPr>
                <a:solidFill>
                  <a:schemeClr val="tx1"/>
                </a:solidFill>
                <a:effectLst>
                  <a:outerShdw blurRad="34925" dist="12700" dir="14400000" rotWithShape="0">
                    <a:prstClr val="black">
                      <a:alpha val="21000"/>
                    </a:prstClr>
                  </a:outerShdw>
                </a:effectLs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Tree>
    <p:extLst>
      <p:ext uri="{BB962C8B-B14F-4D97-AF65-F5344CB8AC3E}">
        <p14:creationId xmlns:p14="http://schemas.microsoft.com/office/powerpoint/2010/main" val="428697335"/>
      </p:ext>
    </p:extLst>
  </p:cSld>
  <p:clrMapOvr>
    <a:overrideClrMapping bg1="dk1" tx1="lt1" bg2="dk2" tx2="lt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731" y="4668818"/>
            <a:ext cx="7767021" cy="644729"/>
          </a:xfrm>
        </p:spPr>
        <p:txBody>
          <a:bodyPr anchor="b"/>
          <a:lstStyle>
            <a:lvl1pPr algn="ctr">
              <a:defRPr sz="2800" b="0"/>
            </a:lvl1pPr>
          </a:lstStyle>
          <a:p>
            <a:r>
              <a:rPr lang="en-US" smtClean="0"/>
              <a:t>Click to edit Master title style</a:t>
            </a:r>
            <a:endParaRPr lang="en-US"/>
          </a:p>
        </p:txBody>
      </p:sp>
      <p:sp>
        <p:nvSpPr>
          <p:cNvPr id="3" name="Picture Placeholder 2"/>
          <p:cNvSpPr>
            <a:spLocks noGrp="1"/>
          </p:cNvSpPr>
          <p:nvPr>
            <p:ph type="pic" idx="1"/>
          </p:nvPr>
        </p:nvSpPr>
        <p:spPr>
          <a:xfrm rot="240000">
            <a:off x="2183792" y="666965"/>
            <a:ext cx="4772156" cy="3598016"/>
          </a:xfrm>
          <a:solidFill>
            <a:srgbClr val="FFFFFF">
              <a:shade val="85000"/>
            </a:srgbClr>
          </a:solidFill>
          <a:ln w="190500" cap="sq">
            <a:solidFill>
              <a:srgbClr val="FFFFFF"/>
            </a:solidFill>
            <a:miter lim="800000"/>
          </a:ln>
          <a:effectLst>
            <a:outerShdw blurRad="65000" dist="50800" dir="12900000" kx="195000" ky="145000" algn="tl" rotWithShape="0">
              <a:srgbClr val="000000">
                <a:alpha val="24000"/>
              </a:srgbClr>
            </a:outerShdw>
          </a:effectLst>
          <a:scene3d>
            <a:camera prst="orthographicFront">
              <a:rot lat="0" lon="0" rev="360000"/>
            </a:camera>
            <a:lightRig rig="twoPt" dir="t">
              <a:rot lat="0" lon="0" rev="7200000"/>
            </a:lightRig>
          </a:scene3d>
          <a:sp3d contourW="12700">
            <a:bevelT w="25400" h="19050"/>
            <a:contourClr>
              <a:srgbClr val="969696"/>
            </a:contourClr>
          </a:sp3d>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688489" y="5324306"/>
            <a:ext cx="7756264" cy="804862"/>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7E8ABE8-3B70-4333-B4D3-11BF704745B6}" type="datetimeFigureOut">
              <a:rPr lang="fa-IR" smtClean="0">
                <a:solidFill>
                  <a:srgbClr val="895D1D"/>
                </a:solidFill>
              </a:rPr>
              <a:pPr/>
              <a:t>23/09/1442</a:t>
            </a:fld>
            <a:endParaRPr lang="fa-IR" dirty="0">
              <a:solidFill>
                <a:srgbClr val="895D1D"/>
              </a:solidFill>
            </a:endParaRPr>
          </a:p>
        </p:txBody>
      </p:sp>
      <p:sp>
        <p:nvSpPr>
          <p:cNvPr id="6" name="Footer Placeholder 5"/>
          <p:cNvSpPr>
            <a:spLocks noGrp="1"/>
          </p:cNvSpPr>
          <p:nvPr>
            <p:ph type="ftr" sz="quarter" idx="11"/>
          </p:nvPr>
        </p:nvSpPr>
        <p:spPr/>
        <p:txBody>
          <a:bodyPr/>
          <a:lstStyle/>
          <a:p>
            <a:endParaRPr lang="fa-IR" dirty="0">
              <a:solidFill>
                <a:srgbClr val="895D1D"/>
              </a:solidFill>
            </a:endParaRPr>
          </a:p>
        </p:txBody>
      </p:sp>
      <p:sp>
        <p:nvSpPr>
          <p:cNvPr id="7" name="Slide Number Placeholder 6"/>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spTree>
    <p:extLst>
      <p:ext uri="{BB962C8B-B14F-4D97-AF65-F5344CB8AC3E}">
        <p14:creationId xmlns:p14="http://schemas.microsoft.com/office/powerpoint/2010/main" val="2346458037"/>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type="obj" preserve="1">
  <p:cSld name="Title and Content">
    <p:bg>
      <p:bgRef idx="1002">
        <a:schemeClr val="bg1"/>
      </p:bgRef>
    </p:bg>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7E8ABE8-3B70-4333-B4D3-11BF704745B6}" type="datetimeFigureOut">
              <a:rPr lang="fa-IR" smtClean="0">
                <a:solidFill>
                  <a:srgbClr val="895D1D"/>
                </a:solidFill>
              </a:rPr>
              <a:pPr/>
              <a:t>23/09/1442</a:t>
            </a:fld>
            <a:endParaRPr lang="fa-IR" dirty="0">
              <a:solidFill>
                <a:srgbClr val="895D1D"/>
              </a:solidFill>
            </a:endParaRPr>
          </a:p>
        </p:txBody>
      </p:sp>
      <p:sp>
        <p:nvSpPr>
          <p:cNvPr id="5" name="Footer Placeholder 4"/>
          <p:cNvSpPr>
            <a:spLocks noGrp="1"/>
          </p:cNvSpPr>
          <p:nvPr>
            <p:ph type="ftr" sz="quarter" idx="11"/>
          </p:nvPr>
        </p:nvSpPr>
        <p:spPr/>
        <p:txBody>
          <a:bodyPr/>
          <a:lstStyle/>
          <a:p>
            <a:endParaRPr lang="fa-IR" dirty="0">
              <a:solidFill>
                <a:srgbClr val="895D1D"/>
              </a:solidFill>
            </a:endParaRPr>
          </a:p>
        </p:txBody>
      </p:sp>
      <p:sp>
        <p:nvSpPr>
          <p:cNvPr id="6" name="Slide Number Placeholder 5"/>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sp>
        <p:nvSpPr>
          <p:cNvPr id="11" name="Title 10"/>
          <p:cNvSpPr>
            <a:spLocks noGrp="1"/>
          </p:cNvSpPr>
          <p:nvPr>
            <p:ph type="title"/>
          </p:nvPr>
        </p:nvSpPr>
        <p:spPr/>
        <p:txBody>
          <a:bodyPr/>
          <a:lstStyle/>
          <a:p>
            <a:r>
              <a:rPr lang="en-US" smtClean="0"/>
              <a:t>Click to edit Master title style</a:t>
            </a:r>
            <a:endParaRPr lang="en-US"/>
          </a:p>
        </p:txBody>
      </p:sp>
      <p:grpSp>
        <p:nvGrpSpPr>
          <p:cNvPr id="12" name="Group 11"/>
          <p:cNvGrpSpPr/>
          <p:nvPr/>
        </p:nvGrpSpPr>
        <p:grpSpPr>
          <a:xfrm>
            <a:off x="1172584" y="1392217"/>
            <a:ext cx="6779110" cy="923330"/>
            <a:chOff x="1172584" y="1381459"/>
            <a:chExt cx="6779110" cy="923330"/>
          </a:xfrm>
        </p:grpSpPr>
        <p:sp>
          <p:nvSpPr>
            <p:cNvPr id="13" name="TextBox 12"/>
            <p:cNvSpPr txBox="1"/>
            <p:nvPr/>
          </p:nvSpPr>
          <p:spPr>
            <a:xfrm>
              <a:off x="4147073" y="1381459"/>
              <a:ext cx="877163" cy="923330"/>
            </a:xfrm>
            <a:prstGeom prst="rect">
              <a:avLst/>
            </a:prstGeom>
            <a:noFill/>
          </p:spPr>
          <p:txBody>
            <a:bodyPr wrap="none" rtlCol="0">
              <a:spAutoFit/>
            </a:bodyPr>
            <a:lstStyle/>
            <a:p>
              <a:r>
                <a:rPr lang="en-US" sz="5400" dirty="0">
                  <a:solidFill>
                    <a:srgbClr val="895D1D">
                      <a:lumMod val="60000"/>
                      <a:lumOff val="40000"/>
                    </a:srgbClr>
                  </a:solidFill>
                  <a:latin typeface="Wingdings" pitchFamily="2" charset="2"/>
                </a:rPr>
                <a:t></a:t>
              </a:r>
            </a:p>
          </p:txBody>
        </p:sp>
        <p:cxnSp>
          <p:nvCxnSpPr>
            <p:cNvPr id="14" name="Straight Connector 13"/>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189718739"/>
      </p:ext>
    </p:extLst>
  </p:cSld>
  <p:clrMapOvr>
    <a:overrideClrMapping bg1="lt1" tx1="dk1" bg2="lt2" tx2="dk2" accent1="accent1" accent2="accent2" accent3="accent3" accent4="accent4" accent5="accent5" accent6="accent6" hlink="hlink" folHlink="folHlink"/>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2"/>
      </p:bgRef>
    </p:bg>
    <p:spTree>
      <p:nvGrpSpPr>
        <p:cNvPr id="1" name=""/>
        <p:cNvGrpSpPr/>
        <p:nvPr/>
      </p:nvGrpSpPr>
      <p:grpSpPr>
        <a:xfrm>
          <a:off x="0" y="0"/>
          <a:ext cx="0" cy="0"/>
          <a:chOff x="0" y="0"/>
          <a:chExt cx="0" cy="0"/>
        </a:xfrm>
      </p:grpSpPr>
      <p:pic>
        <p:nvPicPr>
          <p:cNvPr id="12" name="Picture 11" descr="CoverOverlay.png"/>
          <p:cNvPicPr>
            <a:picLocks noChangeAspect="1"/>
          </p:cNvPicPr>
          <p:nvPr/>
        </p:nvPicPr>
        <p:blipFill>
          <a:blip r:embed="rId2" cstate="print">
            <a:lum/>
          </a:blip>
          <a:stretch>
            <a:fillRect/>
          </a:stretch>
        </p:blipFill>
        <p:spPr>
          <a:xfrm>
            <a:off x="0" y="0"/>
            <a:ext cx="9144000" cy="6858000"/>
          </a:xfrm>
          <a:prstGeom prst="rect">
            <a:avLst/>
          </a:prstGeom>
        </p:spPr>
      </p:pic>
      <p:grpSp>
        <p:nvGrpSpPr>
          <p:cNvPr id="7" name="Group 7"/>
          <p:cNvGrpSpPr/>
          <p:nvPr/>
        </p:nvGrpSpPr>
        <p:grpSpPr>
          <a:xfrm>
            <a:off x="1172584" y="2887579"/>
            <a:ext cx="6779110" cy="923330"/>
            <a:chOff x="1172584" y="1381459"/>
            <a:chExt cx="6779110" cy="923330"/>
          </a:xfrm>
        </p:grpSpPr>
        <p:sp>
          <p:nvSpPr>
            <p:cNvPr id="9" name="TextBox 8"/>
            <p:cNvSpPr txBox="1"/>
            <p:nvPr/>
          </p:nvSpPr>
          <p:spPr>
            <a:xfrm>
              <a:off x="4147073" y="1381459"/>
              <a:ext cx="877163" cy="923330"/>
            </a:xfrm>
            <a:prstGeom prst="rect">
              <a:avLst/>
            </a:prstGeom>
            <a:noFill/>
          </p:spPr>
          <p:txBody>
            <a:bodyPr wrap="none" rtlCol="0">
              <a:spAutoFit/>
            </a:bodyPr>
            <a:lstStyle/>
            <a:p>
              <a:r>
                <a:rPr lang="en-US" sz="5400" dirty="0">
                  <a:solidFill>
                    <a:srgbClr val="895D1D">
                      <a:lumMod val="60000"/>
                      <a:lumOff val="40000"/>
                    </a:srgbClr>
                  </a:solidFill>
                  <a:latin typeface="Wingdings" pitchFamily="2" charset="2"/>
                </a:rPr>
                <a:t></a:t>
              </a:r>
            </a:p>
          </p:txBody>
        </p:sp>
        <p:cxnSp>
          <p:nvCxnSpPr>
            <p:cNvPr id="10" name="Straight Connector 9"/>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rot="10800000">
              <a:off x="4831976" y="1927412"/>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
        <p:nvSpPr>
          <p:cNvPr id="2" name="Title 1"/>
          <p:cNvSpPr>
            <a:spLocks noGrp="1"/>
          </p:cNvSpPr>
          <p:nvPr>
            <p:ph type="title"/>
          </p:nvPr>
        </p:nvSpPr>
        <p:spPr>
          <a:xfrm>
            <a:off x="690040" y="1204857"/>
            <a:ext cx="7754713" cy="1910716"/>
          </a:xfrm>
        </p:spPr>
        <p:txBody>
          <a:bodyPr anchor="b"/>
          <a:lstStyle>
            <a:lvl1pPr algn="ctr">
              <a:defRPr sz="5400" b="0" cap="none" baseline="0">
                <a:solidFill>
                  <a:schemeClr val="tx2"/>
                </a:solidFill>
              </a:defRPr>
            </a:lvl1pPr>
          </a:lstStyle>
          <a:p>
            <a:r>
              <a:rPr lang="en-US" smtClean="0"/>
              <a:t>Click to edit Master title style</a:t>
            </a:r>
            <a:endParaRPr lang="en-US" dirty="0"/>
          </a:p>
        </p:txBody>
      </p:sp>
      <p:sp>
        <p:nvSpPr>
          <p:cNvPr id="3" name="Text Placeholder 2"/>
          <p:cNvSpPr>
            <a:spLocks noGrp="1"/>
          </p:cNvSpPr>
          <p:nvPr>
            <p:ph type="body" idx="1"/>
          </p:nvPr>
        </p:nvSpPr>
        <p:spPr>
          <a:xfrm>
            <a:off x="699248" y="3767316"/>
            <a:ext cx="7734747" cy="1500187"/>
          </a:xfrm>
        </p:spPr>
        <p:txBody>
          <a:bodyPr anchor="t"/>
          <a:lstStyle>
            <a:lvl1pPr marL="0" indent="0" algn="ctr">
              <a:buNone/>
              <a:defRPr sz="20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D7E8ABE8-3B70-4333-B4D3-11BF704745B6}" type="datetimeFigureOut">
              <a:rPr lang="fa-IR" smtClean="0">
                <a:solidFill>
                  <a:srgbClr val="895D1D"/>
                </a:solidFill>
              </a:rPr>
              <a:pPr/>
              <a:t>23/09/1442</a:t>
            </a:fld>
            <a:endParaRPr lang="fa-IR" dirty="0">
              <a:solidFill>
                <a:srgbClr val="895D1D"/>
              </a:solidFill>
            </a:endParaRPr>
          </a:p>
        </p:txBody>
      </p:sp>
      <p:sp>
        <p:nvSpPr>
          <p:cNvPr id="5" name="Footer Placeholder 4"/>
          <p:cNvSpPr>
            <a:spLocks noGrp="1"/>
          </p:cNvSpPr>
          <p:nvPr>
            <p:ph type="ftr" sz="quarter" idx="11"/>
          </p:nvPr>
        </p:nvSpPr>
        <p:spPr/>
        <p:txBody>
          <a:bodyPr/>
          <a:lstStyle/>
          <a:p>
            <a:endParaRPr lang="fa-IR" dirty="0">
              <a:solidFill>
                <a:srgbClr val="895D1D"/>
              </a:solidFill>
            </a:endParaRPr>
          </a:p>
        </p:txBody>
      </p:sp>
      <p:sp>
        <p:nvSpPr>
          <p:cNvPr id="6" name="Slide Number Placeholder 5"/>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spTree>
    <p:extLst>
      <p:ext uri="{BB962C8B-B14F-4D97-AF65-F5344CB8AC3E}">
        <p14:creationId xmlns:p14="http://schemas.microsoft.com/office/powerpoint/2010/main" val="149630883"/>
      </p:ext>
    </p:extLst>
  </p:cSld>
  <p:clrMapOvr>
    <a:overrideClrMapping bg1="lt1" tx1="dk1" bg2="lt2" tx2="dk2" accent1="accent1" accent2="accent2" accent3="accent3" accent4="accent4" accent5="accent5" accent6="accent6" hlink="hlink" folHlink="folHlink"/>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D7E8ABE8-3B70-4333-B4D3-11BF704745B6}" type="datetimeFigureOut">
              <a:rPr lang="fa-IR" smtClean="0">
                <a:solidFill>
                  <a:srgbClr val="895D1D"/>
                </a:solidFill>
              </a:rPr>
              <a:pPr/>
              <a:t>23/09/1442</a:t>
            </a:fld>
            <a:endParaRPr lang="fa-IR" dirty="0">
              <a:solidFill>
                <a:srgbClr val="895D1D"/>
              </a:solidFill>
            </a:endParaRPr>
          </a:p>
        </p:txBody>
      </p:sp>
      <p:sp>
        <p:nvSpPr>
          <p:cNvPr id="6" name="Footer Placeholder 5"/>
          <p:cNvSpPr>
            <a:spLocks noGrp="1"/>
          </p:cNvSpPr>
          <p:nvPr>
            <p:ph type="ftr" sz="quarter" idx="11"/>
          </p:nvPr>
        </p:nvSpPr>
        <p:spPr/>
        <p:txBody>
          <a:bodyPr/>
          <a:lstStyle/>
          <a:p>
            <a:endParaRPr lang="fa-IR" dirty="0">
              <a:solidFill>
                <a:srgbClr val="895D1D"/>
              </a:solidFill>
            </a:endParaRPr>
          </a:p>
        </p:txBody>
      </p:sp>
      <p:sp>
        <p:nvSpPr>
          <p:cNvPr id="7" name="Slide Number Placeholder 6"/>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sp>
        <p:nvSpPr>
          <p:cNvPr id="12" name="Title 11"/>
          <p:cNvSpPr>
            <a:spLocks noGrp="1"/>
          </p:cNvSpPr>
          <p:nvPr>
            <p:ph type="title"/>
          </p:nvPr>
        </p:nvSpPr>
        <p:spPr/>
        <p:txBody>
          <a:bodyPr/>
          <a:lstStyle>
            <a:lvl1pPr>
              <a:defRPr>
                <a:solidFill>
                  <a:schemeClr val="tx2"/>
                </a:solidFill>
              </a:defRPr>
            </a:lvl1pPr>
          </a:lstStyle>
          <a:p>
            <a:r>
              <a:rPr lang="en-US" smtClean="0"/>
              <a:t>Click to edit Master title style</a:t>
            </a:r>
            <a:endParaRPr lang="en-US" dirty="0"/>
          </a:p>
        </p:txBody>
      </p:sp>
      <p:grpSp>
        <p:nvGrpSpPr>
          <p:cNvPr id="13" name="Group 12"/>
          <p:cNvGrpSpPr/>
          <p:nvPr/>
        </p:nvGrpSpPr>
        <p:grpSpPr>
          <a:xfrm>
            <a:off x="1172584" y="1392217"/>
            <a:ext cx="6779110" cy="923330"/>
            <a:chOff x="1172584" y="1381459"/>
            <a:chExt cx="6779110" cy="923330"/>
          </a:xfrm>
        </p:grpSpPr>
        <p:sp>
          <p:nvSpPr>
            <p:cNvPr id="14" name="TextBox 13"/>
            <p:cNvSpPr txBox="1"/>
            <p:nvPr/>
          </p:nvSpPr>
          <p:spPr>
            <a:xfrm>
              <a:off x="4147073" y="1381459"/>
              <a:ext cx="877163" cy="923330"/>
            </a:xfrm>
            <a:prstGeom prst="rect">
              <a:avLst/>
            </a:prstGeom>
            <a:noFill/>
          </p:spPr>
          <p:txBody>
            <a:bodyPr wrap="none" rtlCol="0">
              <a:spAutoFit/>
            </a:bodyPr>
            <a:lstStyle/>
            <a:p>
              <a:r>
                <a:rPr lang="en-US" sz="5400" dirty="0">
                  <a:solidFill>
                    <a:srgbClr val="895D1D">
                      <a:lumMod val="60000"/>
                      <a:lumOff val="40000"/>
                    </a:srgbClr>
                  </a:solidFill>
                  <a:latin typeface="Wingdings" pitchFamily="2" charset="2"/>
                </a:rPr>
                <a:t></a:t>
              </a:r>
            </a:p>
          </p:txBody>
        </p:sp>
        <p:cxnSp>
          <p:nvCxnSpPr>
            <p:cNvPr id="15" name="Straight Connector 14"/>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
        <p:nvSpPr>
          <p:cNvPr id="8" name="Content Placeholder 7"/>
          <p:cNvSpPr>
            <a:spLocks noGrp="1"/>
          </p:cNvSpPr>
          <p:nvPr>
            <p:ph sz="quarter" idx="13"/>
          </p:nvPr>
        </p:nvSpPr>
        <p:spPr>
          <a:xfrm>
            <a:off x="685800" y="2240280"/>
            <a:ext cx="3803904" cy="3877056"/>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0" name="Content Placeholder 9"/>
          <p:cNvSpPr>
            <a:spLocks noGrp="1"/>
          </p:cNvSpPr>
          <p:nvPr>
            <p:ph sz="quarter" idx="14"/>
          </p:nvPr>
        </p:nvSpPr>
        <p:spPr>
          <a:xfrm>
            <a:off x="4645151" y="2240280"/>
            <a:ext cx="3803904" cy="3877056"/>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971084217"/>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1051560" y="2240280"/>
            <a:ext cx="3442446" cy="658368"/>
          </a:xfrm>
        </p:spPr>
        <p:txBody>
          <a:bodyPr anchor="b"/>
          <a:lstStyle>
            <a:lvl1pPr marL="0" indent="0" algn="ctr">
              <a:buNone/>
              <a:defRPr sz="2400" b="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88488" y="2947595"/>
            <a:ext cx="3803904" cy="317296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5002306" y="2240280"/>
            <a:ext cx="3447288" cy="658368"/>
          </a:xfrm>
        </p:spPr>
        <p:txBody>
          <a:bodyPr anchor="b"/>
          <a:lstStyle>
            <a:lvl1pPr marL="0" indent="0" algn="ctr">
              <a:buNone/>
              <a:defRPr sz="2400" b="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6" y="2944368"/>
            <a:ext cx="3799728" cy="317296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D7E8ABE8-3B70-4333-B4D3-11BF704745B6}" type="datetimeFigureOut">
              <a:rPr lang="fa-IR" smtClean="0">
                <a:solidFill>
                  <a:srgbClr val="895D1D"/>
                </a:solidFill>
              </a:rPr>
              <a:pPr/>
              <a:t>23/09/1442</a:t>
            </a:fld>
            <a:endParaRPr lang="fa-IR" dirty="0">
              <a:solidFill>
                <a:srgbClr val="895D1D"/>
              </a:solidFill>
            </a:endParaRPr>
          </a:p>
        </p:txBody>
      </p:sp>
      <p:sp>
        <p:nvSpPr>
          <p:cNvPr id="8" name="Footer Placeholder 7"/>
          <p:cNvSpPr>
            <a:spLocks noGrp="1"/>
          </p:cNvSpPr>
          <p:nvPr>
            <p:ph type="ftr" sz="quarter" idx="11"/>
          </p:nvPr>
        </p:nvSpPr>
        <p:spPr/>
        <p:txBody>
          <a:bodyPr/>
          <a:lstStyle/>
          <a:p>
            <a:endParaRPr lang="fa-IR" dirty="0">
              <a:solidFill>
                <a:srgbClr val="895D1D"/>
              </a:solidFill>
            </a:endParaRPr>
          </a:p>
        </p:txBody>
      </p:sp>
      <p:sp>
        <p:nvSpPr>
          <p:cNvPr id="9" name="Slide Number Placeholder 8"/>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grpSp>
        <p:nvGrpSpPr>
          <p:cNvPr id="14" name="Group 13"/>
          <p:cNvGrpSpPr/>
          <p:nvPr/>
        </p:nvGrpSpPr>
        <p:grpSpPr>
          <a:xfrm>
            <a:off x="1172584" y="1392217"/>
            <a:ext cx="6779110" cy="923330"/>
            <a:chOff x="1172584" y="1381459"/>
            <a:chExt cx="6779110" cy="923330"/>
          </a:xfrm>
        </p:grpSpPr>
        <p:sp>
          <p:nvSpPr>
            <p:cNvPr id="16" name="TextBox 15"/>
            <p:cNvSpPr txBox="1"/>
            <p:nvPr/>
          </p:nvSpPr>
          <p:spPr>
            <a:xfrm>
              <a:off x="4147073" y="1381459"/>
              <a:ext cx="877163" cy="923330"/>
            </a:xfrm>
            <a:prstGeom prst="rect">
              <a:avLst/>
            </a:prstGeom>
            <a:noFill/>
          </p:spPr>
          <p:txBody>
            <a:bodyPr wrap="none" rtlCol="0">
              <a:spAutoFit/>
            </a:bodyPr>
            <a:lstStyle/>
            <a:p>
              <a:r>
                <a:rPr lang="en-US" sz="5400" dirty="0">
                  <a:solidFill>
                    <a:srgbClr val="895D1D">
                      <a:lumMod val="60000"/>
                      <a:lumOff val="40000"/>
                    </a:srgbClr>
                  </a:solidFill>
                  <a:latin typeface="Wingdings" pitchFamily="2" charset="2"/>
                </a:rPr>
                <a:t></a:t>
              </a:r>
            </a:p>
          </p:txBody>
        </p:sp>
        <p:cxnSp>
          <p:nvCxnSpPr>
            <p:cNvPr id="17" name="Straight Connector 16"/>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349858553"/>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D7E8ABE8-3B70-4333-B4D3-11BF704745B6}" type="datetimeFigureOut">
              <a:rPr lang="fa-IR" smtClean="0">
                <a:solidFill>
                  <a:srgbClr val="895D1D"/>
                </a:solidFill>
              </a:rPr>
              <a:pPr/>
              <a:t>23/09/1442</a:t>
            </a:fld>
            <a:endParaRPr lang="fa-IR" dirty="0">
              <a:solidFill>
                <a:srgbClr val="895D1D"/>
              </a:solidFill>
            </a:endParaRPr>
          </a:p>
        </p:txBody>
      </p:sp>
      <p:sp>
        <p:nvSpPr>
          <p:cNvPr id="4" name="Footer Placeholder 3"/>
          <p:cNvSpPr>
            <a:spLocks noGrp="1"/>
          </p:cNvSpPr>
          <p:nvPr>
            <p:ph type="ftr" sz="quarter" idx="11"/>
          </p:nvPr>
        </p:nvSpPr>
        <p:spPr/>
        <p:txBody>
          <a:bodyPr/>
          <a:lstStyle/>
          <a:p>
            <a:endParaRPr lang="fa-IR" dirty="0">
              <a:solidFill>
                <a:srgbClr val="895D1D"/>
              </a:solidFill>
            </a:endParaRPr>
          </a:p>
        </p:txBody>
      </p:sp>
      <p:sp>
        <p:nvSpPr>
          <p:cNvPr id="5" name="Slide Number Placeholder 4"/>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grpSp>
        <p:nvGrpSpPr>
          <p:cNvPr id="10" name="Group 9"/>
          <p:cNvGrpSpPr/>
          <p:nvPr/>
        </p:nvGrpSpPr>
        <p:grpSpPr>
          <a:xfrm>
            <a:off x="1172584" y="1392217"/>
            <a:ext cx="6779110" cy="923330"/>
            <a:chOff x="1172584" y="1381459"/>
            <a:chExt cx="6779110" cy="923330"/>
          </a:xfrm>
        </p:grpSpPr>
        <p:sp>
          <p:nvSpPr>
            <p:cNvPr id="14" name="TextBox 13"/>
            <p:cNvSpPr txBox="1"/>
            <p:nvPr/>
          </p:nvSpPr>
          <p:spPr>
            <a:xfrm>
              <a:off x="4147073" y="1381459"/>
              <a:ext cx="877163" cy="923330"/>
            </a:xfrm>
            <a:prstGeom prst="rect">
              <a:avLst/>
            </a:prstGeom>
            <a:noFill/>
          </p:spPr>
          <p:txBody>
            <a:bodyPr wrap="none" rtlCol="0">
              <a:spAutoFit/>
            </a:bodyPr>
            <a:lstStyle/>
            <a:p>
              <a:r>
                <a:rPr lang="en-US" sz="5400" dirty="0">
                  <a:solidFill>
                    <a:srgbClr val="895D1D">
                      <a:lumMod val="60000"/>
                      <a:lumOff val="40000"/>
                    </a:srgbClr>
                  </a:solidFill>
                  <a:latin typeface="Wingdings" pitchFamily="2" charset="2"/>
                </a:rPr>
                <a:t></a:t>
              </a:r>
            </a:p>
          </p:txBody>
        </p:sp>
        <p:cxnSp>
          <p:nvCxnSpPr>
            <p:cNvPr id="15" name="Straight Connector 14"/>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036091301"/>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7E8ABE8-3B70-4333-B4D3-11BF704745B6}" type="datetimeFigureOut">
              <a:rPr lang="fa-IR" smtClean="0">
                <a:solidFill>
                  <a:srgbClr val="895D1D"/>
                </a:solidFill>
              </a:rPr>
              <a:pPr/>
              <a:t>23/09/1442</a:t>
            </a:fld>
            <a:endParaRPr lang="fa-IR" dirty="0">
              <a:solidFill>
                <a:srgbClr val="895D1D"/>
              </a:solidFill>
            </a:endParaRPr>
          </a:p>
        </p:txBody>
      </p:sp>
      <p:sp>
        <p:nvSpPr>
          <p:cNvPr id="3" name="Footer Placeholder 2"/>
          <p:cNvSpPr>
            <a:spLocks noGrp="1"/>
          </p:cNvSpPr>
          <p:nvPr>
            <p:ph type="ftr" sz="quarter" idx="11"/>
          </p:nvPr>
        </p:nvSpPr>
        <p:spPr/>
        <p:txBody>
          <a:bodyPr/>
          <a:lstStyle/>
          <a:p>
            <a:endParaRPr lang="fa-IR" dirty="0">
              <a:solidFill>
                <a:srgbClr val="895D1D"/>
              </a:solidFill>
            </a:endParaRPr>
          </a:p>
        </p:txBody>
      </p:sp>
      <p:sp>
        <p:nvSpPr>
          <p:cNvPr id="4" name="Slide Number Placeholder 3"/>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spTree>
    <p:extLst>
      <p:ext uri="{BB962C8B-B14F-4D97-AF65-F5344CB8AC3E}">
        <p14:creationId xmlns:p14="http://schemas.microsoft.com/office/powerpoint/2010/main" val="3715824118"/>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034579" y="1678195"/>
            <a:ext cx="3422483" cy="1886921"/>
          </a:xfrm>
        </p:spPr>
        <p:txBody>
          <a:bodyPr anchor="b"/>
          <a:lstStyle>
            <a:lvl1pPr algn="l">
              <a:defRPr sz="2800" b="0"/>
            </a:lvl1pPr>
          </a:lstStyle>
          <a:p>
            <a:r>
              <a:rPr lang="en-US" smtClean="0"/>
              <a:t>Click to edit Master title style</a:t>
            </a:r>
            <a:endParaRPr lang="en-US"/>
          </a:p>
        </p:txBody>
      </p:sp>
      <p:sp>
        <p:nvSpPr>
          <p:cNvPr id="3" name="Content Placeholder 2"/>
          <p:cNvSpPr>
            <a:spLocks noGrp="1"/>
          </p:cNvSpPr>
          <p:nvPr>
            <p:ph idx="1"/>
          </p:nvPr>
        </p:nvSpPr>
        <p:spPr>
          <a:xfrm>
            <a:off x="692001" y="559398"/>
            <a:ext cx="4116667" cy="5566765"/>
          </a:xfrm>
        </p:spPr>
        <p:txBody>
          <a:bodyPr anchor="ctr"/>
          <a:lstStyle>
            <a:lvl1pPr>
              <a:defRPr sz="2400"/>
            </a:lvl1pPr>
            <a:lvl2pPr>
              <a:defRPr sz="2200"/>
            </a:lvl2pPr>
            <a:lvl3pPr>
              <a:defRPr sz="2000"/>
            </a:lvl3pPr>
            <a:lvl4pPr>
              <a:defRPr sz="1800"/>
            </a:lvl4pPr>
            <a:lvl5pPr>
              <a:defRPr sz="16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5034579" y="3603812"/>
            <a:ext cx="3411725" cy="2517289"/>
          </a:xfrm>
        </p:spPr>
        <p:txBody>
          <a:bodyPr>
            <a:normAutofit/>
          </a:bodyPr>
          <a:lstStyle>
            <a:lvl1pPr marL="0" indent="0">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7E8ABE8-3B70-4333-B4D3-11BF704745B6}" type="datetimeFigureOut">
              <a:rPr lang="fa-IR" smtClean="0">
                <a:solidFill>
                  <a:srgbClr val="895D1D"/>
                </a:solidFill>
              </a:rPr>
              <a:pPr/>
              <a:t>23/09/1442</a:t>
            </a:fld>
            <a:endParaRPr lang="fa-IR" dirty="0">
              <a:solidFill>
                <a:srgbClr val="895D1D"/>
              </a:solidFill>
            </a:endParaRPr>
          </a:p>
        </p:txBody>
      </p:sp>
      <p:sp>
        <p:nvSpPr>
          <p:cNvPr id="6" name="Footer Placeholder 5"/>
          <p:cNvSpPr>
            <a:spLocks noGrp="1"/>
          </p:cNvSpPr>
          <p:nvPr>
            <p:ph type="ftr" sz="quarter" idx="11"/>
          </p:nvPr>
        </p:nvSpPr>
        <p:spPr/>
        <p:txBody>
          <a:bodyPr/>
          <a:lstStyle/>
          <a:p>
            <a:endParaRPr lang="fa-IR" dirty="0">
              <a:solidFill>
                <a:srgbClr val="895D1D"/>
              </a:solidFill>
            </a:endParaRPr>
          </a:p>
        </p:txBody>
      </p:sp>
      <p:sp>
        <p:nvSpPr>
          <p:cNvPr id="7" name="Slide Number Placeholder 6"/>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spTree>
    <p:extLst>
      <p:ext uri="{BB962C8B-B14F-4D97-AF65-F5344CB8AC3E}">
        <p14:creationId xmlns:p14="http://schemas.microsoft.com/office/powerpoint/2010/main" val="4003108328"/>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731" y="4668818"/>
            <a:ext cx="7767021" cy="644729"/>
          </a:xfrm>
        </p:spPr>
        <p:txBody>
          <a:bodyPr anchor="b"/>
          <a:lstStyle>
            <a:lvl1pPr algn="ctr">
              <a:defRPr sz="2800" b="0"/>
            </a:lvl1pPr>
          </a:lstStyle>
          <a:p>
            <a:r>
              <a:rPr lang="en-US" smtClean="0"/>
              <a:t>Click to edit Master title style</a:t>
            </a:r>
            <a:endParaRPr lang="en-US"/>
          </a:p>
        </p:txBody>
      </p:sp>
      <p:sp>
        <p:nvSpPr>
          <p:cNvPr id="3" name="Picture Placeholder 2"/>
          <p:cNvSpPr>
            <a:spLocks noGrp="1"/>
          </p:cNvSpPr>
          <p:nvPr>
            <p:ph type="pic" idx="1"/>
          </p:nvPr>
        </p:nvSpPr>
        <p:spPr>
          <a:xfrm rot="240000">
            <a:off x="2183792" y="666965"/>
            <a:ext cx="4772156" cy="3598016"/>
          </a:xfrm>
          <a:solidFill>
            <a:srgbClr val="FFFFFF">
              <a:shade val="85000"/>
            </a:srgbClr>
          </a:solidFill>
          <a:ln w="190500" cap="sq">
            <a:solidFill>
              <a:srgbClr val="FFFFFF"/>
            </a:solidFill>
            <a:miter lim="800000"/>
          </a:ln>
          <a:effectLst>
            <a:outerShdw blurRad="65000" dist="50800" dir="12900000" kx="195000" ky="145000" algn="tl" rotWithShape="0">
              <a:srgbClr val="000000">
                <a:alpha val="24000"/>
              </a:srgbClr>
            </a:outerShdw>
          </a:effectLst>
          <a:scene3d>
            <a:camera prst="orthographicFront">
              <a:rot lat="0" lon="0" rev="360000"/>
            </a:camera>
            <a:lightRig rig="twoPt" dir="t">
              <a:rot lat="0" lon="0" rev="7200000"/>
            </a:lightRig>
          </a:scene3d>
          <a:sp3d contourW="12700">
            <a:bevelT w="25400" h="19050"/>
            <a:contourClr>
              <a:srgbClr val="969696"/>
            </a:contourClr>
          </a:sp3d>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688489" y="5324306"/>
            <a:ext cx="7756264" cy="804862"/>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7E8ABE8-3B70-4333-B4D3-11BF704745B6}" type="datetimeFigureOut">
              <a:rPr lang="fa-IR" smtClean="0">
                <a:solidFill>
                  <a:srgbClr val="895D1D"/>
                </a:solidFill>
              </a:rPr>
              <a:pPr/>
              <a:t>23/09/1442</a:t>
            </a:fld>
            <a:endParaRPr lang="fa-IR" dirty="0">
              <a:solidFill>
                <a:srgbClr val="895D1D"/>
              </a:solidFill>
            </a:endParaRPr>
          </a:p>
        </p:txBody>
      </p:sp>
      <p:sp>
        <p:nvSpPr>
          <p:cNvPr id="6" name="Footer Placeholder 5"/>
          <p:cNvSpPr>
            <a:spLocks noGrp="1"/>
          </p:cNvSpPr>
          <p:nvPr>
            <p:ph type="ftr" sz="quarter" idx="11"/>
          </p:nvPr>
        </p:nvSpPr>
        <p:spPr/>
        <p:txBody>
          <a:bodyPr/>
          <a:lstStyle/>
          <a:p>
            <a:endParaRPr lang="fa-IR" dirty="0">
              <a:solidFill>
                <a:srgbClr val="895D1D"/>
              </a:solidFill>
            </a:endParaRPr>
          </a:p>
        </p:txBody>
      </p:sp>
      <p:sp>
        <p:nvSpPr>
          <p:cNvPr id="7" name="Slide Number Placeholder 6"/>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spTree>
    <p:extLst>
      <p:ext uri="{BB962C8B-B14F-4D97-AF65-F5344CB8AC3E}">
        <p14:creationId xmlns:p14="http://schemas.microsoft.com/office/powerpoint/2010/main" val="4120550022"/>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nchor="ct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7E8ABE8-3B70-4333-B4D3-11BF704745B6}" type="datetimeFigureOut">
              <a:rPr lang="fa-IR" smtClean="0">
                <a:solidFill>
                  <a:srgbClr val="895D1D"/>
                </a:solidFill>
              </a:rPr>
              <a:pPr/>
              <a:t>23/09/1442</a:t>
            </a:fld>
            <a:endParaRPr lang="fa-IR" dirty="0">
              <a:solidFill>
                <a:srgbClr val="895D1D"/>
              </a:solidFill>
            </a:endParaRPr>
          </a:p>
        </p:txBody>
      </p:sp>
      <p:sp>
        <p:nvSpPr>
          <p:cNvPr id="5" name="Footer Placeholder 4"/>
          <p:cNvSpPr>
            <a:spLocks noGrp="1"/>
          </p:cNvSpPr>
          <p:nvPr>
            <p:ph type="ftr" sz="quarter" idx="11"/>
          </p:nvPr>
        </p:nvSpPr>
        <p:spPr/>
        <p:txBody>
          <a:bodyPr/>
          <a:lstStyle/>
          <a:p>
            <a:endParaRPr lang="fa-IR" dirty="0">
              <a:solidFill>
                <a:srgbClr val="895D1D"/>
              </a:solidFill>
            </a:endParaRPr>
          </a:p>
        </p:txBody>
      </p:sp>
      <p:sp>
        <p:nvSpPr>
          <p:cNvPr id="6" name="Slide Number Placeholder 5"/>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grpSp>
        <p:nvGrpSpPr>
          <p:cNvPr id="11" name="Group 10"/>
          <p:cNvGrpSpPr/>
          <p:nvPr/>
        </p:nvGrpSpPr>
        <p:grpSpPr>
          <a:xfrm>
            <a:off x="1172584" y="1392217"/>
            <a:ext cx="6779110" cy="923330"/>
            <a:chOff x="1172584" y="1381459"/>
            <a:chExt cx="6779110" cy="923330"/>
          </a:xfrm>
        </p:grpSpPr>
        <p:sp>
          <p:nvSpPr>
            <p:cNvPr id="15" name="TextBox 14"/>
            <p:cNvSpPr txBox="1"/>
            <p:nvPr/>
          </p:nvSpPr>
          <p:spPr>
            <a:xfrm>
              <a:off x="4147073" y="1381459"/>
              <a:ext cx="877163" cy="923330"/>
            </a:xfrm>
            <a:prstGeom prst="rect">
              <a:avLst/>
            </a:prstGeom>
            <a:noFill/>
          </p:spPr>
          <p:txBody>
            <a:bodyPr wrap="none" rtlCol="0">
              <a:spAutoFit/>
            </a:bodyPr>
            <a:lstStyle/>
            <a:p>
              <a:r>
                <a:rPr lang="en-US" sz="5400" dirty="0">
                  <a:solidFill>
                    <a:srgbClr val="895D1D">
                      <a:lumMod val="60000"/>
                      <a:lumOff val="40000"/>
                    </a:srgbClr>
                  </a:solidFill>
                  <a:latin typeface="Wingdings" pitchFamily="2" charset="2"/>
                </a:rPr>
                <a:t></a:t>
              </a:r>
            </a:p>
          </p:txBody>
        </p:sp>
        <p:cxnSp>
          <p:nvCxnSpPr>
            <p:cNvPr id="16" name="Straight Connector 15"/>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86241492"/>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66560" y="559398"/>
            <a:ext cx="1678193" cy="5566765"/>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88488" y="849854"/>
            <a:ext cx="5507917" cy="5023821"/>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7E8ABE8-3B70-4333-B4D3-11BF704745B6}" type="datetimeFigureOut">
              <a:rPr lang="fa-IR" smtClean="0">
                <a:solidFill>
                  <a:srgbClr val="895D1D"/>
                </a:solidFill>
              </a:rPr>
              <a:pPr/>
              <a:t>23/09/1442</a:t>
            </a:fld>
            <a:endParaRPr lang="fa-IR" dirty="0">
              <a:solidFill>
                <a:srgbClr val="895D1D"/>
              </a:solidFill>
            </a:endParaRPr>
          </a:p>
        </p:txBody>
      </p:sp>
      <p:sp>
        <p:nvSpPr>
          <p:cNvPr id="5" name="Footer Placeholder 4"/>
          <p:cNvSpPr>
            <a:spLocks noGrp="1"/>
          </p:cNvSpPr>
          <p:nvPr>
            <p:ph type="ftr" sz="quarter" idx="11"/>
          </p:nvPr>
        </p:nvSpPr>
        <p:spPr/>
        <p:txBody>
          <a:bodyPr/>
          <a:lstStyle/>
          <a:p>
            <a:endParaRPr lang="fa-IR" dirty="0">
              <a:solidFill>
                <a:srgbClr val="895D1D"/>
              </a:solidFill>
            </a:endParaRPr>
          </a:p>
        </p:txBody>
      </p:sp>
      <p:sp>
        <p:nvSpPr>
          <p:cNvPr id="6" name="Slide Number Placeholder 5"/>
          <p:cNvSpPr>
            <a:spLocks noGrp="1"/>
          </p:cNvSpPr>
          <p:nvPr>
            <p:ph type="sldNum" sz="quarter" idx="12"/>
          </p:nvPr>
        </p:nvSpPr>
        <p:spPr/>
        <p:txBody>
          <a:bodyPr/>
          <a:lstStyle/>
          <a:p>
            <a:fld id="{858DA87A-3E35-46CE-9A7B-EEA76CC62240}" type="slidenum">
              <a:rPr lang="fa-IR" smtClean="0">
                <a:solidFill>
                  <a:srgbClr val="895D1D"/>
                </a:solidFill>
              </a:rPr>
              <a:pPr/>
              <a:t>‹#›</a:t>
            </a:fld>
            <a:endParaRPr lang="fa-IR" dirty="0">
              <a:solidFill>
                <a:srgbClr val="895D1D"/>
              </a:solidFill>
            </a:endParaRPr>
          </a:p>
        </p:txBody>
      </p:sp>
      <p:grpSp>
        <p:nvGrpSpPr>
          <p:cNvPr id="11" name="Group 10"/>
          <p:cNvGrpSpPr/>
          <p:nvPr/>
        </p:nvGrpSpPr>
        <p:grpSpPr>
          <a:xfrm rot="5400000">
            <a:off x="3909050" y="2880823"/>
            <a:ext cx="5480154" cy="923330"/>
            <a:chOff x="1815339" y="1381459"/>
            <a:chExt cx="5480154" cy="923330"/>
          </a:xfrm>
        </p:grpSpPr>
        <p:sp>
          <p:nvSpPr>
            <p:cNvPr id="12" name="TextBox 11"/>
            <p:cNvSpPr txBox="1"/>
            <p:nvPr/>
          </p:nvSpPr>
          <p:spPr>
            <a:xfrm>
              <a:off x="4147073" y="1381459"/>
              <a:ext cx="877163" cy="923330"/>
            </a:xfrm>
            <a:prstGeom prst="rect">
              <a:avLst/>
            </a:prstGeom>
            <a:noFill/>
          </p:spPr>
          <p:txBody>
            <a:bodyPr wrap="none" rtlCol="0">
              <a:spAutoFit/>
            </a:bodyPr>
            <a:lstStyle/>
            <a:p>
              <a:r>
                <a:rPr lang="en-US" sz="5400" dirty="0">
                  <a:solidFill>
                    <a:srgbClr val="895D1D">
                      <a:lumMod val="60000"/>
                      <a:lumOff val="40000"/>
                    </a:srgbClr>
                  </a:solidFill>
                  <a:latin typeface="Wingdings" pitchFamily="2" charset="2"/>
                </a:rPr>
                <a:t></a:t>
              </a:r>
            </a:p>
          </p:txBody>
        </p:sp>
        <p:cxnSp>
          <p:nvCxnSpPr>
            <p:cNvPr id="13" name="Straight Connector 12"/>
            <p:cNvCxnSpPr/>
            <p:nvPr/>
          </p:nvCxnSpPr>
          <p:spPr>
            <a:xfrm flipH="1" flipV="1">
              <a:off x="1815339" y="1924709"/>
              <a:ext cx="2468880" cy="2505"/>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rot="10800000">
              <a:off x="4826613" y="1927417"/>
              <a:ext cx="2468880"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7676293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107.xml"/><Relationship Id="rId3" Type="http://schemas.openxmlformats.org/officeDocument/2006/relationships/slideLayout" Target="../slideLayouts/slideLayout102.xml"/><Relationship Id="rId7" Type="http://schemas.openxmlformats.org/officeDocument/2006/relationships/slideLayout" Target="../slideLayouts/slideLayout106.xml"/><Relationship Id="rId12" Type="http://schemas.openxmlformats.org/officeDocument/2006/relationships/theme" Target="../theme/theme10.xml"/><Relationship Id="rId2" Type="http://schemas.openxmlformats.org/officeDocument/2006/relationships/slideLayout" Target="../slideLayouts/slideLayout101.xml"/><Relationship Id="rId1" Type="http://schemas.openxmlformats.org/officeDocument/2006/relationships/slideLayout" Target="../slideLayouts/slideLayout100.xml"/><Relationship Id="rId6" Type="http://schemas.openxmlformats.org/officeDocument/2006/relationships/slideLayout" Target="../slideLayouts/slideLayout105.xml"/><Relationship Id="rId11" Type="http://schemas.openxmlformats.org/officeDocument/2006/relationships/slideLayout" Target="../slideLayouts/slideLayout110.xml"/><Relationship Id="rId5" Type="http://schemas.openxmlformats.org/officeDocument/2006/relationships/slideLayout" Target="../slideLayouts/slideLayout104.xml"/><Relationship Id="rId10" Type="http://schemas.openxmlformats.org/officeDocument/2006/relationships/slideLayout" Target="../slideLayouts/slideLayout109.xml"/><Relationship Id="rId4" Type="http://schemas.openxmlformats.org/officeDocument/2006/relationships/slideLayout" Target="../slideLayouts/slideLayout103.xml"/><Relationship Id="rId9" Type="http://schemas.openxmlformats.org/officeDocument/2006/relationships/slideLayout" Target="../slideLayouts/slideLayout108.xml"/></Relationships>
</file>

<file path=ppt/slideMasters/_rels/slideMaster11.xml.rels><?xml version="1.0" encoding="UTF-8" standalone="yes"?>
<Relationships xmlns="http://schemas.openxmlformats.org/package/2006/relationships"><Relationship Id="rId8" Type="http://schemas.openxmlformats.org/officeDocument/2006/relationships/slideLayout" Target="../slideLayouts/slideLayout118.xml"/><Relationship Id="rId3" Type="http://schemas.openxmlformats.org/officeDocument/2006/relationships/slideLayout" Target="../slideLayouts/slideLayout113.xml"/><Relationship Id="rId7" Type="http://schemas.openxmlformats.org/officeDocument/2006/relationships/slideLayout" Target="../slideLayouts/slideLayout117.xml"/><Relationship Id="rId12" Type="http://schemas.openxmlformats.org/officeDocument/2006/relationships/theme" Target="../theme/theme11.xml"/><Relationship Id="rId2" Type="http://schemas.openxmlformats.org/officeDocument/2006/relationships/slideLayout" Target="../slideLayouts/slideLayout112.xml"/><Relationship Id="rId1" Type="http://schemas.openxmlformats.org/officeDocument/2006/relationships/slideLayout" Target="../slideLayouts/slideLayout111.xml"/><Relationship Id="rId6" Type="http://schemas.openxmlformats.org/officeDocument/2006/relationships/slideLayout" Target="../slideLayouts/slideLayout116.xml"/><Relationship Id="rId11" Type="http://schemas.openxmlformats.org/officeDocument/2006/relationships/slideLayout" Target="../slideLayouts/slideLayout121.xml"/><Relationship Id="rId5" Type="http://schemas.openxmlformats.org/officeDocument/2006/relationships/slideLayout" Target="../slideLayouts/slideLayout115.xml"/><Relationship Id="rId10" Type="http://schemas.openxmlformats.org/officeDocument/2006/relationships/slideLayout" Target="../slideLayouts/slideLayout120.xml"/><Relationship Id="rId4" Type="http://schemas.openxmlformats.org/officeDocument/2006/relationships/slideLayout" Target="../slideLayouts/slideLayout114.xml"/><Relationship Id="rId9" Type="http://schemas.openxmlformats.org/officeDocument/2006/relationships/slideLayout" Target="../slideLayouts/slideLayout119.xml"/></Relationships>
</file>

<file path=ppt/slideMasters/_rels/slideMaster12.xml.rels><?xml version="1.0" encoding="UTF-8" standalone="yes"?>
<Relationships xmlns="http://schemas.openxmlformats.org/package/2006/relationships"><Relationship Id="rId8" Type="http://schemas.openxmlformats.org/officeDocument/2006/relationships/slideLayout" Target="../slideLayouts/slideLayout129.xml"/><Relationship Id="rId3" Type="http://schemas.openxmlformats.org/officeDocument/2006/relationships/slideLayout" Target="../slideLayouts/slideLayout124.xml"/><Relationship Id="rId7" Type="http://schemas.openxmlformats.org/officeDocument/2006/relationships/slideLayout" Target="../slideLayouts/slideLayout128.xml"/><Relationship Id="rId12" Type="http://schemas.openxmlformats.org/officeDocument/2006/relationships/theme" Target="../theme/theme12.xml"/><Relationship Id="rId2" Type="http://schemas.openxmlformats.org/officeDocument/2006/relationships/slideLayout" Target="../slideLayouts/slideLayout123.xml"/><Relationship Id="rId1" Type="http://schemas.openxmlformats.org/officeDocument/2006/relationships/slideLayout" Target="../slideLayouts/slideLayout122.xml"/><Relationship Id="rId6" Type="http://schemas.openxmlformats.org/officeDocument/2006/relationships/slideLayout" Target="../slideLayouts/slideLayout127.xml"/><Relationship Id="rId11" Type="http://schemas.openxmlformats.org/officeDocument/2006/relationships/slideLayout" Target="../slideLayouts/slideLayout132.xml"/><Relationship Id="rId5" Type="http://schemas.openxmlformats.org/officeDocument/2006/relationships/slideLayout" Target="../slideLayouts/slideLayout126.xml"/><Relationship Id="rId10" Type="http://schemas.openxmlformats.org/officeDocument/2006/relationships/slideLayout" Target="../slideLayouts/slideLayout131.xml"/><Relationship Id="rId4" Type="http://schemas.openxmlformats.org/officeDocument/2006/relationships/slideLayout" Target="../slideLayouts/slideLayout125.xml"/><Relationship Id="rId9" Type="http://schemas.openxmlformats.org/officeDocument/2006/relationships/slideLayout" Target="../slideLayouts/slideLayout130.xml"/></Relationships>
</file>

<file path=ppt/slideMasters/_rels/slideMaster13.xml.rels><?xml version="1.0" encoding="UTF-8" standalone="yes"?>
<Relationships xmlns="http://schemas.openxmlformats.org/package/2006/relationships"><Relationship Id="rId8" Type="http://schemas.openxmlformats.org/officeDocument/2006/relationships/slideLayout" Target="../slideLayouts/slideLayout140.xml"/><Relationship Id="rId3" Type="http://schemas.openxmlformats.org/officeDocument/2006/relationships/slideLayout" Target="../slideLayouts/slideLayout135.xml"/><Relationship Id="rId7" Type="http://schemas.openxmlformats.org/officeDocument/2006/relationships/slideLayout" Target="../slideLayouts/slideLayout139.xml"/><Relationship Id="rId12" Type="http://schemas.openxmlformats.org/officeDocument/2006/relationships/theme" Target="../theme/theme13.xml"/><Relationship Id="rId2" Type="http://schemas.openxmlformats.org/officeDocument/2006/relationships/slideLayout" Target="../slideLayouts/slideLayout134.xml"/><Relationship Id="rId1" Type="http://schemas.openxmlformats.org/officeDocument/2006/relationships/slideLayout" Target="../slideLayouts/slideLayout133.xml"/><Relationship Id="rId6" Type="http://schemas.openxmlformats.org/officeDocument/2006/relationships/slideLayout" Target="../slideLayouts/slideLayout138.xml"/><Relationship Id="rId11" Type="http://schemas.openxmlformats.org/officeDocument/2006/relationships/slideLayout" Target="../slideLayouts/slideLayout143.xml"/><Relationship Id="rId5" Type="http://schemas.openxmlformats.org/officeDocument/2006/relationships/slideLayout" Target="../slideLayouts/slideLayout137.xml"/><Relationship Id="rId10" Type="http://schemas.openxmlformats.org/officeDocument/2006/relationships/slideLayout" Target="../slideLayouts/slideLayout142.xml"/><Relationship Id="rId4" Type="http://schemas.openxmlformats.org/officeDocument/2006/relationships/slideLayout" Target="../slideLayouts/slideLayout136.xml"/><Relationship Id="rId9" Type="http://schemas.openxmlformats.org/officeDocument/2006/relationships/slideLayout" Target="../slideLayouts/slideLayout141.xml"/></Relationships>
</file>

<file path=ppt/slideMasters/_rels/slideMaster14.xml.rels><?xml version="1.0" encoding="UTF-8" standalone="yes"?>
<Relationships xmlns="http://schemas.openxmlformats.org/package/2006/relationships"><Relationship Id="rId8" Type="http://schemas.openxmlformats.org/officeDocument/2006/relationships/slideLayout" Target="../slideLayouts/slideLayout151.xml"/><Relationship Id="rId3" Type="http://schemas.openxmlformats.org/officeDocument/2006/relationships/slideLayout" Target="../slideLayouts/slideLayout146.xml"/><Relationship Id="rId7" Type="http://schemas.openxmlformats.org/officeDocument/2006/relationships/slideLayout" Target="../slideLayouts/slideLayout150.xml"/><Relationship Id="rId12" Type="http://schemas.openxmlformats.org/officeDocument/2006/relationships/theme" Target="../theme/theme14.xml"/><Relationship Id="rId2" Type="http://schemas.openxmlformats.org/officeDocument/2006/relationships/slideLayout" Target="../slideLayouts/slideLayout145.xml"/><Relationship Id="rId1" Type="http://schemas.openxmlformats.org/officeDocument/2006/relationships/slideLayout" Target="../slideLayouts/slideLayout144.xml"/><Relationship Id="rId6" Type="http://schemas.openxmlformats.org/officeDocument/2006/relationships/slideLayout" Target="../slideLayouts/slideLayout149.xml"/><Relationship Id="rId11" Type="http://schemas.openxmlformats.org/officeDocument/2006/relationships/slideLayout" Target="../slideLayouts/slideLayout154.xml"/><Relationship Id="rId5" Type="http://schemas.openxmlformats.org/officeDocument/2006/relationships/slideLayout" Target="../slideLayouts/slideLayout148.xml"/><Relationship Id="rId10" Type="http://schemas.openxmlformats.org/officeDocument/2006/relationships/slideLayout" Target="../slideLayouts/slideLayout153.xml"/><Relationship Id="rId4" Type="http://schemas.openxmlformats.org/officeDocument/2006/relationships/slideLayout" Target="../slideLayouts/slideLayout147.xml"/><Relationship Id="rId9" Type="http://schemas.openxmlformats.org/officeDocument/2006/relationships/slideLayout" Target="../slideLayouts/slideLayout152.xml"/></Relationships>
</file>

<file path=ppt/slideMasters/_rels/slideMaster15.xml.rels><?xml version="1.0" encoding="UTF-8" standalone="yes"?>
<Relationships xmlns="http://schemas.openxmlformats.org/package/2006/relationships"><Relationship Id="rId8" Type="http://schemas.openxmlformats.org/officeDocument/2006/relationships/slideLayout" Target="../slideLayouts/slideLayout162.xml"/><Relationship Id="rId3" Type="http://schemas.openxmlformats.org/officeDocument/2006/relationships/slideLayout" Target="../slideLayouts/slideLayout157.xml"/><Relationship Id="rId7" Type="http://schemas.openxmlformats.org/officeDocument/2006/relationships/slideLayout" Target="../slideLayouts/slideLayout161.xml"/><Relationship Id="rId12" Type="http://schemas.openxmlformats.org/officeDocument/2006/relationships/theme" Target="../theme/theme15.xml"/><Relationship Id="rId2" Type="http://schemas.openxmlformats.org/officeDocument/2006/relationships/slideLayout" Target="../slideLayouts/slideLayout156.xml"/><Relationship Id="rId1" Type="http://schemas.openxmlformats.org/officeDocument/2006/relationships/slideLayout" Target="../slideLayouts/slideLayout155.xml"/><Relationship Id="rId6" Type="http://schemas.openxmlformats.org/officeDocument/2006/relationships/slideLayout" Target="../slideLayouts/slideLayout160.xml"/><Relationship Id="rId11" Type="http://schemas.openxmlformats.org/officeDocument/2006/relationships/slideLayout" Target="../slideLayouts/slideLayout165.xml"/><Relationship Id="rId5" Type="http://schemas.openxmlformats.org/officeDocument/2006/relationships/slideLayout" Target="../slideLayouts/slideLayout159.xml"/><Relationship Id="rId10" Type="http://schemas.openxmlformats.org/officeDocument/2006/relationships/slideLayout" Target="../slideLayouts/slideLayout164.xml"/><Relationship Id="rId4" Type="http://schemas.openxmlformats.org/officeDocument/2006/relationships/slideLayout" Target="../slideLayouts/slideLayout158.xml"/><Relationship Id="rId9" Type="http://schemas.openxmlformats.org/officeDocument/2006/relationships/slideLayout" Target="../slideLayouts/slideLayout163.xml"/></Relationships>
</file>

<file path=ppt/slideMasters/_rels/slideMaster16.xml.rels><?xml version="1.0" encoding="UTF-8" standalone="yes"?>
<Relationships xmlns="http://schemas.openxmlformats.org/package/2006/relationships"><Relationship Id="rId8" Type="http://schemas.openxmlformats.org/officeDocument/2006/relationships/slideLayout" Target="../slideLayouts/slideLayout173.xml"/><Relationship Id="rId3" Type="http://schemas.openxmlformats.org/officeDocument/2006/relationships/slideLayout" Target="../slideLayouts/slideLayout168.xml"/><Relationship Id="rId7" Type="http://schemas.openxmlformats.org/officeDocument/2006/relationships/slideLayout" Target="../slideLayouts/slideLayout172.xml"/><Relationship Id="rId12" Type="http://schemas.openxmlformats.org/officeDocument/2006/relationships/theme" Target="../theme/theme16.xml"/><Relationship Id="rId2" Type="http://schemas.openxmlformats.org/officeDocument/2006/relationships/slideLayout" Target="../slideLayouts/slideLayout167.xml"/><Relationship Id="rId1" Type="http://schemas.openxmlformats.org/officeDocument/2006/relationships/slideLayout" Target="../slideLayouts/slideLayout166.xml"/><Relationship Id="rId6" Type="http://schemas.openxmlformats.org/officeDocument/2006/relationships/slideLayout" Target="../slideLayouts/slideLayout171.xml"/><Relationship Id="rId11" Type="http://schemas.openxmlformats.org/officeDocument/2006/relationships/slideLayout" Target="../slideLayouts/slideLayout176.xml"/><Relationship Id="rId5" Type="http://schemas.openxmlformats.org/officeDocument/2006/relationships/slideLayout" Target="../slideLayouts/slideLayout170.xml"/><Relationship Id="rId10" Type="http://schemas.openxmlformats.org/officeDocument/2006/relationships/slideLayout" Target="../slideLayouts/slideLayout175.xml"/><Relationship Id="rId4" Type="http://schemas.openxmlformats.org/officeDocument/2006/relationships/slideLayout" Target="../slideLayouts/slideLayout169.xml"/><Relationship Id="rId9" Type="http://schemas.openxmlformats.org/officeDocument/2006/relationships/slideLayout" Target="../slideLayouts/slideLayout174.xml"/></Relationships>
</file>

<file path=ppt/slideMasters/_rels/slideMaster17.xml.rels><?xml version="1.0" encoding="UTF-8" standalone="yes"?>
<Relationships xmlns="http://schemas.openxmlformats.org/package/2006/relationships"><Relationship Id="rId8" Type="http://schemas.openxmlformats.org/officeDocument/2006/relationships/slideLayout" Target="../slideLayouts/slideLayout184.xml"/><Relationship Id="rId3" Type="http://schemas.openxmlformats.org/officeDocument/2006/relationships/slideLayout" Target="../slideLayouts/slideLayout179.xml"/><Relationship Id="rId7" Type="http://schemas.openxmlformats.org/officeDocument/2006/relationships/slideLayout" Target="../slideLayouts/slideLayout183.xml"/><Relationship Id="rId12" Type="http://schemas.openxmlformats.org/officeDocument/2006/relationships/theme" Target="../theme/theme17.xml"/><Relationship Id="rId2" Type="http://schemas.openxmlformats.org/officeDocument/2006/relationships/slideLayout" Target="../slideLayouts/slideLayout178.xml"/><Relationship Id="rId1" Type="http://schemas.openxmlformats.org/officeDocument/2006/relationships/slideLayout" Target="../slideLayouts/slideLayout177.xml"/><Relationship Id="rId6" Type="http://schemas.openxmlformats.org/officeDocument/2006/relationships/slideLayout" Target="../slideLayouts/slideLayout182.xml"/><Relationship Id="rId11" Type="http://schemas.openxmlformats.org/officeDocument/2006/relationships/slideLayout" Target="../slideLayouts/slideLayout187.xml"/><Relationship Id="rId5" Type="http://schemas.openxmlformats.org/officeDocument/2006/relationships/slideLayout" Target="../slideLayouts/slideLayout181.xml"/><Relationship Id="rId10" Type="http://schemas.openxmlformats.org/officeDocument/2006/relationships/slideLayout" Target="../slideLayouts/slideLayout186.xml"/><Relationship Id="rId4" Type="http://schemas.openxmlformats.org/officeDocument/2006/relationships/slideLayout" Target="../slideLayouts/slideLayout180.xml"/><Relationship Id="rId9" Type="http://schemas.openxmlformats.org/officeDocument/2006/relationships/slideLayout" Target="../slideLayouts/slideLayout185.xml"/></Relationships>
</file>

<file path=ppt/slideMasters/_rels/slideMaster18.xml.rels><?xml version="1.0" encoding="UTF-8" standalone="yes"?>
<Relationships xmlns="http://schemas.openxmlformats.org/package/2006/relationships"><Relationship Id="rId8" Type="http://schemas.openxmlformats.org/officeDocument/2006/relationships/slideLayout" Target="../slideLayouts/slideLayout195.xml"/><Relationship Id="rId3" Type="http://schemas.openxmlformats.org/officeDocument/2006/relationships/slideLayout" Target="../slideLayouts/slideLayout190.xml"/><Relationship Id="rId7" Type="http://schemas.openxmlformats.org/officeDocument/2006/relationships/slideLayout" Target="../slideLayouts/slideLayout194.xml"/><Relationship Id="rId12" Type="http://schemas.openxmlformats.org/officeDocument/2006/relationships/theme" Target="../theme/theme18.xml"/><Relationship Id="rId2" Type="http://schemas.openxmlformats.org/officeDocument/2006/relationships/slideLayout" Target="../slideLayouts/slideLayout189.xml"/><Relationship Id="rId1" Type="http://schemas.openxmlformats.org/officeDocument/2006/relationships/slideLayout" Target="../slideLayouts/slideLayout188.xml"/><Relationship Id="rId6" Type="http://schemas.openxmlformats.org/officeDocument/2006/relationships/slideLayout" Target="../slideLayouts/slideLayout193.xml"/><Relationship Id="rId11" Type="http://schemas.openxmlformats.org/officeDocument/2006/relationships/slideLayout" Target="../slideLayouts/slideLayout198.xml"/><Relationship Id="rId5" Type="http://schemas.openxmlformats.org/officeDocument/2006/relationships/slideLayout" Target="../slideLayouts/slideLayout192.xml"/><Relationship Id="rId10" Type="http://schemas.openxmlformats.org/officeDocument/2006/relationships/slideLayout" Target="../slideLayouts/slideLayout197.xml"/><Relationship Id="rId4" Type="http://schemas.openxmlformats.org/officeDocument/2006/relationships/slideLayout" Target="../slideLayouts/slideLayout191.xml"/><Relationship Id="rId9" Type="http://schemas.openxmlformats.org/officeDocument/2006/relationships/slideLayout" Target="../slideLayouts/slideLayout196.xml"/></Relationships>
</file>

<file path=ppt/slideMasters/_rels/slideMaster19.xml.rels><?xml version="1.0" encoding="UTF-8" standalone="yes"?>
<Relationships xmlns="http://schemas.openxmlformats.org/package/2006/relationships"><Relationship Id="rId8" Type="http://schemas.openxmlformats.org/officeDocument/2006/relationships/slideLayout" Target="../slideLayouts/slideLayout206.xml"/><Relationship Id="rId3" Type="http://schemas.openxmlformats.org/officeDocument/2006/relationships/slideLayout" Target="../slideLayouts/slideLayout201.xml"/><Relationship Id="rId7" Type="http://schemas.openxmlformats.org/officeDocument/2006/relationships/slideLayout" Target="../slideLayouts/slideLayout205.xml"/><Relationship Id="rId12" Type="http://schemas.openxmlformats.org/officeDocument/2006/relationships/theme" Target="../theme/theme19.xml"/><Relationship Id="rId2" Type="http://schemas.openxmlformats.org/officeDocument/2006/relationships/slideLayout" Target="../slideLayouts/slideLayout200.xml"/><Relationship Id="rId1" Type="http://schemas.openxmlformats.org/officeDocument/2006/relationships/slideLayout" Target="../slideLayouts/slideLayout199.xml"/><Relationship Id="rId6" Type="http://schemas.openxmlformats.org/officeDocument/2006/relationships/slideLayout" Target="../slideLayouts/slideLayout204.xml"/><Relationship Id="rId11" Type="http://schemas.openxmlformats.org/officeDocument/2006/relationships/slideLayout" Target="../slideLayouts/slideLayout209.xml"/><Relationship Id="rId5" Type="http://schemas.openxmlformats.org/officeDocument/2006/relationships/slideLayout" Target="../slideLayouts/slideLayout203.xml"/><Relationship Id="rId10" Type="http://schemas.openxmlformats.org/officeDocument/2006/relationships/slideLayout" Target="../slideLayouts/slideLayout208.xml"/><Relationship Id="rId4" Type="http://schemas.openxmlformats.org/officeDocument/2006/relationships/slideLayout" Target="../slideLayouts/slideLayout202.xml"/><Relationship Id="rId9" Type="http://schemas.openxmlformats.org/officeDocument/2006/relationships/slideLayout" Target="../slideLayouts/slideLayout207.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20.xml.rels><?xml version="1.0" encoding="UTF-8" standalone="yes"?>
<Relationships xmlns="http://schemas.openxmlformats.org/package/2006/relationships"><Relationship Id="rId8" Type="http://schemas.openxmlformats.org/officeDocument/2006/relationships/slideLayout" Target="../slideLayouts/slideLayout217.xml"/><Relationship Id="rId3" Type="http://schemas.openxmlformats.org/officeDocument/2006/relationships/slideLayout" Target="../slideLayouts/slideLayout212.xml"/><Relationship Id="rId7" Type="http://schemas.openxmlformats.org/officeDocument/2006/relationships/slideLayout" Target="../slideLayouts/slideLayout216.xml"/><Relationship Id="rId12" Type="http://schemas.openxmlformats.org/officeDocument/2006/relationships/theme" Target="../theme/theme20.xml"/><Relationship Id="rId2" Type="http://schemas.openxmlformats.org/officeDocument/2006/relationships/slideLayout" Target="../slideLayouts/slideLayout211.xml"/><Relationship Id="rId1" Type="http://schemas.openxmlformats.org/officeDocument/2006/relationships/slideLayout" Target="../slideLayouts/slideLayout210.xml"/><Relationship Id="rId6" Type="http://schemas.openxmlformats.org/officeDocument/2006/relationships/slideLayout" Target="../slideLayouts/slideLayout215.xml"/><Relationship Id="rId11" Type="http://schemas.openxmlformats.org/officeDocument/2006/relationships/slideLayout" Target="../slideLayouts/slideLayout220.xml"/><Relationship Id="rId5" Type="http://schemas.openxmlformats.org/officeDocument/2006/relationships/slideLayout" Target="../slideLayouts/slideLayout214.xml"/><Relationship Id="rId10" Type="http://schemas.openxmlformats.org/officeDocument/2006/relationships/slideLayout" Target="../slideLayouts/slideLayout219.xml"/><Relationship Id="rId4" Type="http://schemas.openxmlformats.org/officeDocument/2006/relationships/slideLayout" Target="../slideLayouts/slideLayout213.xml"/><Relationship Id="rId9" Type="http://schemas.openxmlformats.org/officeDocument/2006/relationships/slideLayout" Target="../slideLayouts/slideLayout218.xml"/></Relationships>
</file>

<file path=ppt/slideMasters/_rels/slideMaster21.xml.rels><?xml version="1.0" encoding="UTF-8" standalone="yes"?>
<Relationships xmlns="http://schemas.openxmlformats.org/package/2006/relationships"><Relationship Id="rId8" Type="http://schemas.openxmlformats.org/officeDocument/2006/relationships/slideLayout" Target="../slideLayouts/slideLayout228.xml"/><Relationship Id="rId3" Type="http://schemas.openxmlformats.org/officeDocument/2006/relationships/slideLayout" Target="../slideLayouts/slideLayout223.xml"/><Relationship Id="rId7" Type="http://schemas.openxmlformats.org/officeDocument/2006/relationships/slideLayout" Target="../slideLayouts/slideLayout227.xml"/><Relationship Id="rId12" Type="http://schemas.openxmlformats.org/officeDocument/2006/relationships/theme" Target="../theme/theme21.xml"/><Relationship Id="rId2" Type="http://schemas.openxmlformats.org/officeDocument/2006/relationships/slideLayout" Target="../slideLayouts/slideLayout222.xml"/><Relationship Id="rId1" Type="http://schemas.openxmlformats.org/officeDocument/2006/relationships/slideLayout" Target="../slideLayouts/slideLayout221.xml"/><Relationship Id="rId6" Type="http://schemas.openxmlformats.org/officeDocument/2006/relationships/slideLayout" Target="../slideLayouts/slideLayout226.xml"/><Relationship Id="rId11" Type="http://schemas.openxmlformats.org/officeDocument/2006/relationships/slideLayout" Target="../slideLayouts/slideLayout231.xml"/><Relationship Id="rId5" Type="http://schemas.openxmlformats.org/officeDocument/2006/relationships/slideLayout" Target="../slideLayouts/slideLayout225.xml"/><Relationship Id="rId10" Type="http://schemas.openxmlformats.org/officeDocument/2006/relationships/slideLayout" Target="../slideLayouts/slideLayout230.xml"/><Relationship Id="rId4" Type="http://schemas.openxmlformats.org/officeDocument/2006/relationships/slideLayout" Target="../slideLayouts/slideLayout224.xml"/><Relationship Id="rId9" Type="http://schemas.openxmlformats.org/officeDocument/2006/relationships/slideLayout" Target="../slideLayouts/slideLayout229.xml"/></Relationships>
</file>

<file path=ppt/slideMasters/_rels/slideMaster22.xml.rels><?xml version="1.0" encoding="UTF-8" standalone="yes"?>
<Relationships xmlns="http://schemas.openxmlformats.org/package/2006/relationships"><Relationship Id="rId8" Type="http://schemas.openxmlformats.org/officeDocument/2006/relationships/slideLayout" Target="../slideLayouts/slideLayout239.xml"/><Relationship Id="rId3" Type="http://schemas.openxmlformats.org/officeDocument/2006/relationships/slideLayout" Target="../slideLayouts/slideLayout234.xml"/><Relationship Id="rId7" Type="http://schemas.openxmlformats.org/officeDocument/2006/relationships/slideLayout" Target="../slideLayouts/slideLayout238.xml"/><Relationship Id="rId12" Type="http://schemas.openxmlformats.org/officeDocument/2006/relationships/theme" Target="../theme/theme22.xml"/><Relationship Id="rId2" Type="http://schemas.openxmlformats.org/officeDocument/2006/relationships/slideLayout" Target="../slideLayouts/slideLayout233.xml"/><Relationship Id="rId1" Type="http://schemas.openxmlformats.org/officeDocument/2006/relationships/slideLayout" Target="../slideLayouts/slideLayout232.xml"/><Relationship Id="rId6" Type="http://schemas.openxmlformats.org/officeDocument/2006/relationships/slideLayout" Target="../slideLayouts/slideLayout237.xml"/><Relationship Id="rId11" Type="http://schemas.openxmlformats.org/officeDocument/2006/relationships/slideLayout" Target="../slideLayouts/slideLayout242.xml"/><Relationship Id="rId5" Type="http://schemas.openxmlformats.org/officeDocument/2006/relationships/slideLayout" Target="../slideLayouts/slideLayout236.xml"/><Relationship Id="rId10" Type="http://schemas.openxmlformats.org/officeDocument/2006/relationships/slideLayout" Target="../slideLayouts/slideLayout241.xml"/><Relationship Id="rId4" Type="http://schemas.openxmlformats.org/officeDocument/2006/relationships/slideLayout" Target="../slideLayouts/slideLayout235.xml"/><Relationship Id="rId9" Type="http://schemas.openxmlformats.org/officeDocument/2006/relationships/slideLayout" Target="../slideLayouts/slideLayout240.xml"/></Relationships>
</file>

<file path=ppt/slideMasters/_rels/slideMaster23.xml.rels><?xml version="1.0" encoding="UTF-8" standalone="yes"?>
<Relationships xmlns="http://schemas.openxmlformats.org/package/2006/relationships"><Relationship Id="rId8" Type="http://schemas.openxmlformats.org/officeDocument/2006/relationships/slideLayout" Target="../slideLayouts/slideLayout250.xml"/><Relationship Id="rId3" Type="http://schemas.openxmlformats.org/officeDocument/2006/relationships/slideLayout" Target="../slideLayouts/slideLayout245.xml"/><Relationship Id="rId7" Type="http://schemas.openxmlformats.org/officeDocument/2006/relationships/slideLayout" Target="../slideLayouts/slideLayout249.xml"/><Relationship Id="rId12" Type="http://schemas.openxmlformats.org/officeDocument/2006/relationships/theme" Target="../theme/theme23.xml"/><Relationship Id="rId2" Type="http://schemas.openxmlformats.org/officeDocument/2006/relationships/slideLayout" Target="../slideLayouts/slideLayout244.xml"/><Relationship Id="rId1" Type="http://schemas.openxmlformats.org/officeDocument/2006/relationships/slideLayout" Target="../slideLayouts/slideLayout243.xml"/><Relationship Id="rId6" Type="http://schemas.openxmlformats.org/officeDocument/2006/relationships/slideLayout" Target="../slideLayouts/slideLayout248.xml"/><Relationship Id="rId11" Type="http://schemas.openxmlformats.org/officeDocument/2006/relationships/slideLayout" Target="../slideLayouts/slideLayout253.xml"/><Relationship Id="rId5" Type="http://schemas.openxmlformats.org/officeDocument/2006/relationships/slideLayout" Target="../slideLayouts/slideLayout247.xml"/><Relationship Id="rId10" Type="http://schemas.openxmlformats.org/officeDocument/2006/relationships/slideLayout" Target="../slideLayouts/slideLayout252.xml"/><Relationship Id="rId4" Type="http://schemas.openxmlformats.org/officeDocument/2006/relationships/slideLayout" Target="../slideLayouts/slideLayout246.xml"/><Relationship Id="rId9" Type="http://schemas.openxmlformats.org/officeDocument/2006/relationships/slideLayout" Target="../slideLayouts/slideLayout251.xml"/></Relationships>
</file>

<file path=ppt/slideMasters/_rels/slideMaster24.xml.rels><?xml version="1.0" encoding="UTF-8" standalone="yes"?>
<Relationships xmlns="http://schemas.openxmlformats.org/package/2006/relationships"><Relationship Id="rId8" Type="http://schemas.openxmlformats.org/officeDocument/2006/relationships/slideLayout" Target="../slideLayouts/slideLayout261.xml"/><Relationship Id="rId3" Type="http://schemas.openxmlformats.org/officeDocument/2006/relationships/slideLayout" Target="../slideLayouts/slideLayout256.xml"/><Relationship Id="rId7" Type="http://schemas.openxmlformats.org/officeDocument/2006/relationships/slideLayout" Target="../slideLayouts/slideLayout260.xml"/><Relationship Id="rId12" Type="http://schemas.openxmlformats.org/officeDocument/2006/relationships/theme" Target="../theme/theme24.xml"/><Relationship Id="rId2" Type="http://schemas.openxmlformats.org/officeDocument/2006/relationships/slideLayout" Target="../slideLayouts/slideLayout255.xml"/><Relationship Id="rId1" Type="http://schemas.openxmlformats.org/officeDocument/2006/relationships/slideLayout" Target="../slideLayouts/slideLayout254.xml"/><Relationship Id="rId6" Type="http://schemas.openxmlformats.org/officeDocument/2006/relationships/slideLayout" Target="../slideLayouts/slideLayout259.xml"/><Relationship Id="rId11" Type="http://schemas.openxmlformats.org/officeDocument/2006/relationships/slideLayout" Target="../slideLayouts/slideLayout264.xml"/><Relationship Id="rId5" Type="http://schemas.openxmlformats.org/officeDocument/2006/relationships/slideLayout" Target="../slideLayouts/slideLayout258.xml"/><Relationship Id="rId10" Type="http://schemas.openxmlformats.org/officeDocument/2006/relationships/slideLayout" Target="../slideLayouts/slideLayout263.xml"/><Relationship Id="rId4" Type="http://schemas.openxmlformats.org/officeDocument/2006/relationships/slideLayout" Target="../slideLayouts/slideLayout257.xml"/><Relationship Id="rId9" Type="http://schemas.openxmlformats.org/officeDocument/2006/relationships/slideLayout" Target="../slideLayouts/slideLayout262.xml"/></Relationships>
</file>

<file path=ppt/slideMasters/_rels/slideMaster25.xml.rels><?xml version="1.0" encoding="UTF-8" standalone="yes"?>
<Relationships xmlns="http://schemas.openxmlformats.org/package/2006/relationships"><Relationship Id="rId8" Type="http://schemas.openxmlformats.org/officeDocument/2006/relationships/slideLayout" Target="../slideLayouts/slideLayout272.xml"/><Relationship Id="rId3" Type="http://schemas.openxmlformats.org/officeDocument/2006/relationships/slideLayout" Target="../slideLayouts/slideLayout267.xml"/><Relationship Id="rId7" Type="http://schemas.openxmlformats.org/officeDocument/2006/relationships/slideLayout" Target="../slideLayouts/slideLayout271.xml"/><Relationship Id="rId12" Type="http://schemas.openxmlformats.org/officeDocument/2006/relationships/theme" Target="../theme/theme25.xml"/><Relationship Id="rId2" Type="http://schemas.openxmlformats.org/officeDocument/2006/relationships/slideLayout" Target="../slideLayouts/slideLayout266.xml"/><Relationship Id="rId1" Type="http://schemas.openxmlformats.org/officeDocument/2006/relationships/slideLayout" Target="../slideLayouts/slideLayout265.xml"/><Relationship Id="rId6" Type="http://schemas.openxmlformats.org/officeDocument/2006/relationships/slideLayout" Target="../slideLayouts/slideLayout270.xml"/><Relationship Id="rId11" Type="http://schemas.openxmlformats.org/officeDocument/2006/relationships/slideLayout" Target="../slideLayouts/slideLayout275.xml"/><Relationship Id="rId5" Type="http://schemas.openxmlformats.org/officeDocument/2006/relationships/slideLayout" Target="../slideLayouts/slideLayout269.xml"/><Relationship Id="rId10" Type="http://schemas.openxmlformats.org/officeDocument/2006/relationships/slideLayout" Target="../slideLayouts/slideLayout274.xml"/><Relationship Id="rId4" Type="http://schemas.openxmlformats.org/officeDocument/2006/relationships/slideLayout" Target="../slideLayouts/slideLayout268.xml"/><Relationship Id="rId9" Type="http://schemas.openxmlformats.org/officeDocument/2006/relationships/slideLayout" Target="../slideLayouts/slideLayout273.xml"/></Relationships>
</file>

<file path=ppt/slideMasters/_rels/slideMaster26.xml.rels><?xml version="1.0" encoding="UTF-8" standalone="yes"?>
<Relationships xmlns="http://schemas.openxmlformats.org/package/2006/relationships"><Relationship Id="rId8" Type="http://schemas.openxmlformats.org/officeDocument/2006/relationships/slideLayout" Target="../slideLayouts/slideLayout283.xml"/><Relationship Id="rId3" Type="http://schemas.openxmlformats.org/officeDocument/2006/relationships/slideLayout" Target="../slideLayouts/slideLayout278.xml"/><Relationship Id="rId7" Type="http://schemas.openxmlformats.org/officeDocument/2006/relationships/slideLayout" Target="../slideLayouts/slideLayout282.xml"/><Relationship Id="rId12" Type="http://schemas.openxmlformats.org/officeDocument/2006/relationships/theme" Target="../theme/theme26.xml"/><Relationship Id="rId2" Type="http://schemas.openxmlformats.org/officeDocument/2006/relationships/slideLayout" Target="../slideLayouts/slideLayout277.xml"/><Relationship Id="rId1" Type="http://schemas.openxmlformats.org/officeDocument/2006/relationships/slideLayout" Target="../slideLayouts/slideLayout276.xml"/><Relationship Id="rId6" Type="http://schemas.openxmlformats.org/officeDocument/2006/relationships/slideLayout" Target="../slideLayouts/slideLayout281.xml"/><Relationship Id="rId11" Type="http://schemas.openxmlformats.org/officeDocument/2006/relationships/slideLayout" Target="../slideLayouts/slideLayout286.xml"/><Relationship Id="rId5" Type="http://schemas.openxmlformats.org/officeDocument/2006/relationships/slideLayout" Target="../slideLayouts/slideLayout280.xml"/><Relationship Id="rId10" Type="http://schemas.openxmlformats.org/officeDocument/2006/relationships/slideLayout" Target="../slideLayouts/slideLayout285.xml"/><Relationship Id="rId4" Type="http://schemas.openxmlformats.org/officeDocument/2006/relationships/slideLayout" Target="../slideLayouts/slideLayout279.xml"/><Relationship Id="rId9" Type="http://schemas.openxmlformats.org/officeDocument/2006/relationships/slideLayout" Target="../slideLayouts/slideLayout284.xml"/></Relationships>
</file>

<file path=ppt/slideMasters/_rels/slideMaster27.xml.rels><?xml version="1.0" encoding="UTF-8" standalone="yes"?>
<Relationships xmlns="http://schemas.openxmlformats.org/package/2006/relationships"><Relationship Id="rId8" Type="http://schemas.openxmlformats.org/officeDocument/2006/relationships/slideLayout" Target="../slideLayouts/slideLayout294.xml"/><Relationship Id="rId3" Type="http://schemas.openxmlformats.org/officeDocument/2006/relationships/slideLayout" Target="../slideLayouts/slideLayout289.xml"/><Relationship Id="rId7" Type="http://schemas.openxmlformats.org/officeDocument/2006/relationships/slideLayout" Target="../slideLayouts/slideLayout293.xml"/><Relationship Id="rId12" Type="http://schemas.openxmlformats.org/officeDocument/2006/relationships/theme" Target="../theme/theme27.xml"/><Relationship Id="rId2" Type="http://schemas.openxmlformats.org/officeDocument/2006/relationships/slideLayout" Target="../slideLayouts/slideLayout288.xml"/><Relationship Id="rId1" Type="http://schemas.openxmlformats.org/officeDocument/2006/relationships/slideLayout" Target="../slideLayouts/slideLayout287.xml"/><Relationship Id="rId6" Type="http://schemas.openxmlformats.org/officeDocument/2006/relationships/slideLayout" Target="../slideLayouts/slideLayout292.xml"/><Relationship Id="rId11" Type="http://schemas.openxmlformats.org/officeDocument/2006/relationships/slideLayout" Target="../slideLayouts/slideLayout297.xml"/><Relationship Id="rId5" Type="http://schemas.openxmlformats.org/officeDocument/2006/relationships/slideLayout" Target="../slideLayouts/slideLayout291.xml"/><Relationship Id="rId10" Type="http://schemas.openxmlformats.org/officeDocument/2006/relationships/slideLayout" Target="../slideLayouts/slideLayout296.xml"/><Relationship Id="rId4" Type="http://schemas.openxmlformats.org/officeDocument/2006/relationships/slideLayout" Target="../slideLayouts/slideLayout290.xml"/><Relationship Id="rId9" Type="http://schemas.openxmlformats.org/officeDocument/2006/relationships/slideLayout" Target="../slideLayouts/slideLayout295.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4.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2.xml"/><Relationship Id="rId3" Type="http://schemas.openxmlformats.org/officeDocument/2006/relationships/slideLayout" Target="../slideLayouts/slideLayout47.xml"/><Relationship Id="rId7" Type="http://schemas.openxmlformats.org/officeDocument/2006/relationships/slideLayout" Target="../slideLayouts/slideLayout51.xml"/><Relationship Id="rId12" Type="http://schemas.openxmlformats.org/officeDocument/2006/relationships/theme" Target="../theme/theme5.xml"/><Relationship Id="rId2" Type="http://schemas.openxmlformats.org/officeDocument/2006/relationships/slideLayout" Target="../slideLayouts/slideLayout46.xml"/><Relationship Id="rId1" Type="http://schemas.openxmlformats.org/officeDocument/2006/relationships/slideLayout" Target="../slideLayouts/slideLayout45.xml"/><Relationship Id="rId6" Type="http://schemas.openxmlformats.org/officeDocument/2006/relationships/slideLayout" Target="../slideLayouts/slideLayout50.xml"/><Relationship Id="rId11" Type="http://schemas.openxmlformats.org/officeDocument/2006/relationships/slideLayout" Target="../slideLayouts/slideLayout55.xml"/><Relationship Id="rId5" Type="http://schemas.openxmlformats.org/officeDocument/2006/relationships/slideLayout" Target="../slideLayouts/slideLayout49.xml"/><Relationship Id="rId10" Type="http://schemas.openxmlformats.org/officeDocument/2006/relationships/slideLayout" Target="../slideLayouts/slideLayout54.xml"/><Relationship Id="rId4" Type="http://schemas.openxmlformats.org/officeDocument/2006/relationships/slideLayout" Target="../slideLayouts/slideLayout48.xml"/><Relationship Id="rId9" Type="http://schemas.openxmlformats.org/officeDocument/2006/relationships/slideLayout" Target="../slideLayouts/slideLayout53.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3.xml"/><Relationship Id="rId3" Type="http://schemas.openxmlformats.org/officeDocument/2006/relationships/slideLayout" Target="../slideLayouts/slideLayout58.xml"/><Relationship Id="rId7" Type="http://schemas.openxmlformats.org/officeDocument/2006/relationships/slideLayout" Target="../slideLayouts/slideLayout62.xml"/><Relationship Id="rId12" Type="http://schemas.openxmlformats.org/officeDocument/2006/relationships/theme" Target="../theme/theme6.xml"/><Relationship Id="rId2" Type="http://schemas.openxmlformats.org/officeDocument/2006/relationships/slideLayout" Target="../slideLayouts/slideLayout57.xml"/><Relationship Id="rId1" Type="http://schemas.openxmlformats.org/officeDocument/2006/relationships/slideLayout" Target="../slideLayouts/slideLayout56.xml"/><Relationship Id="rId6" Type="http://schemas.openxmlformats.org/officeDocument/2006/relationships/slideLayout" Target="../slideLayouts/slideLayout61.xml"/><Relationship Id="rId11" Type="http://schemas.openxmlformats.org/officeDocument/2006/relationships/slideLayout" Target="../slideLayouts/slideLayout66.xml"/><Relationship Id="rId5" Type="http://schemas.openxmlformats.org/officeDocument/2006/relationships/slideLayout" Target="../slideLayouts/slideLayout60.xml"/><Relationship Id="rId10" Type="http://schemas.openxmlformats.org/officeDocument/2006/relationships/slideLayout" Target="../slideLayouts/slideLayout65.xml"/><Relationship Id="rId4" Type="http://schemas.openxmlformats.org/officeDocument/2006/relationships/slideLayout" Target="../slideLayouts/slideLayout59.xml"/><Relationship Id="rId9" Type="http://schemas.openxmlformats.org/officeDocument/2006/relationships/slideLayout" Target="../slideLayouts/slideLayout64.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74.xml"/><Relationship Id="rId3" Type="http://schemas.openxmlformats.org/officeDocument/2006/relationships/slideLayout" Target="../slideLayouts/slideLayout69.xml"/><Relationship Id="rId7" Type="http://schemas.openxmlformats.org/officeDocument/2006/relationships/slideLayout" Target="../slideLayouts/slideLayout73.xml"/><Relationship Id="rId12" Type="http://schemas.openxmlformats.org/officeDocument/2006/relationships/theme" Target="../theme/theme7.xml"/><Relationship Id="rId2" Type="http://schemas.openxmlformats.org/officeDocument/2006/relationships/slideLayout" Target="../slideLayouts/slideLayout68.xml"/><Relationship Id="rId1" Type="http://schemas.openxmlformats.org/officeDocument/2006/relationships/slideLayout" Target="../slideLayouts/slideLayout67.xml"/><Relationship Id="rId6" Type="http://schemas.openxmlformats.org/officeDocument/2006/relationships/slideLayout" Target="../slideLayouts/slideLayout72.xml"/><Relationship Id="rId11" Type="http://schemas.openxmlformats.org/officeDocument/2006/relationships/slideLayout" Target="../slideLayouts/slideLayout77.xml"/><Relationship Id="rId5" Type="http://schemas.openxmlformats.org/officeDocument/2006/relationships/slideLayout" Target="../slideLayouts/slideLayout71.xml"/><Relationship Id="rId10" Type="http://schemas.openxmlformats.org/officeDocument/2006/relationships/slideLayout" Target="../slideLayouts/slideLayout76.xml"/><Relationship Id="rId4" Type="http://schemas.openxmlformats.org/officeDocument/2006/relationships/slideLayout" Target="../slideLayouts/slideLayout70.xml"/><Relationship Id="rId9" Type="http://schemas.openxmlformats.org/officeDocument/2006/relationships/slideLayout" Target="../slideLayouts/slideLayout75.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85.xml"/><Relationship Id="rId3" Type="http://schemas.openxmlformats.org/officeDocument/2006/relationships/slideLayout" Target="../slideLayouts/slideLayout80.xml"/><Relationship Id="rId7" Type="http://schemas.openxmlformats.org/officeDocument/2006/relationships/slideLayout" Target="../slideLayouts/slideLayout84.xml"/><Relationship Id="rId12" Type="http://schemas.openxmlformats.org/officeDocument/2006/relationships/theme" Target="../theme/theme8.xml"/><Relationship Id="rId2" Type="http://schemas.openxmlformats.org/officeDocument/2006/relationships/slideLayout" Target="../slideLayouts/slideLayout79.xml"/><Relationship Id="rId1" Type="http://schemas.openxmlformats.org/officeDocument/2006/relationships/slideLayout" Target="../slideLayouts/slideLayout78.xml"/><Relationship Id="rId6" Type="http://schemas.openxmlformats.org/officeDocument/2006/relationships/slideLayout" Target="../slideLayouts/slideLayout83.xml"/><Relationship Id="rId11" Type="http://schemas.openxmlformats.org/officeDocument/2006/relationships/slideLayout" Target="../slideLayouts/slideLayout88.xml"/><Relationship Id="rId5" Type="http://schemas.openxmlformats.org/officeDocument/2006/relationships/slideLayout" Target="../slideLayouts/slideLayout82.xml"/><Relationship Id="rId10" Type="http://schemas.openxmlformats.org/officeDocument/2006/relationships/slideLayout" Target="../slideLayouts/slideLayout87.xml"/><Relationship Id="rId4" Type="http://schemas.openxmlformats.org/officeDocument/2006/relationships/slideLayout" Target="../slideLayouts/slideLayout81.xml"/><Relationship Id="rId9" Type="http://schemas.openxmlformats.org/officeDocument/2006/relationships/slideLayout" Target="../slideLayouts/slideLayout86.xml"/></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96.xml"/><Relationship Id="rId3" Type="http://schemas.openxmlformats.org/officeDocument/2006/relationships/slideLayout" Target="../slideLayouts/slideLayout91.xml"/><Relationship Id="rId7" Type="http://schemas.openxmlformats.org/officeDocument/2006/relationships/slideLayout" Target="../slideLayouts/slideLayout95.xml"/><Relationship Id="rId12" Type="http://schemas.openxmlformats.org/officeDocument/2006/relationships/theme" Target="../theme/theme9.xml"/><Relationship Id="rId2" Type="http://schemas.openxmlformats.org/officeDocument/2006/relationships/slideLayout" Target="../slideLayouts/slideLayout90.xml"/><Relationship Id="rId1" Type="http://schemas.openxmlformats.org/officeDocument/2006/relationships/slideLayout" Target="../slideLayouts/slideLayout89.xml"/><Relationship Id="rId6" Type="http://schemas.openxmlformats.org/officeDocument/2006/relationships/slideLayout" Target="../slideLayouts/slideLayout94.xml"/><Relationship Id="rId11" Type="http://schemas.openxmlformats.org/officeDocument/2006/relationships/slideLayout" Target="../slideLayouts/slideLayout99.xml"/><Relationship Id="rId5" Type="http://schemas.openxmlformats.org/officeDocument/2006/relationships/slideLayout" Target="../slideLayouts/slideLayout93.xml"/><Relationship Id="rId10" Type="http://schemas.openxmlformats.org/officeDocument/2006/relationships/slideLayout" Target="../slideLayouts/slideLayout98.xml"/><Relationship Id="rId4" Type="http://schemas.openxmlformats.org/officeDocument/2006/relationships/slideLayout" Target="../slideLayouts/slideLayout92.xml"/><Relationship Id="rId9" Type="http://schemas.openxmlformats.org/officeDocument/2006/relationships/slideLayout" Target="../slideLayouts/slideLayout9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sp>
        <p:nvSpPr>
          <p:cNvPr id="7" name="Rectangle 6"/>
          <p:cNvSpPr/>
          <p:nvPr/>
        </p:nvSpPr>
        <p:spPr>
          <a:xfrm>
            <a:off x="0" y="0"/>
            <a:ext cx="9144000" cy="6858000"/>
          </a:xfrm>
          <a:prstGeom prst="rect">
            <a:avLst/>
          </a:prstGeom>
          <a:gradFill flip="none" rotWithShape="1">
            <a:gsLst>
              <a:gs pos="83000">
                <a:schemeClr val="bg1">
                  <a:alpha val="11000"/>
                </a:schemeClr>
              </a:gs>
              <a:gs pos="100000">
                <a:schemeClr val="bg2">
                  <a:lumMod val="75000"/>
                  <a:alpha val="23000"/>
                </a:schemeClr>
              </a:gs>
            </a:gsLst>
            <a:path path="rect">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Placeholder 1"/>
          <p:cNvSpPr>
            <a:spLocks noGrp="1"/>
          </p:cNvSpPr>
          <p:nvPr>
            <p:ph type="title"/>
          </p:nvPr>
        </p:nvSpPr>
        <p:spPr>
          <a:xfrm>
            <a:off x="688490" y="570156"/>
            <a:ext cx="7756263" cy="1054250"/>
          </a:xfrm>
          <a:prstGeom prst="rect">
            <a:avLst/>
          </a:prstGeom>
        </p:spPr>
        <p:txBody>
          <a:bodyPr vert="horz" lIns="91440" tIns="45720" rIns="91440" bIns="45720" rtlCol="0" anchor="ctr">
            <a:noAutofit/>
          </a:bodyPr>
          <a:lstStyle/>
          <a:p>
            <a:r>
              <a:rPr lang="en-US" smtClean="0"/>
              <a:t>Click to edit Master title style</a:t>
            </a:r>
            <a:endParaRPr lang="en-US" dirty="0"/>
          </a:p>
        </p:txBody>
      </p:sp>
      <p:sp>
        <p:nvSpPr>
          <p:cNvPr id="3" name="Text Placeholder 2"/>
          <p:cNvSpPr>
            <a:spLocks noGrp="1"/>
          </p:cNvSpPr>
          <p:nvPr>
            <p:ph type="body" idx="1"/>
          </p:nvPr>
        </p:nvSpPr>
        <p:spPr>
          <a:xfrm>
            <a:off x="699247" y="2248347"/>
            <a:ext cx="7745505" cy="3877815"/>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360378" y="6161442"/>
            <a:ext cx="2133600" cy="365125"/>
          </a:xfrm>
          <a:prstGeom prst="rect">
            <a:avLst/>
          </a:prstGeom>
        </p:spPr>
        <p:txBody>
          <a:bodyPr vert="horz" lIns="91440" tIns="45720" rIns="91440" bIns="45720" rtlCol="0" anchor="ctr"/>
          <a:lstStyle>
            <a:lvl1pPr algn="l">
              <a:defRPr sz="1200">
                <a:solidFill>
                  <a:schemeClr val="tx2"/>
                </a:solidFill>
              </a:defRPr>
            </a:lvl1pPr>
          </a:lstStyle>
          <a:p>
            <a:fld id="{031BB2EF-9611-4999-B40E-9B84A259359B}" type="datetimeFigureOut">
              <a:rPr lang="fa-IR" smtClean="0">
                <a:solidFill>
                  <a:prstClr val="black"/>
                </a:solidFill>
              </a:rPr>
              <a:pPr/>
              <a:t>23/09/1442</a:t>
            </a:fld>
            <a:endParaRPr lang="fa-IR">
              <a:solidFill>
                <a:prstClr val="black"/>
              </a:solidFill>
            </a:endParaRPr>
          </a:p>
        </p:txBody>
      </p:sp>
      <p:sp>
        <p:nvSpPr>
          <p:cNvPr id="5" name="Footer Placeholder 4"/>
          <p:cNvSpPr>
            <a:spLocks noGrp="1"/>
          </p:cNvSpPr>
          <p:nvPr>
            <p:ph type="ftr" sz="quarter" idx="3"/>
          </p:nvPr>
        </p:nvSpPr>
        <p:spPr>
          <a:xfrm>
            <a:off x="3124200" y="6161442"/>
            <a:ext cx="2895600" cy="365125"/>
          </a:xfrm>
          <a:prstGeom prst="rect">
            <a:avLst/>
          </a:prstGeom>
        </p:spPr>
        <p:txBody>
          <a:bodyPr vert="horz" lIns="91440" tIns="45720" rIns="91440" bIns="45720" rtlCol="0" anchor="ctr"/>
          <a:lstStyle>
            <a:lvl1pPr algn="ctr">
              <a:defRPr sz="1200">
                <a:solidFill>
                  <a:schemeClr val="tx2"/>
                </a:solidFill>
              </a:defRPr>
            </a:lvl1pPr>
          </a:lstStyle>
          <a:p>
            <a:endParaRPr lang="fa-IR">
              <a:solidFill>
                <a:prstClr val="black"/>
              </a:solidFill>
            </a:endParaRPr>
          </a:p>
        </p:txBody>
      </p:sp>
      <p:sp>
        <p:nvSpPr>
          <p:cNvPr id="6" name="Slide Number Placeholder 5"/>
          <p:cNvSpPr>
            <a:spLocks noGrp="1"/>
          </p:cNvSpPr>
          <p:nvPr>
            <p:ph type="sldNum" sz="quarter" idx="4"/>
          </p:nvPr>
        </p:nvSpPr>
        <p:spPr>
          <a:xfrm>
            <a:off x="6639264" y="6161442"/>
            <a:ext cx="2133600" cy="365125"/>
          </a:xfrm>
          <a:prstGeom prst="rect">
            <a:avLst/>
          </a:prstGeom>
        </p:spPr>
        <p:txBody>
          <a:bodyPr vert="horz" lIns="91440" tIns="45720" rIns="91440" bIns="45720" rtlCol="0" anchor="ctr"/>
          <a:lstStyle>
            <a:lvl1pPr algn="r">
              <a:defRPr sz="1200">
                <a:solidFill>
                  <a:schemeClr val="tx2"/>
                </a:solidFill>
              </a:defRPr>
            </a:lvl1pPr>
          </a:lstStyle>
          <a:p>
            <a:fld id="{A84D4688-2BF7-4762-A673-F3F24DEE2C63}" type="slidenum">
              <a:rPr lang="fa-IR" smtClean="0">
                <a:solidFill>
                  <a:prstClr val="black"/>
                </a:solidFill>
              </a:rPr>
              <a:pPr/>
              <a:t>‹#›</a:t>
            </a:fld>
            <a:endParaRPr lang="fa-IR">
              <a:solidFill>
                <a:prstClr val="black"/>
              </a:solidFill>
            </a:endParaRPr>
          </a:p>
        </p:txBody>
      </p:sp>
    </p:spTree>
    <p:extLst>
      <p:ext uri="{BB962C8B-B14F-4D97-AF65-F5344CB8AC3E}">
        <p14:creationId xmlns:p14="http://schemas.microsoft.com/office/powerpoint/2010/main" val="625649739"/>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defTabSz="914400" rtl="1" eaLnBrk="1" latinLnBrk="0" hangingPunct="1">
        <a:spcBef>
          <a:spcPct val="0"/>
        </a:spcBef>
        <a:buNone/>
        <a:defRPr sz="5400" kern="1200">
          <a:solidFill>
            <a:schemeClr val="tx2"/>
          </a:solidFill>
          <a:latin typeface="+mj-lt"/>
          <a:ea typeface="+mj-ea"/>
          <a:cs typeface="+mj-cs"/>
        </a:defRPr>
      </a:lvl1pPr>
      <a:lvl2pPr rtl="1" eaLnBrk="1" hangingPunct="1">
        <a:defRPr>
          <a:solidFill>
            <a:schemeClr val="tx2"/>
          </a:solidFill>
        </a:defRPr>
      </a:lvl2pPr>
      <a:lvl3pPr rtl="1" eaLnBrk="1" hangingPunct="1">
        <a:defRPr>
          <a:solidFill>
            <a:schemeClr val="tx2"/>
          </a:solidFill>
        </a:defRPr>
      </a:lvl3pPr>
      <a:lvl4pPr rtl="1" eaLnBrk="1" hangingPunct="1">
        <a:defRPr>
          <a:solidFill>
            <a:schemeClr val="tx2"/>
          </a:solidFill>
        </a:defRPr>
      </a:lvl4pPr>
      <a:lvl5pPr rtl="1" eaLnBrk="1" hangingPunct="1">
        <a:defRPr>
          <a:solidFill>
            <a:schemeClr val="tx2"/>
          </a:solidFill>
        </a:defRPr>
      </a:lvl5pPr>
      <a:lvl6pPr rtl="1" eaLnBrk="1" hangingPunct="1">
        <a:defRPr>
          <a:solidFill>
            <a:schemeClr val="tx2"/>
          </a:solidFill>
        </a:defRPr>
      </a:lvl6pPr>
      <a:lvl7pPr rtl="1" eaLnBrk="1" hangingPunct="1">
        <a:defRPr>
          <a:solidFill>
            <a:schemeClr val="tx2"/>
          </a:solidFill>
        </a:defRPr>
      </a:lvl7pPr>
      <a:lvl8pPr rtl="1" eaLnBrk="1" hangingPunct="1">
        <a:defRPr>
          <a:solidFill>
            <a:schemeClr val="tx2"/>
          </a:solidFill>
        </a:defRPr>
      </a:lvl8pPr>
      <a:lvl9pPr rtl="1" eaLnBrk="1" hangingPunct="1">
        <a:defRPr>
          <a:solidFill>
            <a:schemeClr val="tx2"/>
          </a:solidFill>
        </a:defRPr>
      </a:lvl9pPr>
    </p:titleStyle>
    <p:bodyStyle>
      <a:lvl1pPr marL="365760" indent="-365760" algn="r" defTabSz="914400" rtl="1" eaLnBrk="1" latinLnBrk="0" hangingPunct="1">
        <a:spcBef>
          <a:spcPct val="20000"/>
        </a:spcBef>
        <a:buClr>
          <a:schemeClr val="accent1"/>
        </a:buClr>
        <a:buFont typeface="Wingdings" pitchFamily="2" charset="2"/>
        <a:buChar char=""/>
        <a:defRPr sz="2400" kern="1200">
          <a:solidFill>
            <a:schemeClr val="tx1">
              <a:lumMod val="85000"/>
              <a:lumOff val="15000"/>
            </a:schemeClr>
          </a:solidFill>
          <a:latin typeface="+mn-lt"/>
          <a:ea typeface="+mn-ea"/>
          <a:cs typeface="+mn-cs"/>
        </a:defRPr>
      </a:lvl1pPr>
      <a:lvl2pPr marL="777240" indent="-365760" algn="r" defTabSz="914400" rtl="1" eaLnBrk="1" latinLnBrk="0" hangingPunct="1">
        <a:spcBef>
          <a:spcPct val="20000"/>
        </a:spcBef>
        <a:buClr>
          <a:schemeClr val="accent1"/>
        </a:buClr>
        <a:buFont typeface="Wingdings" pitchFamily="2" charset="2"/>
        <a:buChar char=""/>
        <a:defRPr sz="2200" kern="1200">
          <a:solidFill>
            <a:schemeClr val="tx1">
              <a:lumMod val="85000"/>
              <a:lumOff val="15000"/>
            </a:schemeClr>
          </a:solidFill>
          <a:latin typeface="+mn-lt"/>
          <a:ea typeface="+mn-ea"/>
          <a:cs typeface="+mn-cs"/>
        </a:defRPr>
      </a:lvl2pPr>
      <a:lvl3pPr marL="1143000" indent="-365760" algn="r" defTabSz="914400" rtl="1" eaLnBrk="1" latinLnBrk="0" hangingPunct="1">
        <a:spcBef>
          <a:spcPct val="20000"/>
        </a:spcBef>
        <a:buClr>
          <a:schemeClr val="accent1"/>
        </a:buClr>
        <a:buFont typeface="Wingdings" pitchFamily="2" charset="2"/>
        <a:buChar char=""/>
        <a:defRPr sz="2000" kern="1200">
          <a:solidFill>
            <a:schemeClr val="tx1">
              <a:lumMod val="85000"/>
              <a:lumOff val="15000"/>
            </a:schemeClr>
          </a:solidFill>
          <a:latin typeface="+mn-lt"/>
          <a:ea typeface="+mn-ea"/>
          <a:cs typeface="+mn-cs"/>
        </a:defRPr>
      </a:lvl3pPr>
      <a:lvl4pPr marL="1508760" indent="-320040" algn="r" defTabSz="914400" rtl="1" eaLnBrk="1" latinLnBrk="0" hangingPunct="1">
        <a:spcBef>
          <a:spcPct val="20000"/>
        </a:spcBef>
        <a:buClr>
          <a:schemeClr val="accent1"/>
        </a:buClr>
        <a:buFont typeface="Wingdings" pitchFamily="2" charset="2"/>
        <a:buChar char=""/>
        <a:defRPr sz="1800" kern="1200">
          <a:solidFill>
            <a:schemeClr val="tx1">
              <a:lumMod val="85000"/>
              <a:lumOff val="15000"/>
            </a:schemeClr>
          </a:solidFill>
          <a:latin typeface="+mn-lt"/>
          <a:ea typeface="+mn-ea"/>
          <a:cs typeface="+mn-cs"/>
        </a:defRPr>
      </a:lvl4pPr>
      <a:lvl5pPr marL="1828800" indent="-320040" algn="r" defTabSz="914400" rtl="1" eaLnBrk="1" latinLnBrk="0" hangingPunct="1">
        <a:spcBef>
          <a:spcPct val="20000"/>
        </a:spcBef>
        <a:buClr>
          <a:schemeClr val="accent1"/>
        </a:buClr>
        <a:buFont typeface="Wingdings" pitchFamily="2" charset="2"/>
        <a:buChar char=""/>
        <a:defRPr sz="1600" kern="1200">
          <a:solidFill>
            <a:schemeClr val="tx1">
              <a:lumMod val="85000"/>
              <a:lumOff val="15000"/>
            </a:schemeClr>
          </a:solidFill>
          <a:latin typeface="+mn-lt"/>
          <a:ea typeface="+mn-ea"/>
          <a:cs typeface="+mn-cs"/>
        </a:defRPr>
      </a:lvl5pPr>
      <a:lvl6pPr marL="2148840" indent="-274320" algn="r" defTabSz="914400" rtl="1" eaLnBrk="1" latinLnBrk="0" hangingPunct="1">
        <a:spcBef>
          <a:spcPts val="400"/>
        </a:spcBef>
        <a:buClr>
          <a:schemeClr val="accent1"/>
        </a:buClr>
        <a:buFont typeface="Wingdings" pitchFamily="2" charset="2"/>
        <a:buChar char=""/>
        <a:defRPr sz="1400" kern="1200">
          <a:solidFill>
            <a:schemeClr val="tx1"/>
          </a:solidFill>
          <a:latin typeface="+mn-lt"/>
          <a:ea typeface="+mn-ea"/>
          <a:cs typeface="+mn-cs"/>
        </a:defRPr>
      </a:lvl6pPr>
      <a:lvl7pPr marL="2468880" indent="-274320" algn="r" defTabSz="914400" rtl="1" eaLnBrk="1" latinLnBrk="0" hangingPunct="1">
        <a:spcBef>
          <a:spcPts val="400"/>
        </a:spcBef>
        <a:buClr>
          <a:schemeClr val="accent1"/>
        </a:buClr>
        <a:buFont typeface="Wingdings" pitchFamily="2" charset="2"/>
        <a:buChar char=""/>
        <a:defRPr sz="1400" kern="1200">
          <a:solidFill>
            <a:schemeClr val="tx1"/>
          </a:solidFill>
          <a:latin typeface="+mn-lt"/>
          <a:ea typeface="+mn-ea"/>
          <a:cs typeface="+mn-cs"/>
        </a:defRPr>
      </a:lvl7pPr>
      <a:lvl8pPr marL="2788920" indent="-274320" algn="r" defTabSz="914400" rtl="1" eaLnBrk="1" latinLnBrk="0" hangingPunct="1">
        <a:spcBef>
          <a:spcPts val="400"/>
        </a:spcBef>
        <a:buClr>
          <a:schemeClr val="accent1"/>
        </a:buClr>
        <a:buFont typeface="Wingdings" pitchFamily="2" charset="2"/>
        <a:buChar char=""/>
        <a:defRPr sz="1400" kern="1200">
          <a:solidFill>
            <a:schemeClr val="tx1"/>
          </a:solidFill>
          <a:latin typeface="+mn-lt"/>
          <a:ea typeface="+mn-ea"/>
          <a:cs typeface="+mn-cs"/>
        </a:defRPr>
      </a:lvl8pPr>
      <a:lvl9pPr marL="3108960" indent="-274320" algn="r" defTabSz="914400" rtl="1" eaLnBrk="1" latinLnBrk="0" hangingPunct="1">
        <a:spcBef>
          <a:spcPts val="400"/>
        </a:spcBef>
        <a:buClr>
          <a:schemeClr val="accent1"/>
        </a:buClr>
        <a:buFont typeface="Wingdings" pitchFamily="2" charset="2"/>
        <a:buChar char=""/>
        <a:defRPr sz="1400" kern="1200">
          <a:solidFill>
            <a:schemeClr val="tx1"/>
          </a:solidFill>
          <a:latin typeface="+mn-lt"/>
          <a:ea typeface="+mn-ea"/>
          <a:cs typeface="+mn-cs"/>
        </a:defRPr>
      </a:lvl9pPr>
    </p:bodyStyle>
    <p:otherStyle>
      <a:defPPr>
        <a:defRPr lang="en-US"/>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sp>
        <p:nvSpPr>
          <p:cNvPr id="7" name="Rectangle 6"/>
          <p:cNvSpPr/>
          <p:nvPr/>
        </p:nvSpPr>
        <p:spPr>
          <a:xfrm>
            <a:off x="0" y="0"/>
            <a:ext cx="9144000" cy="6858000"/>
          </a:xfrm>
          <a:prstGeom prst="rect">
            <a:avLst/>
          </a:prstGeom>
          <a:gradFill flip="none" rotWithShape="1">
            <a:gsLst>
              <a:gs pos="83000">
                <a:schemeClr val="bg1">
                  <a:alpha val="11000"/>
                </a:schemeClr>
              </a:gs>
              <a:gs pos="100000">
                <a:schemeClr val="bg2">
                  <a:lumMod val="75000"/>
                  <a:alpha val="23000"/>
                </a:schemeClr>
              </a:gs>
            </a:gsLst>
            <a:path path="rect">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Placeholder 1"/>
          <p:cNvSpPr>
            <a:spLocks noGrp="1"/>
          </p:cNvSpPr>
          <p:nvPr>
            <p:ph type="title"/>
          </p:nvPr>
        </p:nvSpPr>
        <p:spPr>
          <a:xfrm>
            <a:off x="688490" y="570156"/>
            <a:ext cx="7756263" cy="1054250"/>
          </a:xfrm>
          <a:prstGeom prst="rect">
            <a:avLst/>
          </a:prstGeom>
        </p:spPr>
        <p:txBody>
          <a:bodyPr vert="horz" lIns="91440" tIns="45720" rIns="91440" bIns="45720" rtlCol="0" anchor="ctr">
            <a:noAutofit/>
          </a:bodyPr>
          <a:lstStyle/>
          <a:p>
            <a:r>
              <a:rPr lang="en-US" smtClean="0"/>
              <a:t>Click to edit Master title style</a:t>
            </a:r>
            <a:endParaRPr lang="en-US" dirty="0"/>
          </a:p>
        </p:txBody>
      </p:sp>
      <p:sp>
        <p:nvSpPr>
          <p:cNvPr id="3" name="Text Placeholder 2"/>
          <p:cNvSpPr>
            <a:spLocks noGrp="1"/>
          </p:cNvSpPr>
          <p:nvPr>
            <p:ph type="body" idx="1"/>
          </p:nvPr>
        </p:nvSpPr>
        <p:spPr>
          <a:xfrm>
            <a:off x="699247" y="2248347"/>
            <a:ext cx="7745505" cy="3877815"/>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360378" y="6161442"/>
            <a:ext cx="2133600" cy="365125"/>
          </a:xfrm>
          <a:prstGeom prst="rect">
            <a:avLst/>
          </a:prstGeom>
        </p:spPr>
        <p:txBody>
          <a:bodyPr vert="horz" lIns="91440" tIns="45720" rIns="91440" bIns="45720" rtlCol="0" anchor="ctr"/>
          <a:lstStyle>
            <a:lvl1pPr algn="l">
              <a:defRPr sz="1200">
                <a:solidFill>
                  <a:schemeClr val="tx2"/>
                </a:solidFill>
              </a:defRPr>
            </a:lvl1pPr>
          </a:lstStyle>
          <a:p>
            <a:fld id="{031BB2EF-9611-4999-B40E-9B84A259359B}" type="datetimeFigureOut">
              <a:rPr lang="fa-IR" smtClean="0">
                <a:solidFill>
                  <a:prstClr val="black"/>
                </a:solidFill>
              </a:rPr>
              <a:pPr/>
              <a:t>23/09/1442</a:t>
            </a:fld>
            <a:endParaRPr lang="fa-IR">
              <a:solidFill>
                <a:prstClr val="black"/>
              </a:solidFill>
            </a:endParaRPr>
          </a:p>
        </p:txBody>
      </p:sp>
      <p:sp>
        <p:nvSpPr>
          <p:cNvPr id="5" name="Footer Placeholder 4"/>
          <p:cNvSpPr>
            <a:spLocks noGrp="1"/>
          </p:cNvSpPr>
          <p:nvPr>
            <p:ph type="ftr" sz="quarter" idx="3"/>
          </p:nvPr>
        </p:nvSpPr>
        <p:spPr>
          <a:xfrm>
            <a:off x="3124200" y="6161442"/>
            <a:ext cx="2895600" cy="365125"/>
          </a:xfrm>
          <a:prstGeom prst="rect">
            <a:avLst/>
          </a:prstGeom>
        </p:spPr>
        <p:txBody>
          <a:bodyPr vert="horz" lIns="91440" tIns="45720" rIns="91440" bIns="45720" rtlCol="0" anchor="ctr"/>
          <a:lstStyle>
            <a:lvl1pPr algn="ctr">
              <a:defRPr sz="1200">
                <a:solidFill>
                  <a:schemeClr val="tx2"/>
                </a:solidFill>
              </a:defRPr>
            </a:lvl1pPr>
          </a:lstStyle>
          <a:p>
            <a:endParaRPr lang="fa-IR">
              <a:solidFill>
                <a:prstClr val="black"/>
              </a:solidFill>
            </a:endParaRPr>
          </a:p>
        </p:txBody>
      </p:sp>
      <p:sp>
        <p:nvSpPr>
          <p:cNvPr id="6" name="Slide Number Placeholder 5"/>
          <p:cNvSpPr>
            <a:spLocks noGrp="1"/>
          </p:cNvSpPr>
          <p:nvPr>
            <p:ph type="sldNum" sz="quarter" idx="4"/>
          </p:nvPr>
        </p:nvSpPr>
        <p:spPr>
          <a:xfrm>
            <a:off x="6639264" y="6161442"/>
            <a:ext cx="2133600" cy="365125"/>
          </a:xfrm>
          <a:prstGeom prst="rect">
            <a:avLst/>
          </a:prstGeom>
        </p:spPr>
        <p:txBody>
          <a:bodyPr vert="horz" lIns="91440" tIns="45720" rIns="91440" bIns="45720" rtlCol="0" anchor="ctr"/>
          <a:lstStyle>
            <a:lvl1pPr algn="r">
              <a:defRPr sz="1200">
                <a:solidFill>
                  <a:schemeClr val="tx2"/>
                </a:solidFill>
              </a:defRPr>
            </a:lvl1pPr>
          </a:lstStyle>
          <a:p>
            <a:fld id="{A84D4688-2BF7-4762-A673-F3F24DEE2C63}" type="slidenum">
              <a:rPr lang="fa-IR" smtClean="0">
                <a:solidFill>
                  <a:prstClr val="black"/>
                </a:solidFill>
              </a:rPr>
              <a:pPr/>
              <a:t>‹#›</a:t>
            </a:fld>
            <a:endParaRPr lang="fa-IR">
              <a:solidFill>
                <a:prstClr val="black"/>
              </a:solidFill>
            </a:endParaRPr>
          </a:p>
        </p:txBody>
      </p:sp>
    </p:spTree>
    <p:extLst>
      <p:ext uri="{BB962C8B-B14F-4D97-AF65-F5344CB8AC3E}">
        <p14:creationId xmlns:p14="http://schemas.microsoft.com/office/powerpoint/2010/main" val="869836445"/>
      </p:ext>
    </p:extLst>
  </p:cSld>
  <p:clrMap bg1="lt1" tx1="dk1" bg2="lt2" tx2="dk2" accent1="accent1" accent2="accent2" accent3="accent3" accent4="accent4" accent5="accent5" accent6="accent6" hlink="hlink" folHlink="folHlink"/>
  <p:sldLayoutIdLst>
    <p:sldLayoutId id="2147483805" r:id="rId1"/>
    <p:sldLayoutId id="2147483806" r:id="rId2"/>
    <p:sldLayoutId id="2147483807" r:id="rId3"/>
    <p:sldLayoutId id="2147483808" r:id="rId4"/>
    <p:sldLayoutId id="2147483809" r:id="rId5"/>
    <p:sldLayoutId id="2147483810" r:id="rId6"/>
    <p:sldLayoutId id="2147483811" r:id="rId7"/>
    <p:sldLayoutId id="2147483812" r:id="rId8"/>
    <p:sldLayoutId id="2147483813" r:id="rId9"/>
    <p:sldLayoutId id="2147483814" r:id="rId10"/>
    <p:sldLayoutId id="2147483815" r:id="rId11"/>
  </p:sldLayoutIdLst>
  <p:txStyles>
    <p:titleStyle>
      <a:lvl1pPr algn="ctr" defTabSz="914400" rtl="1" eaLnBrk="1" latinLnBrk="0" hangingPunct="1">
        <a:spcBef>
          <a:spcPct val="0"/>
        </a:spcBef>
        <a:buNone/>
        <a:defRPr sz="5400" kern="1200">
          <a:solidFill>
            <a:schemeClr val="tx2"/>
          </a:solidFill>
          <a:latin typeface="+mj-lt"/>
          <a:ea typeface="+mj-ea"/>
          <a:cs typeface="+mj-cs"/>
        </a:defRPr>
      </a:lvl1pPr>
      <a:lvl2pPr rtl="1" eaLnBrk="1" hangingPunct="1">
        <a:defRPr>
          <a:solidFill>
            <a:schemeClr val="tx2"/>
          </a:solidFill>
        </a:defRPr>
      </a:lvl2pPr>
      <a:lvl3pPr rtl="1" eaLnBrk="1" hangingPunct="1">
        <a:defRPr>
          <a:solidFill>
            <a:schemeClr val="tx2"/>
          </a:solidFill>
        </a:defRPr>
      </a:lvl3pPr>
      <a:lvl4pPr rtl="1" eaLnBrk="1" hangingPunct="1">
        <a:defRPr>
          <a:solidFill>
            <a:schemeClr val="tx2"/>
          </a:solidFill>
        </a:defRPr>
      </a:lvl4pPr>
      <a:lvl5pPr rtl="1" eaLnBrk="1" hangingPunct="1">
        <a:defRPr>
          <a:solidFill>
            <a:schemeClr val="tx2"/>
          </a:solidFill>
        </a:defRPr>
      </a:lvl5pPr>
      <a:lvl6pPr rtl="1" eaLnBrk="1" hangingPunct="1">
        <a:defRPr>
          <a:solidFill>
            <a:schemeClr val="tx2"/>
          </a:solidFill>
        </a:defRPr>
      </a:lvl6pPr>
      <a:lvl7pPr rtl="1" eaLnBrk="1" hangingPunct="1">
        <a:defRPr>
          <a:solidFill>
            <a:schemeClr val="tx2"/>
          </a:solidFill>
        </a:defRPr>
      </a:lvl7pPr>
      <a:lvl8pPr rtl="1" eaLnBrk="1" hangingPunct="1">
        <a:defRPr>
          <a:solidFill>
            <a:schemeClr val="tx2"/>
          </a:solidFill>
        </a:defRPr>
      </a:lvl8pPr>
      <a:lvl9pPr rtl="1" eaLnBrk="1" hangingPunct="1">
        <a:defRPr>
          <a:solidFill>
            <a:schemeClr val="tx2"/>
          </a:solidFill>
        </a:defRPr>
      </a:lvl9pPr>
    </p:titleStyle>
    <p:bodyStyle>
      <a:lvl1pPr marL="365760" indent="-365760" algn="r" defTabSz="914400" rtl="1" eaLnBrk="1" latinLnBrk="0" hangingPunct="1">
        <a:spcBef>
          <a:spcPct val="20000"/>
        </a:spcBef>
        <a:buClr>
          <a:schemeClr val="accent1"/>
        </a:buClr>
        <a:buFont typeface="Wingdings" pitchFamily="2" charset="2"/>
        <a:buChar char=""/>
        <a:defRPr sz="2400" kern="1200">
          <a:solidFill>
            <a:schemeClr val="tx1">
              <a:lumMod val="85000"/>
              <a:lumOff val="15000"/>
            </a:schemeClr>
          </a:solidFill>
          <a:latin typeface="+mn-lt"/>
          <a:ea typeface="+mn-ea"/>
          <a:cs typeface="+mn-cs"/>
        </a:defRPr>
      </a:lvl1pPr>
      <a:lvl2pPr marL="777240" indent="-365760" algn="r" defTabSz="914400" rtl="1" eaLnBrk="1" latinLnBrk="0" hangingPunct="1">
        <a:spcBef>
          <a:spcPct val="20000"/>
        </a:spcBef>
        <a:buClr>
          <a:schemeClr val="accent1"/>
        </a:buClr>
        <a:buFont typeface="Wingdings" pitchFamily="2" charset="2"/>
        <a:buChar char=""/>
        <a:defRPr sz="2200" kern="1200">
          <a:solidFill>
            <a:schemeClr val="tx1">
              <a:lumMod val="85000"/>
              <a:lumOff val="15000"/>
            </a:schemeClr>
          </a:solidFill>
          <a:latin typeface="+mn-lt"/>
          <a:ea typeface="+mn-ea"/>
          <a:cs typeface="+mn-cs"/>
        </a:defRPr>
      </a:lvl2pPr>
      <a:lvl3pPr marL="1143000" indent="-365760" algn="r" defTabSz="914400" rtl="1" eaLnBrk="1" latinLnBrk="0" hangingPunct="1">
        <a:spcBef>
          <a:spcPct val="20000"/>
        </a:spcBef>
        <a:buClr>
          <a:schemeClr val="accent1"/>
        </a:buClr>
        <a:buFont typeface="Wingdings" pitchFamily="2" charset="2"/>
        <a:buChar char=""/>
        <a:defRPr sz="2000" kern="1200">
          <a:solidFill>
            <a:schemeClr val="tx1">
              <a:lumMod val="85000"/>
              <a:lumOff val="15000"/>
            </a:schemeClr>
          </a:solidFill>
          <a:latin typeface="+mn-lt"/>
          <a:ea typeface="+mn-ea"/>
          <a:cs typeface="+mn-cs"/>
        </a:defRPr>
      </a:lvl3pPr>
      <a:lvl4pPr marL="1508760" indent="-320040" algn="r" defTabSz="914400" rtl="1" eaLnBrk="1" latinLnBrk="0" hangingPunct="1">
        <a:spcBef>
          <a:spcPct val="20000"/>
        </a:spcBef>
        <a:buClr>
          <a:schemeClr val="accent1"/>
        </a:buClr>
        <a:buFont typeface="Wingdings" pitchFamily="2" charset="2"/>
        <a:buChar char=""/>
        <a:defRPr sz="1800" kern="1200">
          <a:solidFill>
            <a:schemeClr val="tx1">
              <a:lumMod val="85000"/>
              <a:lumOff val="15000"/>
            </a:schemeClr>
          </a:solidFill>
          <a:latin typeface="+mn-lt"/>
          <a:ea typeface="+mn-ea"/>
          <a:cs typeface="+mn-cs"/>
        </a:defRPr>
      </a:lvl4pPr>
      <a:lvl5pPr marL="1828800" indent="-320040" algn="r" defTabSz="914400" rtl="1" eaLnBrk="1" latinLnBrk="0" hangingPunct="1">
        <a:spcBef>
          <a:spcPct val="20000"/>
        </a:spcBef>
        <a:buClr>
          <a:schemeClr val="accent1"/>
        </a:buClr>
        <a:buFont typeface="Wingdings" pitchFamily="2" charset="2"/>
        <a:buChar char=""/>
        <a:defRPr sz="1600" kern="1200">
          <a:solidFill>
            <a:schemeClr val="tx1">
              <a:lumMod val="85000"/>
              <a:lumOff val="15000"/>
            </a:schemeClr>
          </a:solidFill>
          <a:latin typeface="+mn-lt"/>
          <a:ea typeface="+mn-ea"/>
          <a:cs typeface="+mn-cs"/>
        </a:defRPr>
      </a:lvl5pPr>
      <a:lvl6pPr marL="2148840" indent="-274320" algn="r" defTabSz="914400" rtl="1" eaLnBrk="1" latinLnBrk="0" hangingPunct="1">
        <a:spcBef>
          <a:spcPts val="400"/>
        </a:spcBef>
        <a:buClr>
          <a:schemeClr val="accent1"/>
        </a:buClr>
        <a:buFont typeface="Wingdings" pitchFamily="2" charset="2"/>
        <a:buChar char=""/>
        <a:defRPr sz="1400" kern="1200">
          <a:solidFill>
            <a:schemeClr val="tx1"/>
          </a:solidFill>
          <a:latin typeface="+mn-lt"/>
          <a:ea typeface="+mn-ea"/>
          <a:cs typeface="+mn-cs"/>
        </a:defRPr>
      </a:lvl6pPr>
      <a:lvl7pPr marL="2468880" indent="-274320" algn="r" defTabSz="914400" rtl="1" eaLnBrk="1" latinLnBrk="0" hangingPunct="1">
        <a:spcBef>
          <a:spcPts val="400"/>
        </a:spcBef>
        <a:buClr>
          <a:schemeClr val="accent1"/>
        </a:buClr>
        <a:buFont typeface="Wingdings" pitchFamily="2" charset="2"/>
        <a:buChar char=""/>
        <a:defRPr sz="1400" kern="1200">
          <a:solidFill>
            <a:schemeClr val="tx1"/>
          </a:solidFill>
          <a:latin typeface="+mn-lt"/>
          <a:ea typeface="+mn-ea"/>
          <a:cs typeface="+mn-cs"/>
        </a:defRPr>
      </a:lvl7pPr>
      <a:lvl8pPr marL="2788920" indent="-274320" algn="r" defTabSz="914400" rtl="1" eaLnBrk="1" latinLnBrk="0" hangingPunct="1">
        <a:spcBef>
          <a:spcPts val="400"/>
        </a:spcBef>
        <a:buClr>
          <a:schemeClr val="accent1"/>
        </a:buClr>
        <a:buFont typeface="Wingdings" pitchFamily="2" charset="2"/>
        <a:buChar char=""/>
        <a:defRPr sz="1400" kern="1200">
          <a:solidFill>
            <a:schemeClr val="tx1"/>
          </a:solidFill>
          <a:latin typeface="+mn-lt"/>
          <a:ea typeface="+mn-ea"/>
          <a:cs typeface="+mn-cs"/>
        </a:defRPr>
      </a:lvl8pPr>
      <a:lvl9pPr marL="3108960" indent="-274320" algn="r" defTabSz="914400" rtl="1" eaLnBrk="1" latinLnBrk="0" hangingPunct="1">
        <a:spcBef>
          <a:spcPts val="400"/>
        </a:spcBef>
        <a:buClr>
          <a:schemeClr val="accent1"/>
        </a:buClr>
        <a:buFont typeface="Wingdings" pitchFamily="2" charset="2"/>
        <a:buChar char=""/>
        <a:defRPr sz="1400" kern="1200">
          <a:solidFill>
            <a:schemeClr val="tx1"/>
          </a:solidFill>
          <a:latin typeface="+mn-lt"/>
          <a:ea typeface="+mn-ea"/>
          <a:cs typeface="+mn-cs"/>
        </a:defRPr>
      </a:lvl9pPr>
    </p:bodyStyle>
    <p:otherStyle>
      <a:defPPr>
        <a:defRPr lang="en-US"/>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sp>
        <p:nvSpPr>
          <p:cNvPr id="7" name="Rectangle 6"/>
          <p:cNvSpPr/>
          <p:nvPr/>
        </p:nvSpPr>
        <p:spPr>
          <a:xfrm>
            <a:off x="0" y="0"/>
            <a:ext cx="9144000" cy="6858000"/>
          </a:xfrm>
          <a:prstGeom prst="rect">
            <a:avLst/>
          </a:prstGeom>
          <a:gradFill flip="none" rotWithShape="1">
            <a:gsLst>
              <a:gs pos="83000">
                <a:schemeClr val="bg1">
                  <a:alpha val="11000"/>
                </a:schemeClr>
              </a:gs>
              <a:gs pos="100000">
                <a:schemeClr val="bg2">
                  <a:lumMod val="75000"/>
                  <a:alpha val="23000"/>
                </a:schemeClr>
              </a:gs>
            </a:gsLst>
            <a:path path="rect">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Placeholder 1"/>
          <p:cNvSpPr>
            <a:spLocks noGrp="1"/>
          </p:cNvSpPr>
          <p:nvPr>
            <p:ph type="title"/>
          </p:nvPr>
        </p:nvSpPr>
        <p:spPr>
          <a:xfrm>
            <a:off x="688490" y="570156"/>
            <a:ext cx="7756263" cy="1054250"/>
          </a:xfrm>
          <a:prstGeom prst="rect">
            <a:avLst/>
          </a:prstGeom>
        </p:spPr>
        <p:txBody>
          <a:bodyPr vert="horz" lIns="91440" tIns="45720" rIns="91440" bIns="45720" rtlCol="0" anchor="ctr">
            <a:noAutofit/>
          </a:bodyPr>
          <a:lstStyle/>
          <a:p>
            <a:r>
              <a:rPr lang="en-US" smtClean="0"/>
              <a:t>Click to edit Master title style</a:t>
            </a:r>
            <a:endParaRPr lang="en-US" dirty="0"/>
          </a:p>
        </p:txBody>
      </p:sp>
      <p:sp>
        <p:nvSpPr>
          <p:cNvPr id="3" name="Text Placeholder 2"/>
          <p:cNvSpPr>
            <a:spLocks noGrp="1"/>
          </p:cNvSpPr>
          <p:nvPr>
            <p:ph type="body" idx="1"/>
          </p:nvPr>
        </p:nvSpPr>
        <p:spPr>
          <a:xfrm>
            <a:off x="699247" y="2248347"/>
            <a:ext cx="7745505" cy="3877815"/>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360378" y="6161442"/>
            <a:ext cx="2133600" cy="365125"/>
          </a:xfrm>
          <a:prstGeom prst="rect">
            <a:avLst/>
          </a:prstGeom>
        </p:spPr>
        <p:txBody>
          <a:bodyPr vert="horz" lIns="91440" tIns="45720" rIns="91440" bIns="45720" rtlCol="0" anchor="ctr"/>
          <a:lstStyle>
            <a:lvl1pPr algn="l">
              <a:defRPr sz="1200">
                <a:solidFill>
                  <a:schemeClr val="tx2"/>
                </a:solidFill>
              </a:defRPr>
            </a:lvl1pPr>
          </a:lstStyle>
          <a:p>
            <a:fld id="{031BB2EF-9611-4999-B40E-9B84A259359B}" type="datetimeFigureOut">
              <a:rPr lang="fa-IR" smtClean="0">
                <a:solidFill>
                  <a:prstClr val="black"/>
                </a:solidFill>
              </a:rPr>
              <a:pPr/>
              <a:t>23/09/1442</a:t>
            </a:fld>
            <a:endParaRPr lang="fa-IR">
              <a:solidFill>
                <a:prstClr val="black"/>
              </a:solidFill>
            </a:endParaRPr>
          </a:p>
        </p:txBody>
      </p:sp>
      <p:sp>
        <p:nvSpPr>
          <p:cNvPr id="5" name="Footer Placeholder 4"/>
          <p:cNvSpPr>
            <a:spLocks noGrp="1"/>
          </p:cNvSpPr>
          <p:nvPr>
            <p:ph type="ftr" sz="quarter" idx="3"/>
          </p:nvPr>
        </p:nvSpPr>
        <p:spPr>
          <a:xfrm>
            <a:off x="3124200" y="6161442"/>
            <a:ext cx="2895600" cy="365125"/>
          </a:xfrm>
          <a:prstGeom prst="rect">
            <a:avLst/>
          </a:prstGeom>
        </p:spPr>
        <p:txBody>
          <a:bodyPr vert="horz" lIns="91440" tIns="45720" rIns="91440" bIns="45720" rtlCol="0" anchor="ctr"/>
          <a:lstStyle>
            <a:lvl1pPr algn="ctr">
              <a:defRPr sz="1200">
                <a:solidFill>
                  <a:schemeClr val="tx2"/>
                </a:solidFill>
              </a:defRPr>
            </a:lvl1pPr>
          </a:lstStyle>
          <a:p>
            <a:endParaRPr lang="fa-IR">
              <a:solidFill>
                <a:prstClr val="black"/>
              </a:solidFill>
            </a:endParaRPr>
          </a:p>
        </p:txBody>
      </p:sp>
      <p:sp>
        <p:nvSpPr>
          <p:cNvPr id="6" name="Slide Number Placeholder 5"/>
          <p:cNvSpPr>
            <a:spLocks noGrp="1"/>
          </p:cNvSpPr>
          <p:nvPr>
            <p:ph type="sldNum" sz="quarter" idx="4"/>
          </p:nvPr>
        </p:nvSpPr>
        <p:spPr>
          <a:xfrm>
            <a:off x="6639264" y="6161442"/>
            <a:ext cx="2133600" cy="365125"/>
          </a:xfrm>
          <a:prstGeom prst="rect">
            <a:avLst/>
          </a:prstGeom>
        </p:spPr>
        <p:txBody>
          <a:bodyPr vert="horz" lIns="91440" tIns="45720" rIns="91440" bIns="45720" rtlCol="0" anchor="ctr"/>
          <a:lstStyle>
            <a:lvl1pPr algn="r">
              <a:defRPr sz="1200">
                <a:solidFill>
                  <a:schemeClr val="tx2"/>
                </a:solidFill>
              </a:defRPr>
            </a:lvl1pPr>
          </a:lstStyle>
          <a:p>
            <a:fld id="{A84D4688-2BF7-4762-A673-F3F24DEE2C63}" type="slidenum">
              <a:rPr lang="fa-IR" smtClean="0">
                <a:solidFill>
                  <a:prstClr val="black"/>
                </a:solidFill>
              </a:rPr>
              <a:pPr/>
              <a:t>‹#›</a:t>
            </a:fld>
            <a:endParaRPr lang="fa-IR">
              <a:solidFill>
                <a:prstClr val="black"/>
              </a:solidFill>
            </a:endParaRPr>
          </a:p>
        </p:txBody>
      </p:sp>
    </p:spTree>
    <p:extLst>
      <p:ext uri="{BB962C8B-B14F-4D97-AF65-F5344CB8AC3E}">
        <p14:creationId xmlns:p14="http://schemas.microsoft.com/office/powerpoint/2010/main" val="2436369481"/>
      </p:ext>
    </p:extLst>
  </p:cSld>
  <p:clrMap bg1="lt1" tx1="dk1" bg2="lt2" tx2="dk2" accent1="accent1" accent2="accent2" accent3="accent3" accent4="accent4" accent5="accent5" accent6="accent6" hlink="hlink" folHlink="folHlink"/>
  <p:sldLayoutIdLst>
    <p:sldLayoutId id="2147483817" r:id="rId1"/>
    <p:sldLayoutId id="2147483818" r:id="rId2"/>
    <p:sldLayoutId id="2147483819" r:id="rId3"/>
    <p:sldLayoutId id="2147483820" r:id="rId4"/>
    <p:sldLayoutId id="2147483821" r:id="rId5"/>
    <p:sldLayoutId id="2147483822" r:id="rId6"/>
    <p:sldLayoutId id="2147483823" r:id="rId7"/>
    <p:sldLayoutId id="2147483824" r:id="rId8"/>
    <p:sldLayoutId id="2147483825" r:id="rId9"/>
    <p:sldLayoutId id="2147483826" r:id="rId10"/>
    <p:sldLayoutId id="2147483827" r:id="rId11"/>
  </p:sldLayoutIdLst>
  <p:txStyles>
    <p:titleStyle>
      <a:lvl1pPr algn="ctr" defTabSz="914400" rtl="1" eaLnBrk="1" latinLnBrk="0" hangingPunct="1">
        <a:spcBef>
          <a:spcPct val="0"/>
        </a:spcBef>
        <a:buNone/>
        <a:defRPr sz="5400" kern="1200">
          <a:solidFill>
            <a:schemeClr val="tx2"/>
          </a:solidFill>
          <a:latin typeface="+mj-lt"/>
          <a:ea typeface="+mj-ea"/>
          <a:cs typeface="+mj-cs"/>
        </a:defRPr>
      </a:lvl1pPr>
      <a:lvl2pPr rtl="1" eaLnBrk="1" hangingPunct="1">
        <a:defRPr>
          <a:solidFill>
            <a:schemeClr val="tx2"/>
          </a:solidFill>
        </a:defRPr>
      </a:lvl2pPr>
      <a:lvl3pPr rtl="1" eaLnBrk="1" hangingPunct="1">
        <a:defRPr>
          <a:solidFill>
            <a:schemeClr val="tx2"/>
          </a:solidFill>
        </a:defRPr>
      </a:lvl3pPr>
      <a:lvl4pPr rtl="1" eaLnBrk="1" hangingPunct="1">
        <a:defRPr>
          <a:solidFill>
            <a:schemeClr val="tx2"/>
          </a:solidFill>
        </a:defRPr>
      </a:lvl4pPr>
      <a:lvl5pPr rtl="1" eaLnBrk="1" hangingPunct="1">
        <a:defRPr>
          <a:solidFill>
            <a:schemeClr val="tx2"/>
          </a:solidFill>
        </a:defRPr>
      </a:lvl5pPr>
      <a:lvl6pPr rtl="1" eaLnBrk="1" hangingPunct="1">
        <a:defRPr>
          <a:solidFill>
            <a:schemeClr val="tx2"/>
          </a:solidFill>
        </a:defRPr>
      </a:lvl6pPr>
      <a:lvl7pPr rtl="1" eaLnBrk="1" hangingPunct="1">
        <a:defRPr>
          <a:solidFill>
            <a:schemeClr val="tx2"/>
          </a:solidFill>
        </a:defRPr>
      </a:lvl7pPr>
      <a:lvl8pPr rtl="1" eaLnBrk="1" hangingPunct="1">
        <a:defRPr>
          <a:solidFill>
            <a:schemeClr val="tx2"/>
          </a:solidFill>
        </a:defRPr>
      </a:lvl8pPr>
      <a:lvl9pPr rtl="1" eaLnBrk="1" hangingPunct="1">
        <a:defRPr>
          <a:solidFill>
            <a:schemeClr val="tx2"/>
          </a:solidFill>
        </a:defRPr>
      </a:lvl9pPr>
    </p:titleStyle>
    <p:bodyStyle>
      <a:lvl1pPr marL="365760" indent="-365760" algn="r" defTabSz="914400" rtl="1" eaLnBrk="1" latinLnBrk="0" hangingPunct="1">
        <a:spcBef>
          <a:spcPct val="20000"/>
        </a:spcBef>
        <a:buClr>
          <a:schemeClr val="accent1"/>
        </a:buClr>
        <a:buFont typeface="Wingdings" pitchFamily="2" charset="2"/>
        <a:buChar char=""/>
        <a:defRPr sz="2400" kern="1200">
          <a:solidFill>
            <a:schemeClr val="tx1">
              <a:lumMod val="85000"/>
              <a:lumOff val="15000"/>
            </a:schemeClr>
          </a:solidFill>
          <a:latin typeface="+mn-lt"/>
          <a:ea typeface="+mn-ea"/>
          <a:cs typeface="+mn-cs"/>
        </a:defRPr>
      </a:lvl1pPr>
      <a:lvl2pPr marL="777240" indent="-365760" algn="r" defTabSz="914400" rtl="1" eaLnBrk="1" latinLnBrk="0" hangingPunct="1">
        <a:spcBef>
          <a:spcPct val="20000"/>
        </a:spcBef>
        <a:buClr>
          <a:schemeClr val="accent1"/>
        </a:buClr>
        <a:buFont typeface="Wingdings" pitchFamily="2" charset="2"/>
        <a:buChar char=""/>
        <a:defRPr sz="2200" kern="1200">
          <a:solidFill>
            <a:schemeClr val="tx1">
              <a:lumMod val="85000"/>
              <a:lumOff val="15000"/>
            </a:schemeClr>
          </a:solidFill>
          <a:latin typeface="+mn-lt"/>
          <a:ea typeface="+mn-ea"/>
          <a:cs typeface="+mn-cs"/>
        </a:defRPr>
      </a:lvl2pPr>
      <a:lvl3pPr marL="1143000" indent="-365760" algn="r" defTabSz="914400" rtl="1" eaLnBrk="1" latinLnBrk="0" hangingPunct="1">
        <a:spcBef>
          <a:spcPct val="20000"/>
        </a:spcBef>
        <a:buClr>
          <a:schemeClr val="accent1"/>
        </a:buClr>
        <a:buFont typeface="Wingdings" pitchFamily="2" charset="2"/>
        <a:buChar char=""/>
        <a:defRPr sz="2000" kern="1200">
          <a:solidFill>
            <a:schemeClr val="tx1">
              <a:lumMod val="85000"/>
              <a:lumOff val="15000"/>
            </a:schemeClr>
          </a:solidFill>
          <a:latin typeface="+mn-lt"/>
          <a:ea typeface="+mn-ea"/>
          <a:cs typeface="+mn-cs"/>
        </a:defRPr>
      </a:lvl3pPr>
      <a:lvl4pPr marL="1508760" indent="-320040" algn="r" defTabSz="914400" rtl="1" eaLnBrk="1" latinLnBrk="0" hangingPunct="1">
        <a:spcBef>
          <a:spcPct val="20000"/>
        </a:spcBef>
        <a:buClr>
          <a:schemeClr val="accent1"/>
        </a:buClr>
        <a:buFont typeface="Wingdings" pitchFamily="2" charset="2"/>
        <a:buChar char=""/>
        <a:defRPr sz="1800" kern="1200">
          <a:solidFill>
            <a:schemeClr val="tx1">
              <a:lumMod val="85000"/>
              <a:lumOff val="15000"/>
            </a:schemeClr>
          </a:solidFill>
          <a:latin typeface="+mn-lt"/>
          <a:ea typeface="+mn-ea"/>
          <a:cs typeface="+mn-cs"/>
        </a:defRPr>
      </a:lvl4pPr>
      <a:lvl5pPr marL="1828800" indent="-320040" algn="r" defTabSz="914400" rtl="1" eaLnBrk="1" latinLnBrk="0" hangingPunct="1">
        <a:spcBef>
          <a:spcPct val="20000"/>
        </a:spcBef>
        <a:buClr>
          <a:schemeClr val="accent1"/>
        </a:buClr>
        <a:buFont typeface="Wingdings" pitchFamily="2" charset="2"/>
        <a:buChar char=""/>
        <a:defRPr sz="1600" kern="1200">
          <a:solidFill>
            <a:schemeClr val="tx1">
              <a:lumMod val="85000"/>
              <a:lumOff val="15000"/>
            </a:schemeClr>
          </a:solidFill>
          <a:latin typeface="+mn-lt"/>
          <a:ea typeface="+mn-ea"/>
          <a:cs typeface="+mn-cs"/>
        </a:defRPr>
      </a:lvl5pPr>
      <a:lvl6pPr marL="2148840" indent="-274320" algn="r" defTabSz="914400" rtl="1" eaLnBrk="1" latinLnBrk="0" hangingPunct="1">
        <a:spcBef>
          <a:spcPts val="400"/>
        </a:spcBef>
        <a:buClr>
          <a:schemeClr val="accent1"/>
        </a:buClr>
        <a:buFont typeface="Wingdings" pitchFamily="2" charset="2"/>
        <a:buChar char=""/>
        <a:defRPr sz="1400" kern="1200">
          <a:solidFill>
            <a:schemeClr val="tx1"/>
          </a:solidFill>
          <a:latin typeface="+mn-lt"/>
          <a:ea typeface="+mn-ea"/>
          <a:cs typeface="+mn-cs"/>
        </a:defRPr>
      </a:lvl6pPr>
      <a:lvl7pPr marL="2468880" indent="-274320" algn="r" defTabSz="914400" rtl="1" eaLnBrk="1" latinLnBrk="0" hangingPunct="1">
        <a:spcBef>
          <a:spcPts val="400"/>
        </a:spcBef>
        <a:buClr>
          <a:schemeClr val="accent1"/>
        </a:buClr>
        <a:buFont typeface="Wingdings" pitchFamily="2" charset="2"/>
        <a:buChar char=""/>
        <a:defRPr sz="1400" kern="1200">
          <a:solidFill>
            <a:schemeClr val="tx1"/>
          </a:solidFill>
          <a:latin typeface="+mn-lt"/>
          <a:ea typeface="+mn-ea"/>
          <a:cs typeface="+mn-cs"/>
        </a:defRPr>
      </a:lvl7pPr>
      <a:lvl8pPr marL="2788920" indent="-274320" algn="r" defTabSz="914400" rtl="1" eaLnBrk="1" latinLnBrk="0" hangingPunct="1">
        <a:spcBef>
          <a:spcPts val="400"/>
        </a:spcBef>
        <a:buClr>
          <a:schemeClr val="accent1"/>
        </a:buClr>
        <a:buFont typeface="Wingdings" pitchFamily="2" charset="2"/>
        <a:buChar char=""/>
        <a:defRPr sz="1400" kern="1200">
          <a:solidFill>
            <a:schemeClr val="tx1"/>
          </a:solidFill>
          <a:latin typeface="+mn-lt"/>
          <a:ea typeface="+mn-ea"/>
          <a:cs typeface="+mn-cs"/>
        </a:defRPr>
      </a:lvl8pPr>
      <a:lvl9pPr marL="3108960" indent="-274320" algn="r" defTabSz="914400" rtl="1" eaLnBrk="1" latinLnBrk="0" hangingPunct="1">
        <a:spcBef>
          <a:spcPts val="400"/>
        </a:spcBef>
        <a:buClr>
          <a:schemeClr val="accent1"/>
        </a:buClr>
        <a:buFont typeface="Wingdings" pitchFamily="2" charset="2"/>
        <a:buChar char=""/>
        <a:defRPr sz="1400" kern="1200">
          <a:solidFill>
            <a:schemeClr val="tx1"/>
          </a:solidFill>
          <a:latin typeface="+mn-lt"/>
          <a:ea typeface="+mn-ea"/>
          <a:cs typeface="+mn-cs"/>
        </a:defRPr>
      </a:lvl9pPr>
    </p:bodyStyle>
    <p:otherStyle>
      <a:defPPr>
        <a:defRPr lang="en-US"/>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sp>
        <p:nvSpPr>
          <p:cNvPr id="7" name="Rectangle 6"/>
          <p:cNvSpPr/>
          <p:nvPr/>
        </p:nvSpPr>
        <p:spPr>
          <a:xfrm>
            <a:off x="0" y="0"/>
            <a:ext cx="9144000" cy="6858000"/>
          </a:xfrm>
          <a:prstGeom prst="rect">
            <a:avLst/>
          </a:prstGeom>
          <a:gradFill flip="none" rotWithShape="1">
            <a:gsLst>
              <a:gs pos="83000">
                <a:schemeClr val="bg1">
                  <a:alpha val="11000"/>
                </a:schemeClr>
              </a:gs>
              <a:gs pos="100000">
                <a:schemeClr val="bg2">
                  <a:lumMod val="75000"/>
                  <a:alpha val="23000"/>
                </a:schemeClr>
              </a:gs>
            </a:gsLst>
            <a:path path="rect">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Placeholder 1"/>
          <p:cNvSpPr>
            <a:spLocks noGrp="1"/>
          </p:cNvSpPr>
          <p:nvPr>
            <p:ph type="title"/>
          </p:nvPr>
        </p:nvSpPr>
        <p:spPr>
          <a:xfrm>
            <a:off x="688490" y="570156"/>
            <a:ext cx="7756263" cy="1054250"/>
          </a:xfrm>
          <a:prstGeom prst="rect">
            <a:avLst/>
          </a:prstGeom>
        </p:spPr>
        <p:txBody>
          <a:bodyPr vert="horz" lIns="91440" tIns="45720" rIns="91440" bIns="45720" rtlCol="0" anchor="ctr">
            <a:noAutofit/>
          </a:bodyPr>
          <a:lstStyle/>
          <a:p>
            <a:r>
              <a:rPr lang="en-US" smtClean="0"/>
              <a:t>Click to edit Master title style</a:t>
            </a:r>
            <a:endParaRPr lang="en-US" dirty="0"/>
          </a:p>
        </p:txBody>
      </p:sp>
      <p:sp>
        <p:nvSpPr>
          <p:cNvPr id="3" name="Text Placeholder 2"/>
          <p:cNvSpPr>
            <a:spLocks noGrp="1"/>
          </p:cNvSpPr>
          <p:nvPr>
            <p:ph type="body" idx="1"/>
          </p:nvPr>
        </p:nvSpPr>
        <p:spPr>
          <a:xfrm>
            <a:off x="699247" y="2248347"/>
            <a:ext cx="7745505" cy="3877815"/>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360378" y="6161442"/>
            <a:ext cx="2133600" cy="365125"/>
          </a:xfrm>
          <a:prstGeom prst="rect">
            <a:avLst/>
          </a:prstGeom>
        </p:spPr>
        <p:txBody>
          <a:bodyPr vert="horz" lIns="91440" tIns="45720" rIns="91440" bIns="45720" rtlCol="0" anchor="ctr"/>
          <a:lstStyle>
            <a:lvl1pPr algn="l">
              <a:defRPr sz="1200">
                <a:solidFill>
                  <a:schemeClr val="tx2"/>
                </a:solidFill>
              </a:defRPr>
            </a:lvl1pPr>
          </a:lstStyle>
          <a:p>
            <a:fld id="{031BB2EF-9611-4999-B40E-9B84A259359B}" type="datetimeFigureOut">
              <a:rPr lang="fa-IR" smtClean="0">
                <a:solidFill>
                  <a:prstClr val="black"/>
                </a:solidFill>
              </a:rPr>
              <a:pPr/>
              <a:t>23/09/1442</a:t>
            </a:fld>
            <a:endParaRPr lang="fa-IR">
              <a:solidFill>
                <a:prstClr val="black"/>
              </a:solidFill>
            </a:endParaRPr>
          </a:p>
        </p:txBody>
      </p:sp>
      <p:sp>
        <p:nvSpPr>
          <p:cNvPr id="5" name="Footer Placeholder 4"/>
          <p:cNvSpPr>
            <a:spLocks noGrp="1"/>
          </p:cNvSpPr>
          <p:nvPr>
            <p:ph type="ftr" sz="quarter" idx="3"/>
          </p:nvPr>
        </p:nvSpPr>
        <p:spPr>
          <a:xfrm>
            <a:off x="3124200" y="6161442"/>
            <a:ext cx="2895600" cy="365125"/>
          </a:xfrm>
          <a:prstGeom prst="rect">
            <a:avLst/>
          </a:prstGeom>
        </p:spPr>
        <p:txBody>
          <a:bodyPr vert="horz" lIns="91440" tIns="45720" rIns="91440" bIns="45720" rtlCol="0" anchor="ctr"/>
          <a:lstStyle>
            <a:lvl1pPr algn="ctr">
              <a:defRPr sz="1200">
                <a:solidFill>
                  <a:schemeClr val="tx2"/>
                </a:solidFill>
              </a:defRPr>
            </a:lvl1pPr>
          </a:lstStyle>
          <a:p>
            <a:endParaRPr lang="fa-IR">
              <a:solidFill>
                <a:prstClr val="black"/>
              </a:solidFill>
            </a:endParaRPr>
          </a:p>
        </p:txBody>
      </p:sp>
      <p:sp>
        <p:nvSpPr>
          <p:cNvPr id="6" name="Slide Number Placeholder 5"/>
          <p:cNvSpPr>
            <a:spLocks noGrp="1"/>
          </p:cNvSpPr>
          <p:nvPr>
            <p:ph type="sldNum" sz="quarter" idx="4"/>
          </p:nvPr>
        </p:nvSpPr>
        <p:spPr>
          <a:xfrm>
            <a:off x="6639264" y="6161442"/>
            <a:ext cx="2133600" cy="365125"/>
          </a:xfrm>
          <a:prstGeom prst="rect">
            <a:avLst/>
          </a:prstGeom>
        </p:spPr>
        <p:txBody>
          <a:bodyPr vert="horz" lIns="91440" tIns="45720" rIns="91440" bIns="45720" rtlCol="0" anchor="ctr"/>
          <a:lstStyle>
            <a:lvl1pPr algn="r">
              <a:defRPr sz="1200">
                <a:solidFill>
                  <a:schemeClr val="tx2"/>
                </a:solidFill>
              </a:defRPr>
            </a:lvl1pPr>
          </a:lstStyle>
          <a:p>
            <a:fld id="{A84D4688-2BF7-4762-A673-F3F24DEE2C63}" type="slidenum">
              <a:rPr lang="fa-IR" smtClean="0">
                <a:solidFill>
                  <a:prstClr val="black"/>
                </a:solidFill>
              </a:rPr>
              <a:pPr/>
              <a:t>‹#›</a:t>
            </a:fld>
            <a:endParaRPr lang="fa-IR">
              <a:solidFill>
                <a:prstClr val="black"/>
              </a:solidFill>
            </a:endParaRPr>
          </a:p>
        </p:txBody>
      </p:sp>
    </p:spTree>
    <p:extLst>
      <p:ext uri="{BB962C8B-B14F-4D97-AF65-F5344CB8AC3E}">
        <p14:creationId xmlns:p14="http://schemas.microsoft.com/office/powerpoint/2010/main" val="2665662689"/>
      </p:ext>
    </p:extLst>
  </p:cSld>
  <p:clrMap bg1="lt1" tx1="dk1" bg2="lt2" tx2="dk2" accent1="accent1" accent2="accent2" accent3="accent3" accent4="accent4" accent5="accent5" accent6="accent6" hlink="hlink" folHlink="folHlink"/>
  <p:sldLayoutIdLst>
    <p:sldLayoutId id="2147483829" r:id="rId1"/>
    <p:sldLayoutId id="2147483830" r:id="rId2"/>
    <p:sldLayoutId id="2147483831" r:id="rId3"/>
    <p:sldLayoutId id="2147483832" r:id="rId4"/>
    <p:sldLayoutId id="2147483833" r:id="rId5"/>
    <p:sldLayoutId id="2147483834" r:id="rId6"/>
    <p:sldLayoutId id="2147483835" r:id="rId7"/>
    <p:sldLayoutId id="2147483836" r:id="rId8"/>
    <p:sldLayoutId id="2147483837" r:id="rId9"/>
    <p:sldLayoutId id="2147483838" r:id="rId10"/>
    <p:sldLayoutId id="2147483839" r:id="rId11"/>
  </p:sldLayoutIdLst>
  <p:txStyles>
    <p:titleStyle>
      <a:lvl1pPr algn="ctr" defTabSz="914400" rtl="1" eaLnBrk="1" latinLnBrk="0" hangingPunct="1">
        <a:spcBef>
          <a:spcPct val="0"/>
        </a:spcBef>
        <a:buNone/>
        <a:defRPr sz="5400" kern="1200">
          <a:solidFill>
            <a:schemeClr val="tx2"/>
          </a:solidFill>
          <a:latin typeface="+mj-lt"/>
          <a:ea typeface="+mj-ea"/>
          <a:cs typeface="+mj-cs"/>
        </a:defRPr>
      </a:lvl1pPr>
      <a:lvl2pPr rtl="1" eaLnBrk="1" hangingPunct="1">
        <a:defRPr>
          <a:solidFill>
            <a:schemeClr val="tx2"/>
          </a:solidFill>
        </a:defRPr>
      </a:lvl2pPr>
      <a:lvl3pPr rtl="1" eaLnBrk="1" hangingPunct="1">
        <a:defRPr>
          <a:solidFill>
            <a:schemeClr val="tx2"/>
          </a:solidFill>
        </a:defRPr>
      </a:lvl3pPr>
      <a:lvl4pPr rtl="1" eaLnBrk="1" hangingPunct="1">
        <a:defRPr>
          <a:solidFill>
            <a:schemeClr val="tx2"/>
          </a:solidFill>
        </a:defRPr>
      </a:lvl4pPr>
      <a:lvl5pPr rtl="1" eaLnBrk="1" hangingPunct="1">
        <a:defRPr>
          <a:solidFill>
            <a:schemeClr val="tx2"/>
          </a:solidFill>
        </a:defRPr>
      </a:lvl5pPr>
      <a:lvl6pPr rtl="1" eaLnBrk="1" hangingPunct="1">
        <a:defRPr>
          <a:solidFill>
            <a:schemeClr val="tx2"/>
          </a:solidFill>
        </a:defRPr>
      </a:lvl6pPr>
      <a:lvl7pPr rtl="1" eaLnBrk="1" hangingPunct="1">
        <a:defRPr>
          <a:solidFill>
            <a:schemeClr val="tx2"/>
          </a:solidFill>
        </a:defRPr>
      </a:lvl7pPr>
      <a:lvl8pPr rtl="1" eaLnBrk="1" hangingPunct="1">
        <a:defRPr>
          <a:solidFill>
            <a:schemeClr val="tx2"/>
          </a:solidFill>
        </a:defRPr>
      </a:lvl8pPr>
      <a:lvl9pPr rtl="1" eaLnBrk="1" hangingPunct="1">
        <a:defRPr>
          <a:solidFill>
            <a:schemeClr val="tx2"/>
          </a:solidFill>
        </a:defRPr>
      </a:lvl9pPr>
    </p:titleStyle>
    <p:bodyStyle>
      <a:lvl1pPr marL="365760" indent="-365760" algn="r" defTabSz="914400" rtl="1" eaLnBrk="1" latinLnBrk="0" hangingPunct="1">
        <a:spcBef>
          <a:spcPct val="20000"/>
        </a:spcBef>
        <a:buClr>
          <a:schemeClr val="accent1"/>
        </a:buClr>
        <a:buFont typeface="Wingdings" pitchFamily="2" charset="2"/>
        <a:buChar char=""/>
        <a:defRPr sz="2400" kern="1200">
          <a:solidFill>
            <a:schemeClr val="tx1">
              <a:lumMod val="85000"/>
              <a:lumOff val="15000"/>
            </a:schemeClr>
          </a:solidFill>
          <a:latin typeface="+mn-lt"/>
          <a:ea typeface="+mn-ea"/>
          <a:cs typeface="+mn-cs"/>
        </a:defRPr>
      </a:lvl1pPr>
      <a:lvl2pPr marL="777240" indent="-365760" algn="r" defTabSz="914400" rtl="1" eaLnBrk="1" latinLnBrk="0" hangingPunct="1">
        <a:spcBef>
          <a:spcPct val="20000"/>
        </a:spcBef>
        <a:buClr>
          <a:schemeClr val="accent1"/>
        </a:buClr>
        <a:buFont typeface="Wingdings" pitchFamily="2" charset="2"/>
        <a:buChar char=""/>
        <a:defRPr sz="2200" kern="1200">
          <a:solidFill>
            <a:schemeClr val="tx1">
              <a:lumMod val="85000"/>
              <a:lumOff val="15000"/>
            </a:schemeClr>
          </a:solidFill>
          <a:latin typeface="+mn-lt"/>
          <a:ea typeface="+mn-ea"/>
          <a:cs typeface="+mn-cs"/>
        </a:defRPr>
      </a:lvl2pPr>
      <a:lvl3pPr marL="1143000" indent="-365760" algn="r" defTabSz="914400" rtl="1" eaLnBrk="1" latinLnBrk="0" hangingPunct="1">
        <a:spcBef>
          <a:spcPct val="20000"/>
        </a:spcBef>
        <a:buClr>
          <a:schemeClr val="accent1"/>
        </a:buClr>
        <a:buFont typeface="Wingdings" pitchFamily="2" charset="2"/>
        <a:buChar char=""/>
        <a:defRPr sz="2000" kern="1200">
          <a:solidFill>
            <a:schemeClr val="tx1">
              <a:lumMod val="85000"/>
              <a:lumOff val="15000"/>
            </a:schemeClr>
          </a:solidFill>
          <a:latin typeface="+mn-lt"/>
          <a:ea typeface="+mn-ea"/>
          <a:cs typeface="+mn-cs"/>
        </a:defRPr>
      </a:lvl3pPr>
      <a:lvl4pPr marL="1508760" indent="-320040" algn="r" defTabSz="914400" rtl="1" eaLnBrk="1" latinLnBrk="0" hangingPunct="1">
        <a:spcBef>
          <a:spcPct val="20000"/>
        </a:spcBef>
        <a:buClr>
          <a:schemeClr val="accent1"/>
        </a:buClr>
        <a:buFont typeface="Wingdings" pitchFamily="2" charset="2"/>
        <a:buChar char=""/>
        <a:defRPr sz="1800" kern="1200">
          <a:solidFill>
            <a:schemeClr val="tx1">
              <a:lumMod val="85000"/>
              <a:lumOff val="15000"/>
            </a:schemeClr>
          </a:solidFill>
          <a:latin typeface="+mn-lt"/>
          <a:ea typeface="+mn-ea"/>
          <a:cs typeface="+mn-cs"/>
        </a:defRPr>
      </a:lvl4pPr>
      <a:lvl5pPr marL="1828800" indent="-320040" algn="r" defTabSz="914400" rtl="1" eaLnBrk="1" latinLnBrk="0" hangingPunct="1">
        <a:spcBef>
          <a:spcPct val="20000"/>
        </a:spcBef>
        <a:buClr>
          <a:schemeClr val="accent1"/>
        </a:buClr>
        <a:buFont typeface="Wingdings" pitchFamily="2" charset="2"/>
        <a:buChar char=""/>
        <a:defRPr sz="1600" kern="1200">
          <a:solidFill>
            <a:schemeClr val="tx1">
              <a:lumMod val="85000"/>
              <a:lumOff val="15000"/>
            </a:schemeClr>
          </a:solidFill>
          <a:latin typeface="+mn-lt"/>
          <a:ea typeface="+mn-ea"/>
          <a:cs typeface="+mn-cs"/>
        </a:defRPr>
      </a:lvl5pPr>
      <a:lvl6pPr marL="2148840" indent="-274320" algn="r" defTabSz="914400" rtl="1" eaLnBrk="1" latinLnBrk="0" hangingPunct="1">
        <a:spcBef>
          <a:spcPts val="400"/>
        </a:spcBef>
        <a:buClr>
          <a:schemeClr val="accent1"/>
        </a:buClr>
        <a:buFont typeface="Wingdings" pitchFamily="2" charset="2"/>
        <a:buChar char=""/>
        <a:defRPr sz="1400" kern="1200">
          <a:solidFill>
            <a:schemeClr val="tx1"/>
          </a:solidFill>
          <a:latin typeface="+mn-lt"/>
          <a:ea typeface="+mn-ea"/>
          <a:cs typeface="+mn-cs"/>
        </a:defRPr>
      </a:lvl6pPr>
      <a:lvl7pPr marL="2468880" indent="-274320" algn="r" defTabSz="914400" rtl="1" eaLnBrk="1" latinLnBrk="0" hangingPunct="1">
        <a:spcBef>
          <a:spcPts val="400"/>
        </a:spcBef>
        <a:buClr>
          <a:schemeClr val="accent1"/>
        </a:buClr>
        <a:buFont typeface="Wingdings" pitchFamily="2" charset="2"/>
        <a:buChar char=""/>
        <a:defRPr sz="1400" kern="1200">
          <a:solidFill>
            <a:schemeClr val="tx1"/>
          </a:solidFill>
          <a:latin typeface="+mn-lt"/>
          <a:ea typeface="+mn-ea"/>
          <a:cs typeface="+mn-cs"/>
        </a:defRPr>
      </a:lvl7pPr>
      <a:lvl8pPr marL="2788920" indent="-274320" algn="r" defTabSz="914400" rtl="1" eaLnBrk="1" latinLnBrk="0" hangingPunct="1">
        <a:spcBef>
          <a:spcPts val="400"/>
        </a:spcBef>
        <a:buClr>
          <a:schemeClr val="accent1"/>
        </a:buClr>
        <a:buFont typeface="Wingdings" pitchFamily="2" charset="2"/>
        <a:buChar char=""/>
        <a:defRPr sz="1400" kern="1200">
          <a:solidFill>
            <a:schemeClr val="tx1"/>
          </a:solidFill>
          <a:latin typeface="+mn-lt"/>
          <a:ea typeface="+mn-ea"/>
          <a:cs typeface="+mn-cs"/>
        </a:defRPr>
      </a:lvl8pPr>
      <a:lvl9pPr marL="3108960" indent="-274320" algn="r" defTabSz="914400" rtl="1" eaLnBrk="1" latinLnBrk="0" hangingPunct="1">
        <a:spcBef>
          <a:spcPts val="400"/>
        </a:spcBef>
        <a:buClr>
          <a:schemeClr val="accent1"/>
        </a:buClr>
        <a:buFont typeface="Wingdings" pitchFamily="2" charset="2"/>
        <a:buChar char=""/>
        <a:defRPr sz="1400" kern="1200">
          <a:solidFill>
            <a:schemeClr val="tx1"/>
          </a:solidFill>
          <a:latin typeface="+mn-lt"/>
          <a:ea typeface="+mn-ea"/>
          <a:cs typeface="+mn-cs"/>
        </a:defRPr>
      </a:lvl9pPr>
    </p:bodyStyle>
    <p:otherStyle>
      <a:defPPr>
        <a:defRPr lang="en-US"/>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Masters/slideMaster13.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sp>
        <p:nvSpPr>
          <p:cNvPr id="7" name="Rectangle 6"/>
          <p:cNvSpPr/>
          <p:nvPr/>
        </p:nvSpPr>
        <p:spPr>
          <a:xfrm>
            <a:off x="0" y="0"/>
            <a:ext cx="9144000" cy="6858000"/>
          </a:xfrm>
          <a:prstGeom prst="rect">
            <a:avLst/>
          </a:prstGeom>
          <a:gradFill flip="none" rotWithShape="1">
            <a:gsLst>
              <a:gs pos="83000">
                <a:schemeClr val="bg1">
                  <a:alpha val="11000"/>
                </a:schemeClr>
              </a:gs>
              <a:gs pos="100000">
                <a:schemeClr val="bg2">
                  <a:lumMod val="75000"/>
                  <a:alpha val="23000"/>
                </a:schemeClr>
              </a:gs>
            </a:gsLst>
            <a:path path="rect">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Placeholder 1"/>
          <p:cNvSpPr>
            <a:spLocks noGrp="1"/>
          </p:cNvSpPr>
          <p:nvPr>
            <p:ph type="title"/>
          </p:nvPr>
        </p:nvSpPr>
        <p:spPr>
          <a:xfrm>
            <a:off x="688490" y="570156"/>
            <a:ext cx="7756263" cy="1054250"/>
          </a:xfrm>
          <a:prstGeom prst="rect">
            <a:avLst/>
          </a:prstGeom>
        </p:spPr>
        <p:txBody>
          <a:bodyPr vert="horz" lIns="91440" tIns="45720" rIns="91440" bIns="45720" rtlCol="0" anchor="ctr">
            <a:noAutofit/>
          </a:bodyPr>
          <a:lstStyle/>
          <a:p>
            <a:r>
              <a:rPr lang="en-US" smtClean="0"/>
              <a:t>Click to edit Master title style</a:t>
            </a:r>
            <a:endParaRPr lang="en-US" dirty="0"/>
          </a:p>
        </p:txBody>
      </p:sp>
      <p:sp>
        <p:nvSpPr>
          <p:cNvPr id="3" name="Text Placeholder 2"/>
          <p:cNvSpPr>
            <a:spLocks noGrp="1"/>
          </p:cNvSpPr>
          <p:nvPr>
            <p:ph type="body" idx="1"/>
          </p:nvPr>
        </p:nvSpPr>
        <p:spPr>
          <a:xfrm>
            <a:off x="699247" y="2248347"/>
            <a:ext cx="7745505" cy="3877815"/>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360378" y="6161442"/>
            <a:ext cx="2133600" cy="365125"/>
          </a:xfrm>
          <a:prstGeom prst="rect">
            <a:avLst/>
          </a:prstGeom>
        </p:spPr>
        <p:txBody>
          <a:bodyPr vert="horz" lIns="91440" tIns="45720" rIns="91440" bIns="45720" rtlCol="0" anchor="ctr"/>
          <a:lstStyle>
            <a:lvl1pPr algn="l">
              <a:defRPr sz="1200">
                <a:solidFill>
                  <a:schemeClr val="tx2"/>
                </a:solidFill>
              </a:defRPr>
            </a:lvl1pPr>
          </a:lstStyle>
          <a:p>
            <a:fld id="{031BB2EF-9611-4999-B40E-9B84A259359B}" type="datetimeFigureOut">
              <a:rPr lang="fa-IR" smtClean="0">
                <a:solidFill>
                  <a:prstClr val="black"/>
                </a:solidFill>
              </a:rPr>
              <a:pPr/>
              <a:t>23/09/1442</a:t>
            </a:fld>
            <a:endParaRPr lang="fa-IR">
              <a:solidFill>
                <a:prstClr val="black"/>
              </a:solidFill>
            </a:endParaRPr>
          </a:p>
        </p:txBody>
      </p:sp>
      <p:sp>
        <p:nvSpPr>
          <p:cNvPr id="5" name="Footer Placeholder 4"/>
          <p:cNvSpPr>
            <a:spLocks noGrp="1"/>
          </p:cNvSpPr>
          <p:nvPr>
            <p:ph type="ftr" sz="quarter" idx="3"/>
          </p:nvPr>
        </p:nvSpPr>
        <p:spPr>
          <a:xfrm>
            <a:off x="3124200" y="6161442"/>
            <a:ext cx="2895600" cy="365125"/>
          </a:xfrm>
          <a:prstGeom prst="rect">
            <a:avLst/>
          </a:prstGeom>
        </p:spPr>
        <p:txBody>
          <a:bodyPr vert="horz" lIns="91440" tIns="45720" rIns="91440" bIns="45720" rtlCol="0" anchor="ctr"/>
          <a:lstStyle>
            <a:lvl1pPr algn="ctr">
              <a:defRPr sz="1200">
                <a:solidFill>
                  <a:schemeClr val="tx2"/>
                </a:solidFill>
              </a:defRPr>
            </a:lvl1pPr>
          </a:lstStyle>
          <a:p>
            <a:endParaRPr lang="fa-IR">
              <a:solidFill>
                <a:prstClr val="black"/>
              </a:solidFill>
            </a:endParaRPr>
          </a:p>
        </p:txBody>
      </p:sp>
      <p:sp>
        <p:nvSpPr>
          <p:cNvPr id="6" name="Slide Number Placeholder 5"/>
          <p:cNvSpPr>
            <a:spLocks noGrp="1"/>
          </p:cNvSpPr>
          <p:nvPr>
            <p:ph type="sldNum" sz="quarter" idx="4"/>
          </p:nvPr>
        </p:nvSpPr>
        <p:spPr>
          <a:xfrm>
            <a:off x="6639264" y="6161442"/>
            <a:ext cx="2133600" cy="365125"/>
          </a:xfrm>
          <a:prstGeom prst="rect">
            <a:avLst/>
          </a:prstGeom>
        </p:spPr>
        <p:txBody>
          <a:bodyPr vert="horz" lIns="91440" tIns="45720" rIns="91440" bIns="45720" rtlCol="0" anchor="ctr"/>
          <a:lstStyle>
            <a:lvl1pPr algn="r">
              <a:defRPr sz="1200">
                <a:solidFill>
                  <a:schemeClr val="tx2"/>
                </a:solidFill>
              </a:defRPr>
            </a:lvl1pPr>
          </a:lstStyle>
          <a:p>
            <a:fld id="{A84D4688-2BF7-4762-A673-F3F24DEE2C63}" type="slidenum">
              <a:rPr lang="fa-IR" smtClean="0">
                <a:solidFill>
                  <a:prstClr val="black"/>
                </a:solidFill>
              </a:rPr>
              <a:pPr/>
              <a:t>‹#›</a:t>
            </a:fld>
            <a:endParaRPr lang="fa-IR">
              <a:solidFill>
                <a:prstClr val="black"/>
              </a:solidFill>
            </a:endParaRPr>
          </a:p>
        </p:txBody>
      </p:sp>
    </p:spTree>
    <p:extLst>
      <p:ext uri="{BB962C8B-B14F-4D97-AF65-F5344CB8AC3E}">
        <p14:creationId xmlns:p14="http://schemas.microsoft.com/office/powerpoint/2010/main" val="953928856"/>
      </p:ext>
    </p:extLst>
  </p:cSld>
  <p:clrMap bg1="lt1" tx1="dk1" bg2="lt2" tx2="dk2" accent1="accent1" accent2="accent2" accent3="accent3" accent4="accent4" accent5="accent5" accent6="accent6" hlink="hlink" folHlink="folHlink"/>
  <p:sldLayoutIdLst>
    <p:sldLayoutId id="2147483841" r:id="rId1"/>
    <p:sldLayoutId id="2147483842" r:id="rId2"/>
    <p:sldLayoutId id="2147483843" r:id="rId3"/>
    <p:sldLayoutId id="2147483844" r:id="rId4"/>
    <p:sldLayoutId id="2147483845" r:id="rId5"/>
    <p:sldLayoutId id="2147483846" r:id="rId6"/>
    <p:sldLayoutId id="2147483847" r:id="rId7"/>
    <p:sldLayoutId id="2147483848" r:id="rId8"/>
    <p:sldLayoutId id="2147483849" r:id="rId9"/>
    <p:sldLayoutId id="2147483850" r:id="rId10"/>
    <p:sldLayoutId id="2147483851" r:id="rId11"/>
  </p:sldLayoutIdLst>
  <p:txStyles>
    <p:titleStyle>
      <a:lvl1pPr algn="ctr" defTabSz="914400" rtl="1" eaLnBrk="1" latinLnBrk="0" hangingPunct="1">
        <a:spcBef>
          <a:spcPct val="0"/>
        </a:spcBef>
        <a:buNone/>
        <a:defRPr sz="5400" kern="1200">
          <a:solidFill>
            <a:schemeClr val="tx2"/>
          </a:solidFill>
          <a:latin typeface="+mj-lt"/>
          <a:ea typeface="+mj-ea"/>
          <a:cs typeface="+mj-cs"/>
        </a:defRPr>
      </a:lvl1pPr>
      <a:lvl2pPr rtl="1" eaLnBrk="1" hangingPunct="1">
        <a:defRPr>
          <a:solidFill>
            <a:schemeClr val="tx2"/>
          </a:solidFill>
        </a:defRPr>
      </a:lvl2pPr>
      <a:lvl3pPr rtl="1" eaLnBrk="1" hangingPunct="1">
        <a:defRPr>
          <a:solidFill>
            <a:schemeClr val="tx2"/>
          </a:solidFill>
        </a:defRPr>
      </a:lvl3pPr>
      <a:lvl4pPr rtl="1" eaLnBrk="1" hangingPunct="1">
        <a:defRPr>
          <a:solidFill>
            <a:schemeClr val="tx2"/>
          </a:solidFill>
        </a:defRPr>
      </a:lvl4pPr>
      <a:lvl5pPr rtl="1" eaLnBrk="1" hangingPunct="1">
        <a:defRPr>
          <a:solidFill>
            <a:schemeClr val="tx2"/>
          </a:solidFill>
        </a:defRPr>
      </a:lvl5pPr>
      <a:lvl6pPr rtl="1" eaLnBrk="1" hangingPunct="1">
        <a:defRPr>
          <a:solidFill>
            <a:schemeClr val="tx2"/>
          </a:solidFill>
        </a:defRPr>
      </a:lvl6pPr>
      <a:lvl7pPr rtl="1" eaLnBrk="1" hangingPunct="1">
        <a:defRPr>
          <a:solidFill>
            <a:schemeClr val="tx2"/>
          </a:solidFill>
        </a:defRPr>
      </a:lvl7pPr>
      <a:lvl8pPr rtl="1" eaLnBrk="1" hangingPunct="1">
        <a:defRPr>
          <a:solidFill>
            <a:schemeClr val="tx2"/>
          </a:solidFill>
        </a:defRPr>
      </a:lvl8pPr>
      <a:lvl9pPr rtl="1" eaLnBrk="1" hangingPunct="1">
        <a:defRPr>
          <a:solidFill>
            <a:schemeClr val="tx2"/>
          </a:solidFill>
        </a:defRPr>
      </a:lvl9pPr>
    </p:titleStyle>
    <p:bodyStyle>
      <a:lvl1pPr marL="365760" indent="-365760" algn="r" defTabSz="914400" rtl="1" eaLnBrk="1" latinLnBrk="0" hangingPunct="1">
        <a:spcBef>
          <a:spcPct val="20000"/>
        </a:spcBef>
        <a:buClr>
          <a:schemeClr val="accent1"/>
        </a:buClr>
        <a:buFont typeface="Wingdings" pitchFamily="2" charset="2"/>
        <a:buChar char=""/>
        <a:defRPr sz="2400" kern="1200">
          <a:solidFill>
            <a:schemeClr val="tx1">
              <a:lumMod val="85000"/>
              <a:lumOff val="15000"/>
            </a:schemeClr>
          </a:solidFill>
          <a:latin typeface="+mn-lt"/>
          <a:ea typeface="+mn-ea"/>
          <a:cs typeface="+mn-cs"/>
        </a:defRPr>
      </a:lvl1pPr>
      <a:lvl2pPr marL="777240" indent="-365760" algn="r" defTabSz="914400" rtl="1" eaLnBrk="1" latinLnBrk="0" hangingPunct="1">
        <a:spcBef>
          <a:spcPct val="20000"/>
        </a:spcBef>
        <a:buClr>
          <a:schemeClr val="accent1"/>
        </a:buClr>
        <a:buFont typeface="Wingdings" pitchFamily="2" charset="2"/>
        <a:buChar char=""/>
        <a:defRPr sz="2200" kern="1200">
          <a:solidFill>
            <a:schemeClr val="tx1">
              <a:lumMod val="85000"/>
              <a:lumOff val="15000"/>
            </a:schemeClr>
          </a:solidFill>
          <a:latin typeface="+mn-lt"/>
          <a:ea typeface="+mn-ea"/>
          <a:cs typeface="+mn-cs"/>
        </a:defRPr>
      </a:lvl2pPr>
      <a:lvl3pPr marL="1143000" indent="-365760" algn="r" defTabSz="914400" rtl="1" eaLnBrk="1" latinLnBrk="0" hangingPunct="1">
        <a:spcBef>
          <a:spcPct val="20000"/>
        </a:spcBef>
        <a:buClr>
          <a:schemeClr val="accent1"/>
        </a:buClr>
        <a:buFont typeface="Wingdings" pitchFamily="2" charset="2"/>
        <a:buChar char=""/>
        <a:defRPr sz="2000" kern="1200">
          <a:solidFill>
            <a:schemeClr val="tx1">
              <a:lumMod val="85000"/>
              <a:lumOff val="15000"/>
            </a:schemeClr>
          </a:solidFill>
          <a:latin typeface="+mn-lt"/>
          <a:ea typeface="+mn-ea"/>
          <a:cs typeface="+mn-cs"/>
        </a:defRPr>
      </a:lvl3pPr>
      <a:lvl4pPr marL="1508760" indent="-320040" algn="r" defTabSz="914400" rtl="1" eaLnBrk="1" latinLnBrk="0" hangingPunct="1">
        <a:spcBef>
          <a:spcPct val="20000"/>
        </a:spcBef>
        <a:buClr>
          <a:schemeClr val="accent1"/>
        </a:buClr>
        <a:buFont typeface="Wingdings" pitchFamily="2" charset="2"/>
        <a:buChar char=""/>
        <a:defRPr sz="1800" kern="1200">
          <a:solidFill>
            <a:schemeClr val="tx1">
              <a:lumMod val="85000"/>
              <a:lumOff val="15000"/>
            </a:schemeClr>
          </a:solidFill>
          <a:latin typeface="+mn-lt"/>
          <a:ea typeface="+mn-ea"/>
          <a:cs typeface="+mn-cs"/>
        </a:defRPr>
      </a:lvl4pPr>
      <a:lvl5pPr marL="1828800" indent="-320040" algn="r" defTabSz="914400" rtl="1" eaLnBrk="1" latinLnBrk="0" hangingPunct="1">
        <a:spcBef>
          <a:spcPct val="20000"/>
        </a:spcBef>
        <a:buClr>
          <a:schemeClr val="accent1"/>
        </a:buClr>
        <a:buFont typeface="Wingdings" pitchFamily="2" charset="2"/>
        <a:buChar char=""/>
        <a:defRPr sz="1600" kern="1200">
          <a:solidFill>
            <a:schemeClr val="tx1">
              <a:lumMod val="85000"/>
              <a:lumOff val="15000"/>
            </a:schemeClr>
          </a:solidFill>
          <a:latin typeface="+mn-lt"/>
          <a:ea typeface="+mn-ea"/>
          <a:cs typeface="+mn-cs"/>
        </a:defRPr>
      </a:lvl5pPr>
      <a:lvl6pPr marL="2148840" indent="-274320" algn="r" defTabSz="914400" rtl="1" eaLnBrk="1" latinLnBrk="0" hangingPunct="1">
        <a:spcBef>
          <a:spcPts val="400"/>
        </a:spcBef>
        <a:buClr>
          <a:schemeClr val="accent1"/>
        </a:buClr>
        <a:buFont typeface="Wingdings" pitchFamily="2" charset="2"/>
        <a:buChar char=""/>
        <a:defRPr sz="1400" kern="1200">
          <a:solidFill>
            <a:schemeClr val="tx1"/>
          </a:solidFill>
          <a:latin typeface="+mn-lt"/>
          <a:ea typeface="+mn-ea"/>
          <a:cs typeface="+mn-cs"/>
        </a:defRPr>
      </a:lvl6pPr>
      <a:lvl7pPr marL="2468880" indent="-274320" algn="r" defTabSz="914400" rtl="1" eaLnBrk="1" latinLnBrk="0" hangingPunct="1">
        <a:spcBef>
          <a:spcPts val="400"/>
        </a:spcBef>
        <a:buClr>
          <a:schemeClr val="accent1"/>
        </a:buClr>
        <a:buFont typeface="Wingdings" pitchFamily="2" charset="2"/>
        <a:buChar char=""/>
        <a:defRPr sz="1400" kern="1200">
          <a:solidFill>
            <a:schemeClr val="tx1"/>
          </a:solidFill>
          <a:latin typeface="+mn-lt"/>
          <a:ea typeface="+mn-ea"/>
          <a:cs typeface="+mn-cs"/>
        </a:defRPr>
      </a:lvl7pPr>
      <a:lvl8pPr marL="2788920" indent="-274320" algn="r" defTabSz="914400" rtl="1" eaLnBrk="1" latinLnBrk="0" hangingPunct="1">
        <a:spcBef>
          <a:spcPts val="400"/>
        </a:spcBef>
        <a:buClr>
          <a:schemeClr val="accent1"/>
        </a:buClr>
        <a:buFont typeface="Wingdings" pitchFamily="2" charset="2"/>
        <a:buChar char=""/>
        <a:defRPr sz="1400" kern="1200">
          <a:solidFill>
            <a:schemeClr val="tx1"/>
          </a:solidFill>
          <a:latin typeface="+mn-lt"/>
          <a:ea typeface="+mn-ea"/>
          <a:cs typeface="+mn-cs"/>
        </a:defRPr>
      </a:lvl8pPr>
      <a:lvl9pPr marL="3108960" indent="-274320" algn="r" defTabSz="914400" rtl="1" eaLnBrk="1" latinLnBrk="0" hangingPunct="1">
        <a:spcBef>
          <a:spcPts val="400"/>
        </a:spcBef>
        <a:buClr>
          <a:schemeClr val="accent1"/>
        </a:buClr>
        <a:buFont typeface="Wingdings" pitchFamily="2" charset="2"/>
        <a:buChar char=""/>
        <a:defRPr sz="1400" kern="1200">
          <a:solidFill>
            <a:schemeClr val="tx1"/>
          </a:solidFill>
          <a:latin typeface="+mn-lt"/>
          <a:ea typeface="+mn-ea"/>
          <a:cs typeface="+mn-cs"/>
        </a:defRPr>
      </a:lvl9pPr>
    </p:bodyStyle>
    <p:otherStyle>
      <a:defPPr>
        <a:defRPr lang="en-US"/>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Masters/slideMaster14.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sp>
        <p:nvSpPr>
          <p:cNvPr id="7" name="Rectangle 6"/>
          <p:cNvSpPr/>
          <p:nvPr/>
        </p:nvSpPr>
        <p:spPr>
          <a:xfrm>
            <a:off x="0" y="0"/>
            <a:ext cx="9144000" cy="6858000"/>
          </a:xfrm>
          <a:prstGeom prst="rect">
            <a:avLst/>
          </a:prstGeom>
          <a:gradFill flip="none" rotWithShape="1">
            <a:gsLst>
              <a:gs pos="83000">
                <a:schemeClr val="bg1">
                  <a:alpha val="11000"/>
                </a:schemeClr>
              </a:gs>
              <a:gs pos="100000">
                <a:schemeClr val="bg2">
                  <a:lumMod val="75000"/>
                  <a:alpha val="23000"/>
                </a:schemeClr>
              </a:gs>
            </a:gsLst>
            <a:path path="rect">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Placeholder 1"/>
          <p:cNvSpPr>
            <a:spLocks noGrp="1"/>
          </p:cNvSpPr>
          <p:nvPr>
            <p:ph type="title"/>
          </p:nvPr>
        </p:nvSpPr>
        <p:spPr>
          <a:xfrm>
            <a:off x="688490" y="570156"/>
            <a:ext cx="7756263" cy="1054250"/>
          </a:xfrm>
          <a:prstGeom prst="rect">
            <a:avLst/>
          </a:prstGeom>
        </p:spPr>
        <p:txBody>
          <a:bodyPr vert="horz" lIns="91440" tIns="45720" rIns="91440" bIns="45720" rtlCol="0" anchor="ctr">
            <a:noAutofit/>
          </a:bodyPr>
          <a:lstStyle/>
          <a:p>
            <a:r>
              <a:rPr lang="en-US" smtClean="0"/>
              <a:t>Click to edit Master title style</a:t>
            </a:r>
            <a:endParaRPr lang="en-US" dirty="0"/>
          </a:p>
        </p:txBody>
      </p:sp>
      <p:sp>
        <p:nvSpPr>
          <p:cNvPr id="3" name="Text Placeholder 2"/>
          <p:cNvSpPr>
            <a:spLocks noGrp="1"/>
          </p:cNvSpPr>
          <p:nvPr>
            <p:ph type="body" idx="1"/>
          </p:nvPr>
        </p:nvSpPr>
        <p:spPr>
          <a:xfrm>
            <a:off x="699247" y="2248347"/>
            <a:ext cx="7745505" cy="3877815"/>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360378" y="6161442"/>
            <a:ext cx="2133600" cy="365125"/>
          </a:xfrm>
          <a:prstGeom prst="rect">
            <a:avLst/>
          </a:prstGeom>
        </p:spPr>
        <p:txBody>
          <a:bodyPr vert="horz" lIns="91440" tIns="45720" rIns="91440" bIns="45720" rtlCol="0" anchor="ctr"/>
          <a:lstStyle>
            <a:lvl1pPr algn="l">
              <a:defRPr sz="1200">
                <a:solidFill>
                  <a:schemeClr val="tx2"/>
                </a:solidFill>
              </a:defRPr>
            </a:lvl1pPr>
          </a:lstStyle>
          <a:p>
            <a:fld id="{031BB2EF-9611-4999-B40E-9B84A259359B}" type="datetimeFigureOut">
              <a:rPr lang="fa-IR" smtClean="0">
                <a:solidFill>
                  <a:prstClr val="black"/>
                </a:solidFill>
              </a:rPr>
              <a:pPr/>
              <a:t>23/09/1442</a:t>
            </a:fld>
            <a:endParaRPr lang="fa-IR">
              <a:solidFill>
                <a:prstClr val="black"/>
              </a:solidFill>
            </a:endParaRPr>
          </a:p>
        </p:txBody>
      </p:sp>
      <p:sp>
        <p:nvSpPr>
          <p:cNvPr id="5" name="Footer Placeholder 4"/>
          <p:cNvSpPr>
            <a:spLocks noGrp="1"/>
          </p:cNvSpPr>
          <p:nvPr>
            <p:ph type="ftr" sz="quarter" idx="3"/>
          </p:nvPr>
        </p:nvSpPr>
        <p:spPr>
          <a:xfrm>
            <a:off x="3124200" y="6161442"/>
            <a:ext cx="2895600" cy="365125"/>
          </a:xfrm>
          <a:prstGeom prst="rect">
            <a:avLst/>
          </a:prstGeom>
        </p:spPr>
        <p:txBody>
          <a:bodyPr vert="horz" lIns="91440" tIns="45720" rIns="91440" bIns="45720" rtlCol="0" anchor="ctr"/>
          <a:lstStyle>
            <a:lvl1pPr algn="ctr">
              <a:defRPr sz="1200">
                <a:solidFill>
                  <a:schemeClr val="tx2"/>
                </a:solidFill>
              </a:defRPr>
            </a:lvl1pPr>
          </a:lstStyle>
          <a:p>
            <a:endParaRPr lang="fa-IR">
              <a:solidFill>
                <a:prstClr val="black"/>
              </a:solidFill>
            </a:endParaRPr>
          </a:p>
        </p:txBody>
      </p:sp>
      <p:sp>
        <p:nvSpPr>
          <p:cNvPr id="6" name="Slide Number Placeholder 5"/>
          <p:cNvSpPr>
            <a:spLocks noGrp="1"/>
          </p:cNvSpPr>
          <p:nvPr>
            <p:ph type="sldNum" sz="quarter" idx="4"/>
          </p:nvPr>
        </p:nvSpPr>
        <p:spPr>
          <a:xfrm>
            <a:off x="6639264" y="6161442"/>
            <a:ext cx="2133600" cy="365125"/>
          </a:xfrm>
          <a:prstGeom prst="rect">
            <a:avLst/>
          </a:prstGeom>
        </p:spPr>
        <p:txBody>
          <a:bodyPr vert="horz" lIns="91440" tIns="45720" rIns="91440" bIns="45720" rtlCol="0" anchor="ctr"/>
          <a:lstStyle>
            <a:lvl1pPr algn="r">
              <a:defRPr sz="1200">
                <a:solidFill>
                  <a:schemeClr val="tx2"/>
                </a:solidFill>
              </a:defRPr>
            </a:lvl1pPr>
          </a:lstStyle>
          <a:p>
            <a:fld id="{A84D4688-2BF7-4762-A673-F3F24DEE2C63}" type="slidenum">
              <a:rPr lang="fa-IR" smtClean="0">
                <a:solidFill>
                  <a:prstClr val="black"/>
                </a:solidFill>
              </a:rPr>
              <a:pPr/>
              <a:t>‹#›</a:t>
            </a:fld>
            <a:endParaRPr lang="fa-IR">
              <a:solidFill>
                <a:prstClr val="black"/>
              </a:solidFill>
            </a:endParaRPr>
          </a:p>
        </p:txBody>
      </p:sp>
    </p:spTree>
    <p:extLst>
      <p:ext uri="{BB962C8B-B14F-4D97-AF65-F5344CB8AC3E}">
        <p14:creationId xmlns:p14="http://schemas.microsoft.com/office/powerpoint/2010/main" val="1606015987"/>
      </p:ext>
    </p:extLst>
  </p:cSld>
  <p:clrMap bg1="lt1" tx1="dk1" bg2="lt2" tx2="dk2" accent1="accent1" accent2="accent2" accent3="accent3" accent4="accent4" accent5="accent5" accent6="accent6" hlink="hlink" folHlink="folHlink"/>
  <p:sldLayoutIdLst>
    <p:sldLayoutId id="2147483853" r:id="rId1"/>
    <p:sldLayoutId id="2147483854" r:id="rId2"/>
    <p:sldLayoutId id="2147483855" r:id="rId3"/>
    <p:sldLayoutId id="2147483856" r:id="rId4"/>
    <p:sldLayoutId id="2147483857" r:id="rId5"/>
    <p:sldLayoutId id="2147483858" r:id="rId6"/>
    <p:sldLayoutId id="2147483859" r:id="rId7"/>
    <p:sldLayoutId id="2147483860" r:id="rId8"/>
    <p:sldLayoutId id="2147483861" r:id="rId9"/>
    <p:sldLayoutId id="2147483862" r:id="rId10"/>
    <p:sldLayoutId id="2147483863" r:id="rId11"/>
  </p:sldLayoutIdLst>
  <p:txStyles>
    <p:titleStyle>
      <a:lvl1pPr algn="ctr" defTabSz="914400" rtl="1" eaLnBrk="1" latinLnBrk="0" hangingPunct="1">
        <a:spcBef>
          <a:spcPct val="0"/>
        </a:spcBef>
        <a:buNone/>
        <a:defRPr sz="5400" kern="1200">
          <a:solidFill>
            <a:schemeClr val="tx2"/>
          </a:solidFill>
          <a:latin typeface="+mj-lt"/>
          <a:ea typeface="+mj-ea"/>
          <a:cs typeface="+mj-cs"/>
        </a:defRPr>
      </a:lvl1pPr>
      <a:lvl2pPr rtl="1" eaLnBrk="1" hangingPunct="1">
        <a:defRPr>
          <a:solidFill>
            <a:schemeClr val="tx2"/>
          </a:solidFill>
        </a:defRPr>
      </a:lvl2pPr>
      <a:lvl3pPr rtl="1" eaLnBrk="1" hangingPunct="1">
        <a:defRPr>
          <a:solidFill>
            <a:schemeClr val="tx2"/>
          </a:solidFill>
        </a:defRPr>
      </a:lvl3pPr>
      <a:lvl4pPr rtl="1" eaLnBrk="1" hangingPunct="1">
        <a:defRPr>
          <a:solidFill>
            <a:schemeClr val="tx2"/>
          </a:solidFill>
        </a:defRPr>
      </a:lvl4pPr>
      <a:lvl5pPr rtl="1" eaLnBrk="1" hangingPunct="1">
        <a:defRPr>
          <a:solidFill>
            <a:schemeClr val="tx2"/>
          </a:solidFill>
        </a:defRPr>
      </a:lvl5pPr>
      <a:lvl6pPr rtl="1" eaLnBrk="1" hangingPunct="1">
        <a:defRPr>
          <a:solidFill>
            <a:schemeClr val="tx2"/>
          </a:solidFill>
        </a:defRPr>
      </a:lvl6pPr>
      <a:lvl7pPr rtl="1" eaLnBrk="1" hangingPunct="1">
        <a:defRPr>
          <a:solidFill>
            <a:schemeClr val="tx2"/>
          </a:solidFill>
        </a:defRPr>
      </a:lvl7pPr>
      <a:lvl8pPr rtl="1" eaLnBrk="1" hangingPunct="1">
        <a:defRPr>
          <a:solidFill>
            <a:schemeClr val="tx2"/>
          </a:solidFill>
        </a:defRPr>
      </a:lvl8pPr>
      <a:lvl9pPr rtl="1" eaLnBrk="1" hangingPunct="1">
        <a:defRPr>
          <a:solidFill>
            <a:schemeClr val="tx2"/>
          </a:solidFill>
        </a:defRPr>
      </a:lvl9pPr>
    </p:titleStyle>
    <p:bodyStyle>
      <a:lvl1pPr marL="365760" indent="-365760" algn="r" defTabSz="914400" rtl="1" eaLnBrk="1" latinLnBrk="0" hangingPunct="1">
        <a:spcBef>
          <a:spcPct val="20000"/>
        </a:spcBef>
        <a:buClr>
          <a:schemeClr val="accent1"/>
        </a:buClr>
        <a:buFont typeface="Wingdings" pitchFamily="2" charset="2"/>
        <a:buChar char=""/>
        <a:defRPr sz="2400" kern="1200">
          <a:solidFill>
            <a:schemeClr val="tx1">
              <a:lumMod val="85000"/>
              <a:lumOff val="15000"/>
            </a:schemeClr>
          </a:solidFill>
          <a:latin typeface="+mn-lt"/>
          <a:ea typeface="+mn-ea"/>
          <a:cs typeface="+mn-cs"/>
        </a:defRPr>
      </a:lvl1pPr>
      <a:lvl2pPr marL="777240" indent="-365760" algn="r" defTabSz="914400" rtl="1" eaLnBrk="1" latinLnBrk="0" hangingPunct="1">
        <a:spcBef>
          <a:spcPct val="20000"/>
        </a:spcBef>
        <a:buClr>
          <a:schemeClr val="accent1"/>
        </a:buClr>
        <a:buFont typeface="Wingdings" pitchFamily="2" charset="2"/>
        <a:buChar char=""/>
        <a:defRPr sz="2200" kern="1200">
          <a:solidFill>
            <a:schemeClr val="tx1">
              <a:lumMod val="85000"/>
              <a:lumOff val="15000"/>
            </a:schemeClr>
          </a:solidFill>
          <a:latin typeface="+mn-lt"/>
          <a:ea typeface="+mn-ea"/>
          <a:cs typeface="+mn-cs"/>
        </a:defRPr>
      </a:lvl2pPr>
      <a:lvl3pPr marL="1143000" indent="-365760" algn="r" defTabSz="914400" rtl="1" eaLnBrk="1" latinLnBrk="0" hangingPunct="1">
        <a:spcBef>
          <a:spcPct val="20000"/>
        </a:spcBef>
        <a:buClr>
          <a:schemeClr val="accent1"/>
        </a:buClr>
        <a:buFont typeface="Wingdings" pitchFamily="2" charset="2"/>
        <a:buChar char=""/>
        <a:defRPr sz="2000" kern="1200">
          <a:solidFill>
            <a:schemeClr val="tx1">
              <a:lumMod val="85000"/>
              <a:lumOff val="15000"/>
            </a:schemeClr>
          </a:solidFill>
          <a:latin typeface="+mn-lt"/>
          <a:ea typeface="+mn-ea"/>
          <a:cs typeface="+mn-cs"/>
        </a:defRPr>
      </a:lvl3pPr>
      <a:lvl4pPr marL="1508760" indent="-320040" algn="r" defTabSz="914400" rtl="1" eaLnBrk="1" latinLnBrk="0" hangingPunct="1">
        <a:spcBef>
          <a:spcPct val="20000"/>
        </a:spcBef>
        <a:buClr>
          <a:schemeClr val="accent1"/>
        </a:buClr>
        <a:buFont typeface="Wingdings" pitchFamily="2" charset="2"/>
        <a:buChar char=""/>
        <a:defRPr sz="1800" kern="1200">
          <a:solidFill>
            <a:schemeClr val="tx1">
              <a:lumMod val="85000"/>
              <a:lumOff val="15000"/>
            </a:schemeClr>
          </a:solidFill>
          <a:latin typeface="+mn-lt"/>
          <a:ea typeface="+mn-ea"/>
          <a:cs typeface="+mn-cs"/>
        </a:defRPr>
      </a:lvl4pPr>
      <a:lvl5pPr marL="1828800" indent="-320040" algn="r" defTabSz="914400" rtl="1" eaLnBrk="1" latinLnBrk="0" hangingPunct="1">
        <a:spcBef>
          <a:spcPct val="20000"/>
        </a:spcBef>
        <a:buClr>
          <a:schemeClr val="accent1"/>
        </a:buClr>
        <a:buFont typeface="Wingdings" pitchFamily="2" charset="2"/>
        <a:buChar char=""/>
        <a:defRPr sz="1600" kern="1200">
          <a:solidFill>
            <a:schemeClr val="tx1">
              <a:lumMod val="85000"/>
              <a:lumOff val="15000"/>
            </a:schemeClr>
          </a:solidFill>
          <a:latin typeface="+mn-lt"/>
          <a:ea typeface="+mn-ea"/>
          <a:cs typeface="+mn-cs"/>
        </a:defRPr>
      </a:lvl5pPr>
      <a:lvl6pPr marL="2148840" indent="-274320" algn="r" defTabSz="914400" rtl="1" eaLnBrk="1" latinLnBrk="0" hangingPunct="1">
        <a:spcBef>
          <a:spcPts val="400"/>
        </a:spcBef>
        <a:buClr>
          <a:schemeClr val="accent1"/>
        </a:buClr>
        <a:buFont typeface="Wingdings" pitchFamily="2" charset="2"/>
        <a:buChar char=""/>
        <a:defRPr sz="1400" kern="1200">
          <a:solidFill>
            <a:schemeClr val="tx1"/>
          </a:solidFill>
          <a:latin typeface="+mn-lt"/>
          <a:ea typeface="+mn-ea"/>
          <a:cs typeface="+mn-cs"/>
        </a:defRPr>
      </a:lvl6pPr>
      <a:lvl7pPr marL="2468880" indent="-274320" algn="r" defTabSz="914400" rtl="1" eaLnBrk="1" latinLnBrk="0" hangingPunct="1">
        <a:spcBef>
          <a:spcPts val="400"/>
        </a:spcBef>
        <a:buClr>
          <a:schemeClr val="accent1"/>
        </a:buClr>
        <a:buFont typeface="Wingdings" pitchFamily="2" charset="2"/>
        <a:buChar char=""/>
        <a:defRPr sz="1400" kern="1200">
          <a:solidFill>
            <a:schemeClr val="tx1"/>
          </a:solidFill>
          <a:latin typeface="+mn-lt"/>
          <a:ea typeface="+mn-ea"/>
          <a:cs typeface="+mn-cs"/>
        </a:defRPr>
      </a:lvl7pPr>
      <a:lvl8pPr marL="2788920" indent="-274320" algn="r" defTabSz="914400" rtl="1" eaLnBrk="1" latinLnBrk="0" hangingPunct="1">
        <a:spcBef>
          <a:spcPts val="400"/>
        </a:spcBef>
        <a:buClr>
          <a:schemeClr val="accent1"/>
        </a:buClr>
        <a:buFont typeface="Wingdings" pitchFamily="2" charset="2"/>
        <a:buChar char=""/>
        <a:defRPr sz="1400" kern="1200">
          <a:solidFill>
            <a:schemeClr val="tx1"/>
          </a:solidFill>
          <a:latin typeface="+mn-lt"/>
          <a:ea typeface="+mn-ea"/>
          <a:cs typeface="+mn-cs"/>
        </a:defRPr>
      </a:lvl8pPr>
      <a:lvl9pPr marL="3108960" indent="-274320" algn="r" defTabSz="914400" rtl="1" eaLnBrk="1" latinLnBrk="0" hangingPunct="1">
        <a:spcBef>
          <a:spcPts val="400"/>
        </a:spcBef>
        <a:buClr>
          <a:schemeClr val="accent1"/>
        </a:buClr>
        <a:buFont typeface="Wingdings" pitchFamily="2" charset="2"/>
        <a:buChar char=""/>
        <a:defRPr sz="1400" kern="1200">
          <a:solidFill>
            <a:schemeClr val="tx1"/>
          </a:solidFill>
          <a:latin typeface="+mn-lt"/>
          <a:ea typeface="+mn-ea"/>
          <a:cs typeface="+mn-cs"/>
        </a:defRPr>
      </a:lvl9pPr>
    </p:bodyStyle>
    <p:otherStyle>
      <a:defPPr>
        <a:defRPr lang="en-US"/>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Masters/slideMaster15.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sp>
        <p:nvSpPr>
          <p:cNvPr id="7" name="Rectangle 6"/>
          <p:cNvSpPr/>
          <p:nvPr/>
        </p:nvSpPr>
        <p:spPr>
          <a:xfrm>
            <a:off x="0" y="0"/>
            <a:ext cx="9144000" cy="6858000"/>
          </a:xfrm>
          <a:prstGeom prst="rect">
            <a:avLst/>
          </a:prstGeom>
          <a:gradFill flip="none" rotWithShape="1">
            <a:gsLst>
              <a:gs pos="83000">
                <a:schemeClr val="bg1">
                  <a:alpha val="11000"/>
                </a:schemeClr>
              </a:gs>
              <a:gs pos="100000">
                <a:schemeClr val="bg2">
                  <a:lumMod val="75000"/>
                  <a:alpha val="23000"/>
                </a:schemeClr>
              </a:gs>
            </a:gsLst>
            <a:path path="rect">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Placeholder 1"/>
          <p:cNvSpPr>
            <a:spLocks noGrp="1"/>
          </p:cNvSpPr>
          <p:nvPr>
            <p:ph type="title"/>
          </p:nvPr>
        </p:nvSpPr>
        <p:spPr>
          <a:xfrm>
            <a:off x="688490" y="570156"/>
            <a:ext cx="7756263" cy="1054250"/>
          </a:xfrm>
          <a:prstGeom prst="rect">
            <a:avLst/>
          </a:prstGeom>
        </p:spPr>
        <p:txBody>
          <a:bodyPr vert="horz" lIns="91440" tIns="45720" rIns="91440" bIns="45720" rtlCol="0" anchor="ctr">
            <a:noAutofit/>
          </a:bodyPr>
          <a:lstStyle/>
          <a:p>
            <a:r>
              <a:rPr lang="en-US" smtClean="0"/>
              <a:t>Click to edit Master title style</a:t>
            </a:r>
            <a:endParaRPr lang="en-US" dirty="0"/>
          </a:p>
        </p:txBody>
      </p:sp>
      <p:sp>
        <p:nvSpPr>
          <p:cNvPr id="3" name="Text Placeholder 2"/>
          <p:cNvSpPr>
            <a:spLocks noGrp="1"/>
          </p:cNvSpPr>
          <p:nvPr>
            <p:ph type="body" idx="1"/>
          </p:nvPr>
        </p:nvSpPr>
        <p:spPr>
          <a:xfrm>
            <a:off x="699247" y="2248347"/>
            <a:ext cx="7745505" cy="3877815"/>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360378" y="6161442"/>
            <a:ext cx="2133600" cy="365125"/>
          </a:xfrm>
          <a:prstGeom prst="rect">
            <a:avLst/>
          </a:prstGeom>
        </p:spPr>
        <p:txBody>
          <a:bodyPr vert="horz" lIns="91440" tIns="45720" rIns="91440" bIns="45720" rtlCol="0" anchor="ctr"/>
          <a:lstStyle>
            <a:lvl1pPr algn="l">
              <a:defRPr sz="1200">
                <a:solidFill>
                  <a:schemeClr val="tx2"/>
                </a:solidFill>
              </a:defRPr>
            </a:lvl1pPr>
          </a:lstStyle>
          <a:p>
            <a:fld id="{031BB2EF-9611-4999-B40E-9B84A259359B}" type="datetimeFigureOut">
              <a:rPr lang="fa-IR" smtClean="0">
                <a:solidFill>
                  <a:prstClr val="black"/>
                </a:solidFill>
              </a:rPr>
              <a:pPr/>
              <a:t>23/09/1442</a:t>
            </a:fld>
            <a:endParaRPr lang="fa-IR">
              <a:solidFill>
                <a:prstClr val="black"/>
              </a:solidFill>
            </a:endParaRPr>
          </a:p>
        </p:txBody>
      </p:sp>
      <p:sp>
        <p:nvSpPr>
          <p:cNvPr id="5" name="Footer Placeholder 4"/>
          <p:cNvSpPr>
            <a:spLocks noGrp="1"/>
          </p:cNvSpPr>
          <p:nvPr>
            <p:ph type="ftr" sz="quarter" idx="3"/>
          </p:nvPr>
        </p:nvSpPr>
        <p:spPr>
          <a:xfrm>
            <a:off x="3124200" y="6161442"/>
            <a:ext cx="2895600" cy="365125"/>
          </a:xfrm>
          <a:prstGeom prst="rect">
            <a:avLst/>
          </a:prstGeom>
        </p:spPr>
        <p:txBody>
          <a:bodyPr vert="horz" lIns="91440" tIns="45720" rIns="91440" bIns="45720" rtlCol="0" anchor="ctr"/>
          <a:lstStyle>
            <a:lvl1pPr algn="ctr">
              <a:defRPr sz="1200">
                <a:solidFill>
                  <a:schemeClr val="tx2"/>
                </a:solidFill>
              </a:defRPr>
            </a:lvl1pPr>
          </a:lstStyle>
          <a:p>
            <a:endParaRPr lang="fa-IR">
              <a:solidFill>
                <a:prstClr val="black"/>
              </a:solidFill>
            </a:endParaRPr>
          </a:p>
        </p:txBody>
      </p:sp>
      <p:sp>
        <p:nvSpPr>
          <p:cNvPr id="6" name="Slide Number Placeholder 5"/>
          <p:cNvSpPr>
            <a:spLocks noGrp="1"/>
          </p:cNvSpPr>
          <p:nvPr>
            <p:ph type="sldNum" sz="quarter" idx="4"/>
          </p:nvPr>
        </p:nvSpPr>
        <p:spPr>
          <a:xfrm>
            <a:off x="6639264" y="6161442"/>
            <a:ext cx="2133600" cy="365125"/>
          </a:xfrm>
          <a:prstGeom prst="rect">
            <a:avLst/>
          </a:prstGeom>
        </p:spPr>
        <p:txBody>
          <a:bodyPr vert="horz" lIns="91440" tIns="45720" rIns="91440" bIns="45720" rtlCol="0" anchor="ctr"/>
          <a:lstStyle>
            <a:lvl1pPr algn="r">
              <a:defRPr sz="1200">
                <a:solidFill>
                  <a:schemeClr val="tx2"/>
                </a:solidFill>
              </a:defRPr>
            </a:lvl1pPr>
          </a:lstStyle>
          <a:p>
            <a:fld id="{A84D4688-2BF7-4762-A673-F3F24DEE2C63}" type="slidenum">
              <a:rPr lang="fa-IR" smtClean="0">
                <a:solidFill>
                  <a:prstClr val="black"/>
                </a:solidFill>
              </a:rPr>
              <a:pPr/>
              <a:t>‹#›</a:t>
            </a:fld>
            <a:endParaRPr lang="fa-IR">
              <a:solidFill>
                <a:prstClr val="black"/>
              </a:solidFill>
            </a:endParaRPr>
          </a:p>
        </p:txBody>
      </p:sp>
    </p:spTree>
    <p:extLst>
      <p:ext uri="{BB962C8B-B14F-4D97-AF65-F5344CB8AC3E}">
        <p14:creationId xmlns:p14="http://schemas.microsoft.com/office/powerpoint/2010/main" val="3242051380"/>
      </p:ext>
    </p:extLst>
  </p:cSld>
  <p:clrMap bg1="lt1" tx1="dk1" bg2="lt2" tx2="dk2" accent1="accent1" accent2="accent2" accent3="accent3" accent4="accent4" accent5="accent5" accent6="accent6" hlink="hlink" folHlink="folHlink"/>
  <p:sldLayoutIdLst>
    <p:sldLayoutId id="2147483865" r:id="rId1"/>
    <p:sldLayoutId id="2147483866" r:id="rId2"/>
    <p:sldLayoutId id="2147483867" r:id="rId3"/>
    <p:sldLayoutId id="2147483868" r:id="rId4"/>
    <p:sldLayoutId id="2147483869" r:id="rId5"/>
    <p:sldLayoutId id="2147483870" r:id="rId6"/>
    <p:sldLayoutId id="2147483871" r:id="rId7"/>
    <p:sldLayoutId id="2147483872" r:id="rId8"/>
    <p:sldLayoutId id="2147483873" r:id="rId9"/>
    <p:sldLayoutId id="2147483874" r:id="rId10"/>
    <p:sldLayoutId id="2147483875" r:id="rId11"/>
  </p:sldLayoutIdLst>
  <p:txStyles>
    <p:titleStyle>
      <a:lvl1pPr algn="ctr" defTabSz="914400" rtl="1" eaLnBrk="1" latinLnBrk="0" hangingPunct="1">
        <a:spcBef>
          <a:spcPct val="0"/>
        </a:spcBef>
        <a:buNone/>
        <a:defRPr sz="5400" kern="1200">
          <a:solidFill>
            <a:schemeClr val="tx2"/>
          </a:solidFill>
          <a:latin typeface="+mj-lt"/>
          <a:ea typeface="+mj-ea"/>
          <a:cs typeface="+mj-cs"/>
        </a:defRPr>
      </a:lvl1pPr>
      <a:lvl2pPr rtl="1" eaLnBrk="1" hangingPunct="1">
        <a:defRPr>
          <a:solidFill>
            <a:schemeClr val="tx2"/>
          </a:solidFill>
        </a:defRPr>
      </a:lvl2pPr>
      <a:lvl3pPr rtl="1" eaLnBrk="1" hangingPunct="1">
        <a:defRPr>
          <a:solidFill>
            <a:schemeClr val="tx2"/>
          </a:solidFill>
        </a:defRPr>
      </a:lvl3pPr>
      <a:lvl4pPr rtl="1" eaLnBrk="1" hangingPunct="1">
        <a:defRPr>
          <a:solidFill>
            <a:schemeClr val="tx2"/>
          </a:solidFill>
        </a:defRPr>
      </a:lvl4pPr>
      <a:lvl5pPr rtl="1" eaLnBrk="1" hangingPunct="1">
        <a:defRPr>
          <a:solidFill>
            <a:schemeClr val="tx2"/>
          </a:solidFill>
        </a:defRPr>
      </a:lvl5pPr>
      <a:lvl6pPr rtl="1" eaLnBrk="1" hangingPunct="1">
        <a:defRPr>
          <a:solidFill>
            <a:schemeClr val="tx2"/>
          </a:solidFill>
        </a:defRPr>
      </a:lvl6pPr>
      <a:lvl7pPr rtl="1" eaLnBrk="1" hangingPunct="1">
        <a:defRPr>
          <a:solidFill>
            <a:schemeClr val="tx2"/>
          </a:solidFill>
        </a:defRPr>
      </a:lvl7pPr>
      <a:lvl8pPr rtl="1" eaLnBrk="1" hangingPunct="1">
        <a:defRPr>
          <a:solidFill>
            <a:schemeClr val="tx2"/>
          </a:solidFill>
        </a:defRPr>
      </a:lvl8pPr>
      <a:lvl9pPr rtl="1" eaLnBrk="1" hangingPunct="1">
        <a:defRPr>
          <a:solidFill>
            <a:schemeClr val="tx2"/>
          </a:solidFill>
        </a:defRPr>
      </a:lvl9pPr>
    </p:titleStyle>
    <p:bodyStyle>
      <a:lvl1pPr marL="365760" indent="-365760" algn="r" defTabSz="914400" rtl="1" eaLnBrk="1" latinLnBrk="0" hangingPunct="1">
        <a:spcBef>
          <a:spcPct val="20000"/>
        </a:spcBef>
        <a:buClr>
          <a:schemeClr val="accent1"/>
        </a:buClr>
        <a:buFont typeface="Wingdings" pitchFamily="2" charset="2"/>
        <a:buChar char=""/>
        <a:defRPr sz="2400" kern="1200">
          <a:solidFill>
            <a:schemeClr val="tx1">
              <a:lumMod val="85000"/>
              <a:lumOff val="15000"/>
            </a:schemeClr>
          </a:solidFill>
          <a:latin typeface="+mn-lt"/>
          <a:ea typeface="+mn-ea"/>
          <a:cs typeface="+mn-cs"/>
        </a:defRPr>
      </a:lvl1pPr>
      <a:lvl2pPr marL="777240" indent="-365760" algn="r" defTabSz="914400" rtl="1" eaLnBrk="1" latinLnBrk="0" hangingPunct="1">
        <a:spcBef>
          <a:spcPct val="20000"/>
        </a:spcBef>
        <a:buClr>
          <a:schemeClr val="accent1"/>
        </a:buClr>
        <a:buFont typeface="Wingdings" pitchFamily="2" charset="2"/>
        <a:buChar char=""/>
        <a:defRPr sz="2200" kern="1200">
          <a:solidFill>
            <a:schemeClr val="tx1">
              <a:lumMod val="85000"/>
              <a:lumOff val="15000"/>
            </a:schemeClr>
          </a:solidFill>
          <a:latin typeface="+mn-lt"/>
          <a:ea typeface="+mn-ea"/>
          <a:cs typeface="+mn-cs"/>
        </a:defRPr>
      </a:lvl2pPr>
      <a:lvl3pPr marL="1143000" indent="-365760" algn="r" defTabSz="914400" rtl="1" eaLnBrk="1" latinLnBrk="0" hangingPunct="1">
        <a:spcBef>
          <a:spcPct val="20000"/>
        </a:spcBef>
        <a:buClr>
          <a:schemeClr val="accent1"/>
        </a:buClr>
        <a:buFont typeface="Wingdings" pitchFamily="2" charset="2"/>
        <a:buChar char=""/>
        <a:defRPr sz="2000" kern="1200">
          <a:solidFill>
            <a:schemeClr val="tx1">
              <a:lumMod val="85000"/>
              <a:lumOff val="15000"/>
            </a:schemeClr>
          </a:solidFill>
          <a:latin typeface="+mn-lt"/>
          <a:ea typeface="+mn-ea"/>
          <a:cs typeface="+mn-cs"/>
        </a:defRPr>
      </a:lvl3pPr>
      <a:lvl4pPr marL="1508760" indent="-320040" algn="r" defTabSz="914400" rtl="1" eaLnBrk="1" latinLnBrk="0" hangingPunct="1">
        <a:spcBef>
          <a:spcPct val="20000"/>
        </a:spcBef>
        <a:buClr>
          <a:schemeClr val="accent1"/>
        </a:buClr>
        <a:buFont typeface="Wingdings" pitchFamily="2" charset="2"/>
        <a:buChar char=""/>
        <a:defRPr sz="1800" kern="1200">
          <a:solidFill>
            <a:schemeClr val="tx1">
              <a:lumMod val="85000"/>
              <a:lumOff val="15000"/>
            </a:schemeClr>
          </a:solidFill>
          <a:latin typeface="+mn-lt"/>
          <a:ea typeface="+mn-ea"/>
          <a:cs typeface="+mn-cs"/>
        </a:defRPr>
      </a:lvl4pPr>
      <a:lvl5pPr marL="1828800" indent="-320040" algn="r" defTabSz="914400" rtl="1" eaLnBrk="1" latinLnBrk="0" hangingPunct="1">
        <a:spcBef>
          <a:spcPct val="20000"/>
        </a:spcBef>
        <a:buClr>
          <a:schemeClr val="accent1"/>
        </a:buClr>
        <a:buFont typeface="Wingdings" pitchFamily="2" charset="2"/>
        <a:buChar char=""/>
        <a:defRPr sz="1600" kern="1200">
          <a:solidFill>
            <a:schemeClr val="tx1">
              <a:lumMod val="85000"/>
              <a:lumOff val="15000"/>
            </a:schemeClr>
          </a:solidFill>
          <a:latin typeface="+mn-lt"/>
          <a:ea typeface="+mn-ea"/>
          <a:cs typeface="+mn-cs"/>
        </a:defRPr>
      </a:lvl5pPr>
      <a:lvl6pPr marL="2148840" indent="-274320" algn="r" defTabSz="914400" rtl="1" eaLnBrk="1" latinLnBrk="0" hangingPunct="1">
        <a:spcBef>
          <a:spcPts val="400"/>
        </a:spcBef>
        <a:buClr>
          <a:schemeClr val="accent1"/>
        </a:buClr>
        <a:buFont typeface="Wingdings" pitchFamily="2" charset="2"/>
        <a:buChar char=""/>
        <a:defRPr sz="1400" kern="1200">
          <a:solidFill>
            <a:schemeClr val="tx1"/>
          </a:solidFill>
          <a:latin typeface="+mn-lt"/>
          <a:ea typeface="+mn-ea"/>
          <a:cs typeface="+mn-cs"/>
        </a:defRPr>
      </a:lvl6pPr>
      <a:lvl7pPr marL="2468880" indent="-274320" algn="r" defTabSz="914400" rtl="1" eaLnBrk="1" latinLnBrk="0" hangingPunct="1">
        <a:spcBef>
          <a:spcPts val="400"/>
        </a:spcBef>
        <a:buClr>
          <a:schemeClr val="accent1"/>
        </a:buClr>
        <a:buFont typeface="Wingdings" pitchFamily="2" charset="2"/>
        <a:buChar char=""/>
        <a:defRPr sz="1400" kern="1200">
          <a:solidFill>
            <a:schemeClr val="tx1"/>
          </a:solidFill>
          <a:latin typeface="+mn-lt"/>
          <a:ea typeface="+mn-ea"/>
          <a:cs typeface="+mn-cs"/>
        </a:defRPr>
      </a:lvl7pPr>
      <a:lvl8pPr marL="2788920" indent="-274320" algn="r" defTabSz="914400" rtl="1" eaLnBrk="1" latinLnBrk="0" hangingPunct="1">
        <a:spcBef>
          <a:spcPts val="400"/>
        </a:spcBef>
        <a:buClr>
          <a:schemeClr val="accent1"/>
        </a:buClr>
        <a:buFont typeface="Wingdings" pitchFamily="2" charset="2"/>
        <a:buChar char=""/>
        <a:defRPr sz="1400" kern="1200">
          <a:solidFill>
            <a:schemeClr val="tx1"/>
          </a:solidFill>
          <a:latin typeface="+mn-lt"/>
          <a:ea typeface="+mn-ea"/>
          <a:cs typeface="+mn-cs"/>
        </a:defRPr>
      </a:lvl8pPr>
      <a:lvl9pPr marL="3108960" indent="-274320" algn="r" defTabSz="914400" rtl="1" eaLnBrk="1" latinLnBrk="0" hangingPunct="1">
        <a:spcBef>
          <a:spcPts val="400"/>
        </a:spcBef>
        <a:buClr>
          <a:schemeClr val="accent1"/>
        </a:buClr>
        <a:buFont typeface="Wingdings" pitchFamily="2" charset="2"/>
        <a:buChar char=""/>
        <a:defRPr sz="1400" kern="1200">
          <a:solidFill>
            <a:schemeClr val="tx1"/>
          </a:solidFill>
          <a:latin typeface="+mn-lt"/>
          <a:ea typeface="+mn-ea"/>
          <a:cs typeface="+mn-cs"/>
        </a:defRPr>
      </a:lvl9pPr>
    </p:bodyStyle>
    <p:otherStyle>
      <a:defPPr>
        <a:defRPr lang="en-US"/>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Masters/slideMaster16.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sp>
        <p:nvSpPr>
          <p:cNvPr id="7" name="Rectangle 6"/>
          <p:cNvSpPr/>
          <p:nvPr/>
        </p:nvSpPr>
        <p:spPr>
          <a:xfrm>
            <a:off x="0" y="0"/>
            <a:ext cx="9144000" cy="6858000"/>
          </a:xfrm>
          <a:prstGeom prst="rect">
            <a:avLst/>
          </a:prstGeom>
          <a:gradFill flip="none" rotWithShape="1">
            <a:gsLst>
              <a:gs pos="83000">
                <a:schemeClr val="bg1">
                  <a:alpha val="11000"/>
                </a:schemeClr>
              </a:gs>
              <a:gs pos="100000">
                <a:schemeClr val="bg2">
                  <a:lumMod val="75000"/>
                  <a:alpha val="23000"/>
                </a:schemeClr>
              </a:gs>
            </a:gsLst>
            <a:path path="rect">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Placeholder 1"/>
          <p:cNvSpPr>
            <a:spLocks noGrp="1"/>
          </p:cNvSpPr>
          <p:nvPr>
            <p:ph type="title"/>
          </p:nvPr>
        </p:nvSpPr>
        <p:spPr>
          <a:xfrm>
            <a:off x="688490" y="570156"/>
            <a:ext cx="7756263" cy="1054250"/>
          </a:xfrm>
          <a:prstGeom prst="rect">
            <a:avLst/>
          </a:prstGeom>
        </p:spPr>
        <p:txBody>
          <a:bodyPr vert="horz" lIns="91440" tIns="45720" rIns="91440" bIns="45720" rtlCol="0" anchor="ctr">
            <a:noAutofit/>
          </a:bodyPr>
          <a:lstStyle/>
          <a:p>
            <a:r>
              <a:rPr lang="en-US" smtClean="0"/>
              <a:t>Click to edit Master title style</a:t>
            </a:r>
            <a:endParaRPr lang="en-US" dirty="0"/>
          </a:p>
        </p:txBody>
      </p:sp>
      <p:sp>
        <p:nvSpPr>
          <p:cNvPr id="3" name="Text Placeholder 2"/>
          <p:cNvSpPr>
            <a:spLocks noGrp="1"/>
          </p:cNvSpPr>
          <p:nvPr>
            <p:ph type="body" idx="1"/>
          </p:nvPr>
        </p:nvSpPr>
        <p:spPr>
          <a:xfrm>
            <a:off x="699247" y="2248347"/>
            <a:ext cx="7745505" cy="3877815"/>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360378" y="6161442"/>
            <a:ext cx="2133600" cy="365125"/>
          </a:xfrm>
          <a:prstGeom prst="rect">
            <a:avLst/>
          </a:prstGeom>
        </p:spPr>
        <p:txBody>
          <a:bodyPr vert="horz" lIns="91440" tIns="45720" rIns="91440" bIns="45720" rtlCol="0" anchor="ctr"/>
          <a:lstStyle>
            <a:lvl1pPr algn="l">
              <a:defRPr sz="1200">
                <a:solidFill>
                  <a:schemeClr val="tx2"/>
                </a:solidFill>
              </a:defRPr>
            </a:lvl1pPr>
          </a:lstStyle>
          <a:p>
            <a:fld id="{031BB2EF-9611-4999-B40E-9B84A259359B}" type="datetimeFigureOut">
              <a:rPr lang="fa-IR" smtClean="0">
                <a:solidFill>
                  <a:prstClr val="black"/>
                </a:solidFill>
              </a:rPr>
              <a:pPr/>
              <a:t>23/09/1442</a:t>
            </a:fld>
            <a:endParaRPr lang="fa-IR">
              <a:solidFill>
                <a:prstClr val="black"/>
              </a:solidFill>
            </a:endParaRPr>
          </a:p>
        </p:txBody>
      </p:sp>
      <p:sp>
        <p:nvSpPr>
          <p:cNvPr id="5" name="Footer Placeholder 4"/>
          <p:cNvSpPr>
            <a:spLocks noGrp="1"/>
          </p:cNvSpPr>
          <p:nvPr>
            <p:ph type="ftr" sz="quarter" idx="3"/>
          </p:nvPr>
        </p:nvSpPr>
        <p:spPr>
          <a:xfrm>
            <a:off x="3124200" y="6161442"/>
            <a:ext cx="2895600" cy="365125"/>
          </a:xfrm>
          <a:prstGeom prst="rect">
            <a:avLst/>
          </a:prstGeom>
        </p:spPr>
        <p:txBody>
          <a:bodyPr vert="horz" lIns="91440" tIns="45720" rIns="91440" bIns="45720" rtlCol="0" anchor="ctr"/>
          <a:lstStyle>
            <a:lvl1pPr algn="ctr">
              <a:defRPr sz="1200">
                <a:solidFill>
                  <a:schemeClr val="tx2"/>
                </a:solidFill>
              </a:defRPr>
            </a:lvl1pPr>
          </a:lstStyle>
          <a:p>
            <a:endParaRPr lang="fa-IR">
              <a:solidFill>
                <a:prstClr val="black"/>
              </a:solidFill>
            </a:endParaRPr>
          </a:p>
        </p:txBody>
      </p:sp>
      <p:sp>
        <p:nvSpPr>
          <p:cNvPr id="6" name="Slide Number Placeholder 5"/>
          <p:cNvSpPr>
            <a:spLocks noGrp="1"/>
          </p:cNvSpPr>
          <p:nvPr>
            <p:ph type="sldNum" sz="quarter" idx="4"/>
          </p:nvPr>
        </p:nvSpPr>
        <p:spPr>
          <a:xfrm>
            <a:off x="6639264" y="6161442"/>
            <a:ext cx="2133600" cy="365125"/>
          </a:xfrm>
          <a:prstGeom prst="rect">
            <a:avLst/>
          </a:prstGeom>
        </p:spPr>
        <p:txBody>
          <a:bodyPr vert="horz" lIns="91440" tIns="45720" rIns="91440" bIns="45720" rtlCol="0" anchor="ctr"/>
          <a:lstStyle>
            <a:lvl1pPr algn="r">
              <a:defRPr sz="1200">
                <a:solidFill>
                  <a:schemeClr val="tx2"/>
                </a:solidFill>
              </a:defRPr>
            </a:lvl1pPr>
          </a:lstStyle>
          <a:p>
            <a:fld id="{A84D4688-2BF7-4762-A673-F3F24DEE2C63}" type="slidenum">
              <a:rPr lang="fa-IR" smtClean="0">
                <a:solidFill>
                  <a:prstClr val="black"/>
                </a:solidFill>
              </a:rPr>
              <a:pPr/>
              <a:t>‹#›</a:t>
            </a:fld>
            <a:endParaRPr lang="fa-IR">
              <a:solidFill>
                <a:prstClr val="black"/>
              </a:solidFill>
            </a:endParaRPr>
          </a:p>
        </p:txBody>
      </p:sp>
    </p:spTree>
    <p:extLst>
      <p:ext uri="{BB962C8B-B14F-4D97-AF65-F5344CB8AC3E}">
        <p14:creationId xmlns:p14="http://schemas.microsoft.com/office/powerpoint/2010/main" val="1457388772"/>
      </p:ext>
    </p:extLst>
  </p:cSld>
  <p:clrMap bg1="lt1" tx1="dk1" bg2="lt2" tx2="dk2" accent1="accent1" accent2="accent2" accent3="accent3" accent4="accent4" accent5="accent5" accent6="accent6" hlink="hlink" folHlink="folHlink"/>
  <p:sldLayoutIdLst>
    <p:sldLayoutId id="2147483877" r:id="rId1"/>
    <p:sldLayoutId id="2147483878" r:id="rId2"/>
    <p:sldLayoutId id="2147483879" r:id="rId3"/>
    <p:sldLayoutId id="2147483880" r:id="rId4"/>
    <p:sldLayoutId id="2147483881" r:id="rId5"/>
    <p:sldLayoutId id="2147483882" r:id="rId6"/>
    <p:sldLayoutId id="2147483883" r:id="rId7"/>
    <p:sldLayoutId id="2147483884" r:id="rId8"/>
    <p:sldLayoutId id="2147483885" r:id="rId9"/>
    <p:sldLayoutId id="2147483886" r:id="rId10"/>
    <p:sldLayoutId id="2147483887" r:id="rId11"/>
  </p:sldLayoutIdLst>
  <p:txStyles>
    <p:titleStyle>
      <a:lvl1pPr algn="ctr" defTabSz="914400" rtl="1" eaLnBrk="1" latinLnBrk="0" hangingPunct="1">
        <a:spcBef>
          <a:spcPct val="0"/>
        </a:spcBef>
        <a:buNone/>
        <a:defRPr sz="5400" kern="1200">
          <a:solidFill>
            <a:schemeClr val="tx2"/>
          </a:solidFill>
          <a:latin typeface="+mj-lt"/>
          <a:ea typeface="+mj-ea"/>
          <a:cs typeface="+mj-cs"/>
        </a:defRPr>
      </a:lvl1pPr>
      <a:lvl2pPr rtl="1" eaLnBrk="1" hangingPunct="1">
        <a:defRPr>
          <a:solidFill>
            <a:schemeClr val="tx2"/>
          </a:solidFill>
        </a:defRPr>
      </a:lvl2pPr>
      <a:lvl3pPr rtl="1" eaLnBrk="1" hangingPunct="1">
        <a:defRPr>
          <a:solidFill>
            <a:schemeClr val="tx2"/>
          </a:solidFill>
        </a:defRPr>
      </a:lvl3pPr>
      <a:lvl4pPr rtl="1" eaLnBrk="1" hangingPunct="1">
        <a:defRPr>
          <a:solidFill>
            <a:schemeClr val="tx2"/>
          </a:solidFill>
        </a:defRPr>
      </a:lvl4pPr>
      <a:lvl5pPr rtl="1" eaLnBrk="1" hangingPunct="1">
        <a:defRPr>
          <a:solidFill>
            <a:schemeClr val="tx2"/>
          </a:solidFill>
        </a:defRPr>
      </a:lvl5pPr>
      <a:lvl6pPr rtl="1" eaLnBrk="1" hangingPunct="1">
        <a:defRPr>
          <a:solidFill>
            <a:schemeClr val="tx2"/>
          </a:solidFill>
        </a:defRPr>
      </a:lvl6pPr>
      <a:lvl7pPr rtl="1" eaLnBrk="1" hangingPunct="1">
        <a:defRPr>
          <a:solidFill>
            <a:schemeClr val="tx2"/>
          </a:solidFill>
        </a:defRPr>
      </a:lvl7pPr>
      <a:lvl8pPr rtl="1" eaLnBrk="1" hangingPunct="1">
        <a:defRPr>
          <a:solidFill>
            <a:schemeClr val="tx2"/>
          </a:solidFill>
        </a:defRPr>
      </a:lvl8pPr>
      <a:lvl9pPr rtl="1" eaLnBrk="1" hangingPunct="1">
        <a:defRPr>
          <a:solidFill>
            <a:schemeClr val="tx2"/>
          </a:solidFill>
        </a:defRPr>
      </a:lvl9pPr>
    </p:titleStyle>
    <p:bodyStyle>
      <a:lvl1pPr marL="365760" indent="-365760" algn="r" defTabSz="914400" rtl="1" eaLnBrk="1" latinLnBrk="0" hangingPunct="1">
        <a:spcBef>
          <a:spcPct val="20000"/>
        </a:spcBef>
        <a:buClr>
          <a:schemeClr val="accent1"/>
        </a:buClr>
        <a:buFont typeface="Wingdings" pitchFamily="2" charset="2"/>
        <a:buChar char=""/>
        <a:defRPr sz="2400" kern="1200">
          <a:solidFill>
            <a:schemeClr val="tx1">
              <a:lumMod val="85000"/>
              <a:lumOff val="15000"/>
            </a:schemeClr>
          </a:solidFill>
          <a:latin typeface="+mn-lt"/>
          <a:ea typeface="+mn-ea"/>
          <a:cs typeface="+mn-cs"/>
        </a:defRPr>
      </a:lvl1pPr>
      <a:lvl2pPr marL="777240" indent="-365760" algn="r" defTabSz="914400" rtl="1" eaLnBrk="1" latinLnBrk="0" hangingPunct="1">
        <a:spcBef>
          <a:spcPct val="20000"/>
        </a:spcBef>
        <a:buClr>
          <a:schemeClr val="accent1"/>
        </a:buClr>
        <a:buFont typeface="Wingdings" pitchFamily="2" charset="2"/>
        <a:buChar char=""/>
        <a:defRPr sz="2200" kern="1200">
          <a:solidFill>
            <a:schemeClr val="tx1">
              <a:lumMod val="85000"/>
              <a:lumOff val="15000"/>
            </a:schemeClr>
          </a:solidFill>
          <a:latin typeface="+mn-lt"/>
          <a:ea typeface="+mn-ea"/>
          <a:cs typeface="+mn-cs"/>
        </a:defRPr>
      </a:lvl2pPr>
      <a:lvl3pPr marL="1143000" indent="-365760" algn="r" defTabSz="914400" rtl="1" eaLnBrk="1" latinLnBrk="0" hangingPunct="1">
        <a:spcBef>
          <a:spcPct val="20000"/>
        </a:spcBef>
        <a:buClr>
          <a:schemeClr val="accent1"/>
        </a:buClr>
        <a:buFont typeface="Wingdings" pitchFamily="2" charset="2"/>
        <a:buChar char=""/>
        <a:defRPr sz="2000" kern="1200">
          <a:solidFill>
            <a:schemeClr val="tx1">
              <a:lumMod val="85000"/>
              <a:lumOff val="15000"/>
            </a:schemeClr>
          </a:solidFill>
          <a:latin typeface="+mn-lt"/>
          <a:ea typeface="+mn-ea"/>
          <a:cs typeface="+mn-cs"/>
        </a:defRPr>
      </a:lvl3pPr>
      <a:lvl4pPr marL="1508760" indent="-320040" algn="r" defTabSz="914400" rtl="1" eaLnBrk="1" latinLnBrk="0" hangingPunct="1">
        <a:spcBef>
          <a:spcPct val="20000"/>
        </a:spcBef>
        <a:buClr>
          <a:schemeClr val="accent1"/>
        </a:buClr>
        <a:buFont typeface="Wingdings" pitchFamily="2" charset="2"/>
        <a:buChar char=""/>
        <a:defRPr sz="1800" kern="1200">
          <a:solidFill>
            <a:schemeClr val="tx1">
              <a:lumMod val="85000"/>
              <a:lumOff val="15000"/>
            </a:schemeClr>
          </a:solidFill>
          <a:latin typeface="+mn-lt"/>
          <a:ea typeface="+mn-ea"/>
          <a:cs typeface="+mn-cs"/>
        </a:defRPr>
      </a:lvl4pPr>
      <a:lvl5pPr marL="1828800" indent="-320040" algn="r" defTabSz="914400" rtl="1" eaLnBrk="1" latinLnBrk="0" hangingPunct="1">
        <a:spcBef>
          <a:spcPct val="20000"/>
        </a:spcBef>
        <a:buClr>
          <a:schemeClr val="accent1"/>
        </a:buClr>
        <a:buFont typeface="Wingdings" pitchFamily="2" charset="2"/>
        <a:buChar char=""/>
        <a:defRPr sz="1600" kern="1200">
          <a:solidFill>
            <a:schemeClr val="tx1">
              <a:lumMod val="85000"/>
              <a:lumOff val="15000"/>
            </a:schemeClr>
          </a:solidFill>
          <a:latin typeface="+mn-lt"/>
          <a:ea typeface="+mn-ea"/>
          <a:cs typeface="+mn-cs"/>
        </a:defRPr>
      </a:lvl5pPr>
      <a:lvl6pPr marL="2148840" indent="-274320" algn="r" defTabSz="914400" rtl="1" eaLnBrk="1" latinLnBrk="0" hangingPunct="1">
        <a:spcBef>
          <a:spcPts val="400"/>
        </a:spcBef>
        <a:buClr>
          <a:schemeClr val="accent1"/>
        </a:buClr>
        <a:buFont typeface="Wingdings" pitchFamily="2" charset="2"/>
        <a:buChar char=""/>
        <a:defRPr sz="1400" kern="1200">
          <a:solidFill>
            <a:schemeClr val="tx1"/>
          </a:solidFill>
          <a:latin typeface="+mn-lt"/>
          <a:ea typeface="+mn-ea"/>
          <a:cs typeface="+mn-cs"/>
        </a:defRPr>
      </a:lvl6pPr>
      <a:lvl7pPr marL="2468880" indent="-274320" algn="r" defTabSz="914400" rtl="1" eaLnBrk="1" latinLnBrk="0" hangingPunct="1">
        <a:spcBef>
          <a:spcPts val="400"/>
        </a:spcBef>
        <a:buClr>
          <a:schemeClr val="accent1"/>
        </a:buClr>
        <a:buFont typeface="Wingdings" pitchFamily="2" charset="2"/>
        <a:buChar char=""/>
        <a:defRPr sz="1400" kern="1200">
          <a:solidFill>
            <a:schemeClr val="tx1"/>
          </a:solidFill>
          <a:latin typeface="+mn-lt"/>
          <a:ea typeface="+mn-ea"/>
          <a:cs typeface="+mn-cs"/>
        </a:defRPr>
      </a:lvl7pPr>
      <a:lvl8pPr marL="2788920" indent="-274320" algn="r" defTabSz="914400" rtl="1" eaLnBrk="1" latinLnBrk="0" hangingPunct="1">
        <a:spcBef>
          <a:spcPts val="400"/>
        </a:spcBef>
        <a:buClr>
          <a:schemeClr val="accent1"/>
        </a:buClr>
        <a:buFont typeface="Wingdings" pitchFamily="2" charset="2"/>
        <a:buChar char=""/>
        <a:defRPr sz="1400" kern="1200">
          <a:solidFill>
            <a:schemeClr val="tx1"/>
          </a:solidFill>
          <a:latin typeface="+mn-lt"/>
          <a:ea typeface="+mn-ea"/>
          <a:cs typeface="+mn-cs"/>
        </a:defRPr>
      </a:lvl8pPr>
      <a:lvl9pPr marL="3108960" indent="-274320" algn="r" defTabSz="914400" rtl="1" eaLnBrk="1" latinLnBrk="0" hangingPunct="1">
        <a:spcBef>
          <a:spcPts val="400"/>
        </a:spcBef>
        <a:buClr>
          <a:schemeClr val="accent1"/>
        </a:buClr>
        <a:buFont typeface="Wingdings" pitchFamily="2" charset="2"/>
        <a:buChar char=""/>
        <a:defRPr sz="1400" kern="1200">
          <a:solidFill>
            <a:schemeClr val="tx1"/>
          </a:solidFill>
          <a:latin typeface="+mn-lt"/>
          <a:ea typeface="+mn-ea"/>
          <a:cs typeface="+mn-cs"/>
        </a:defRPr>
      </a:lvl9pPr>
    </p:bodyStyle>
    <p:otherStyle>
      <a:defPPr>
        <a:defRPr lang="en-US"/>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Masters/slideMaster17.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sp>
        <p:nvSpPr>
          <p:cNvPr id="7" name="Rectangle 6"/>
          <p:cNvSpPr/>
          <p:nvPr/>
        </p:nvSpPr>
        <p:spPr>
          <a:xfrm>
            <a:off x="0" y="0"/>
            <a:ext cx="9144000" cy="6858000"/>
          </a:xfrm>
          <a:prstGeom prst="rect">
            <a:avLst/>
          </a:prstGeom>
          <a:gradFill flip="none" rotWithShape="1">
            <a:gsLst>
              <a:gs pos="83000">
                <a:schemeClr val="bg1">
                  <a:alpha val="11000"/>
                </a:schemeClr>
              </a:gs>
              <a:gs pos="100000">
                <a:schemeClr val="bg2">
                  <a:lumMod val="75000"/>
                  <a:alpha val="23000"/>
                </a:schemeClr>
              </a:gs>
            </a:gsLst>
            <a:path path="rect">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Placeholder 1"/>
          <p:cNvSpPr>
            <a:spLocks noGrp="1"/>
          </p:cNvSpPr>
          <p:nvPr>
            <p:ph type="title"/>
          </p:nvPr>
        </p:nvSpPr>
        <p:spPr>
          <a:xfrm>
            <a:off x="688490" y="570156"/>
            <a:ext cx="7756263" cy="1054250"/>
          </a:xfrm>
          <a:prstGeom prst="rect">
            <a:avLst/>
          </a:prstGeom>
        </p:spPr>
        <p:txBody>
          <a:bodyPr vert="horz" lIns="91440" tIns="45720" rIns="91440" bIns="45720" rtlCol="0" anchor="ctr">
            <a:noAutofit/>
          </a:bodyPr>
          <a:lstStyle/>
          <a:p>
            <a:r>
              <a:rPr lang="en-US" smtClean="0"/>
              <a:t>Click to edit Master title style</a:t>
            </a:r>
            <a:endParaRPr lang="en-US" dirty="0"/>
          </a:p>
        </p:txBody>
      </p:sp>
      <p:sp>
        <p:nvSpPr>
          <p:cNvPr id="3" name="Text Placeholder 2"/>
          <p:cNvSpPr>
            <a:spLocks noGrp="1"/>
          </p:cNvSpPr>
          <p:nvPr>
            <p:ph type="body" idx="1"/>
          </p:nvPr>
        </p:nvSpPr>
        <p:spPr>
          <a:xfrm>
            <a:off x="699247" y="2248347"/>
            <a:ext cx="7745505" cy="3877815"/>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360378" y="6161442"/>
            <a:ext cx="2133600" cy="365125"/>
          </a:xfrm>
          <a:prstGeom prst="rect">
            <a:avLst/>
          </a:prstGeom>
        </p:spPr>
        <p:txBody>
          <a:bodyPr vert="horz" lIns="91440" tIns="45720" rIns="91440" bIns="45720" rtlCol="0" anchor="ctr"/>
          <a:lstStyle>
            <a:lvl1pPr algn="l">
              <a:defRPr sz="1200">
                <a:solidFill>
                  <a:schemeClr val="tx2"/>
                </a:solidFill>
              </a:defRPr>
            </a:lvl1pPr>
          </a:lstStyle>
          <a:p>
            <a:fld id="{031BB2EF-9611-4999-B40E-9B84A259359B}" type="datetimeFigureOut">
              <a:rPr lang="fa-IR" smtClean="0">
                <a:solidFill>
                  <a:prstClr val="black"/>
                </a:solidFill>
              </a:rPr>
              <a:pPr/>
              <a:t>23/09/1442</a:t>
            </a:fld>
            <a:endParaRPr lang="fa-IR">
              <a:solidFill>
                <a:prstClr val="black"/>
              </a:solidFill>
            </a:endParaRPr>
          </a:p>
        </p:txBody>
      </p:sp>
      <p:sp>
        <p:nvSpPr>
          <p:cNvPr id="5" name="Footer Placeholder 4"/>
          <p:cNvSpPr>
            <a:spLocks noGrp="1"/>
          </p:cNvSpPr>
          <p:nvPr>
            <p:ph type="ftr" sz="quarter" idx="3"/>
          </p:nvPr>
        </p:nvSpPr>
        <p:spPr>
          <a:xfrm>
            <a:off x="3124200" y="6161442"/>
            <a:ext cx="2895600" cy="365125"/>
          </a:xfrm>
          <a:prstGeom prst="rect">
            <a:avLst/>
          </a:prstGeom>
        </p:spPr>
        <p:txBody>
          <a:bodyPr vert="horz" lIns="91440" tIns="45720" rIns="91440" bIns="45720" rtlCol="0" anchor="ctr"/>
          <a:lstStyle>
            <a:lvl1pPr algn="ctr">
              <a:defRPr sz="1200">
                <a:solidFill>
                  <a:schemeClr val="tx2"/>
                </a:solidFill>
              </a:defRPr>
            </a:lvl1pPr>
          </a:lstStyle>
          <a:p>
            <a:endParaRPr lang="fa-IR">
              <a:solidFill>
                <a:prstClr val="black"/>
              </a:solidFill>
            </a:endParaRPr>
          </a:p>
        </p:txBody>
      </p:sp>
      <p:sp>
        <p:nvSpPr>
          <p:cNvPr id="6" name="Slide Number Placeholder 5"/>
          <p:cNvSpPr>
            <a:spLocks noGrp="1"/>
          </p:cNvSpPr>
          <p:nvPr>
            <p:ph type="sldNum" sz="quarter" idx="4"/>
          </p:nvPr>
        </p:nvSpPr>
        <p:spPr>
          <a:xfrm>
            <a:off x="6639264" y="6161442"/>
            <a:ext cx="2133600" cy="365125"/>
          </a:xfrm>
          <a:prstGeom prst="rect">
            <a:avLst/>
          </a:prstGeom>
        </p:spPr>
        <p:txBody>
          <a:bodyPr vert="horz" lIns="91440" tIns="45720" rIns="91440" bIns="45720" rtlCol="0" anchor="ctr"/>
          <a:lstStyle>
            <a:lvl1pPr algn="r">
              <a:defRPr sz="1200">
                <a:solidFill>
                  <a:schemeClr val="tx2"/>
                </a:solidFill>
              </a:defRPr>
            </a:lvl1pPr>
          </a:lstStyle>
          <a:p>
            <a:fld id="{A84D4688-2BF7-4762-A673-F3F24DEE2C63}" type="slidenum">
              <a:rPr lang="fa-IR" smtClean="0">
                <a:solidFill>
                  <a:prstClr val="black"/>
                </a:solidFill>
              </a:rPr>
              <a:pPr/>
              <a:t>‹#›</a:t>
            </a:fld>
            <a:endParaRPr lang="fa-IR">
              <a:solidFill>
                <a:prstClr val="black"/>
              </a:solidFill>
            </a:endParaRPr>
          </a:p>
        </p:txBody>
      </p:sp>
    </p:spTree>
    <p:extLst>
      <p:ext uri="{BB962C8B-B14F-4D97-AF65-F5344CB8AC3E}">
        <p14:creationId xmlns:p14="http://schemas.microsoft.com/office/powerpoint/2010/main" val="2224562727"/>
      </p:ext>
    </p:extLst>
  </p:cSld>
  <p:clrMap bg1="lt1" tx1="dk1" bg2="lt2" tx2="dk2" accent1="accent1" accent2="accent2" accent3="accent3" accent4="accent4" accent5="accent5" accent6="accent6" hlink="hlink" folHlink="folHlink"/>
  <p:sldLayoutIdLst>
    <p:sldLayoutId id="2147483889" r:id="rId1"/>
    <p:sldLayoutId id="2147483890" r:id="rId2"/>
    <p:sldLayoutId id="2147483891" r:id="rId3"/>
    <p:sldLayoutId id="2147483892" r:id="rId4"/>
    <p:sldLayoutId id="2147483893" r:id="rId5"/>
    <p:sldLayoutId id="2147483894" r:id="rId6"/>
    <p:sldLayoutId id="2147483895" r:id="rId7"/>
    <p:sldLayoutId id="2147483896" r:id="rId8"/>
    <p:sldLayoutId id="2147483897" r:id="rId9"/>
    <p:sldLayoutId id="2147483898" r:id="rId10"/>
    <p:sldLayoutId id="2147483899" r:id="rId11"/>
  </p:sldLayoutIdLst>
  <p:txStyles>
    <p:titleStyle>
      <a:lvl1pPr algn="ctr" defTabSz="914400" rtl="1" eaLnBrk="1" latinLnBrk="0" hangingPunct="1">
        <a:spcBef>
          <a:spcPct val="0"/>
        </a:spcBef>
        <a:buNone/>
        <a:defRPr sz="5400" kern="1200">
          <a:solidFill>
            <a:schemeClr val="tx2"/>
          </a:solidFill>
          <a:latin typeface="+mj-lt"/>
          <a:ea typeface="+mj-ea"/>
          <a:cs typeface="+mj-cs"/>
        </a:defRPr>
      </a:lvl1pPr>
      <a:lvl2pPr rtl="1" eaLnBrk="1" hangingPunct="1">
        <a:defRPr>
          <a:solidFill>
            <a:schemeClr val="tx2"/>
          </a:solidFill>
        </a:defRPr>
      </a:lvl2pPr>
      <a:lvl3pPr rtl="1" eaLnBrk="1" hangingPunct="1">
        <a:defRPr>
          <a:solidFill>
            <a:schemeClr val="tx2"/>
          </a:solidFill>
        </a:defRPr>
      </a:lvl3pPr>
      <a:lvl4pPr rtl="1" eaLnBrk="1" hangingPunct="1">
        <a:defRPr>
          <a:solidFill>
            <a:schemeClr val="tx2"/>
          </a:solidFill>
        </a:defRPr>
      </a:lvl4pPr>
      <a:lvl5pPr rtl="1" eaLnBrk="1" hangingPunct="1">
        <a:defRPr>
          <a:solidFill>
            <a:schemeClr val="tx2"/>
          </a:solidFill>
        </a:defRPr>
      </a:lvl5pPr>
      <a:lvl6pPr rtl="1" eaLnBrk="1" hangingPunct="1">
        <a:defRPr>
          <a:solidFill>
            <a:schemeClr val="tx2"/>
          </a:solidFill>
        </a:defRPr>
      </a:lvl6pPr>
      <a:lvl7pPr rtl="1" eaLnBrk="1" hangingPunct="1">
        <a:defRPr>
          <a:solidFill>
            <a:schemeClr val="tx2"/>
          </a:solidFill>
        </a:defRPr>
      </a:lvl7pPr>
      <a:lvl8pPr rtl="1" eaLnBrk="1" hangingPunct="1">
        <a:defRPr>
          <a:solidFill>
            <a:schemeClr val="tx2"/>
          </a:solidFill>
        </a:defRPr>
      </a:lvl8pPr>
      <a:lvl9pPr rtl="1" eaLnBrk="1" hangingPunct="1">
        <a:defRPr>
          <a:solidFill>
            <a:schemeClr val="tx2"/>
          </a:solidFill>
        </a:defRPr>
      </a:lvl9pPr>
    </p:titleStyle>
    <p:bodyStyle>
      <a:lvl1pPr marL="365760" indent="-365760" algn="r" defTabSz="914400" rtl="1" eaLnBrk="1" latinLnBrk="0" hangingPunct="1">
        <a:spcBef>
          <a:spcPct val="20000"/>
        </a:spcBef>
        <a:buClr>
          <a:schemeClr val="accent1"/>
        </a:buClr>
        <a:buFont typeface="Wingdings" pitchFamily="2" charset="2"/>
        <a:buChar char=""/>
        <a:defRPr sz="2400" kern="1200">
          <a:solidFill>
            <a:schemeClr val="tx1">
              <a:lumMod val="85000"/>
              <a:lumOff val="15000"/>
            </a:schemeClr>
          </a:solidFill>
          <a:latin typeface="+mn-lt"/>
          <a:ea typeface="+mn-ea"/>
          <a:cs typeface="+mn-cs"/>
        </a:defRPr>
      </a:lvl1pPr>
      <a:lvl2pPr marL="777240" indent="-365760" algn="r" defTabSz="914400" rtl="1" eaLnBrk="1" latinLnBrk="0" hangingPunct="1">
        <a:spcBef>
          <a:spcPct val="20000"/>
        </a:spcBef>
        <a:buClr>
          <a:schemeClr val="accent1"/>
        </a:buClr>
        <a:buFont typeface="Wingdings" pitchFamily="2" charset="2"/>
        <a:buChar char=""/>
        <a:defRPr sz="2200" kern="1200">
          <a:solidFill>
            <a:schemeClr val="tx1">
              <a:lumMod val="85000"/>
              <a:lumOff val="15000"/>
            </a:schemeClr>
          </a:solidFill>
          <a:latin typeface="+mn-lt"/>
          <a:ea typeface="+mn-ea"/>
          <a:cs typeface="+mn-cs"/>
        </a:defRPr>
      </a:lvl2pPr>
      <a:lvl3pPr marL="1143000" indent="-365760" algn="r" defTabSz="914400" rtl="1" eaLnBrk="1" latinLnBrk="0" hangingPunct="1">
        <a:spcBef>
          <a:spcPct val="20000"/>
        </a:spcBef>
        <a:buClr>
          <a:schemeClr val="accent1"/>
        </a:buClr>
        <a:buFont typeface="Wingdings" pitchFamily="2" charset="2"/>
        <a:buChar char=""/>
        <a:defRPr sz="2000" kern="1200">
          <a:solidFill>
            <a:schemeClr val="tx1">
              <a:lumMod val="85000"/>
              <a:lumOff val="15000"/>
            </a:schemeClr>
          </a:solidFill>
          <a:latin typeface="+mn-lt"/>
          <a:ea typeface="+mn-ea"/>
          <a:cs typeface="+mn-cs"/>
        </a:defRPr>
      </a:lvl3pPr>
      <a:lvl4pPr marL="1508760" indent="-320040" algn="r" defTabSz="914400" rtl="1" eaLnBrk="1" latinLnBrk="0" hangingPunct="1">
        <a:spcBef>
          <a:spcPct val="20000"/>
        </a:spcBef>
        <a:buClr>
          <a:schemeClr val="accent1"/>
        </a:buClr>
        <a:buFont typeface="Wingdings" pitchFamily="2" charset="2"/>
        <a:buChar char=""/>
        <a:defRPr sz="1800" kern="1200">
          <a:solidFill>
            <a:schemeClr val="tx1">
              <a:lumMod val="85000"/>
              <a:lumOff val="15000"/>
            </a:schemeClr>
          </a:solidFill>
          <a:latin typeface="+mn-lt"/>
          <a:ea typeface="+mn-ea"/>
          <a:cs typeface="+mn-cs"/>
        </a:defRPr>
      </a:lvl4pPr>
      <a:lvl5pPr marL="1828800" indent="-320040" algn="r" defTabSz="914400" rtl="1" eaLnBrk="1" latinLnBrk="0" hangingPunct="1">
        <a:spcBef>
          <a:spcPct val="20000"/>
        </a:spcBef>
        <a:buClr>
          <a:schemeClr val="accent1"/>
        </a:buClr>
        <a:buFont typeface="Wingdings" pitchFamily="2" charset="2"/>
        <a:buChar char=""/>
        <a:defRPr sz="1600" kern="1200">
          <a:solidFill>
            <a:schemeClr val="tx1">
              <a:lumMod val="85000"/>
              <a:lumOff val="15000"/>
            </a:schemeClr>
          </a:solidFill>
          <a:latin typeface="+mn-lt"/>
          <a:ea typeface="+mn-ea"/>
          <a:cs typeface="+mn-cs"/>
        </a:defRPr>
      </a:lvl5pPr>
      <a:lvl6pPr marL="2148840" indent="-274320" algn="r" defTabSz="914400" rtl="1" eaLnBrk="1" latinLnBrk="0" hangingPunct="1">
        <a:spcBef>
          <a:spcPts val="400"/>
        </a:spcBef>
        <a:buClr>
          <a:schemeClr val="accent1"/>
        </a:buClr>
        <a:buFont typeface="Wingdings" pitchFamily="2" charset="2"/>
        <a:buChar char=""/>
        <a:defRPr sz="1400" kern="1200">
          <a:solidFill>
            <a:schemeClr val="tx1"/>
          </a:solidFill>
          <a:latin typeface="+mn-lt"/>
          <a:ea typeface="+mn-ea"/>
          <a:cs typeface="+mn-cs"/>
        </a:defRPr>
      </a:lvl6pPr>
      <a:lvl7pPr marL="2468880" indent="-274320" algn="r" defTabSz="914400" rtl="1" eaLnBrk="1" latinLnBrk="0" hangingPunct="1">
        <a:spcBef>
          <a:spcPts val="400"/>
        </a:spcBef>
        <a:buClr>
          <a:schemeClr val="accent1"/>
        </a:buClr>
        <a:buFont typeface="Wingdings" pitchFamily="2" charset="2"/>
        <a:buChar char=""/>
        <a:defRPr sz="1400" kern="1200">
          <a:solidFill>
            <a:schemeClr val="tx1"/>
          </a:solidFill>
          <a:latin typeface="+mn-lt"/>
          <a:ea typeface="+mn-ea"/>
          <a:cs typeface="+mn-cs"/>
        </a:defRPr>
      </a:lvl7pPr>
      <a:lvl8pPr marL="2788920" indent="-274320" algn="r" defTabSz="914400" rtl="1" eaLnBrk="1" latinLnBrk="0" hangingPunct="1">
        <a:spcBef>
          <a:spcPts val="400"/>
        </a:spcBef>
        <a:buClr>
          <a:schemeClr val="accent1"/>
        </a:buClr>
        <a:buFont typeface="Wingdings" pitchFamily="2" charset="2"/>
        <a:buChar char=""/>
        <a:defRPr sz="1400" kern="1200">
          <a:solidFill>
            <a:schemeClr val="tx1"/>
          </a:solidFill>
          <a:latin typeface="+mn-lt"/>
          <a:ea typeface="+mn-ea"/>
          <a:cs typeface="+mn-cs"/>
        </a:defRPr>
      </a:lvl8pPr>
      <a:lvl9pPr marL="3108960" indent="-274320" algn="r" defTabSz="914400" rtl="1" eaLnBrk="1" latinLnBrk="0" hangingPunct="1">
        <a:spcBef>
          <a:spcPts val="400"/>
        </a:spcBef>
        <a:buClr>
          <a:schemeClr val="accent1"/>
        </a:buClr>
        <a:buFont typeface="Wingdings" pitchFamily="2" charset="2"/>
        <a:buChar char=""/>
        <a:defRPr sz="1400" kern="1200">
          <a:solidFill>
            <a:schemeClr val="tx1"/>
          </a:solidFill>
          <a:latin typeface="+mn-lt"/>
          <a:ea typeface="+mn-ea"/>
          <a:cs typeface="+mn-cs"/>
        </a:defRPr>
      </a:lvl9pPr>
    </p:bodyStyle>
    <p:otherStyle>
      <a:defPPr>
        <a:defRPr lang="en-US"/>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Masters/slideMaster18.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sp>
        <p:nvSpPr>
          <p:cNvPr id="7" name="Rectangle 6"/>
          <p:cNvSpPr/>
          <p:nvPr/>
        </p:nvSpPr>
        <p:spPr>
          <a:xfrm>
            <a:off x="0" y="0"/>
            <a:ext cx="9144000" cy="6858000"/>
          </a:xfrm>
          <a:prstGeom prst="rect">
            <a:avLst/>
          </a:prstGeom>
          <a:gradFill flip="none" rotWithShape="1">
            <a:gsLst>
              <a:gs pos="83000">
                <a:schemeClr val="bg1">
                  <a:alpha val="11000"/>
                </a:schemeClr>
              </a:gs>
              <a:gs pos="100000">
                <a:schemeClr val="bg2">
                  <a:lumMod val="75000"/>
                  <a:alpha val="23000"/>
                </a:schemeClr>
              </a:gs>
            </a:gsLst>
            <a:path path="rect">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Placeholder 1"/>
          <p:cNvSpPr>
            <a:spLocks noGrp="1"/>
          </p:cNvSpPr>
          <p:nvPr>
            <p:ph type="title"/>
          </p:nvPr>
        </p:nvSpPr>
        <p:spPr>
          <a:xfrm>
            <a:off x="688490" y="570156"/>
            <a:ext cx="7756263" cy="1054250"/>
          </a:xfrm>
          <a:prstGeom prst="rect">
            <a:avLst/>
          </a:prstGeom>
        </p:spPr>
        <p:txBody>
          <a:bodyPr vert="horz" lIns="91440" tIns="45720" rIns="91440" bIns="45720" rtlCol="0" anchor="ctr">
            <a:noAutofit/>
          </a:bodyPr>
          <a:lstStyle/>
          <a:p>
            <a:r>
              <a:rPr lang="en-US" smtClean="0"/>
              <a:t>Click to edit Master title style</a:t>
            </a:r>
            <a:endParaRPr lang="en-US" dirty="0"/>
          </a:p>
        </p:txBody>
      </p:sp>
      <p:sp>
        <p:nvSpPr>
          <p:cNvPr id="3" name="Text Placeholder 2"/>
          <p:cNvSpPr>
            <a:spLocks noGrp="1"/>
          </p:cNvSpPr>
          <p:nvPr>
            <p:ph type="body" idx="1"/>
          </p:nvPr>
        </p:nvSpPr>
        <p:spPr>
          <a:xfrm>
            <a:off x="699247" y="2248347"/>
            <a:ext cx="7745505" cy="3877815"/>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360378" y="6161442"/>
            <a:ext cx="2133600" cy="365125"/>
          </a:xfrm>
          <a:prstGeom prst="rect">
            <a:avLst/>
          </a:prstGeom>
        </p:spPr>
        <p:txBody>
          <a:bodyPr vert="horz" lIns="91440" tIns="45720" rIns="91440" bIns="45720" rtlCol="0" anchor="ctr"/>
          <a:lstStyle>
            <a:lvl1pPr algn="l">
              <a:defRPr sz="1200">
                <a:solidFill>
                  <a:schemeClr val="tx2"/>
                </a:solidFill>
              </a:defRPr>
            </a:lvl1pPr>
          </a:lstStyle>
          <a:p>
            <a:fld id="{031BB2EF-9611-4999-B40E-9B84A259359B}" type="datetimeFigureOut">
              <a:rPr lang="fa-IR" smtClean="0">
                <a:solidFill>
                  <a:prstClr val="black"/>
                </a:solidFill>
              </a:rPr>
              <a:pPr/>
              <a:t>23/09/1442</a:t>
            </a:fld>
            <a:endParaRPr lang="fa-IR">
              <a:solidFill>
                <a:prstClr val="black"/>
              </a:solidFill>
            </a:endParaRPr>
          </a:p>
        </p:txBody>
      </p:sp>
      <p:sp>
        <p:nvSpPr>
          <p:cNvPr id="5" name="Footer Placeholder 4"/>
          <p:cNvSpPr>
            <a:spLocks noGrp="1"/>
          </p:cNvSpPr>
          <p:nvPr>
            <p:ph type="ftr" sz="quarter" idx="3"/>
          </p:nvPr>
        </p:nvSpPr>
        <p:spPr>
          <a:xfrm>
            <a:off x="3124200" y="6161442"/>
            <a:ext cx="2895600" cy="365125"/>
          </a:xfrm>
          <a:prstGeom prst="rect">
            <a:avLst/>
          </a:prstGeom>
        </p:spPr>
        <p:txBody>
          <a:bodyPr vert="horz" lIns="91440" tIns="45720" rIns="91440" bIns="45720" rtlCol="0" anchor="ctr"/>
          <a:lstStyle>
            <a:lvl1pPr algn="ctr">
              <a:defRPr sz="1200">
                <a:solidFill>
                  <a:schemeClr val="tx2"/>
                </a:solidFill>
              </a:defRPr>
            </a:lvl1pPr>
          </a:lstStyle>
          <a:p>
            <a:endParaRPr lang="fa-IR">
              <a:solidFill>
                <a:prstClr val="black"/>
              </a:solidFill>
            </a:endParaRPr>
          </a:p>
        </p:txBody>
      </p:sp>
      <p:sp>
        <p:nvSpPr>
          <p:cNvPr id="6" name="Slide Number Placeholder 5"/>
          <p:cNvSpPr>
            <a:spLocks noGrp="1"/>
          </p:cNvSpPr>
          <p:nvPr>
            <p:ph type="sldNum" sz="quarter" idx="4"/>
          </p:nvPr>
        </p:nvSpPr>
        <p:spPr>
          <a:xfrm>
            <a:off x="6639264" y="6161442"/>
            <a:ext cx="2133600" cy="365125"/>
          </a:xfrm>
          <a:prstGeom prst="rect">
            <a:avLst/>
          </a:prstGeom>
        </p:spPr>
        <p:txBody>
          <a:bodyPr vert="horz" lIns="91440" tIns="45720" rIns="91440" bIns="45720" rtlCol="0" anchor="ctr"/>
          <a:lstStyle>
            <a:lvl1pPr algn="r">
              <a:defRPr sz="1200">
                <a:solidFill>
                  <a:schemeClr val="tx2"/>
                </a:solidFill>
              </a:defRPr>
            </a:lvl1pPr>
          </a:lstStyle>
          <a:p>
            <a:fld id="{A84D4688-2BF7-4762-A673-F3F24DEE2C63}" type="slidenum">
              <a:rPr lang="fa-IR" smtClean="0">
                <a:solidFill>
                  <a:prstClr val="black"/>
                </a:solidFill>
              </a:rPr>
              <a:pPr/>
              <a:t>‹#›</a:t>
            </a:fld>
            <a:endParaRPr lang="fa-IR">
              <a:solidFill>
                <a:prstClr val="black"/>
              </a:solidFill>
            </a:endParaRPr>
          </a:p>
        </p:txBody>
      </p:sp>
    </p:spTree>
    <p:extLst>
      <p:ext uri="{BB962C8B-B14F-4D97-AF65-F5344CB8AC3E}">
        <p14:creationId xmlns:p14="http://schemas.microsoft.com/office/powerpoint/2010/main" val="1793818835"/>
      </p:ext>
    </p:extLst>
  </p:cSld>
  <p:clrMap bg1="lt1" tx1="dk1" bg2="lt2" tx2="dk2" accent1="accent1" accent2="accent2" accent3="accent3" accent4="accent4" accent5="accent5" accent6="accent6" hlink="hlink" folHlink="folHlink"/>
  <p:sldLayoutIdLst>
    <p:sldLayoutId id="2147483925" r:id="rId1"/>
    <p:sldLayoutId id="2147483926" r:id="rId2"/>
    <p:sldLayoutId id="2147483927" r:id="rId3"/>
    <p:sldLayoutId id="2147483928" r:id="rId4"/>
    <p:sldLayoutId id="2147483929" r:id="rId5"/>
    <p:sldLayoutId id="2147483930" r:id="rId6"/>
    <p:sldLayoutId id="2147483931" r:id="rId7"/>
    <p:sldLayoutId id="2147483932" r:id="rId8"/>
    <p:sldLayoutId id="2147483933" r:id="rId9"/>
    <p:sldLayoutId id="2147483934" r:id="rId10"/>
    <p:sldLayoutId id="2147483935" r:id="rId11"/>
  </p:sldLayoutIdLst>
  <p:txStyles>
    <p:titleStyle>
      <a:lvl1pPr algn="ctr" defTabSz="914400" rtl="1" eaLnBrk="1" latinLnBrk="0" hangingPunct="1">
        <a:spcBef>
          <a:spcPct val="0"/>
        </a:spcBef>
        <a:buNone/>
        <a:defRPr sz="5400" kern="1200">
          <a:solidFill>
            <a:schemeClr val="tx2"/>
          </a:solidFill>
          <a:latin typeface="+mj-lt"/>
          <a:ea typeface="+mj-ea"/>
          <a:cs typeface="+mj-cs"/>
        </a:defRPr>
      </a:lvl1pPr>
      <a:lvl2pPr rtl="1" eaLnBrk="1" hangingPunct="1">
        <a:defRPr>
          <a:solidFill>
            <a:schemeClr val="tx2"/>
          </a:solidFill>
        </a:defRPr>
      </a:lvl2pPr>
      <a:lvl3pPr rtl="1" eaLnBrk="1" hangingPunct="1">
        <a:defRPr>
          <a:solidFill>
            <a:schemeClr val="tx2"/>
          </a:solidFill>
        </a:defRPr>
      </a:lvl3pPr>
      <a:lvl4pPr rtl="1" eaLnBrk="1" hangingPunct="1">
        <a:defRPr>
          <a:solidFill>
            <a:schemeClr val="tx2"/>
          </a:solidFill>
        </a:defRPr>
      </a:lvl4pPr>
      <a:lvl5pPr rtl="1" eaLnBrk="1" hangingPunct="1">
        <a:defRPr>
          <a:solidFill>
            <a:schemeClr val="tx2"/>
          </a:solidFill>
        </a:defRPr>
      </a:lvl5pPr>
      <a:lvl6pPr rtl="1" eaLnBrk="1" hangingPunct="1">
        <a:defRPr>
          <a:solidFill>
            <a:schemeClr val="tx2"/>
          </a:solidFill>
        </a:defRPr>
      </a:lvl6pPr>
      <a:lvl7pPr rtl="1" eaLnBrk="1" hangingPunct="1">
        <a:defRPr>
          <a:solidFill>
            <a:schemeClr val="tx2"/>
          </a:solidFill>
        </a:defRPr>
      </a:lvl7pPr>
      <a:lvl8pPr rtl="1" eaLnBrk="1" hangingPunct="1">
        <a:defRPr>
          <a:solidFill>
            <a:schemeClr val="tx2"/>
          </a:solidFill>
        </a:defRPr>
      </a:lvl8pPr>
      <a:lvl9pPr rtl="1" eaLnBrk="1" hangingPunct="1">
        <a:defRPr>
          <a:solidFill>
            <a:schemeClr val="tx2"/>
          </a:solidFill>
        </a:defRPr>
      </a:lvl9pPr>
    </p:titleStyle>
    <p:bodyStyle>
      <a:lvl1pPr marL="365760" indent="-365760" algn="r" defTabSz="914400" rtl="1" eaLnBrk="1" latinLnBrk="0" hangingPunct="1">
        <a:spcBef>
          <a:spcPct val="20000"/>
        </a:spcBef>
        <a:buClr>
          <a:schemeClr val="accent1"/>
        </a:buClr>
        <a:buFont typeface="Wingdings" pitchFamily="2" charset="2"/>
        <a:buChar char=""/>
        <a:defRPr sz="2400" kern="1200">
          <a:solidFill>
            <a:schemeClr val="tx1">
              <a:lumMod val="85000"/>
              <a:lumOff val="15000"/>
            </a:schemeClr>
          </a:solidFill>
          <a:latin typeface="+mn-lt"/>
          <a:ea typeface="+mn-ea"/>
          <a:cs typeface="+mn-cs"/>
        </a:defRPr>
      </a:lvl1pPr>
      <a:lvl2pPr marL="777240" indent="-365760" algn="r" defTabSz="914400" rtl="1" eaLnBrk="1" latinLnBrk="0" hangingPunct="1">
        <a:spcBef>
          <a:spcPct val="20000"/>
        </a:spcBef>
        <a:buClr>
          <a:schemeClr val="accent1"/>
        </a:buClr>
        <a:buFont typeface="Wingdings" pitchFamily="2" charset="2"/>
        <a:buChar char=""/>
        <a:defRPr sz="2200" kern="1200">
          <a:solidFill>
            <a:schemeClr val="tx1">
              <a:lumMod val="85000"/>
              <a:lumOff val="15000"/>
            </a:schemeClr>
          </a:solidFill>
          <a:latin typeface="+mn-lt"/>
          <a:ea typeface="+mn-ea"/>
          <a:cs typeface="+mn-cs"/>
        </a:defRPr>
      </a:lvl2pPr>
      <a:lvl3pPr marL="1143000" indent="-365760" algn="r" defTabSz="914400" rtl="1" eaLnBrk="1" latinLnBrk="0" hangingPunct="1">
        <a:spcBef>
          <a:spcPct val="20000"/>
        </a:spcBef>
        <a:buClr>
          <a:schemeClr val="accent1"/>
        </a:buClr>
        <a:buFont typeface="Wingdings" pitchFamily="2" charset="2"/>
        <a:buChar char=""/>
        <a:defRPr sz="2000" kern="1200">
          <a:solidFill>
            <a:schemeClr val="tx1">
              <a:lumMod val="85000"/>
              <a:lumOff val="15000"/>
            </a:schemeClr>
          </a:solidFill>
          <a:latin typeface="+mn-lt"/>
          <a:ea typeface="+mn-ea"/>
          <a:cs typeface="+mn-cs"/>
        </a:defRPr>
      </a:lvl3pPr>
      <a:lvl4pPr marL="1508760" indent="-320040" algn="r" defTabSz="914400" rtl="1" eaLnBrk="1" latinLnBrk="0" hangingPunct="1">
        <a:spcBef>
          <a:spcPct val="20000"/>
        </a:spcBef>
        <a:buClr>
          <a:schemeClr val="accent1"/>
        </a:buClr>
        <a:buFont typeface="Wingdings" pitchFamily="2" charset="2"/>
        <a:buChar char=""/>
        <a:defRPr sz="1800" kern="1200">
          <a:solidFill>
            <a:schemeClr val="tx1">
              <a:lumMod val="85000"/>
              <a:lumOff val="15000"/>
            </a:schemeClr>
          </a:solidFill>
          <a:latin typeface="+mn-lt"/>
          <a:ea typeface="+mn-ea"/>
          <a:cs typeface="+mn-cs"/>
        </a:defRPr>
      </a:lvl4pPr>
      <a:lvl5pPr marL="1828800" indent="-320040" algn="r" defTabSz="914400" rtl="1" eaLnBrk="1" latinLnBrk="0" hangingPunct="1">
        <a:spcBef>
          <a:spcPct val="20000"/>
        </a:spcBef>
        <a:buClr>
          <a:schemeClr val="accent1"/>
        </a:buClr>
        <a:buFont typeface="Wingdings" pitchFamily="2" charset="2"/>
        <a:buChar char=""/>
        <a:defRPr sz="1600" kern="1200">
          <a:solidFill>
            <a:schemeClr val="tx1">
              <a:lumMod val="85000"/>
              <a:lumOff val="15000"/>
            </a:schemeClr>
          </a:solidFill>
          <a:latin typeface="+mn-lt"/>
          <a:ea typeface="+mn-ea"/>
          <a:cs typeface="+mn-cs"/>
        </a:defRPr>
      </a:lvl5pPr>
      <a:lvl6pPr marL="2148840" indent="-274320" algn="r" defTabSz="914400" rtl="1" eaLnBrk="1" latinLnBrk="0" hangingPunct="1">
        <a:spcBef>
          <a:spcPts val="400"/>
        </a:spcBef>
        <a:buClr>
          <a:schemeClr val="accent1"/>
        </a:buClr>
        <a:buFont typeface="Wingdings" pitchFamily="2" charset="2"/>
        <a:buChar char=""/>
        <a:defRPr sz="1400" kern="1200">
          <a:solidFill>
            <a:schemeClr val="tx1"/>
          </a:solidFill>
          <a:latin typeface="+mn-lt"/>
          <a:ea typeface="+mn-ea"/>
          <a:cs typeface="+mn-cs"/>
        </a:defRPr>
      </a:lvl6pPr>
      <a:lvl7pPr marL="2468880" indent="-274320" algn="r" defTabSz="914400" rtl="1" eaLnBrk="1" latinLnBrk="0" hangingPunct="1">
        <a:spcBef>
          <a:spcPts val="400"/>
        </a:spcBef>
        <a:buClr>
          <a:schemeClr val="accent1"/>
        </a:buClr>
        <a:buFont typeface="Wingdings" pitchFamily="2" charset="2"/>
        <a:buChar char=""/>
        <a:defRPr sz="1400" kern="1200">
          <a:solidFill>
            <a:schemeClr val="tx1"/>
          </a:solidFill>
          <a:latin typeface="+mn-lt"/>
          <a:ea typeface="+mn-ea"/>
          <a:cs typeface="+mn-cs"/>
        </a:defRPr>
      </a:lvl7pPr>
      <a:lvl8pPr marL="2788920" indent="-274320" algn="r" defTabSz="914400" rtl="1" eaLnBrk="1" latinLnBrk="0" hangingPunct="1">
        <a:spcBef>
          <a:spcPts val="400"/>
        </a:spcBef>
        <a:buClr>
          <a:schemeClr val="accent1"/>
        </a:buClr>
        <a:buFont typeface="Wingdings" pitchFamily="2" charset="2"/>
        <a:buChar char=""/>
        <a:defRPr sz="1400" kern="1200">
          <a:solidFill>
            <a:schemeClr val="tx1"/>
          </a:solidFill>
          <a:latin typeface="+mn-lt"/>
          <a:ea typeface="+mn-ea"/>
          <a:cs typeface="+mn-cs"/>
        </a:defRPr>
      </a:lvl8pPr>
      <a:lvl9pPr marL="3108960" indent="-274320" algn="r" defTabSz="914400" rtl="1" eaLnBrk="1" latinLnBrk="0" hangingPunct="1">
        <a:spcBef>
          <a:spcPts val="400"/>
        </a:spcBef>
        <a:buClr>
          <a:schemeClr val="accent1"/>
        </a:buClr>
        <a:buFont typeface="Wingdings" pitchFamily="2" charset="2"/>
        <a:buChar char=""/>
        <a:defRPr sz="1400" kern="1200">
          <a:solidFill>
            <a:schemeClr val="tx1"/>
          </a:solidFill>
          <a:latin typeface="+mn-lt"/>
          <a:ea typeface="+mn-ea"/>
          <a:cs typeface="+mn-cs"/>
        </a:defRPr>
      </a:lvl9pPr>
    </p:bodyStyle>
    <p:otherStyle>
      <a:defPPr>
        <a:defRPr lang="en-US"/>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Masters/slideMaster19.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sp>
        <p:nvSpPr>
          <p:cNvPr id="7" name="Rectangle 6"/>
          <p:cNvSpPr/>
          <p:nvPr/>
        </p:nvSpPr>
        <p:spPr>
          <a:xfrm>
            <a:off x="0" y="0"/>
            <a:ext cx="9144000" cy="6858000"/>
          </a:xfrm>
          <a:prstGeom prst="rect">
            <a:avLst/>
          </a:prstGeom>
          <a:gradFill flip="none" rotWithShape="1">
            <a:gsLst>
              <a:gs pos="83000">
                <a:schemeClr val="bg1">
                  <a:alpha val="11000"/>
                </a:schemeClr>
              </a:gs>
              <a:gs pos="100000">
                <a:schemeClr val="bg2">
                  <a:lumMod val="75000"/>
                  <a:alpha val="23000"/>
                </a:schemeClr>
              </a:gs>
            </a:gsLst>
            <a:path path="rect">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Placeholder 1"/>
          <p:cNvSpPr>
            <a:spLocks noGrp="1"/>
          </p:cNvSpPr>
          <p:nvPr>
            <p:ph type="title"/>
          </p:nvPr>
        </p:nvSpPr>
        <p:spPr>
          <a:xfrm>
            <a:off x="688490" y="570156"/>
            <a:ext cx="7756263" cy="1054250"/>
          </a:xfrm>
          <a:prstGeom prst="rect">
            <a:avLst/>
          </a:prstGeom>
        </p:spPr>
        <p:txBody>
          <a:bodyPr vert="horz" lIns="91440" tIns="45720" rIns="91440" bIns="45720" rtlCol="0" anchor="ctr">
            <a:noAutofit/>
          </a:bodyPr>
          <a:lstStyle/>
          <a:p>
            <a:r>
              <a:rPr lang="en-US" smtClean="0"/>
              <a:t>Click to edit Master title style</a:t>
            </a:r>
            <a:endParaRPr lang="en-US" dirty="0"/>
          </a:p>
        </p:txBody>
      </p:sp>
      <p:sp>
        <p:nvSpPr>
          <p:cNvPr id="3" name="Text Placeholder 2"/>
          <p:cNvSpPr>
            <a:spLocks noGrp="1"/>
          </p:cNvSpPr>
          <p:nvPr>
            <p:ph type="body" idx="1"/>
          </p:nvPr>
        </p:nvSpPr>
        <p:spPr>
          <a:xfrm>
            <a:off x="699247" y="2248347"/>
            <a:ext cx="7745505" cy="3877815"/>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360378" y="6161442"/>
            <a:ext cx="2133600" cy="365125"/>
          </a:xfrm>
          <a:prstGeom prst="rect">
            <a:avLst/>
          </a:prstGeom>
        </p:spPr>
        <p:txBody>
          <a:bodyPr vert="horz" lIns="91440" tIns="45720" rIns="91440" bIns="45720" rtlCol="0" anchor="ctr"/>
          <a:lstStyle>
            <a:lvl1pPr algn="l">
              <a:defRPr sz="1200">
                <a:solidFill>
                  <a:schemeClr val="tx2"/>
                </a:solidFill>
              </a:defRPr>
            </a:lvl1pPr>
          </a:lstStyle>
          <a:p>
            <a:fld id="{031BB2EF-9611-4999-B40E-9B84A259359B}" type="datetimeFigureOut">
              <a:rPr lang="fa-IR" smtClean="0">
                <a:solidFill>
                  <a:prstClr val="black"/>
                </a:solidFill>
              </a:rPr>
              <a:pPr/>
              <a:t>23/09/1442</a:t>
            </a:fld>
            <a:endParaRPr lang="fa-IR">
              <a:solidFill>
                <a:prstClr val="black"/>
              </a:solidFill>
            </a:endParaRPr>
          </a:p>
        </p:txBody>
      </p:sp>
      <p:sp>
        <p:nvSpPr>
          <p:cNvPr id="5" name="Footer Placeholder 4"/>
          <p:cNvSpPr>
            <a:spLocks noGrp="1"/>
          </p:cNvSpPr>
          <p:nvPr>
            <p:ph type="ftr" sz="quarter" idx="3"/>
          </p:nvPr>
        </p:nvSpPr>
        <p:spPr>
          <a:xfrm>
            <a:off x="3124200" y="6161442"/>
            <a:ext cx="2895600" cy="365125"/>
          </a:xfrm>
          <a:prstGeom prst="rect">
            <a:avLst/>
          </a:prstGeom>
        </p:spPr>
        <p:txBody>
          <a:bodyPr vert="horz" lIns="91440" tIns="45720" rIns="91440" bIns="45720" rtlCol="0" anchor="ctr"/>
          <a:lstStyle>
            <a:lvl1pPr algn="ctr">
              <a:defRPr sz="1200">
                <a:solidFill>
                  <a:schemeClr val="tx2"/>
                </a:solidFill>
              </a:defRPr>
            </a:lvl1pPr>
          </a:lstStyle>
          <a:p>
            <a:endParaRPr lang="fa-IR">
              <a:solidFill>
                <a:prstClr val="black"/>
              </a:solidFill>
            </a:endParaRPr>
          </a:p>
        </p:txBody>
      </p:sp>
      <p:sp>
        <p:nvSpPr>
          <p:cNvPr id="6" name="Slide Number Placeholder 5"/>
          <p:cNvSpPr>
            <a:spLocks noGrp="1"/>
          </p:cNvSpPr>
          <p:nvPr>
            <p:ph type="sldNum" sz="quarter" idx="4"/>
          </p:nvPr>
        </p:nvSpPr>
        <p:spPr>
          <a:xfrm>
            <a:off x="6639264" y="6161442"/>
            <a:ext cx="2133600" cy="365125"/>
          </a:xfrm>
          <a:prstGeom prst="rect">
            <a:avLst/>
          </a:prstGeom>
        </p:spPr>
        <p:txBody>
          <a:bodyPr vert="horz" lIns="91440" tIns="45720" rIns="91440" bIns="45720" rtlCol="0" anchor="ctr"/>
          <a:lstStyle>
            <a:lvl1pPr algn="r">
              <a:defRPr sz="1200">
                <a:solidFill>
                  <a:schemeClr val="tx2"/>
                </a:solidFill>
              </a:defRPr>
            </a:lvl1pPr>
          </a:lstStyle>
          <a:p>
            <a:fld id="{A84D4688-2BF7-4762-A673-F3F24DEE2C63}" type="slidenum">
              <a:rPr lang="fa-IR" smtClean="0">
                <a:solidFill>
                  <a:prstClr val="black"/>
                </a:solidFill>
              </a:rPr>
              <a:pPr/>
              <a:t>‹#›</a:t>
            </a:fld>
            <a:endParaRPr lang="fa-IR">
              <a:solidFill>
                <a:prstClr val="black"/>
              </a:solidFill>
            </a:endParaRPr>
          </a:p>
        </p:txBody>
      </p:sp>
    </p:spTree>
    <p:extLst>
      <p:ext uri="{BB962C8B-B14F-4D97-AF65-F5344CB8AC3E}">
        <p14:creationId xmlns:p14="http://schemas.microsoft.com/office/powerpoint/2010/main" val="2659030794"/>
      </p:ext>
    </p:extLst>
  </p:cSld>
  <p:clrMap bg1="lt1" tx1="dk1" bg2="lt2" tx2="dk2" accent1="accent1" accent2="accent2" accent3="accent3" accent4="accent4" accent5="accent5" accent6="accent6" hlink="hlink" folHlink="folHlink"/>
  <p:sldLayoutIdLst>
    <p:sldLayoutId id="2147483937" r:id="rId1"/>
    <p:sldLayoutId id="2147483938" r:id="rId2"/>
    <p:sldLayoutId id="2147483939" r:id="rId3"/>
    <p:sldLayoutId id="2147483940" r:id="rId4"/>
    <p:sldLayoutId id="2147483941" r:id="rId5"/>
    <p:sldLayoutId id="2147483942" r:id="rId6"/>
    <p:sldLayoutId id="2147483943" r:id="rId7"/>
    <p:sldLayoutId id="2147483944" r:id="rId8"/>
    <p:sldLayoutId id="2147483945" r:id="rId9"/>
    <p:sldLayoutId id="2147483946" r:id="rId10"/>
    <p:sldLayoutId id="2147483947" r:id="rId11"/>
  </p:sldLayoutIdLst>
  <p:txStyles>
    <p:titleStyle>
      <a:lvl1pPr algn="ctr" defTabSz="914400" rtl="1" eaLnBrk="1" latinLnBrk="0" hangingPunct="1">
        <a:spcBef>
          <a:spcPct val="0"/>
        </a:spcBef>
        <a:buNone/>
        <a:defRPr sz="5400" kern="1200">
          <a:solidFill>
            <a:schemeClr val="tx2"/>
          </a:solidFill>
          <a:latin typeface="+mj-lt"/>
          <a:ea typeface="+mj-ea"/>
          <a:cs typeface="+mj-cs"/>
        </a:defRPr>
      </a:lvl1pPr>
      <a:lvl2pPr rtl="1" eaLnBrk="1" hangingPunct="1">
        <a:defRPr>
          <a:solidFill>
            <a:schemeClr val="tx2"/>
          </a:solidFill>
        </a:defRPr>
      </a:lvl2pPr>
      <a:lvl3pPr rtl="1" eaLnBrk="1" hangingPunct="1">
        <a:defRPr>
          <a:solidFill>
            <a:schemeClr val="tx2"/>
          </a:solidFill>
        </a:defRPr>
      </a:lvl3pPr>
      <a:lvl4pPr rtl="1" eaLnBrk="1" hangingPunct="1">
        <a:defRPr>
          <a:solidFill>
            <a:schemeClr val="tx2"/>
          </a:solidFill>
        </a:defRPr>
      </a:lvl4pPr>
      <a:lvl5pPr rtl="1" eaLnBrk="1" hangingPunct="1">
        <a:defRPr>
          <a:solidFill>
            <a:schemeClr val="tx2"/>
          </a:solidFill>
        </a:defRPr>
      </a:lvl5pPr>
      <a:lvl6pPr rtl="1" eaLnBrk="1" hangingPunct="1">
        <a:defRPr>
          <a:solidFill>
            <a:schemeClr val="tx2"/>
          </a:solidFill>
        </a:defRPr>
      </a:lvl6pPr>
      <a:lvl7pPr rtl="1" eaLnBrk="1" hangingPunct="1">
        <a:defRPr>
          <a:solidFill>
            <a:schemeClr val="tx2"/>
          </a:solidFill>
        </a:defRPr>
      </a:lvl7pPr>
      <a:lvl8pPr rtl="1" eaLnBrk="1" hangingPunct="1">
        <a:defRPr>
          <a:solidFill>
            <a:schemeClr val="tx2"/>
          </a:solidFill>
        </a:defRPr>
      </a:lvl8pPr>
      <a:lvl9pPr rtl="1" eaLnBrk="1" hangingPunct="1">
        <a:defRPr>
          <a:solidFill>
            <a:schemeClr val="tx2"/>
          </a:solidFill>
        </a:defRPr>
      </a:lvl9pPr>
    </p:titleStyle>
    <p:bodyStyle>
      <a:lvl1pPr marL="365760" indent="-365760" algn="r" defTabSz="914400" rtl="1" eaLnBrk="1" latinLnBrk="0" hangingPunct="1">
        <a:spcBef>
          <a:spcPct val="20000"/>
        </a:spcBef>
        <a:buClr>
          <a:schemeClr val="accent1"/>
        </a:buClr>
        <a:buFont typeface="Wingdings" pitchFamily="2" charset="2"/>
        <a:buChar char=""/>
        <a:defRPr sz="2400" kern="1200">
          <a:solidFill>
            <a:schemeClr val="tx1">
              <a:lumMod val="85000"/>
              <a:lumOff val="15000"/>
            </a:schemeClr>
          </a:solidFill>
          <a:latin typeface="+mn-lt"/>
          <a:ea typeface="+mn-ea"/>
          <a:cs typeface="+mn-cs"/>
        </a:defRPr>
      </a:lvl1pPr>
      <a:lvl2pPr marL="777240" indent="-365760" algn="r" defTabSz="914400" rtl="1" eaLnBrk="1" latinLnBrk="0" hangingPunct="1">
        <a:spcBef>
          <a:spcPct val="20000"/>
        </a:spcBef>
        <a:buClr>
          <a:schemeClr val="accent1"/>
        </a:buClr>
        <a:buFont typeface="Wingdings" pitchFamily="2" charset="2"/>
        <a:buChar char=""/>
        <a:defRPr sz="2200" kern="1200">
          <a:solidFill>
            <a:schemeClr val="tx1">
              <a:lumMod val="85000"/>
              <a:lumOff val="15000"/>
            </a:schemeClr>
          </a:solidFill>
          <a:latin typeface="+mn-lt"/>
          <a:ea typeface="+mn-ea"/>
          <a:cs typeface="+mn-cs"/>
        </a:defRPr>
      </a:lvl2pPr>
      <a:lvl3pPr marL="1143000" indent="-365760" algn="r" defTabSz="914400" rtl="1" eaLnBrk="1" latinLnBrk="0" hangingPunct="1">
        <a:spcBef>
          <a:spcPct val="20000"/>
        </a:spcBef>
        <a:buClr>
          <a:schemeClr val="accent1"/>
        </a:buClr>
        <a:buFont typeface="Wingdings" pitchFamily="2" charset="2"/>
        <a:buChar char=""/>
        <a:defRPr sz="2000" kern="1200">
          <a:solidFill>
            <a:schemeClr val="tx1">
              <a:lumMod val="85000"/>
              <a:lumOff val="15000"/>
            </a:schemeClr>
          </a:solidFill>
          <a:latin typeface="+mn-lt"/>
          <a:ea typeface="+mn-ea"/>
          <a:cs typeface="+mn-cs"/>
        </a:defRPr>
      </a:lvl3pPr>
      <a:lvl4pPr marL="1508760" indent="-320040" algn="r" defTabSz="914400" rtl="1" eaLnBrk="1" latinLnBrk="0" hangingPunct="1">
        <a:spcBef>
          <a:spcPct val="20000"/>
        </a:spcBef>
        <a:buClr>
          <a:schemeClr val="accent1"/>
        </a:buClr>
        <a:buFont typeface="Wingdings" pitchFamily="2" charset="2"/>
        <a:buChar char=""/>
        <a:defRPr sz="1800" kern="1200">
          <a:solidFill>
            <a:schemeClr val="tx1">
              <a:lumMod val="85000"/>
              <a:lumOff val="15000"/>
            </a:schemeClr>
          </a:solidFill>
          <a:latin typeface="+mn-lt"/>
          <a:ea typeface="+mn-ea"/>
          <a:cs typeface="+mn-cs"/>
        </a:defRPr>
      </a:lvl4pPr>
      <a:lvl5pPr marL="1828800" indent="-320040" algn="r" defTabSz="914400" rtl="1" eaLnBrk="1" latinLnBrk="0" hangingPunct="1">
        <a:spcBef>
          <a:spcPct val="20000"/>
        </a:spcBef>
        <a:buClr>
          <a:schemeClr val="accent1"/>
        </a:buClr>
        <a:buFont typeface="Wingdings" pitchFamily="2" charset="2"/>
        <a:buChar char=""/>
        <a:defRPr sz="1600" kern="1200">
          <a:solidFill>
            <a:schemeClr val="tx1">
              <a:lumMod val="85000"/>
              <a:lumOff val="15000"/>
            </a:schemeClr>
          </a:solidFill>
          <a:latin typeface="+mn-lt"/>
          <a:ea typeface="+mn-ea"/>
          <a:cs typeface="+mn-cs"/>
        </a:defRPr>
      </a:lvl5pPr>
      <a:lvl6pPr marL="2148840" indent="-274320" algn="r" defTabSz="914400" rtl="1" eaLnBrk="1" latinLnBrk="0" hangingPunct="1">
        <a:spcBef>
          <a:spcPts val="400"/>
        </a:spcBef>
        <a:buClr>
          <a:schemeClr val="accent1"/>
        </a:buClr>
        <a:buFont typeface="Wingdings" pitchFamily="2" charset="2"/>
        <a:buChar char=""/>
        <a:defRPr sz="1400" kern="1200">
          <a:solidFill>
            <a:schemeClr val="tx1"/>
          </a:solidFill>
          <a:latin typeface="+mn-lt"/>
          <a:ea typeface="+mn-ea"/>
          <a:cs typeface="+mn-cs"/>
        </a:defRPr>
      </a:lvl6pPr>
      <a:lvl7pPr marL="2468880" indent="-274320" algn="r" defTabSz="914400" rtl="1" eaLnBrk="1" latinLnBrk="0" hangingPunct="1">
        <a:spcBef>
          <a:spcPts val="400"/>
        </a:spcBef>
        <a:buClr>
          <a:schemeClr val="accent1"/>
        </a:buClr>
        <a:buFont typeface="Wingdings" pitchFamily="2" charset="2"/>
        <a:buChar char=""/>
        <a:defRPr sz="1400" kern="1200">
          <a:solidFill>
            <a:schemeClr val="tx1"/>
          </a:solidFill>
          <a:latin typeface="+mn-lt"/>
          <a:ea typeface="+mn-ea"/>
          <a:cs typeface="+mn-cs"/>
        </a:defRPr>
      </a:lvl7pPr>
      <a:lvl8pPr marL="2788920" indent="-274320" algn="r" defTabSz="914400" rtl="1" eaLnBrk="1" latinLnBrk="0" hangingPunct="1">
        <a:spcBef>
          <a:spcPts val="400"/>
        </a:spcBef>
        <a:buClr>
          <a:schemeClr val="accent1"/>
        </a:buClr>
        <a:buFont typeface="Wingdings" pitchFamily="2" charset="2"/>
        <a:buChar char=""/>
        <a:defRPr sz="1400" kern="1200">
          <a:solidFill>
            <a:schemeClr val="tx1"/>
          </a:solidFill>
          <a:latin typeface="+mn-lt"/>
          <a:ea typeface="+mn-ea"/>
          <a:cs typeface="+mn-cs"/>
        </a:defRPr>
      </a:lvl8pPr>
      <a:lvl9pPr marL="3108960" indent="-274320" algn="r" defTabSz="914400" rtl="1" eaLnBrk="1" latinLnBrk="0" hangingPunct="1">
        <a:spcBef>
          <a:spcPts val="400"/>
        </a:spcBef>
        <a:buClr>
          <a:schemeClr val="accent1"/>
        </a:buClr>
        <a:buFont typeface="Wingdings" pitchFamily="2" charset="2"/>
        <a:buChar char=""/>
        <a:defRPr sz="1400" kern="1200">
          <a:solidFill>
            <a:schemeClr val="tx1"/>
          </a:solidFill>
          <a:latin typeface="+mn-lt"/>
          <a:ea typeface="+mn-ea"/>
          <a:cs typeface="+mn-cs"/>
        </a:defRPr>
      </a:lvl9pPr>
    </p:bodyStyle>
    <p:otherStyle>
      <a:defPPr>
        <a:defRPr lang="en-US"/>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sp>
        <p:nvSpPr>
          <p:cNvPr id="7" name="Rectangle 6"/>
          <p:cNvSpPr/>
          <p:nvPr/>
        </p:nvSpPr>
        <p:spPr>
          <a:xfrm>
            <a:off x="0" y="0"/>
            <a:ext cx="9144000" cy="6858000"/>
          </a:xfrm>
          <a:prstGeom prst="rect">
            <a:avLst/>
          </a:prstGeom>
          <a:gradFill flip="none" rotWithShape="1">
            <a:gsLst>
              <a:gs pos="83000">
                <a:schemeClr val="bg1">
                  <a:alpha val="11000"/>
                </a:schemeClr>
              </a:gs>
              <a:gs pos="100000">
                <a:schemeClr val="bg2">
                  <a:lumMod val="75000"/>
                  <a:alpha val="23000"/>
                </a:schemeClr>
              </a:gs>
            </a:gsLst>
            <a:path path="rect">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Placeholder 1"/>
          <p:cNvSpPr>
            <a:spLocks noGrp="1"/>
          </p:cNvSpPr>
          <p:nvPr>
            <p:ph type="title"/>
          </p:nvPr>
        </p:nvSpPr>
        <p:spPr>
          <a:xfrm>
            <a:off x="688490" y="570156"/>
            <a:ext cx="7756263" cy="1054250"/>
          </a:xfrm>
          <a:prstGeom prst="rect">
            <a:avLst/>
          </a:prstGeom>
        </p:spPr>
        <p:txBody>
          <a:bodyPr vert="horz" lIns="91440" tIns="45720" rIns="91440" bIns="45720" rtlCol="0" anchor="ctr">
            <a:noAutofit/>
          </a:bodyPr>
          <a:lstStyle/>
          <a:p>
            <a:r>
              <a:rPr lang="en-US" smtClean="0"/>
              <a:t>Click to edit Master title style</a:t>
            </a:r>
            <a:endParaRPr lang="en-US" dirty="0"/>
          </a:p>
        </p:txBody>
      </p:sp>
      <p:sp>
        <p:nvSpPr>
          <p:cNvPr id="3" name="Text Placeholder 2"/>
          <p:cNvSpPr>
            <a:spLocks noGrp="1"/>
          </p:cNvSpPr>
          <p:nvPr>
            <p:ph type="body" idx="1"/>
          </p:nvPr>
        </p:nvSpPr>
        <p:spPr>
          <a:xfrm>
            <a:off x="699247" y="2248347"/>
            <a:ext cx="7745505" cy="3877815"/>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360378" y="6161442"/>
            <a:ext cx="2133600" cy="365125"/>
          </a:xfrm>
          <a:prstGeom prst="rect">
            <a:avLst/>
          </a:prstGeom>
        </p:spPr>
        <p:txBody>
          <a:bodyPr vert="horz" lIns="91440" tIns="45720" rIns="91440" bIns="45720" rtlCol="0" anchor="ctr"/>
          <a:lstStyle>
            <a:lvl1pPr algn="l">
              <a:defRPr sz="1200">
                <a:solidFill>
                  <a:schemeClr val="tx2"/>
                </a:solidFill>
              </a:defRPr>
            </a:lvl1pPr>
          </a:lstStyle>
          <a:p>
            <a:fld id="{031BB2EF-9611-4999-B40E-9B84A259359B}" type="datetimeFigureOut">
              <a:rPr lang="fa-IR" smtClean="0">
                <a:solidFill>
                  <a:prstClr val="black"/>
                </a:solidFill>
              </a:rPr>
              <a:pPr/>
              <a:t>23/09/1442</a:t>
            </a:fld>
            <a:endParaRPr lang="fa-IR">
              <a:solidFill>
                <a:prstClr val="black"/>
              </a:solidFill>
            </a:endParaRPr>
          </a:p>
        </p:txBody>
      </p:sp>
      <p:sp>
        <p:nvSpPr>
          <p:cNvPr id="5" name="Footer Placeholder 4"/>
          <p:cNvSpPr>
            <a:spLocks noGrp="1"/>
          </p:cNvSpPr>
          <p:nvPr>
            <p:ph type="ftr" sz="quarter" idx="3"/>
          </p:nvPr>
        </p:nvSpPr>
        <p:spPr>
          <a:xfrm>
            <a:off x="3124200" y="6161442"/>
            <a:ext cx="2895600" cy="365125"/>
          </a:xfrm>
          <a:prstGeom prst="rect">
            <a:avLst/>
          </a:prstGeom>
        </p:spPr>
        <p:txBody>
          <a:bodyPr vert="horz" lIns="91440" tIns="45720" rIns="91440" bIns="45720" rtlCol="0" anchor="ctr"/>
          <a:lstStyle>
            <a:lvl1pPr algn="ctr">
              <a:defRPr sz="1200">
                <a:solidFill>
                  <a:schemeClr val="tx2"/>
                </a:solidFill>
              </a:defRPr>
            </a:lvl1pPr>
          </a:lstStyle>
          <a:p>
            <a:endParaRPr lang="fa-IR">
              <a:solidFill>
                <a:prstClr val="black"/>
              </a:solidFill>
            </a:endParaRPr>
          </a:p>
        </p:txBody>
      </p:sp>
      <p:sp>
        <p:nvSpPr>
          <p:cNvPr id="6" name="Slide Number Placeholder 5"/>
          <p:cNvSpPr>
            <a:spLocks noGrp="1"/>
          </p:cNvSpPr>
          <p:nvPr>
            <p:ph type="sldNum" sz="quarter" idx="4"/>
          </p:nvPr>
        </p:nvSpPr>
        <p:spPr>
          <a:xfrm>
            <a:off x="6639264" y="6161442"/>
            <a:ext cx="2133600" cy="365125"/>
          </a:xfrm>
          <a:prstGeom prst="rect">
            <a:avLst/>
          </a:prstGeom>
        </p:spPr>
        <p:txBody>
          <a:bodyPr vert="horz" lIns="91440" tIns="45720" rIns="91440" bIns="45720" rtlCol="0" anchor="ctr"/>
          <a:lstStyle>
            <a:lvl1pPr algn="r">
              <a:defRPr sz="1200">
                <a:solidFill>
                  <a:schemeClr val="tx2"/>
                </a:solidFill>
              </a:defRPr>
            </a:lvl1pPr>
          </a:lstStyle>
          <a:p>
            <a:fld id="{A84D4688-2BF7-4762-A673-F3F24DEE2C63}" type="slidenum">
              <a:rPr lang="fa-IR" smtClean="0">
                <a:solidFill>
                  <a:prstClr val="black"/>
                </a:solidFill>
              </a:rPr>
              <a:pPr/>
              <a:t>‹#›</a:t>
            </a:fld>
            <a:endParaRPr lang="fa-IR">
              <a:solidFill>
                <a:prstClr val="black"/>
              </a:solidFill>
            </a:endParaRPr>
          </a:p>
        </p:txBody>
      </p:sp>
    </p:spTree>
    <p:extLst>
      <p:ext uri="{BB962C8B-B14F-4D97-AF65-F5344CB8AC3E}">
        <p14:creationId xmlns:p14="http://schemas.microsoft.com/office/powerpoint/2010/main" val="1858018689"/>
      </p:ext>
    </p:extLst>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xStyles>
    <p:titleStyle>
      <a:lvl1pPr algn="ctr" defTabSz="914400" rtl="1" eaLnBrk="1" latinLnBrk="0" hangingPunct="1">
        <a:spcBef>
          <a:spcPct val="0"/>
        </a:spcBef>
        <a:buNone/>
        <a:defRPr sz="5400" kern="1200">
          <a:solidFill>
            <a:schemeClr val="tx2"/>
          </a:solidFill>
          <a:latin typeface="+mj-lt"/>
          <a:ea typeface="+mj-ea"/>
          <a:cs typeface="+mj-cs"/>
        </a:defRPr>
      </a:lvl1pPr>
      <a:lvl2pPr rtl="1" eaLnBrk="1" hangingPunct="1">
        <a:defRPr>
          <a:solidFill>
            <a:schemeClr val="tx2"/>
          </a:solidFill>
        </a:defRPr>
      </a:lvl2pPr>
      <a:lvl3pPr rtl="1" eaLnBrk="1" hangingPunct="1">
        <a:defRPr>
          <a:solidFill>
            <a:schemeClr val="tx2"/>
          </a:solidFill>
        </a:defRPr>
      </a:lvl3pPr>
      <a:lvl4pPr rtl="1" eaLnBrk="1" hangingPunct="1">
        <a:defRPr>
          <a:solidFill>
            <a:schemeClr val="tx2"/>
          </a:solidFill>
        </a:defRPr>
      </a:lvl4pPr>
      <a:lvl5pPr rtl="1" eaLnBrk="1" hangingPunct="1">
        <a:defRPr>
          <a:solidFill>
            <a:schemeClr val="tx2"/>
          </a:solidFill>
        </a:defRPr>
      </a:lvl5pPr>
      <a:lvl6pPr rtl="1" eaLnBrk="1" hangingPunct="1">
        <a:defRPr>
          <a:solidFill>
            <a:schemeClr val="tx2"/>
          </a:solidFill>
        </a:defRPr>
      </a:lvl6pPr>
      <a:lvl7pPr rtl="1" eaLnBrk="1" hangingPunct="1">
        <a:defRPr>
          <a:solidFill>
            <a:schemeClr val="tx2"/>
          </a:solidFill>
        </a:defRPr>
      </a:lvl7pPr>
      <a:lvl8pPr rtl="1" eaLnBrk="1" hangingPunct="1">
        <a:defRPr>
          <a:solidFill>
            <a:schemeClr val="tx2"/>
          </a:solidFill>
        </a:defRPr>
      </a:lvl8pPr>
      <a:lvl9pPr rtl="1" eaLnBrk="1" hangingPunct="1">
        <a:defRPr>
          <a:solidFill>
            <a:schemeClr val="tx2"/>
          </a:solidFill>
        </a:defRPr>
      </a:lvl9pPr>
    </p:titleStyle>
    <p:bodyStyle>
      <a:lvl1pPr marL="365760" indent="-365760" algn="r" defTabSz="914400" rtl="1" eaLnBrk="1" latinLnBrk="0" hangingPunct="1">
        <a:spcBef>
          <a:spcPct val="20000"/>
        </a:spcBef>
        <a:buClr>
          <a:schemeClr val="accent1"/>
        </a:buClr>
        <a:buFont typeface="Wingdings" pitchFamily="2" charset="2"/>
        <a:buChar char=""/>
        <a:defRPr sz="2400" kern="1200">
          <a:solidFill>
            <a:schemeClr val="tx1">
              <a:lumMod val="85000"/>
              <a:lumOff val="15000"/>
            </a:schemeClr>
          </a:solidFill>
          <a:latin typeface="+mn-lt"/>
          <a:ea typeface="+mn-ea"/>
          <a:cs typeface="+mn-cs"/>
        </a:defRPr>
      </a:lvl1pPr>
      <a:lvl2pPr marL="777240" indent="-365760" algn="r" defTabSz="914400" rtl="1" eaLnBrk="1" latinLnBrk="0" hangingPunct="1">
        <a:spcBef>
          <a:spcPct val="20000"/>
        </a:spcBef>
        <a:buClr>
          <a:schemeClr val="accent1"/>
        </a:buClr>
        <a:buFont typeface="Wingdings" pitchFamily="2" charset="2"/>
        <a:buChar char=""/>
        <a:defRPr sz="2200" kern="1200">
          <a:solidFill>
            <a:schemeClr val="tx1">
              <a:lumMod val="85000"/>
              <a:lumOff val="15000"/>
            </a:schemeClr>
          </a:solidFill>
          <a:latin typeface="+mn-lt"/>
          <a:ea typeface="+mn-ea"/>
          <a:cs typeface="+mn-cs"/>
        </a:defRPr>
      </a:lvl2pPr>
      <a:lvl3pPr marL="1143000" indent="-365760" algn="r" defTabSz="914400" rtl="1" eaLnBrk="1" latinLnBrk="0" hangingPunct="1">
        <a:spcBef>
          <a:spcPct val="20000"/>
        </a:spcBef>
        <a:buClr>
          <a:schemeClr val="accent1"/>
        </a:buClr>
        <a:buFont typeface="Wingdings" pitchFamily="2" charset="2"/>
        <a:buChar char=""/>
        <a:defRPr sz="2000" kern="1200">
          <a:solidFill>
            <a:schemeClr val="tx1">
              <a:lumMod val="85000"/>
              <a:lumOff val="15000"/>
            </a:schemeClr>
          </a:solidFill>
          <a:latin typeface="+mn-lt"/>
          <a:ea typeface="+mn-ea"/>
          <a:cs typeface="+mn-cs"/>
        </a:defRPr>
      </a:lvl3pPr>
      <a:lvl4pPr marL="1508760" indent="-320040" algn="r" defTabSz="914400" rtl="1" eaLnBrk="1" latinLnBrk="0" hangingPunct="1">
        <a:spcBef>
          <a:spcPct val="20000"/>
        </a:spcBef>
        <a:buClr>
          <a:schemeClr val="accent1"/>
        </a:buClr>
        <a:buFont typeface="Wingdings" pitchFamily="2" charset="2"/>
        <a:buChar char=""/>
        <a:defRPr sz="1800" kern="1200">
          <a:solidFill>
            <a:schemeClr val="tx1">
              <a:lumMod val="85000"/>
              <a:lumOff val="15000"/>
            </a:schemeClr>
          </a:solidFill>
          <a:latin typeface="+mn-lt"/>
          <a:ea typeface="+mn-ea"/>
          <a:cs typeface="+mn-cs"/>
        </a:defRPr>
      </a:lvl4pPr>
      <a:lvl5pPr marL="1828800" indent="-320040" algn="r" defTabSz="914400" rtl="1" eaLnBrk="1" latinLnBrk="0" hangingPunct="1">
        <a:spcBef>
          <a:spcPct val="20000"/>
        </a:spcBef>
        <a:buClr>
          <a:schemeClr val="accent1"/>
        </a:buClr>
        <a:buFont typeface="Wingdings" pitchFamily="2" charset="2"/>
        <a:buChar char=""/>
        <a:defRPr sz="1600" kern="1200">
          <a:solidFill>
            <a:schemeClr val="tx1">
              <a:lumMod val="85000"/>
              <a:lumOff val="15000"/>
            </a:schemeClr>
          </a:solidFill>
          <a:latin typeface="+mn-lt"/>
          <a:ea typeface="+mn-ea"/>
          <a:cs typeface="+mn-cs"/>
        </a:defRPr>
      </a:lvl5pPr>
      <a:lvl6pPr marL="2148840" indent="-274320" algn="r" defTabSz="914400" rtl="1" eaLnBrk="1" latinLnBrk="0" hangingPunct="1">
        <a:spcBef>
          <a:spcPts val="400"/>
        </a:spcBef>
        <a:buClr>
          <a:schemeClr val="accent1"/>
        </a:buClr>
        <a:buFont typeface="Wingdings" pitchFamily="2" charset="2"/>
        <a:buChar char=""/>
        <a:defRPr sz="1400" kern="1200">
          <a:solidFill>
            <a:schemeClr val="tx1"/>
          </a:solidFill>
          <a:latin typeface="+mn-lt"/>
          <a:ea typeface="+mn-ea"/>
          <a:cs typeface="+mn-cs"/>
        </a:defRPr>
      </a:lvl6pPr>
      <a:lvl7pPr marL="2468880" indent="-274320" algn="r" defTabSz="914400" rtl="1" eaLnBrk="1" latinLnBrk="0" hangingPunct="1">
        <a:spcBef>
          <a:spcPts val="400"/>
        </a:spcBef>
        <a:buClr>
          <a:schemeClr val="accent1"/>
        </a:buClr>
        <a:buFont typeface="Wingdings" pitchFamily="2" charset="2"/>
        <a:buChar char=""/>
        <a:defRPr sz="1400" kern="1200">
          <a:solidFill>
            <a:schemeClr val="tx1"/>
          </a:solidFill>
          <a:latin typeface="+mn-lt"/>
          <a:ea typeface="+mn-ea"/>
          <a:cs typeface="+mn-cs"/>
        </a:defRPr>
      </a:lvl7pPr>
      <a:lvl8pPr marL="2788920" indent="-274320" algn="r" defTabSz="914400" rtl="1" eaLnBrk="1" latinLnBrk="0" hangingPunct="1">
        <a:spcBef>
          <a:spcPts val="400"/>
        </a:spcBef>
        <a:buClr>
          <a:schemeClr val="accent1"/>
        </a:buClr>
        <a:buFont typeface="Wingdings" pitchFamily="2" charset="2"/>
        <a:buChar char=""/>
        <a:defRPr sz="1400" kern="1200">
          <a:solidFill>
            <a:schemeClr val="tx1"/>
          </a:solidFill>
          <a:latin typeface="+mn-lt"/>
          <a:ea typeface="+mn-ea"/>
          <a:cs typeface="+mn-cs"/>
        </a:defRPr>
      </a:lvl8pPr>
      <a:lvl9pPr marL="3108960" indent="-274320" algn="r" defTabSz="914400" rtl="1" eaLnBrk="1" latinLnBrk="0" hangingPunct="1">
        <a:spcBef>
          <a:spcPts val="400"/>
        </a:spcBef>
        <a:buClr>
          <a:schemeClr val="accent1"/>
        </a:buClr>
        <a:buFont typeface="Wingdings" pitchFamily="2" charset="2"/>
        <a:buChar char=""/>
        <a:defRPr sz="1400" kern="1200">
          <a:solidFill>
            <a:schemeClr val="tx1"/>
          </a:solidFill>
          <a:latin typeface="+mn-lt"/>
          <a:ea typeface="+mn-ea"/>
          <a:cs typeface="+mn-cs"/>
        </a:defRPr>
      </a:lvl9pPr>
    </p:bodyStyle>
    <p:otherStyle>
      <a:defPPr>
        <a:defRPr lang="en-US"/>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Masters/slideMaster20.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sp>
        <p:nvSpPr>
          <p:cNvPr id="7" name="Rectangle 6"/>
          <p:cNvSpPr/>
          <p:nvPr/>
        </p:nvSpPr>
        <p:spPr>
          <a:xfrm>
            <a:off x="0" y="0"/>
            <a:ext cx="9144000" cy="6858000"/>
          </a:xfrm>
          <a:prstGeom prst="rect">
            <a:avLst/>
          </a:prstGeom>
          <a:gradFill flip="none" rotWithShape="1">
            <a:gsLst>
              <a:gs pos="83000">
                <a:schemeClr val="bg1">
                  <a:alpha val="11000"/>
                </a:schemeClr>
              </a:gs>
              <a:gs pos="100000">
                <a:schemeClr val="bg2">
                  <a:lumMod val="75000"/>
                  <a:alpha val="23000"/>
                </a:schemeClr>
              </a:gs>
            </a:gsLst>
            <a:path path="rect">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Placeholder 1"/>
          <p:cNvSpPr>
            <a:spLocks noGrp="1"/>
          </p:cNvSpPr>
          <p:nvPr>
            <p:ph type="title"/>
          </p:nvPr>
        </p:nvSpPr>
        <p:spPr>
          <a:xfrm>
            <a:off x="688490" y="570156"/>
            <a:ext cx="7756263" cy="1054250"/>
          </a:xfrm>
          <a:prstGeom prst="rect">
            <a:avLst/>
          </a:prstGeom>
        </p:spPr>
        <p:txBody>
          <a:bodyPr vert="horz" lIns="91440" tIns="45720" rIns="91440" bIns="45720" rtlCol="0" anchor="ctr">
            <a:noAutofit/>
          </a:bodyPr>
          <a:lstStyle/>
          <a:p>
            <a:r>
              <a:rPr lang="en-US" smtClean="0"/>
              <a:t>Click to edit Master title style</a:t>
            </a:r>
            <a:endParaRPr lang="en-US" dirty="0"/>
          </a:p>
        </p:txBody>
      </p:sp>
      <p:sp>
        <p:nvSpPr>
          <p:cNvPr id="3" name="Text Placeholder 2"/>
          <p:cNvSpPr>
            <a:spLocks noGrp="1"/>
          </p:cNvSpPr>
          <p:nvPr>
            <p:ph type="body" idx="1"/>
          </p:nvPr>
        </p:nvSpPr>
        <p:spPr>
          <a:xfrm>
            <a:off x="699247" y="2248347"/>
            <a:ext cx="7745505" cy="3877815"/>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360378" y="6161442"/>
            <a:ext cx="2133600" cy="365125"/>
          </a:xfrm>
          <a:prstGeom prst="rect">
            <a:avLst/>
          </a:prstGeom>
        </p:spPr>
        <p:txBody>
          <a:bodyPr vert="horz" lIns="91440" tIns="45720" rIns="91440" bIns="45720" rtlCol="0" anchor="ctr"/>
          <a:lstStyle>
            <a:lvl1pPr algn="l">
              <a:defRPr sz="1200">
                <a:solidFill>
                  <a:schemeClr val="tx2"/>
                </a:solidFill>
              </a:defRPr>
            </a:lvl1pPr>
          </a:lstStyle>
          <a:p>
            <a:fld id="{031BB2EF-9611-4999-B40E-9B84A259359B}" type="datetimeFigureOut">
              <a:rPr lang="fa-IR" smtClean="0">
                <a:solidFill>
                  <a:prstClr val="black"/>
                </a:solidFill>
              </a:rPr>
              <a:pPr/>
              <a:t>23/09/1442</a:t>
            </a:fld>
            <a:endParaRPr lang="fa-IR">
              <a:solidFill>
                <a:prstClr val="black"/>
              </a:solidFill>
            </a:endParaRPr>
          </a:p>
        </p:txBody>
      </p:sp>
      <p:sp>
        <p:nvSpPr>
          <p:cNvPr id="5" name="Footer Placeholder 4"/>
          <p:cNvSpPr>
            <a:spLocks noGrp="1"/>
          </p:cNvSpPr>
          <p:nvPr>
            <p:ph type="ftr" sz="quarter" idx="3"/>
          </p:nvPr>
        </p:nvSpPr>
        <p:spPr>
          <a:xfrm>
            <a:off x="3124200" y="6161442"/>
            <a:ext cx="2895600" cy="365125"/>
          </a:xfrm>
          <a:prstGeom prst="rect">
            <a:avLst/>
          </a:prstGeom>
        </p:spPr>
        <p:txBody>
          <a:bodyPr vert="horz" lIns="91440" tIns="45720" rIns="91440" bIns="45720" rtlCol="0" anchor="ctr"/>
          <a:lstStyle>
            <a:lvl1pPr algn="ctr">
              <a:defRPr sz="1200">
                <a:solidFill>
                  <a:schemeClr val="tx2"/>
                </a:solidFill>
              </a:defRPr>
            </a:lvl1pPr>
          </a:lstStyle>
          <a:p>
            <a:endParaRPr lang="fa-IR">
              <a:solidFill>
                <a:prstClr val="black"/>
              </a:solidFill>
            </a:endParaRPr>
          </a:p>
        </p:txBody>
      </p:sp>
      <p:sp>
        <p:nvSpPr>
          <p:cNvPr id="6" name="Slide Number Placeholder 5"/>
          <p:cNvSpPr>
            <a:spLocks noGrp="1"/>
          </p:cNvSpPr>
          <p:nvPr>
            <p:ph type="sldNum" sz="quarter" idx="4"/>
          </p:nvPr>
        </p:nvSpPr>
        <p:spPr>
          <a:xfrm>
            <a:off x="6639264" y="6161442"/>
            <a:ext cx="2133600" cy="365125"/>
          </a:xfrm>
          <a:prstGeom prst="rect">
            <a:avLst/>
          </a:prstGeom>
        </p:spPr>
        <p:txBody>
          <a:bodyPr vert="horz" lIns="91440" tIns="45720" rIns="91440" bIns="45720" rtlCol="0" anchor="ctr"/>
          <a:lstStyle>
            <a:lvl1pPr algn="r">
              <a:defRPr sz="1200">
                <a:solidFill>
                  <a:schemeClr val="tx2"/>
                </a:solidFill>
              </a:defRPr>
            </a:lvl1pPr>
          </a:lstStyle>
          <a:p>
            <a:fld id="{A84D4688-2BF7-4762-A673-F3F24DEE2C63}" type="slidenum">
              <a:rPr lang="fa-IR" smtClean="0">
                <a:solidFill>
                  <a:prstClr val="black"/>
                </a:solidFill>
              </a:rPr>
              <a:pPr/>
              <a:t>‹#›</a:t>
            </a:fld>
            <a:endParaRPr lang="fa-IR">
              <a:solidFill>
                <a:prstClr val="black"/>
              </a:solidFill>
            </a:endParaRPr>
          </a:p>
        </p:txBody>
      </p:sp>
    </p:spTree>
    <p:extLst>
      <p:ext uri="{BB962C8B-B14F-4D97-AF65-F5344CB8AC3E}">
        <p14:creationId xmlns:p14="http://schemas.microsoft.com/office/powerpoint/2010/main" val="170549463"/>
      </p:ext>
    </p:extLst>
  </p:cSld>
  <p:clrMap bg1="lt1" tx1="dk1" bg2="lt2" tx2="dk2" accent1="accent1" accent2="accent2" accent3="accent3" accent4="accent4" accent5="accent5" accent6="accent6" hlink="hlink" folHlink="folHlink"/>
  <p:sldLayoutIdLst>
    <p:sldLayoutId id="2147483961" r:id="rId1"/>
    <p:sldLayoutId id="2147483962" r:id="rId2"/>
    <p:sldLayoutId id="2147483963" r:id="rId3"/>
    <p:sldLayoutId id="2147483964" r:id="rId4"/>
    <p:sldLayoutId id="2147483965" r:id="rId5"/>
    <p:sldLayoutId id="2147483966" r:id="rId6"/>
    <p:sldLayoutId id="2147483967" r:id="rId7"/>
    <p:sldLayoutId id="2147483968" r:id="rId8"/>
    <p:sldLayoutId id="2147483969" r:id="rId9"/>
    <p:sldLayoutId id="2147483970" r:id="rId10"/>
    <p:sldLayoutId id="2147483971" r:id="rId11"/>
  </p:sldLayoutIdLst>
  <p:txStyles>
    <p:titleStyle>
      <a:lvl1pPr algn="ctr" defTabSz="914400" rtl="1" eaLnBrk="1" latinLnBrk="0" hangingPunct="1">
        <a:spcBef>
          <a:spcPct val="0"/>
        </a:spcBef>
        <a:buNone/>
        <a:defRPr sz="5400" kern="1200">
          <a:solidFill>
            <a:schemeClr val="tx2"/>
          </a:solidFill>
          <a:latin typeface="+mj-lt"/>
          <a:ea typeface="+mj-ea"/>
          <a:cs typeface="+mj-cs"/>
        </a:defRPr>
      </a:lvl1pPr>
      <a:lvl2pPr rtl="1" eaLnBrk="1" hangingPunct="1">
        <a:defRPr>
          <a:solidFill>
            <a:schemeClr val="tx2"/>
          </a:solidFill>
        </a:defRPr>
      </a:lvl2pPr>
      <a:lvl3pPr rtl="1" eaLnBrk="1" hangingPunct="1">
        <a:defRPr>
          <a:solidFill>
            <a:schemeClr val="tx2"/>
          </a:solidFill>
        </a:defRPr>
      </a:lvl3pPr>
      <a:lvl4pPr rtl="1" eaLnBrk="1" hangingPunct="1">
        <a:defRPr>
          <a:solidFill>
            <a:schemeClr val="tx2"/>
          </a:solidFill>
        </a:defRPr>
      </a:lvl4pPr>
      <a:lvl5pPr rtl="1" eaLnBrk="1" hangingPunct="1">
        <a:defRPr>
          <a:solidFill>
            <a:schemeClr val="tx2"/>
          </a:solidFill>
        </a:defRPr>
      </a:lvl5pPr>
      <a:lvl6pPr rtl="1" eaLnBrk="1" hangingPunct="1">
        <a:defRPr>
          <a:solidFill>
            <a:schemeClr val="tx2"/>
          </a:solidFill>
        </a:defRPr>
      </a:lvl6pPr>
      <a:lvl7pPr rtl="1" eaLnBrk="1" hangingPunct="1">
        <a:defRPr>
          <a:solidFill>
            <a:schemeClr val="tx2"/>
          </a:solidFill>
        </a:defRPr>
      </a:lvl7pPr>
      <a:lvl8pPr rtl="1" eaLnBrk="1" hangingPunct="1">
        <a:defRPr>
          <a:solidFill>
            <a:schemeClr val="tx2"/>
          </a:solidFill>
        </a:defRPr>
      </a:lvl8pPr>
      <a:lvl9pPr rtl="1" eaLnBrk="1" hangingPunct="1">
        <a:defRPr>
          <a:solidFill>
            <a:schemeClr val="tx2"/>
          </a:solidFill>
        </a:defRPr>
      </a:lvl9pPr>
    </p:titleStyle>
    <p:bodyStyle>
      <a:lvl1pPr marL="365760" indent="-365760" algn="r" defTabSz="914400" rtl="1" eaLnBrk="1" latinLnBrk="0" hangingPunct="1">
        <a:spcBef>
          <a:spcPct val="20000"/>
        </a:spcBef>
        <a:buClr>
          <a:schemeClr val="accent1"/>
        </a:buClr>
        <a:buFont typeface="Wingdings" pitchFamily="2" charset="2"/>
        <a:buChar char=""/>
        <a:defRPr sz="2400" kern="1200">
          <a:solidFill>
            <a:schemeClr val="tx1">
              <a:lumMod val="85000"/>
              <a:lumOff val="15000"/>
            </a:schemeClr>
          </a:solidFill>
          <a:latin typeface="+mn-lt"/>
          <a:ea typeface="+mn-ea"/>
          <a:cs typeface="+mn-cs"/>
        </a:defRPr>
      </a:lvl1pPr>
      <a:lvl2pPr marL="777240" indent="-365760" algn="r" defTabSz="914400" rtl="1" eaLnBrk="1" latinLnBrk="0" hangingPunct="1">
        <a:spcBef>
          <a:spcPct val="20000"/>
        </a:spcBef>
        <a:buClr>
          <a:schemeClr val="accent1"/>
        </a:buClr>
        <a:buFont typeface="Wingdings" pitchFamily="2" charset="2"/>
        <a:buChar char=""/>
        <a:defRPr sz="2200" kern="1200">
          <a:solidFill>
            <a:schemeClr val="tx1">
              <a:lumMod val="85000"/>
              <a:lumOff val="15000"/>
            </a:schemeClr>
          </a:solidFill>
          <a:latin typeface="+mn-lt"/>
          <a:ea typeface="+mn-ea"/>
          <a:cs typeface="+mn-cs"/>
        </a:defRPr>
      </a:lvl2pPr>
      <a:lvl3pPr marL="1143000" indent="-365760" algn="r" defTabSz="914400" rtl="1" eaLnBrk="1" latinLnBrk="0" hangingPunct="1">
        <a:spcBef>
          <a:spcPct val="20000"/>
        </a:spcBef>
        <a:buClr>
          <a:schemeClr val="accent1"/>
        </a:buClr>
        <a:buFont typeface="Wingdings" pitchFamily="2" charset="2"/>
        <a:buChar char=""/>
        <a:defRPr sz="2000" kern="1200">
          <a:solidFill>
            <a:schemeClr val="tx1">
              <a:lumMod val="85000"/>
              <a:lumOff val="15000"/>
            </a:schemeClr>
          </a:solidFill>
          <a:latin typeface="+mn-lt"/>
          <a:ea typeface="+mn-ea"/>
          <a:cs typeface="+mn-cs"/>
        </a:defRPr>
      </a:lvl3pPr>
      <a:lvl4pPr marL="1508760" indent="-320040" algn="r" defTabSz="914400" rtl="1" eaLnBrk="1" latinLnBrk="0" hangingPunct="1">
        <a:spcBef>
          <a:spcPct val="20000"/>
        </a:spcBef>
        <a:buClr>
          <a:schemeClr val="accent1"/>
        </a:buClr>
        <a:buFont typeface="Wingdings" pitchFamily="2" charset="2"/>
        <a:buChar char=""/>
        <a:defRPr sz="1800" kern="1200">
          <a:solidFill>
            <a:schemeClr val="tx1">
              <a:lumMod val="85000"/>
              <a:lumOff val="15000"/>
            </a:schemeClr>
          </a:solidFill>
          <a:latin typeface="+mn-lt"/>
          <a:ea typeface="+mn-ea"/>
          <a:cs typeface="+mn-cs"/>
        </a:defRPr>
      </a:lvl4pPr>
      <a:lvl5pPr marL="1828800" indent="-320040" algn="r" defTabSz="914400" rtl="1" eaLnBrk="1" latinLnBrk="0" hangingPunct="1">
        <a:spcBef>
          <a:spcPct val="20000"/>
        </a:spcBef>
        <a:buClr>
          <a:schemeClr val="accent1"/>
        </a:buClr>
        <a:buFont typeface="Wingdings" pitchFamily="2" charset="2"/>
        <a:buChar char=""/>
        <a:defRPr sz="1600" kern="1200">
          <a:solidFill>
            <a:schemeClr val="tx1">
              <a:lumMod val="85000"/>
              <a:lumOff val="15000"/>
            </a:schemeClr>
          </a:solidFill>
          <a:latin typeface="+mn-lt"/>
          <a:ea typeface="+mn-ea"/>
          <a:cs typeface="+mn-cs"/>
        </a:defRPr>
      </a:lvl5pPr>
      <a:lvl6pPr marL="2148840" indent="-274320" algn="r" defTabSz="914400" rtl="1" eaLnBrk="1" latinLnBrk="0" hangingPunct="1">
        <a:spcBef>
          <a:spcPts val="400"/>
        </a:spcBef>
        <a:buClr>
          <a:schemeClr val="accent1"/>
        </a:buClr>
        <a:buFont typeface="Wingdings" pitchFamily="2" charset="2"/>
        <a:buChar char=""/>
        <a:defRPr sz="1400" kern="1200">
          <a:solidFill>
            <a:schemeClr val="tx1"/>
          </a:solidFill>
          <a:latin typeface="+mn-lt"/>
          <a:ea typeface="+mn-ea"/>
          <a:cs typeface="+mn-cs"/>
        </a:defRPr>
      </a:lvl6pPr>
      <a:lvl7pPr marL="2468880" indent="-274320" algn="r" defTabSz="914400" rtl="1" eaLnBrk="1" latinLnBrk="0" hangingPunct="1">
        <a:spcBef>
          <a:spcPts val="400"/>
        </a:spcBef>
        <a:buClr>
          <a:schemeClr val="accent1"/>
        </a:buClr>
        <a:buFont typeface="Wingdings" pitchFamily="2" charset="2"/>
        <a:buChar char=""/>
        <a:defRPr sz="1400" kern="1200">
          <a:solidFill>
            <a:schemeClr val="tx1"/>
          </a:solidFill>
          <a:latin typeface="+mn-lt"/>
          <a:ea typeface="+mn-ea"/>
          <a:cs typeface="+mn-cs"/>
        </a:defRPr>
      </a:lvl7pPr>
      <a:lvl8pPr marL="2788920" indent="-274320" algn="r" defTabSz="914400" rtl="1" eaLnBrk="1" latinLnBrk="0" hangingPunct="1">
        <a:spcBef>
          <a:spcPts val="400"/>
        </a:spcBef>
        <a:buClr>
          <a:schemeClr val="accent1"/>
        </a:buClr>
        <a:buFont typeface="Wingdings" pitchFamily="2" charset="2"/>
        <a:buChar char=""/>
        <a:defRPr sz="1400" kern="1200">
          <a:solidFill>
            <a:schemeClr val="tx1"/>
          </a:solidFill>
          <a:latin typeface="+mn-lt"/>
          <a:ea typeface="+mn-ea"/>
          <a:cs typeface="+mn-cs"/>
        </a:defRPr>
      </a:lvl8pPr>
      <a:lvl9pPr marL="3108960" indent="-274320" algn="r" defTabSz="914400" rtl="1" eaLnBrk="1" latinLnBrk="0" hangingPunct="1">
        <a:spcBef>
          <a:spcPts val="400"/>
        </a:spcBef>
        <a:buClr>
          <a:schemeClr val="accent1"/>
        </a:buClr>
        <a:buFont typeface="Wingdings" pitchFamily="2" charset="2"/>
        <a:buChar char=""/>
        <a:defRPr sz="1400" kern="1200">
          <a:solidFill>
            <a:schemeClr val="tx1"/>
          </a:solidFill>
          <a:latin typeface="+mn-lt"/>
          <a:ea typeface="+mn-ea"/>
          <a:cs typeface="+mn-cs"/>
        </a:defRPr>
      </a:lvl9pPr>
    </p:bodyStyle>
    <p:otherStyle>
      <a:defPPr>
        <a:defRPr lang="en-US"/>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Masters/slideMaster21.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sp>
        <p:nvSpPr>
          <p:cNvPr id="7" name="Rectangle 6"/>
          <p:cNvSpPr/>
          <p:nvPr/>
        </p:nvSpPr>
        <p:spPr>
          <a:xfrm>
            <a:off x="0" y="0"/>
            <a:ext cx="9144000" cy="6858000"/>
          </a:xfrm>
          <a:prstGeom prst="rect">
            <a:avLst/>
          </a:prstGeom>
          <a:gradFill flip="none" rotWithShape="1">
            <a:gsLst>
              <a:gs pos="83000">
                <a:schemeClr val="bg1">
                  <a:alpha val="11000"/>
                </a:schemeClr>
              </a:gs>
              <a:gs pos="100000">
                <a:schemeClr val="bg2">
                  <a:lumMod val="75000"/>
                  <a:alpha val="23000"/>
                </a:schemeClr>
              </a:gs>
            </a:gsLst>
            <a:path path="rect">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Placeholder 1"/>
          <p:cNvSpPr>
            <a:spLocks noGrp="1"/>
          </p:cNvSpPr>
          <p:nvPr>
            <p:ph type="title"/>
          </p:nvPr>
        </p:nvSpPr>
        <p:spPr>
          <a:xfrm>
            <a:off x="688490" y="570156"/>
            <a:ext cx="7756263" cy="1054250"/>
          </a:xfrm>
          <a:prstGeom prst="rect">
            <a:avLst/>
          </a:prstGeom>
        </p:spPr>
        <p:txBody>
          <a:bodyPr vert="horz" lIns="91440" tIns="45720" rIns="91440" bIns="45720" rtlCol="0" anchor="ctr">
            <a:noAutofit/>
          </a:bodyPr>
          <a:lstStyle/>
          <a:p>
            <a:r>
              <a:rPr lang="en-US" smtClean="0"/>
              <a:t>Click to edit Master title style</a:t>
            </a:r>
            <a:endParaRPr lang="en-US" dirty="0"/>
          </a:p>
        </p:txBody>
      </p:sp>
      <p:sp>
        <p:nvSpPr>
          <p:cNvPr id="3" name="Text Placeholder 2"/>
          <p:cNvSpPr>
            <a:spLocks noGrp="1"/>
          </p:cNvSpPr>
          <p:nvPr>
            <p:ph type="body" idx="1"/>
          </p:nvPr>
        </p:nvSpPr>
        <p:spPr>
          <a:xfrm>
            <a:off x="699247" y="2248347"/>
            <a:ext cx="7745505" cy="3877815"/>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360378" y="6161442"/>
            <a:ext cx="2133600" cy="365125"/>
          </a:xfrm>
          <a:prstGeom prst="rect">
            <a:avLst/>
          </a:prstGeom>
        </p:spPr>
        <p:txBody>
          <a:bodyPr vert="horz" lIns="91440" tIns="45720" rIns="91440" bIns="45720" rtlCol="0" anchor="ctr"/>
          <a:lstStyle>
            <a:lvl1pPr algn="l">
              <a:defRPr sz="1200">
                <a:solidFill>
                  <a:schemeClr val="tx2"/>
                </a:solidFill>
              </a:defRPr>
            </a:lvl1pPr>
          </a:lstStyle>
          <a:p>
            <a:fld id="{031BB2EF-9611-4999-B40E-9B84A259359B}" type="datetimeFigureOut">
              <a:rPr lang="fa-IR" smtClean="0">
                <a:solidFill>
                  <a:prstClr val="black"/>
                </a:solidFill>
              </a:rPr>
              <a:pPr/>
              <a:t>23/09/1442</a:t>
            </a:fld>
            <a:endParaRPr lang="fa-IR">
              <a:solidFill>
                <a:prstClr val="black"/>
              </a:solidFill>
            </a:endParaRPr>
          </a:p>
        </p:txBody>
      </p:sp>
      <p:sp>
        <p:nvSpPr>
          <p:cNvPr id="5" name="Footer Placeholder 4"/>
          <p:cNvSpPr>
            <a:spLocks noGrp="1"/>
          </p:cNvSpPr>
          <p:nvPr>
            <p:ph type="ftr" sz="quarter" idx="3"/>
          </p:nvPr>
        </p:nvSpPr>
        <p:spPr>
          <a:xfrm>
            <a:off x="3124200" y="6161442"/>
            <a:ext cx="2895600" cy="365125"/>
          </a:xfrm>
          <a:prstGeom prst="rect">
            <a:avLst/>
          </a:prstGeom>
        </p:spPr>
        <p:txBody>
          <a:bodyPr vert="horz" lIns="91440" tIns="45720" rIns="91440" bIns="45720" rtlCol="0" anchor="ctr"/>
          <a:lstStyle>
            <a:lvl1pPr algn="ctr">
              <a:defRPr sz="1200">
                <a:solidFill>
                  <a:schemeClr val="tx2"/>
                </a:solidFill>
              </a:defRPr>
            </a:lvl1pPr>
          </a:lstStyle>
          <a:p>
            <a:endParaRPr lang="fa-IR">
              <a:solidFill>
                <a:prstClr val="black"/>
              </a:solidFill>
            </a:endParaRPr>
          </a:p>
        </p:txBody>
      </p:sp>
      <p:sp>
        <p:nvSpPr>
          <p:cNvPr id="6" name="Slide Number Placeholder 5"/>
          <p:cNvSpPr>
            <a:spLocks noGrp="1"/>
          </p:cNvSpPr>
          <p:nvPr>
            <p:ph type="sldNum" sz="quarter" idx="4"/>
          </p:nvPr>
        </p:nvSpPr>
        <p:spPr>
          <a:xfrm>
            <a:off x="6639264" y="6161442"/>
            <a:ext cx="2133600" cy="365125"/>
          </a:xfrm>
          <a:prstGeom prst="rect">
            <a:avLst/>
          </a:prstGeom>
        </p:spPr>
        <p:txBody>
          <a:bodyPr vert="horz" lIns="91440" tIns="45720" rIns="91440" bIns="45720" rtlCol="0" anchor="ctr"/>
          <a:lstStyle>
            <a:lvl1pPr algn="r">
              <a:defRPr sz="1200">
                <a:solidFill>
                  <a:schemeClr val="tx2"/>
                </a:solidFill>
              </a:defRPr>
            </a:lvl1pPr>
          </a:lstStyle>
          <a:p>
            <a:fld id="{A84D4688-2BF7-4762-A673-F3F24DEE2C63}" type="slidenum">
              <a:rPr lang="fa-IR" smtClean="0">
                <a:solidFill>
                  <a:prstClr val="black"/>
                </a:solidFill>
              </a:rPr>
              <a:pPr/>
              <a:t>‹#›</a:t>
            </a:fld>
            <a:endParaRPr lang="fa-IR">
              <a:solidFill>
                <a:prstClr val="black"/>
              </a:solidFill>
            </a:endParaRPr>
          </a:p>
        </p:txBody>
      </p:sp>
    </p:spTree>
    <p:extLst>
      <p:ext uri="{BB962C8B-B14F-4D97-AF65-F5344CB8AC3E}">
        <p14:creationId xmlns:p14="http://schemas.microsoft.com/office/powerpoint/2010/main" val="3020374483"/>
      </p:ext>
    </p:extLst>
  </p:cSld>
  <p:clrMap bg1="lt1" tx1="dk1" bg2="lt2" tx2="dk2" accent1="accent1" accent2="accent2" accent3="accent3" accent4="accent4" accent5="accent5" accent6="accent6" hlink="hlink" folHlink="folHlink"/>
  <p:sldLayoutIdLst>
    <p:sldLayoutId id="2147483973" r:id="rId1"/>
    <p:sldLayoutId id="2147483974" r:id="rId2"/>
    <p:sldLayoutId id="2147483975" r:id="rId3"/>
    <p:sldLayoutId id="2147483976" r:id="rId4"/>
    <p:sldLayoutId id="2147483977" r:id="rId5"/>
    <p:sldLayoutId id="2147483978" r:id="rId6"/>
    <p:sldLayoutId id="2147483979" r:id="rId7"/>
    <p:sldLayoutId id="2147483980" r:id="rId8"/>
    <p:sldLayoutId id="2147483981" r:id="rId9"/>
    <p:sldLayoutId id="2147483982" r:id="rId10"/>
    <p:sldLayoutId id="2147483983" r:id="rId11"/>
  </p:sldLayoutIdLst>
  <p:txStyles>
    <p:titleStyle>
      <a:lvl1pPr algn="ctr" defTabSz="914400" rtl="1" eaLnBrk="1" latinLnBrk="0" hangingPunct="1">
        <a:spcBef>
          <a:spcPct val="0"/>
        </a:spcBef>
        <a:buNone/>
        <a:defRPr sz="5400" kern="1200">
          <a:solidFill>
            <a:schemeClr val="tx2"/>
          </a:solidFill>
          <a:latin typeface="+mj-lt"/>
          <a:ea typeface="+mj-ea"/>
          <a:cs typeface="+mj-cs"/>
        </a:defRPr>
      </a:lvl1pPr>
      <a:lvl2pPr rtl="1" eaLnBrk="1" hangingPunct="1">
        <a:defRPr>
          <a:solidFill>
            <a:schemeClr val="tx2"/>
          </a:solidFill>
        </a:defRPr>
      </a:lvl2pPr>
      <a:lvl3pPr rtl="1" eaLnBrk="1" hangingPunct="1">
        <a:defRPr>
          <a:solidFill>
            <a:schemeClr val="tx2"/>
          </a:solidFill>
        </a:defRPr>
      </a:lvl3pPr>
      <a:lvl4pPr rtl="1" eaLnBrk="1" hangingPunct="1">
        <a:defRPr>
          <a:solidFill>
            <a:schemeClr val="tx2"/>
          </a:solidFill>
        </a:defRPr>
      </a:lvl4pPr>
      <a:lvl5pPr rtl="1" eaLnBrk="1" hangingPunct="1">
        <a:defRPr>
          <a:solidFill>
            <a:schemeClr val="tx2"/>
          </a:solidFill>
        </a:defRPr>
      </a:lvl5pPr>
      <a:lvl6pPr rtl="1" eaLnBrk="1" hangingPunct="1">
        <a:defRPr>
          <a:solidFill>
            <a:schemeClr val="tx2"/>
          </a:solidFill>
        </a:defRPr>
      </a:lvl6pPr>
      <a:lvl7pPr rtl="1" eaLnBrk="1" hangingPunct="1">
        <a:defRPr>
          <a:solidFill>
            <a:schemeClr val="tx2"/>
          </a:solidFill>
        </a:defRPr>
      </a:lvl7pPr>
      <a:lvl8pPr rtl="1" eaLnBrk="1" hangingPunct="1">
        <a:defRPr>
          <a:solidFill>
            <a:schemeClr val="tx2"/>
          </a:solidFill>
        </a:defRPr>
      </a:lvl8pPr>
      <a:lvl9pPr rtl="1" eaLnBrk="1" hangingPunct="1">
        <a:defRPr>
          <a:solidFill>
            <a:schemeClr val="tx2"/>
          </a:solidFill>
        </a:defRPr>
      </a:lvl9pPr>
    </p:titleStyle>
    <p:bodyStyle>
      <a:lvl1pPr marL="365760" indent="-365760" algn="r" defTabSz="914400" rtl="1" eaLnBrk="1" latinLnBrk="0" hangingPunct="1">
        <a:spcBef>
          <a:spcPct val="20000"/>
        </a:spcBef>
        <a:buClr>
          <a:schemeClr val="accent1"/>
        </a:buClr>
        <a:buFont typeface="Wingdings" pitchFamily="2" charset="2"/>
        <a:buChar char=""/>
        <a:defRPr sz="2400" kern="1200">
          <a:solidFill>
            <a:schemeClr val="tx1">
              <a:lumMod val="85000"/>
              <a:lumOff val="15000"/>
            </a:schemeClr>
          </a:solidFill>
          <a:latin typeface="+mn-lt"/>
          <a:ea typeface="+mn-ea"/>
          <a:cs typeface="+mn-cs"/>
        </a:defRPr>
      </a:lvl1pPr>
      <a:lvl2pPr marL="777240" indent="-365760" algn="r" defTabSz="914400" rtl="1" eaLnBrk="1" latinLnBrk="0" hangingPunct="1">
        <a:spcBef>
          <a:spcPct val="20000"/>
        </a:spcBef>
        <a:buClr>
          <a:schemeClr val="accent1"/>
        </a:buClr>
        <a:buFont typeface="Wingdings" pitchFamily="2" charset="2"/>
        <a:buChar char=""/>
        <a:defRPr sz="2200" kern="1200">
          <a:solidFill>
            <a:schemeClr val="tx1">
              <a:lumMod val="85000"/>
              <a:lumOff val="15000"/>
            </a:schemeClr>
          </a:solidFill>
          <a:latin typeface="+mn-lt"/>
          <a:ea typeface="+mn-ea"/>
          <a:cs typeface="+mn-cs"/>
        </a:defRPr>
      </a:lvl2pPr>
      <a:lvl3pPr marL="1143000" indent="-365760" algn="r" defTabSz="914400" rtl="1" eaLnBrk="1" latinLnBrk="0" hangingPunct="1">
        <a:spcBef>
          <a:spcPct val="20000"/>
        </a:spcBef>
        <a:buClr>
          <a:schemeClr val="accent1"/>
        </a:buClr>
        <a:buFont typeface="Wingdings" pitchFamily="2" charset="2"/>
        <a:buChar char=""/>
        <a:defRPr sz="2000" kern="1200">
          <a:solidFill>
            <a:schemeClr val="tx1">
              <a:lumMod val="85000"/>
              <a:lumOff val="15000"/>
            </a:schemeClr>
          </a:solidFill>
          <a:latin typeface="+mn-lt"/>
          <a:ea typeface="+mn-ea"/>
          <a:cs typeface="+mn-cs"/>
        </a:defRPr>
      </a:lvl3pPr>
      <a:lvl4pPr marL="1508760" indent="-320040" algn="r" defTabSz="914400" rtl="1" eaLnBrk="1" latinLnBrk="0" hangingPunct="1">
        <a:spcBef>
          <a:spcPct val="20000"/>
        </a:spcBef>
        <a:buClr>
          <a:schemeClr val="accent1"/>
        </a:buClr>
        <a:buFont typeface="Wingdings" pitchFamily="2" charset="2"/>
        <a:buChar char=""/>
        <a:defRPr sz="1800" kern="1200">
          <a:solidFill>
            <a:schemeClr val="tx1">
              <a:lumMod val="85000"/>
              <a:lumOff val="15000"/>
            </a:schemeClr>
          </a:solidFill>
          <a:latin typeface="+mn-lt"/>
          <a:ea typeface="+mn-ea"/>
          <a:cs typeface="+mn-cs"/>
        </a:defRPr>
      </a:lvl4pPr>
      <a:lvl5pPr marL="1828800" indent="-320040" algn="r" defTabSz="914400" rtl="1" eaLnBrk="1" latinLnBrk="0" hangingPunct="1">
        <a:spcBef>
          <a:spcPct val="20000"/>
        </a:spcBef>
        <a:buClr>
          <a:schemeClr val="accent1"/>
        </a:buClr>
        <a:buFont typeface="Wingdings" pitchFamily="2" charset="2"/>
        <a:buChar char=""/>
        <a:defRPr sz="1600" kern="1200">
          <a:solidFill>
            <a:schemeClr val="tx1">
              <a:lumMod val="85000"/>
              <a:lumOff val="15000"/>
            </a:schemeClr>
          </a:solidFill>
          <a:latin typeface="+mn-lt"/>
          <a:ea typeface="+mn-ea"/>
          <a:cs typeface="+mn-cs"/>
        </a:defRPr>
      </a:lvl5pPr>
      <a:lvl6pPr marL="2148840" indent="-274320" algn="r" defTabSz="914400" rtl="1" eaLnBrk="1" latinLnBrk="0" hangingPunct="1">
        <a:spcBef>
          <a:spcPts val="400"/>
        </a:spcBef>
        <a:buClr>
          <a:schemeClr val="accent1"/>
        </a:buClr>
        <a:buFont typeface="Wingdings" pitchFamily="2" charset="2"/>
        <a:buChar char=""/>
        <a:defRPr sz="1400" kern="1200">
          <a:solidFill>
            <a:schemeClr val="tx1"/>
          </a:solidFill>
          <a:latin typeface="+mn-lt"/>
          <a:ea typeface="+mn-ea"/>
          <a:cs typeface="+mn-cs"/>
        </a:defRPr>
      </a:lvl6pPr>
      <a:lvl7pPr marL="2468880" indent="-274320" algn="r" defTabSz="914400" rtl="1" eaLnBrk="1" latinLnBrk="0" hangingPunct="1">
        <a:spcBef>
          <a:spcPts val="400"/>
        </a:spcBef>
        <a:buClr>
          <a:schemeClr val="accent1"/>
        </a:buClr>
        <a:buFont typeface="Wingdings" pitchFamily="2" charset="2"/>
        <a:buChar char=""/>
        <a:defRPr sz="1400" kern="1200">
          <a:solidFill>
            <a:schemeClr val="tx1"/>
          </a:solidFill>
          <a:latin typeface="+mn-lt"/>
          <a:ea typeface="+mn-ea"/>
          <a:cs typeface="+mn-cs"/>
        </a:defRPr>
      </a:lvl7pPr>
      <a:lvl8pPr marL="2788920" indent="-274320" algn="r" defTabSz="914400" rtl="1" eaLnBrk="1" latinLnBrk="0" hangingPunct="1">
        <a:spcBef>
          <a:spcPts val="400"/>
        </a:spcBef>
        <a:buClr>
          <a:schemeClr val="accent1"/>
        </a:buClr>
        <a:buFont typeface="Wingdings" pitchFamily="2" charset="2"/>
        <a:buChar char=""/>
        <a:defRPr sz="1400" kern="1200">
          <a:solidFill>
            <a:schemeClr val="tx1"/>
          </a:solidFill>
          <a:latin typeface="+mn-lt"/>
          <a:ea typeface="+mn-ea"/>
          <a:cs typeface="+mn-cs"/>
        </a:defRPr>
      </a:lvl8pPr>
      <a:lvl9pPr marL="3108960" indent="-274320" algn="r" defTabSz="914400" rtl="1" eaLnBrk="1" latinLnBrk="0" hangingPunct="1">
        <a:spcBef>
          <a:spcPts val="400"/>
        </a:spcBef>
        <a:buClr>
          <a:schemeClr val="accent1"/>
        </a:buClr>
        <a:buFont typeface="Wingdings" pitchFamily="2" charset="2"/>
        <a:buChar char=""/>
        <a:defRPr sz="1400" kern="1200">
          <a:solidFill>
            <a:schemeClr val="tx1"/>
          </a:solidFill>
          <a:latin typeface="+mn-lt"/>
          <a:ea typeface="+mn-ea"/>
          <a:cs typeface="+mn-cs"/>
        </a:defRPr>
      </a:lvl9pPr>
    </p:bodyStyle>
    <p:otherStyle>
      <a:defPPr>
        <a:defRPr lang="en-US"/>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Masters/slideMaster22.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sp>
        <p:nvSpPr>
          <p:cNvPr id="7" name="Rectangle 6"/>
          <p:cNvSpPr/>
          <p:nvPr/>
        </p:nvSpPr>
        <p:spPr>
          <a:xfrm>
            <a:off x="0" y="0"/>
            <a:ext cx="9144000" cy="6858000"/>
          </a:xfrm>
          <a:prstGeom prst="rect">
            <a:avLst/>
          </a:prstGeom>
          <a:gradFill flip="none" rotWithShape="1">
            <a:gsLst>
              <a:gs pos="83000">
                <a:schemeClr val="bg1">
                  <a:alpha val="11000"/>
                </a:schemeClr>
              </a:gs>
              <a:gs pos="100000">
                <a:schemeClr val="bg2">
                  <a:lumMod val="75000"/>
                  <a:alpha val="23000"/>
                </a:schemeClr>
              </a:gs>
            </a:gsLst>
            <a:path path="rect">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Placeholder 1"/>
          <p:cNvSpPr>
            <a:spLocks noGrp="1"/>
          </p:cNvSpPr>
          <p:nvPr>
            <p:ph type="title"/>
          </p:nvPr>
        </p:nvSpPr>
        <p:spPr>
          <a:xfrm>
            <a:off x="688490" y="570156"/>
            <a:ext cx="7756263" cy="1054250"/>
          </a:xfrm>
          <a:prstGeom prst="rect">
            <a:avLst/>
          </a:prstGeom>
        </p:spPr>
        <p:txBody>
          <a:bodyPr vert="horz" lIns="91440" tIns="45720" rIns="91440" bIns="45720" rtlCol="0" anchor="ctr">
            <a:noAutofit/>
          </a:bodyPr>
          <a:lstStyle/>
          <a:p>
            <a:r>
              <a:rPr lang="en-US" smtClean="0"/>
              <a:t>Click to edit Master title style</a:t>
            </a:r>
            <a:endParaRPr lang="en-US" dirty="0"/>
          </a:p>
        </p:txBody>
      </p:sp>
      <p:sp>
        <p:nvSpPr>
          <p:cNvPr id="3" name="Text Placeholder 2"/>
          <p:cNvSpPr>
            <a:spLocks noGrp="1"/>
          </p:cNvSpPr>
          <p:nvPr>
            <p:ph type="body" idx="1"/>
          </p:nvPr>
        </p:nvSpPr>
        <p:spPr>
          <a:xfrm>
            <a:off x="699247" y="2248347"/>
            <a:ext cx="7745505" cy="3877815"/>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360378" y="6161442"/>
            <a:ext cx="2133600" cy="365125"/>
          </a:xfrm>
          <a:prstGeom prst="rect">
            <a:avLst/>
          </a:prstGeom>
        </p:spPr>
        <p:txBody>
          <a:bodyPr vert="horz" lIns="91440" tIns="45720" rIns="91440" bIns="45720" rtlCol="0" anchor="ctr"/>
          <a:lstStyle>
            <a:lvl1pPr algn="l">
              <a:defRPr sz="1200">
                <a:solidFill>
                  <a:schemeClr val="tx2"/>
                </a:solidFill>
              </a:defRPr>
            </a:lvl1pPr>
          </a:lstStyle>
          <a:p>
            <a:fld id="{031BB2EF-9611-4999-B40E-9B84A259359B}" type="datetimeFigureOut">
              <a:rPr lang="fa-IR" smtClean="0">
                <a:solidFill>
                  <a:prstClr val="black"/>
                </a:solidFill>
              </a:rPr>
              <a:pPr/>
              <a:t>23/09/1442</a:t>
            </a:fld>
            <a:endParaRPr lang="fa-IR">
              <a:solidFill>
                <a:prstClr val="black"/>
              </a:solidFill>
            </a:endParaRPr>
          </a:p>
        </p:txBody>
      </p:sp>
      <p:sp>
        <p:nvSpPr>
          <p:cNvPr id="5" name="Footer Placeholder 4"/>
          <p:cNvSpPr>
            <a:spLocks noGrp="1"/>
          </p:cNvSpPr>
          <p:nvPr>
            <p:ph type="ftr" sz="quarter" idx="3"/>
          </p:nvPr>
        </p:nvSpPr>
        <p:spPr>
          <a:xfrm>
            <a:off x="3124200" y="6161442"/>
            <a:ext cx="2895600" cy="365125"/>
          </a:xfrm>
          <a:prstGeom prst="rect">
            <a:avLst/>
          </a:prstGeom>
        </p:spPr>
        <p:txBody>
          <a:bodyPr vert="horz" lIns="91440" tIns="45720" rIns="91440" bIns="45720" rtlCol="0" anchor="ctr"/>
          <a:lstStyle>
            <a:lvl1pPr algn="ctr">
              <a:defRPr sz="1200">
                <a:solidFill>
                  <a:schemeClr val="tx2"/>
                </a:solidFill>
              </a:defRPr>
            </a:lvl1pPr>
          </a:lstStyle>
          <a:p>
            <a:endParaRPr lang="fa-IR">
              <a:solidFill>
                <a:prstClr val="black"/>
              </a:solidFill>
            </a:endParaRPr>
          </a:p>
        </p:txBody>
      </p:sp>
      <p:sp>
        <p:nvSpPr>
          <p:cNvPr id="6" name="Slide Number Placeholder 5"/>
          <p:cNvSpPr>
            <a:spLocks noGrp="1"/>
          </p:cNvSpPr>
          <p:nvPr>
            <p:ph type="sldNum" sz="quarter" idx="4"/>
          </p:nvPr>
        </p:nvSpPr>
        <p:spPr>
          <a:xfrm>
            <a:off x="6639264" y="6161442"/>
            <a:ext cx="2133600" cy="365125"/>
          </a:xfrm>
          <a:prstGeom prst="rect">
            <a:avLst/>
          </a:prstGeom>
        </p:spPr>
        <p:txBody>
          <a:bodyPr vert="horz" lIns="91440" tIns="45720" rIns="91440" bIns="45720" rtlCol="0" anchor="ctr"/>
          <a:lstStyle>
            <a:lvl1pPr algn="r">
              <a:defRPr sz="1200">
                <a:solidFill>
                  <a:schemeClr val="tx2"/>
                </a:solidFill>
              </a:defRPr>
            </a:lvl1pPr>
          </a:lstStyle>
          <a:p>
            <a:fld id="{A84D4688-2BF7-4762-A673-F3F24DEE2C63}" type="slidenum">
              <a:rPr lang="fa-IR" smtClean="0">
                <a:solidFill>
                  <a:prstClr val="black"/>
                </a:solidFill>
              </a:rPr>
              <a:pPr/>
              <a:t>‹#›</a:t>
            </a:fld>
            <a:endParaRPr lang="fa-IR">
              <a:solidFill>
                <a:prstClr val="black"/>
              </a:solidFill>
            </a:endParaRPr>
          </a:p>
        </p:txBody>
      </p:sp>
    </p:spTree>
    <p:extLst>
      <p:ext uri="{BB962C8B-B14F-4D97-AF65-F5344CB8AC3E}">
        <p14:creationId xmlns:p14="http://schemas.microsoft.com/office/powerpoint/2010/main" val="3795451660"/>
      </p:ext>
    </p:extLst>
  </p:cSld>
  <p:clrMap bg1="lt1" tx1="dk1" bg2="lt2" tx2="dk2" accent1="accent1" accent2="accent2" accent3="accent3" accent4="accent4" accent5="accent5" accent6="accent6" hlink="hlink" folHlink="folHlink"/>
  <p:sldLayoutIdLst>
    <p:sldLayoutId id="2147483985" r:id="rId1"/>
    <p:sldLayoutId id="2147483986" r:id="rId2"/>
    <p:sldLayoutId id="2147483987" r:id="rId3"/>
    <p:sldLayoutId id="2147483988" r:id="rId4"/>
    <p:sldLayoutId id="2147483989" r:id="rId5"/>
    <p:sldLayoutId id="2147483990" r:id="rId6"/>
    <p:sldLayoutId id="2147483991" r:id="rId7"/>
    <p:sldLayoutId id="2147483992" r:id="rId8"/>
    <p:sldLayoutId id="2147483993" r:id="rId9"/>
    <p:sldLayoutId id="2147483994" r:id="rId10"/>
    <p:sldLayoutId id="2147483995" r:id="rId11"/>
  </p:sldLayoutIdLst>
  <p:txStyles>
    <p:titleStyle>
      <a:lvl1pPr algn="ctr" defTabSz="914400" rtl="1" eaLnBrk="1" latinLnBrk="0" hangingPunct="1">
        <a:spcBef>
          <a:spcPct val="0"/>
        </a:spcBef>
        <a:buNone/>
        <a:defRPr sz="5400" kern="1200">
          <a:solidFill>
            <a:schemeClr val="tx2"/>
          </a:solidFill>
          <a:latin typeface="+mj-lt"/>
          <a:ea typeface="+mj-ea"/>
          <a:cs typeface="+mj-cs"/>
        </a:defRPr>
      </a:lvl1pPr>
      <a:lvl2pPr rtl="1" eaLnBrk="1" hangingPunct="1">
        <a:defRPr>
          <a:solidFill>
            <a:schemeClr val="tx2"/>
          </a:solidFill>
        </a:defRPr>
      </a:lvl2pPr>
      <a:lvl3pPr rtl="1" eaLnBrk="1" hangingPunct="1">
        <a:defRPr>
          <a:solidFill>
            <a:schemeClr val="tx2"/>
          </a:solidFill>
        </a:defRPr>
      </a:lvl3pPr>
      <a:lvl4pPr rtl="1" eaLnBrk="1" hangingPunct="1">
        <a:defRPr>
          <a:solidFill>
            <a:schemeClr val="tx2"/>
          </a:solidFill>
        </a:defRPr>
      </a:lvl4pPr>
      <a:lvl5pPr rtl="1" eaLnBrk="1" hangingPunct="1">
        <a:defRPr>
          <a:solidFill>
            <a:schemeClr val="tx2"/>
          </a:solidFill>
        </a:defRPr>
      </a:lvl5pPr>
      <a:lvl6pPr rtl="1" eaLnBrk="1" hangingPunct="1">
        <a:defRPr>
          <a:solidFill>
            <a:schemeClr val="tx2"/>
          </a:solidFill>
        </a:defRPr>
      </a:lvl6pPr>
      <a:lvl7pPr rtl="1" eaLnBrk="1" hangingPunct="1">
        <a:defRPr>
          <a:solidFill>
            <a:schemeClr val="tx2"/>
          </a:solidFill>
        </a:defRPr>
      </a:lvl7pPr>
      <a:lvl8pPr rtl="1" eaLnBrk="1" hangingPunct="1">
        <a:defRPr>
          <a:solidFill>
            <a:schemeClr val="tx2"/>
          </a:solidFill>
        </a:defRPr>
      </a:lvl8pPr>
      <a:lvl9pPr rtl="1" eaLnBrk="1" hangingPunct="1">
        <a:defRPr>
          <a:solidFill>
            <a:schemeClr val="tx2"/>
          </a:solidFill>
        </a:defRPr>
      </a:lvl9pPr>
    </p:titleStyle>
    <p:bodyStyle>
      <a:lvl1pPr marL="365760" indent="-365760" algn="r" defTabSz="914400" rtl="1" eaLnBrk="1" latinLnBrk="0" hangingPunct="1">
        <a:spcBef>
          <a:spcPct val="20000"/>
        </a:spcBef>
        <a:buClr>
          <a:schemeClr val="accent1"/>
        </a:buClr>
        <a:buFont typeface="Wingdings" pitchFamily="2" charset="2"/>
        <a:buChar char=""/>
        <a:defRPr sz="2400" kern="1200">
          <a:solidFill>
            <a:schemeClr val="tx1">
              <a:lumMod val="85000"/>
              <a:lumOff val="15000"/>
            </a:schemeClr>
          </a:solidFill>
          <a:latin typeface="+mn-lt"/>
          <a:ea typeface="+mn-ea"/>
          <a:cs typeface="+mn-cs"/>
        </a:defRPr>
      </a:lvl1pPr>
      <a:lvl2pPr marL="777240" indent="-365760" algn="r" defTabSz="914400" rtl="1" eaLnBrk="1" latinLnBrk="0" hangingPunct="1">
        <a:spcBef>
          <a:spcPct val="20000"/>
        </a:spcBef>
        <a:buClr>
          <a:schemeClr val="accent1"/>
        </a:buClr>
        <a:buFont typeface="Wingdings" pitchFamily="2" charset="2"/>
        <a:buChar char=""/>
        <a:defRPr sz="2200" kern="1200">
          <a:solidFill>
            <a:schemeClr val="tx1">
              <a:lumMod val="85000"/>
              <a:lumOff val="15000"/>
            </a:schemeClr>
          </a:solidFill>
          <a:latin typeface="+mn-lt"/>
          <a:ea typeface="+mn-ea"/>
          <a:cs typeface="+mn-cs"/>
        </a:defRPr>
      </a:lvl2pPr>
      <a:lvl3pPr marL="1143000" indent="-365760" algn="r" defTabSz="914400" rtl="1" eaLnBrk="1" latinLnBrk="0" hangingPunct="1">
        <a:spcBef>
          <a:spcPct val="20000"/>
        </a:spcBef>
        <a:buClr>
          <a:schemeClr val="accent1"/>
        </a:buClr>
        <a:buFont typeface="Wingdings" pitchFamily="2" charset="2"/>
        <a:buChar char=""/>
        <a:defRPr sz="2000" kern="1200">
          <a:solidFill>
            <a:schemeClr val="tx1">
              <a:lumMod val="85000"/>
              <a:lumOff val="15000"/>
            </a:schemeClr>
          </a:solidFill>
          <a:latin typeface="+mn-lt"/>
          <a:ea typeface="+mn-ea"/>
          <a:cs typeface="+mn-cs"/>
        </a:defRPr>
      </a:lvl3pPr>
      <a:lvl4pPr marL="1508760" indent="-320040" algn="r" defTabSz="914400" rtl="1" eaLnBrk="1" latinLnBrk="0" hangingPunct="1">
        <a:spcBef>
          <a:spcPct val="20000"/>
        </a:spcBef>
        <a:buClr>
          <a:schemeClr val="accent1"/>
        </a:buClr>
        <a:buFont typeface="Wingdings" pitchFamily="2" charset="2"/>
        <a:buChar char=""/>
        <a:defRPr sz="1800" kern="1200">
          <a:solidFill>
            <a:schemeClr val="tx1">
              <a:lumMod val="85000"/>
              <a:lumOff val="15000"/>
            </a:schemeClr>
          </a:solidFill>
          <a:latin typeface="+mn-lt"/>
          <a:ea typeface="+mn-ea"/>
          <a:cs typeface="+mn-cs"/>
        </a:defRPr>
      </a:lvl4pPr>
      <a:lvl5pPr marL="1828800" indent="-320040" algn="r" defTabSz="914400" rtl="1" eaLnBrk="1" latinLnBrk="0" hangingPunct="1">
        <a:spcBef>
          <a:spcPct val="20000"/>
        </a:spcBef>
        <a:buClr>
          <a:schemeClr val="accent1"/>
        </a:buClr>
        <a:buFont typeface="Wingdings" pitchFamily="2" charset="2"/>
        <a:buChar char=""/>
        <a:defRPr sz="1600" kern="1200">
          <a:solidFill>
            <a:schemeClr val="tx1">
              <a:lumMod val="85000"/>
              <a:lumOff val="15000"/>
            </a:schemeClr>
          </a:solidFill>
          <a:latin typeface="+mn-lt"/>
          <a:ea typeface="+mn-ea"/>
          <a:cs typeface="+mn-cs"/>
        </a:defRPr>
      </a:lvl5pPr>
      <a:lvl6pPr marL="2148840" indent="-274320" algn="r" defTabSz="914400" rtl="1" eaLnBrk="1" latinLnBrk="0" hangingPunct="1">
        <a:spcBef>
          <a:spcPts val="400"/>
        </a:spcBef>
        <a:buClr>
          <a:schemeClr val="accent1"/>
        </a:buClr>
        <a:buFont typeface="Wingdings" pitchFamily="2" charset="2"/>
        <a:buChar char=""/>
        <a:defRPr sz="1400" kern="1200">
          <a:solidFill>
            <a:schemeClr val="tx1"/>
          </a:solidFill>
          <a:latin typeface="+mn-lt"/>
          <a:ea typeface="+mn-ea"/>
          <a:cs typeface="+mn-cs"/>
        </a:defRPr>
      </a:lvl6pPr>
      <a:lvl7pPr marL="2468880" indent="-274320" algn="r" defTabSz="914400" rtl="1" eaLnBrk="1" latinLnBrk="0" hangingPunct="1">
        <a:spcBef>
          <a:spcPts val="400"/>
        </a:spcBef>
        <a:buClr>
          <a:schemeClr val="accent1"/>
        </a:buClr>
        <a:buFont typeface="Wingdings" pitchFamily="2" charset="2"/>
        <a:buChar char=""/>
        <a:defRPr sz="1400" kern="1200">
          <a:solidFill>
            <a:schemeClr val="tx1"/>
          </a:solidFill>
          <a:latin typeface="+mn-lt"/>
          <a:ea typeface="+mn-ea"/>
          <a:cs typeface="+mn-cs"/>
        </a:defRPr>
      </a:lvl7pPr>
      <a:lvl8pPr marL="2788920" indent="-274320" algn="r" defTabSz="914400" rtl="1" eaLnBrk="1" latinLnBrk="0" hangingPunct="1">
        <a:spcBef>
          <a:spcPts val="400"/>
        </a:spcBef>
        <a:buClr>
          <a:schemeClr val="accent1"/>
        </a:buClr>
        <a:buFont typeface="Wingdings" pitchFamily="2" charset="2"/>
        <a:buChar char=""/>
        <a:defRPr sz="1400" kern="1200">
          <a:solidFill>
            <a:schemeClr val="tx1"/>
          </a:solidFill>
          <a:latin typeface="+mn-lt"/>
          <a:ea typeface="+mn-ea"/>
          <a:cs typeface="+mn-cs"/>
        </a:defRPr>
      </a:lvl8pPr>
      <a:lvl9pPr marL="3108960" indent="-274320" algn="r" defTabSz="914400" rtl="1" eaLnBrk="1" latinLnBrk="0" hangingPunct="1">
        <a:spcBef>
          <a:spcPts val="400"/>
        </a:spcBef>
        <a:buClr>
          <a:schemeClr val="accent1"/>
        </a:buClr>
        <a:buFont typeface="Wingdings" pitchFamily="2" charset="2"/>
        <a:buChar char=""/>
        <a:defRPr sz="1400" kern="1200">
          <a:solidFill>
            <a:schemeClr val="tx1"/>
          </a:solidFill>
          <a:latin typeface="+mn-lt"/>
          <a:ea typeface="+mn-ea"/>
          <a:cs typeface="+mn-cs"/>
        </a:defRPr>
      </a:lvl9pPr>
    </p:bodyStyle>
    <p:otherStyle>
      <a:defPPr>
        <a:defRPr lang="en-US"/>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Masters/slideMaster23.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sp>
        <p:nvSpPr>
          <p:cNvPr id="7" name="Rectangle 6"/>
          <p:cNvSpPr/>
          <p:nvPr/>
        </p:nvSpPr>
        <p:spPr>
          <a:xfrm>
            <a:off x="0" y="0"/>
            <a:ext cx="9144000" cy="6858000"/>
          </a:xfrm>
          <a:prstGeom prst="rect">
            <a:avLst/>
          </a:prstGeom>
          <a:gradFill flip="none" rotWithShape="1">
            <a:gsLst>
              <a:gs pos="83000">
                <a:schemeClr val="bg1">
                  <a:alpha val="11000"/>
                </a:schemeClr>
              </a:gs>
              <a:gs pos="100000">
                <a:schemeClr val="bg2">
                  <a:lumMod val="75000"/>
                  <a:alpha val="23000"/>
                </a:schemeClr>
              </a:gs>
            </a:gsLst>
            <a:path path="rect">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Placeholder 1"/>
          <p:cNvSpPr>
            <a:spLocks noGrp="1"/>
          </p:cNvSpPr>
          <p:nvPr>
            <p:ph type="title"/>
          </p:nvPr>
        </p:nvSpPr>
        <p:spPr>
          <a:xfrm>
            <a:off x="688490" y="570156"/>
            <a:ext cx="7756263" cy="1054250"/>
          </a:xfrm>
          <a:prstGeom prst="rect">
            <a:avLst/>
          </a:prstGeom>
        </p:spPr>
        <p:txBody>
          <a:bodyPr vert="horz" lIns="91440" tIns="45720" rIns="91440" bIns="45720" rtlCol="0" anchor="ctr">
            <a:noAutofit/>
          </a:bodyPr>
          <a:lstStyle/>
          <a:p>
            <a:r>
              <a:rPr lang="en-US" smtClean="0"/>
              <a:t>Click to edit Master title style</a:t>
            </a:r>
            <a:endParaRPr lang="en-US" dirty="0"/>
          </a:p>
        </p:txBody>
      </p:sp>
      <p:sp>
        <p:nvSpPr>
          <p:cNvPr id="3" name="Text Placeholder 2"/>
          <p:cNvSpPr>
            <a:spLocks noGrp="1"/>
          </p:cNvSpPr>
          <p:nvPr>
            <p:ph type="body" idx="1"/>
          </p:nvPr>
        </p:nvSpPr>
        <p:spPr>
          <a:xfrm>
            <a:off x="699247" y="2248347"/>
            <a:ext cx="7745505" cy="3877815"/>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360378" y="6161442"/>
            <a:ext cx="2133600" cy="365125"/>
          </a:xfrm>
          <a:prstGeom prst="rect">
            <a:avLst/>
          </a:prstGeom>
        </p:spPr>
        <p:txBody>
          <a:bodyPr vert="horz" lIns="91440" tIns="45720" rIns="91440" bIns="45720" rtlCol="0" anchor="ctr"/>
          <a:lstStyle>
            <a:lvl1pPr algn="l">
              <a:defRPr sz="1200">
                <a:solidFill>
                  <a:schemeClr val="tx2"/>
                </a:solidFill>
              </a:defRPr>
            </a:lvl1pPr>
          </a:lstStyle>
          <a:p>
            <a:fld id="{031BB2EF-9611-4999-B40E-9B84A259359B}" type="datetimeFigureOut">
              <a:rPr lang="fa-IR" smtClean="0">
                <a:solidFill>
                  <a:prstClr val="black"/>
                </a:solidFill>
              </a:rPr>
              <a:pPr/>
              <a:t>23/09/1442</a:t>
            </a:fld>
            <a:endParaRPr lang="fa-IR">
              <a:solidFill>
                <a:prstClr val="black"/>
              </a:solidFill>
            </a:endParaRPr>
          </a:p>
        </p:txBody>
      </p:sp>
      <p:sp>
        <p:nvSpPr>
          <p:cNvPr id="5" name="Footer Placeholder 4"/>
          <p:cNvSpPr>
            <a:spLocks noGrp="1"/>
          </p:cNvSpPr>
          <p:nvPr>
            <p:ph type="ftr" sz="quarter" idx="3"/>
          </p:nvPr>
        </p:nvSpPr>
        <p:spPr>
          <a:xfrm>
            <a:off x="3124200" y="6161442"/>
            <a:ext cx="2895600" cy="365125"/>
          </a:xfrm>
          <a:prstGeom prst="rect">
            <a:avLst/>
          </a:prstGeom>
        </p:spPr>
        <p:txBody>
          <a:bodyPr vert="horz" lIns="91440" tIns="45720" rIns="91440" bIns="45720" rtlCol="0" anchor="ctr"/>
          <a:lstStyle>
            <a:lvl1pPr algn="ctr">
              <a:defRPr sz="1200">
                <a:solidFill>
                  <a:schemeClr val="tx2"/>
                </a:solidFill>
              </a:defRPr>
            </a:lvl1pPr>
          </a:lstStyle>
          <a:p>
            <a:endParaRPr lang="fa-IR">
              <a:solidFill>
                <a:prstClr val="black"/>
              </a:solidFill>
            </a:endParaRPr>
          </a:p>
        </p:txBody>
      </p:sp>
      <p:sp>
        <p:nvSpPr>
          <p:cNvPr id="6" name="Slide Number Placeholder 5"/>
          <p:cNvSpPr>
            <a:spLocks noGrp="1"/>
          </p:cNvSpPr>
          <p:nvPr>
            <p:ph type="sldNum" sz="quarter" idx="4"/>
          </p:nvPr>
        </p:nvSpPr>
        <p:spPr>
          <a:xfrm>
            <a:off x="6639264" y="6161442"/>
            <a:ext cx="2133600" cy="365125"/>
          </a:xfrm>
          <a:prstGeom prst="rect">
            <a:avLst/>
          </a:prstGeom>
        </p:spPr>
        <p:txBody>
          <a:bodyPr vert="horz" lIns="91440" tIns="45720" rIns="91440" bIns="45720" rtlCol="0" anchor="ctr"/>
          <a:lstStyle>
            <a:lvl1pPr algn="r">
              <a:defRPr sz="1200">
                <a:solidFill>
                  <a:schemeClr val="tx2"/>
                </a:solidFill>
              </a:defRPr>
            </a:lvl1pPr>
          </a:lstStyle>
          <a:p>
            <a:fld id="{A84D4688-2BF7-4762-A673-F3F24DEE2C63}" type="slidenum">
              <a:rPr lang="fa-IR" smtClean="0">
                <a:solidFill>
                  <a:prstClr val="black"/>
                </a:solidFill>
              </a:rPr>
              <a:pPr/>
              <a:t>‹#›</a:t>
            </a:fld>
            <a:endParaRPr lang="fa-IR">
              <a:solidFill>
                <a:prstClr val="black"/>
              </a:solidFill>
            </a:endParaRPr>
          </a:p>
        </p:txBody>
      </p:sp>
    </p:spTree>
    <p:extLst>
      <p:ext uri="{BB962C8B-B14F-4D97-AF65-F5344CB8AC3E}">
        <p14:creationId xmlns:p14="http://schemas.microsoft.com/office/powerpoint/2010/main" val="2908799583"/>
      </p:ext>
    </p:extLst>
  </p:cSld>
  <p:clrMap bg1="lt1" tx1="dk1" bg2="lt2" tx2="dk2" accent1="accent1" accent2="accent2" accent3="accent3" accent4="accent4" accent5="accent5" accent6="accent6" hlink="hlink" folHlink="folHlink"/>
  <p:sldLayoutIdLst>
    <p:sldLayoutId id="2147484045" r:id="rId1"/>
    <p:sldLayoutId id="2147484046" r:id="rId2"/>
    <p:sldLayoutId id="2147484047" r:id="rId3"/>
    <p:sldLayoutId id="2147484048" r:id="rId4"/>
    <p:sldLayoutId id="2147484049" r:id="rId5"/>
    <p:sldLayoutId id="2147484050" r:id="rId6"/>
    <p:sldLayoutId id="2147484051" r:id="rId7"/>
    <p:sldLayoutId id="2147484052" r:id="rId8"/>
    <p:sldLayoutId id="2147484053" r:id="rId9"/>
    <p:sldLayoutId id="2147484054" r:id="rId10"/>
    <p:sldLayoutId id="2147484055" r:id="rId11"/>
  </p:sldLayoutIdLst>
  <p:txStyles>
    <p:titleStyle>
      <a:lvl1pPr algn="ctr" defTabSz="914400" rtl="1" eaLnBrk="1" latinLnBrk="0" hangingPunct="1">
        <a:spcBef>
          <a:spcPct val="0"/>
        </a:spcBef>
        <a:buNone/>
        <a:defRPr sz="5400" kern="1200">
          <a:solidFill>
            <a:schemeClr val="tx2"/>
          </a:solidFill>
          <a:latin typeface="+mj-lt"/>
          <a:ea typeface="+mj-ea"/>
          <a:cs typeface="+mj-cs"/>
        </a:defRPr>
      </a:lvl1pPr>
      <a:lvl2pPr rtl="1" eaLnBrk="1" hangingPunct="1">
        <a:defRPr>
          <a:solidFill>
            <a:schemeClr val="tx2"/>
          </a:solidFill>
        </a:defRPr>
      </a:lvl2pPr>
      <a:lvl3pPr rtl="1" eaLnBrk="1" hangingPunct="1">
        <a:defRPr>
          <a:solidFill>
            <a:schemeClr val="tx2"/>
          </a:solidFill>
        </a:defRPr>
      </a:lvl3pPr>
      <a:lvl4pPr rtl="1" eaLnBrk="1" hangingPunct="1">
        <a:defRPr>
          <a:solidFill>
            <a:schemeClr val="tx2"/>
          </a:solidFill>
        </a:defRPr>
      </a:lvl4pPr>
      <a:lvl5pPr rtl="1" eaLnBrk="1" hangingPunct="1">
        <a:defRPr>
          <a:solidFill>
            <a:schemeClr val="tx2"/>
          </a:solidFill>
        </a:defRPr>
      </a:lvl5pPr>
      <a:lvl6pPr rtl="1" eaLnBrk="1" hangingPunct="1">
        <a:defRPr>
          <a:solidFill>
            <a:schemeClr val="tx2"/>
          </a:solidFill>
        </a:defRPr>
      </a:lvl6pPr>
      <a:lvl7pPr rtl="1" eaLnBrk="1" hangingPunct="1">
        <a:defRPr>
          <a:solidFill>
            <a:schemeClr val="tx2"/>
          </a:solidFill>
        </a:defRPr>
      </a:lvl7pPr>
      <a:lvl8pPr rtl="1" eaLnBrk="1" hangingPunct="1">
        <a:defRPr>
          <a:solidFill>
            <a:schemeClr val="tx2"/>
          </a:solidFill>
        </a:defRPr>
      </a:lvl8pPr>
      <a:lvl9pPr rtl="1" eaLnBrk="1" hangingPunct="1">
        <a:defRPr>
          <a:solidFill>
            <a:schemeClr val="tx2"/>
          </a:solidFill>
        </a:defRPr>
      </a:lvl9pPr>
    </p:titleStyle>
    <p:bodyStyle>
      <a:lvl1pPr marL="365760" indent="-365760" algn="r" defTabSz="914400" rtl="1" eaLnBrk="1" latinLnBrk="0" hangingPunct="1">
        <a:spcBef>
          <a:spcPct val="20000"/>
        </a:spcBef>
        <a:buClr>
          <a:schemeClr val="accent1"/>
        </a:buClr>
        <a:buFont typeface="Wingdings" pitchFamily="2" charset="2"/>
        <a:buChar char=""/>
        <a:defRPr sz="2400" kern="1200">
          <a:solidFill>
            <a:schemeClr val="tx1">
              <a:lumMod val="85000"/>
              <a:lumOff val="15000"/>
            </a:schemeClr>
          </a:solidFill>
          <a:latin typeface="+mn-lt"/>
          <a:ea typeface="+mn-ea"/>
          <a:cs typeface="+mn-cs"/>
        </a:defRPr>
      </a:lvl1pPr>
      <a:lvl2pPr marL="777240" indent="-365760" algn="r" defTabSz="914400" rtl="1" eaLnBrk="1" latinLnBrk="0" hangingPunct="1">
        <a:spcBef>
          <a:spcPct val="20000"/>
        </a:spcBef>
        <a:buClr>
          <a:schemeClr val="accent1"/>
        </a:buClr>
        <a:buFont typeface="Wingdings" pitchFamily="2" charset="2"/>
        <a:buChar char=""/>
        <a:defRPr sz="2200" kern="1200">
          <a:solidFill>
            <a:schemeClr val="tx1">
              <a:lumMod val="85000"/>
              <a:lumOff val="15000"/>
            </a:schemeClr>
          </a:solidFill>
          <a:latin typeface="+mn-lt"/>
          <a:ea typeface="+mn-ea"/>
          <a:cs typeface="+mn-cs"/>
        </a:defRPr>
      </a:lvl2pPr>
      <a:lvl3pPr marL="1143000" indent="-365760" algn="r" defTabSz="914400" rtl="1" eaLnBrk="1" latinLnBrk="0" hangingPunct="1">
        <a:spcBef>
          <a:spcPct val="20000"/>
        </a:spcBef>
        <a:buClr>
          <a:schemeClr val="accent1"/>
        </a:buClr>
        <a:buFont typeface="Wingdings" pitchFamily="2" charset="2"/>
        <a:buChar char=""/>
        <a:defRPr sz="2000" kern="1200">
          <a:solidFill>
            <a:schemeClr val="tx1">
              <a:lumMod val="85000"/>
              <a:lumOff val="15000"/>
            </a:schemeClr>
          </a:solidFill>
          <a:latin typeface="+mn-lt"/>
          <a:ea typeface="+mn-ea"/>
          <a:cs typeface="+mn-cs"/>
        </a:defRPr>
      </a:lvl3pPr>
      <a:lvl4pPr marL="1508760" indent="-320040" algn="r" defTabSz="914400" rtl="1" eaLnBrk="1" latinLnBrk="0" hangingPunct="1">
        <a:spcBef>
          <a:spcPct val="20000"/>
        </a:spcBef>
        <a:buClr>
          <a:schemeClr val="accent1"/>
        </a:buClr>
        <a:buFont typeface="Wingdings" pitchFamily="2" charset="2"/>
        <a:buChar char=""/>
        <a:defRPr sz="1800" kern="1200">
          <a:solidFill>
            <a:schemeClr val="tx1">
              <a:lumMod val="85000"/>
              <a:lumOff val="15000"/>
            </a:schemeClr>
          </a:solidFill>
          <a:latin typeface="+mn-lt"/>
          <a:ea typeface="+mn-ea"/>
          <a:cs typeface="+mn-cs"/>
        </a:defRPr>
      </a:lvl4pPr>
      <a:lvl5pPr marL="1828800" indent="-320040" algn="r" defTabSz="914400" rtl="1" eaLnBrk="1" latinLnBrk="0" hangingPunct="1">
        <a:spcBef>
          <a:spcPct val="20000"/>
        </a:spcBef>
        <a:buClr>
          <a:schemeClr val="accent1"/>
        </a:buClr>
        <a:buFont typeface="Wingdings" pitchFamily="2" charset="2"/>
        <a:buChar char=""/>
        <a:defRPr sz="1600" kern="1200">
          <a:solidFill>
            <a:schemeClr val="tx1">
              <a:lumMod val="85000"/>
              <a:lumOff val="15000"/>
            </a:schemeClr>
          </a:solidFill>
          <a:latin typeface="+mn-lt"/>
          <a:ea typeface="+mn-ea"/>
          <a:cs typeface="+mn-cs"/>
        </a:defRPr>
      </a:lvl5pPr>
      <a:lvl6pPr marL="2148840" indent="-274320" algn="r" defTabSz="914400" rtl="1" eaLnBrk="1" latinLnBrk="0" hangingPunct="1">
        <a:spcBef>
          <a:spcPts val="400"/>
        </a:spcBef>
        <a:buClr>
          <a:schemeClr val="accent1"/>
        </a:buClr>
        <a:buFont typeface="Wingdings" pitchFamily="2" charset="2"/>
        <a:buChar char=""/>
        <a:defRPr sz="1400" kern="1200">
          <a:solidFill>
            <a:schemeClr val="tx1"/>
          </a:solidFill>
          <a:latin typeface="+mn-lt"/>
          <a:ea typeface="+mn-ea"/>
          <a:cs typeface="+mn-cs"/>
        </a:defRPr>
      </a:lvl6pPr>
      <a:lvl7pPr marL="2468880" indent="-274320" algn="r" defTabSz="914400" rtl="1" eaLnBrk="1" latinLnBrk="0" hangingPunct="1">
        <a:spcBef>
          <a:spcPts val="400"/>
        </a:spcBef>
        <a:buClr>
          <a:schemeClr val="accent1"/>
        </a:buClr>
        <a:buFont typeface="Wingdings" pitchFamily="2" charset="2"/>
        <a:buChar char=""/>
        <a:defRPr sz="1400" kern="1200">
          <a:solidFill>
            <a:schemeClr val="tx1"/>
          </a:solidFill>
          <a:latin typeface="+mn-lt"/>
          <a:ea typeface="+mn-ea"/>
          <a:cs typeface="+mn-cs"/>
        </a:defRPr>
      </a:lvl7pPr>
      <a:lvl8pPr marL="2788920" indent="-274320" algn="r" defTabSz="914400" rtl="1" eaLnBrk="1" latinLnBrk="0" hangingPunct="1">
        <a:spcBef>
          <a:spcPts val="400"/>
        </a:spcBef>
        <a:buClr>
          <a:schemeClr val="accent1"/>
        </a:buClr>
        <a:buFont typeface="Wingdings" pitchFamily="2" charset="2"/>
        <a:buChar char=""/>
        <a:defRPr sz="1400" kern="1200">
          <a:solidFill>
            <a:schemeClr val="tx1"/>
          </a:solidFill>
          <a:latin typeface="+mn-lt"/>
          <a:ea typeface="+mn-ea"/>
          <a:cs typeface="+mn-cs"/>
        </a:defRPr>
      </a:lvl8pPr>
      <a:lvl9pPr marL="3108960" indent="-274320" algn="r" defTabSz="914400" rtl="1" eaLnBrk="1" latinLnBrk="0" hangingPunct="1">
        <a:spcBef>
          <a:spcPts val="400"/>
        </a:spcBef>
        <a:buClr>
          <a:schemeClr val="accent1"/>
        </a:buClr>
        <a:buFont typeface="Wingdings" pitchFamily="2" charset="2"/>
        <a:buChar char=""/>
        <a:defRPr sz="1400" kern="1200">
          <a:solidFill>
            <a:schemeClr val="tx1"/>
          </a:solidFill>
          <a:latin typeface="+mn-lt"/>
          <a:ea typeface="+mn-ea"/>
          <a:cs typeface="+mn-cs"/>
        </a:defRPr>
      </a:lvl9pPr>
    </p:bodyStyle>
    <p:otherStyle>
      <a:defPPr>
        <a:defRPr lang="en-US"/>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Masters/slideMaster24.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sp>
        <p:nvSpPr>
          <p:cNvPr id="7" name="Rectangle 6"/>
          <p:cNvSpPr/>
          <p:nvPr/>
        </p:nvSpPr>
        <p:spPr>
          <a:xfrm>
            <a:off x="0" y="0"/>
            <a:ext cx="9144000" cy="6858000"/>
          </a:xfrm>
          <a:prstGeom prst="rect">
            <a:avLst/>
          </a:prstGeom>
          <a:gradFill flip="none" rotWithShape="1">
            <a:gsLst>
              <a:gs pos="83000">
                <a:schemeClr val="bg1">
                  <a:alpha val="11000"/>
                </a:schemeClr>
              </a:gs>
              <a:gs pos="100000">
                <a:schemeClr val="bg2">
                  <a:lumMod val="75000"/>
                  <a:alpha val="23000"/>
                </a:schemeClr>
              </a:gs>
            </a:gsLst>
            <a:path path="rect">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Placeholder 1"/>
          <p:cNvSpPr>
            <a:spLocks noGrp="1"/>
          </p:cNvSpPr>
          <p:nvPr>
            <p:ph type="title"/>
          </p:nvPr>
        </p:nvSpPr>
        <p:spPr>
          <a:xfrm>
            <a:off x="688490" y="570156"/>
            <a:ext cx="7756263" cy="1054250"/>
          </a:xfrm>
          <a:prstGeom prst="rect">
            <a:avLst/>
          </a:prstGeom>
        </p:spPr>
        <p:txBody>
          <a:bodyPr vert="horz" lIns="91440" tIns="45720" rIns="91440" bIns="45720" rtlCol="0" anchor="ctr">
            <a:noAutofit/>
          </a:bodyPr>
          <a:lstStyle/>
          <a:p>
            <a:r>
              <a:rPr lang="en-US" smtClean="0"/>
              <a:t>Click to edit Master title style</a:t>
            </a:r>
            <a:endParaRPr lang="en-US" dirty="0"/>
          </a:p>
        </p:txBody>
      </p:sp>
      <p:sp>
        <p:nvSpPr>
          <p:cNvPr id="3" name="Text Placeholder 2"/>
          <p:cNvSpPr>
            <a:spLocks noGrp="1"/>
          </p:cNvSpPr>
          <p:nvPr>
            <p:ph type="body" idx="1"/>
          </p:nvPr>
        </p:nvSpPr>
        <p:spPr>
          <a:xfrm>
            <a:off x="699247" y="2248347"/>
            <a:ext cx="7745505" cy="3877815"/>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360378" y="6161442"/>
            <a:ext cx="2133600" cy="365125"/>
          </a:xfrm>
          <a:prstGeom prst="rect">
            <a:avLst/>
          </a:prstGeom>
        </p:spPr>
        <p:txBody>
          <a:bodyPr vert="horz" lIns="91440" tIns="45720" rIns="91440" bIns="45720" rtlCol="0" anchor="ctr"/>
          <a:lstStyle>
            <a:lvl1pPr algn="l">
              <a:defRPr sz="1200">
                <a:solidFill>
                  <a:schemeClr val="tx2"/>
                </a:solidFill>
              </a:defRPr>
            </a:lvl1pPr>
          </a:lstStyle>
          <a:p>
            <a:fld id="{031BB2EF-9611-4999-B40E-9B84A259359B}" type="datetimeFigureOut">
              <a:rPr lang="fa-IR" smtClean="0">
                <a:solidFill>
                  <a:prstClr val="black"/>
                </a:solidFill>
              </a:rPr>
              <a:pPr/>
              <a:t>23/09/1442</a:t>
            </a:fld>
            <a:endParaRPr lang="fa-IR">
              <a:solidFill>
                <a:prstClr val="black"/>
              </a:solidFill>
            </a:endParaRPr>
          </a:p>
        </p:txBody>
      </p:sp>
      <p:sp>
        <p:nvSpPr>
          <p:cNvPr id="5" name="Footer Placeholder 4"/>
          <p:cNvSpPr>
            <a:spLocks noGrp="1"/>
          </p:cNvSpPr>
          <p:nvPr>
            <p:ph type="ftr" sz="quarter" idx="3"/>
          </p:nvPr>
        </p:nvSpPr>
        <p:spPr>
          <a:xfrm>
            <a:off x="3124200" y="6161442"/>
            <a:ext cx="2895600" cy="365125"/>
          </a:xfrm>
          <a:prstGeom prst="rect">
            <a:avLst/>
          </a:prstGeom>
        </p:spPr>
        <p:txBody>
          <a:bodyPr vert="horz" lIns="91440" tIns="45720" rIns="91440" bIns="45720" rtlCol="0" anchor="ctr"/>
          <a:lstStyle>
            <a:lvl1pPr algn="ctr">
              <a:defRPr sz="1200">
                <a:solidFill>
                  <a:schemeClr val="tx2"/>
                </a:solidFill>
              </a:defRPr>
            </a:lvl1pPr>
          </a:lstStyle>
          <a:p>
            <a:endParaRPr lang="fa-IR">
              <a:solidFill>
                <a:prstClr val="black"/>
              </a:solidFill>
            </a:endParaRPr>
          </a:p>
        </p:txBody>
      </p:sp>
      <p:sp>
        <p:nvSpPr>
          <p:cNvPr id="6" name="Slide Number Placeholder 5"/>
          <p:cNvSpPr>
            <a:spLocks noGrp="1"/>
          </p:cNvSpPr>
          <p:nvPr>
            <p:ph type="sldNum" sz="quarter" idx="4"/>
          </p:nvPr>
        </p:nvSpPr>
        <p:spPr>
          <a:xfrm>
            <a:off x="6639264" y="6161442"/>
            <a:ext cx="2133600" cy="365125"/>
          </a:xfrm>
          <a:prstGeom prst="rect">
            <a:avLst/>
          </a:prstGeom>
        </p:spPr>
        <p:txBody>
          <a:bodyPr vert="horz" lIns="91440" tIns="45720" rIns="91440" bIns="45720" rtlCol="0" anchor="ctr"/>
          <a:lstStyle>
            <a:lvl1pPr algn="r">
              <a:defRPr sz="1200">
                <a:solidFill>
                  <a:schemeClr val="tx2"/>
                </a:solidFill>
              </a:defRPr>
            </a:lvl1pPr>
          </a:lstStyle>
          <a:p>
            <a:fld id="{A84D4688-2BF7-4762-A673-F3F24DEE2C63}" type="slidenum">
              <a:rPr lang="fa-IR" smtClean="0">
                <a:solidFill>
                  <a:prstClr val="black"/>
                </a:solidFill>
              </a:rPr>
              <a:pPr/>
              <a:t>‹#›</a:t>
            </a:fld>
            <a:endParaRPr lang="fa-IR">
              <a:solidFill>
                <a:prstClr val="black"/>
              </a:solidFill>
            </a:endParaRPr>
          </a:p>
        </p:txBody>
      </p:sp>
    </p:spTree>
    <p:extLst>
      <p:ext uri="{BB962C8B-B14F-4D97-AF65-F5344CB8AC3E}">
        <p14:creationId xmlns:p14="http://schemas.microsoft.com/office/powerpoint/2010/main" val="3033863461"/>
      </p:ext>
    </p:extLst>
  </p:cSld>
  <p:clrMap bg1="lt1" tx1="dk1" bg2="lt2" tx2="dk2" accent1="accent1" accent2="accent2" accent3="accent3" accent4="accent4" accent5="accent5" accent6="accent6" hlink="hlink" folHlink="folHlink"/>
  <p:sldLayoutIdLst>
    <p:sldLayoutId id="2147484081" r:id="rId1"/>
    <p:sldLayoutId id="2147484082" r:id="rId2"/>
    <p:sldLayoutId id="2147484083" r:id="rId3"/>
    <p:sldLayoutId id="2147484084" r:id="rId4"/>
    <p:sldLayoutId id="2147484085" r:id="rId5"/>
    <p:sldLayoutId id="2147484086" r:id="rId6"/>
    <p:sldLayoutId id="2147484087" r:id="rId7"/>
    <p:sldLayoutId id="2147484088" r:id="rId8"/>
    <p:sldLayoutId id="2147484089" r:id="rId9"/>
    <p:sldLayoutId id="2147484090" r:id="rId10"/>
    <p:sldLayoutId id="2147484091" r:id="rId11"/>
  </p:sldLayoutIdLst>
  <p:txStyles>
    <p:titleStyle>
      <a:lvl1pPr algn="ctr" defTabSz="914400" rtl="1" eaLnBrk="1" latinLnBrk="0" hangingPunct="1">
        <a:spcBef>
          <a:spcPct val="0"/>
        </a:spcBef>
        <a:buNone/>
        <a:defRPr sz="5400" kern="1200">
          <a:solidFill>
            <a:schemeClr val="tx2"/>
          </a:solidFill>
          <a:latin typeface="+mj-lt"/>
          <a:ea typeface="+mj-ea"/>
          <a:cs typeface="+mj-cs"/>
        </a:defRPr>
      </a:lvl1pPr>
      <a:lvl2pPr rtl="1" eaLnBrk="1" hangingPunct="1">
        <a:defRPr>
          <a:solidFill>
            <a:schemeClr val="tx2"/>
          </a:solidFill>
        </a:defRPr>
      </a:lvl2pPr>
      <a:lvl3pPr rtl="1" eaLnBrk="1" hangingPunct="1">
        <a:defRPr>
          <a:solidFill>
            <a:schemeClr val="tx2"/>
          </a:solidFill>
        </a:defRPr>
      </a:lvl3pPr>
      <a:lvl4pPr rtl="1" eaLnBrk="1" hangingPunct="1">
        <a:defRPr>
          <a:solidFill>
            <a:schemeClr val="tx2"/>
          </a:solidFill>
        </a:defRPr>
      </a:lvl4pPr>
      <a:lvl5pPr rtl="1" eaLnBrk="1" hangingPunct="1">
        <a:defRPr>
          <a:solidFill>
            <a:schemeClr val="tx2"/>
          </a:solidFill>
        </a:defRPr>
      </a:lvl5pPr>
      <a:lvl6pPr rtl="1" eaLnBrk="1" hangingPunct="1">
        <a:defRPr>
          <a:solidFill>
            <a:schemeClr val="tx2"/>
          </a:solidFill>
        </a:defRPr>
      </a:lvl6pPr>
      <a:lvl7pPr rtl="1" eaLnBrk="1" hangingPunct="1">
        <a:defRPr>
          <a:solidFill>
            <a:schemeClr val="tx2"/>
          </a:solidFill>
        </a:defRPr>
      </a:lvl7pPr>
      <a:lvl8pPr rtl="1" eaLnBrk="1" hangingPunct="1">
        <a:defRPr>
          <a:solidFill>
            <a:schemeClr val="tx2"/>
          </a:solidFill>
        </a:defRPr>
      </a:lvl8pPr>
      <a:lvl9pPr rtl="1" eaLnBrk="1" hangingPunct="1">
        <a:defRPr>
          <a:solidFill>
            <a:schemeClr val="tx2"/>
          </a:solidFill>
        </a:defRPr>
      </a:lvl9pPr>
    </p:titleStyle>
    <p:bodyStyle>
      <a:lvl1pPr marL="365760" indent="-365760" algn="r" defTabSz="914400" rtl="1" eaLnBrk="1" latinLnBrk="0" hangingPunct="1">
        <a:spcBef>
          <a:spcPct val="20000"/>
        </a:spcBef>
        <a:buClr>
          <a:schemeClr val="accent1"/>
        </a:buClr>
        <a:buFont typeface="Wingdings" pitchFamily="2" charset="2"/>
        <a:buChar char=""/>
        <a:defRPr sz="2400" kern="1200">
          <a:solidFill>
            <a:schemeClr val="tx1">
              <a:lumMod val="85000"/>
              <a:lumOff val="15000"/>
            </a:schemeClr>
          </a:solidFill>
          <a:latin typeface="+mn-lt"/>
          <a:ea typeface="+mn-ea"/>
          <a:cs typeface="+mn-cs"/>
        </a:defRPr>
      </a:lvl1pPr>
      <a:lvl2pPr marL="777240" indent="-365760" algn="r" defTabSz="914400" rtl="1" eaLnBrk="1" latinLnBrk="0" hangingPunct="1">
        <a:spcBef>
          <a:spcPct val="20000"/>
        </a:spcBef>
        <a:buClr>
          <a:schemeClr val="accent1"/>
        </a:buClr>
        <a:buFont typeface="Wingdings" pitchFamily="2" charset="2"/>
        <a:buChar char=""/>
        <a:defRPr sz="2200" kern="1200">
          <a:solidFill>
            <a:schemeClr val="tx1">
              <a:lumMod val="85000"/>
              <a:lumOff val="15000"/>
            </a:schemeClr>
          </a:solidFill>
          <a:latin typeface="+mn-lt"/>
          <a:ea typeface="+mn-ea"/>
          <a:cs typeface="+mn-cs"/>
        </a:defRPr>
      </a:lvl2pPr>
      <a:lvl3pPr marL="1143000" indent="-365760" algn="r" defTabSz="914400" rtl="1" eaLnBrk="1" latinLnBrk="0" hangingPunct="1">
        <a:spcBef>
          <a:spcPct val="20000"/>
        </a:spcBef>
        <a:buClr>
          <a:schemeClr val="accent1"/>
        </a:buClr>
        <a:buFont typeface="Wingdings" pitchFamily="2" charset="2"/>
        <a:buChar char=""/>
        <a:defRPr sz="2000" kern="1200">
          <a:solidFill>
            <a:schemeClr val="tx1">
              <a:lumMod val="85000"/>
              <a:lumOff val="15000"/>
            </a:schemeClr>
          </a:solidFill>
          <a:latin typeface="+mn-lt"/>
          <a:ea typeface="+mn-ea"/>
          <a:cs typeface="+mn-cs"/>
        </a:defRPr>
      </a:lvl3pPr>
      <a:lvl4pPr marL="1508760" indent="-320040" algn="r" defTabSz="914400" rtl="1" eaLnBrk="1" latinLnBrk="0" hangingPunct="1">
        <a:spcBef>
          <a:spcPct val="20000"/>
        </a:spcBef>
        <a:buClr>
          <a:schemeClr val="accent1"/>
        </a:buClr>
        <a:buFont typeface="Wingdings" pitchFamily="2" charset="2"/>
        <a:buChar char=""/>
        <a:defRPr sz="1800" kern="1200">
          <a:solidFill>
            <a:schemeClr val="tx1">
              <a:lumMod val="85000"/>
              <a:lumOff val="15000"/>
            </a:schemeClr>
          </a:solidFill>
          <a:latin typeface="+mn-lt"/>
          <a:ea typeface="+mn-ea"/>
          <a:cs typeface="+mn-cs"/>
        </a:defRPr>
      </a:lvl4pPr>
      <a:lvl5pPr marL="1828800" indent="-320040" algn="r" defTabSz="914400" rtl="1" eaLnBrk="1" latinLnBrk="0" hangingPunct="1">
        <a:spcBef>
          <a:spcPct val="20000"/>
        </a:spcBef>
        <a:buClr>
          <a:schemeClr val="accent1"/>
        </a:buClr>
        <a:buFont typeface="Wingdings" pitchFamily="2" charset="2"/>
        <a:buChar char=""/>
        <a:defRPr sz="1600" kern="1200">
          <a:solidFill>
            <a:schemeClr val="tx1">
              <a:lumMod val="85000"/>
              <a:lumOff val="15000"/>
            </a:schemeClr>
          </a:solidFill>
          <a:latin typeface="+mn-lt"/>
          <a:ea typeface="+mn-ea"/>
          <a:cs typeface="+mn-cs"/>
        </a:defRPr>
      </a:lvl5pPr>
      <a:lvl6pPr marL="2148840" indent="-274320" algn="r" defTabSz="914400" rtl="1" eaLnBrk="1" latinLnBrk="0" hangingPunct="1">
        <a:spcBef>
          <a:spcPts val="400"/>
        </a:spcBef>
        <a:buClr>
          <a:schemeClr val="accent1"/>
        </a:buClr>
        <a:buFont typeface="Wingdings" pitchFamily="2" charset="2"/>
        <a:buChar char=""/>
        <a:defRPr sz="1400" kern="1200">
          <a:solidFill>
            <a:schemeClr val="tx1"/>
          </a:solidFill>
          <a:latin typeface="+mn-lt"/>
          <a:ea typeface="+mn-ea"/>
          <a:cs typeface="+mn-cs"/>
        </a:defRPr>
      </a:lvl6pPr>
      <a:lvl7pPr marL="2468880" indent="-274320" algn="r" defTabSz="914400" rtl="1" eaLnBrk="1" latinLnBrk="0" hangingPunct="1">
        <a:spcBef>
          <a:spcPts val="400"/>
        </a:spcBef>
        <a:buClr>
          <a:schemeClr val="accent1"/>
        </a:buClr>
        <a:buFont typeface="Wingdings" pitchFamily="2" charset="2"/>
        <a:buChar char=""/>
        <a:defRPr sz="1400" kern="1200">
          <a:solidFill>
            <a:schemeClr val="tx1"/>
          </a:solidFill>
          <a:latin typeface="+mn-lt"/>
          <a:ea typeface="+mn-ea"/>
          <a:cs typeface="+mn-cs"/>
        </a:defRPr>
      </a:lvl7pPr>
      <a:lvl8pPr marL="2788920" indent="-274320" algn="r" defTabSz="914400" rtl="1" eaLnBrk="1" latinLnBrk="0" hangingPunct="1">
        <a:spcBef>
          <a:spcPts val="400"/>
        </a:spcBef>
        <a:buClr>
          <a:schemeClr val="accent1"/>
        </a:buClr>
        <a:buFont typeface="Wingdings" pitchFamily="2" charset="2"/>
        <a:buChar char=""/>
        <a:defRPr sz="1400" kern="1200">
          <a:solidFill>
            <a:schemeClr val="tx1"/>
          </a:solidFill>
          <a:latin typeface="+mn-lt"/>
          <a:ea typeface="+mn-ea"/>
          <a:cs typeface="+mn-cs"/>
        </a:defRPr>
      </a:lvl8pPr>
      <a:lvl9pPr marL="3108960" indent="-274320" algn="r" defTabSz="914400" rtl="1" eaLnBrk="1" latinLnBrk="0" hangingPunct="1">
        <a:spcBef>
          <a:spcPts val="400"/>
        </a:spcBef>
        <a:buClr>
          <a:schemeClr val="accent1"/>
        </a:buClr>
        <a:buFont typeface="Wingdings" pitchFamily="2" charset="2"/>
        <a:buChar char=""/>
        <a:defRPr sz="1400" kern="1200">
          <a:solidFill>
            <a:schemeClr val="tx1"/>
          </a:solidFill>
          <a:latin typeface="+mn-lt"/>
          <a:ea typeface="+mn-ea"/>
          <a:cs typeface="+mn-cs"/>
        </a:defRPr>
      </a:lvl9pPr>
    </p:bodyStyle>
    <p:otherStyle>
      <a:defPPr>
        <a:defRPr lang="en-US"/>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Masters/slideMaster25.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sp>
        <p:nvSpPr>
          <p:cNvPr id="7" name="Rectangle 6"/>
          <p:cNvSpPr/>
          <p:nvPr/>
        </p:nvSpPr>
        <p:spPr>
          <a:xfrm>
            <a:off x="0" y="0"/>
            <a:ext cx="9144000" cy="6858000"/>
          </a:xfrm>
          <a:prstGeom prst="rect">
            <a:avLst/>
          </a:prstGeom>
          <a:gradFill flip="none" rotWithShape="1">
            <a:gsLst>
              <a:gs pos="83000">
                <a:schemeClr val="bg1">
                  <a:alpha val="11000"/>
                </a:schemeClr>
              </a:gs>
              <a:gs pos="100000">
                <a:schemeClr val="bg2">
                  <a:lumMod val="75000"/>
                  <a:alpha val="23000"/>
                </a:schemeClr>
              </a:gs>
            </a:gsLst>
            <a:path path="rect">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Placeholder 1"/>
          <p:cNvSpPr>
            <a:spLocks noGrp="1"/>
          </p:cNvSpPr>
          <p:nvPr>
            <p:ph type="title"/>
          </p:nvPr>
        </p:nvSpPr>
        <p:spPr>
          <a:xfrm>
            <a:off x="688490" y="570156"/>
            <a:ext cx="7756263" cy="1054250"/>
          </a:xfrm>
          <a:prstGeom prst="rect">
            <a:avLst/>
          </a:prstGeom>
        </p:spPr>
        <p:txBody>
          <a:bodyPr vert="horz" lIns="91440" tIns="45720" rIns="91440" bIns="45720" rtlCol="0" anchor="ctr">
            <a:noAutofit/>
          </a:bodyPr>
          <a:lstStyle/>
          <a:p>
            <a:r>
              <a:rPr lang="en-US" smtClean="0"/>
              <a:t>Click to edit Master title style</a:t>
            </a:r>
            <a:endParaRPr lang="en-US" dirty="0"/>
          </a:p>
        </p:txBody>
      </p:sp>
      <p:sp>
        <p:nvSpPr>
          <p:cNvPr id="3" name="Text Placeholder 2"/>
          <p:cNvSpPr>
            <a:spLocks noGrp="1"/>
          </p:cNvSpPr>
          <p:nvPr>
            <p:ph type="body" idx="1"/>
          </p:nvPr>
        </p:nvSpPr>
        <p:spPr>
          <a:xfrm>
            <a:off x="699247" y="2248347"/>
            <a:ext cx="7745505" cy="3877815"/>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360378" y="6161442"/>
            <a:ext cx="2133600" cy="365125"/>
          </a:xfrm>
          <a:prstGeom prst="rect">
            <a:avLst/>
          </a:prstGeom>
        </p:spPr>
        <p:txBody>
          <a:bodyPr vert="horz" lIns="91440" tIns="45720" rIns="91440" bIns="45720" rtlCol="0" anchor="ctr"/>
          <a:lstStyle>
            <a:lvl1pPr algn="l">
              <a:defRPr sz="1200">
                <a:solidFill>
                  <a:schemeClr val="tx2"/>
                </a:solidFill>
              </a:defRPr>
            </a:lvl1pPr>
          </a:lstStyle>
          <a:p>
            <a:fld id="{031BB2EF-9611-4999-B40E-9B84A259359B}" type="datetimeFigureOut">
              <a:rPr lang="fa-IR" smtClean="0">
                <a:solidFill>
                  <a:prstClr val="black"/>
                </a:solidFill>
              </a:rPr>
              <a:pPr/>
              <a:t>23/09/1442</a:t>
            </a:fld>
            <a:endParaRPr lang="fa-IR">
              <a:solidFill>
                <a:prstClr val="black"/>
              </a:solidFill>
            </a:endParaRPr>
          </a:p>
        </p:txBody>
      </p:sp>
      <p:sp>
        <p:nvSpPr>
          <p:cNvPr id="5" name="Footer Placeholder 4"/>
          <p:cNvSpPr>
            <a:spLocks noGrp="1"/>
          </p:cNvSpPr>
          <p:nvPr>
            <p:ph type="ftr" sz="quarter" idx="3"/>
          </p:nvPr>
        </p:nvSpPr>
        <p:spPr>
          <a:xfrm>
            <a:off x="3124200" y="6161442"/>
            <a:ext cx="2895600" cy="365125"/>
          </a:xfrm>
          <a:prstGeom prst="rect">
            <a:avLst/>
          </a:prstGeom>
        </p:spPr>
        <p:txBody>
          <a:bodyPr vert="horz" lIns="91440" tIns="45720" rIns="91440" bIns="45720" rtlCol="0" anchor="ctr"/>
          <a:lstStyle>
            <a:lvl1pPr algn="ctr">
              <a:defRPr sz="1200">
                <a:solidFill>
                  <a:schemeClr val="tx2"/>
                </a:solidFill>
              </a:defRPr>
            </a:lvl1pPr>
          </a:lstStyle>
          <a:p>
            <a:endParaRPr lang="fa-IR">
              <a:solidFill>
                <a:prstClr val="black"/>
              </a:solidFill>
            </a:endParaRPr>
          </a:p>
        </p:txBody>
      </p:sp>
      <p:sp>
        <p:nvSpPr>
          <p:cNvPr id="6" name="Slide Number Placeholder 5"/>
          <p:cNvSpPr>
            <a:spLocks noGrp="1"/>
          </p:cNvSpPr>
          <p:nvPr>
            <p:ph type="sldNum" sz="quarter" idx="4"/>
          </p:nvPr>
        </p:nvSpPr>
        <p:spPr>
          <a:xfrm>
            <a:off x="6639264" y="6161442"/>
            <a:ext cx="2133600" cy="365125"/>
          </a:xfrm>
          <a:prstGeom prst="rect">
            <a:avLst/>
          </a:prstGeom>
        </p:spPr>
        <p:txBody>
          <a:bodyPr vert="horz" lIns="91440" tIns="45720" rIns="91440" bIns="45720" rtlCol="0" anchor="ctr"/>
          <a:lstStyle>
            <a:lvl1pPr algn="r">
              <a:defRPr sz="1200">
                <a:solidFill>
                  <a:schemeClr val="tx2"/>
                </a:solidFill>
              </a:defRPr>
            </a:lvl1pPr>
          </a:lstStyle>
          <a:p>
            <a:fld id="{A84D4688-2BF7-4762-A673-F3F24DEE2C63}" type="slidenum">
              <a:rPr lang="fa-IR" smtClean="0">
                <a:solidFill>
                  <a:prstClr val="black"/>
                </a:solidFill>
              </a:rPr>
              <a:pPr/>
              <a:t>‹#›</a:t>
            </a:fld>
            <a:endParaRPr lang="fa-IR">
              <a:solidFill>
                <a:prstClr val="black"/>
              </a:solidFill>
            </a:endParaRPr>
          </a:p>
        </p:txBody>
      </p:sp>
    </p:spTree>
    <p:extLst>
      <p:ext uri="{BB962C8B-B14F-4D97-AF65-F5344CB8AC3E}">
        <p14:creationId xmlns:p14="http://schemas.microsoft.com/office/powerpoint/2010/main" val="1155073977"/>
      </p:ext>
    </p:extLst>
  </p:cSld>
  <p:clrMap bg1="lt1" tx1="dk1" bg2="lt2" tx2="dk2" accent1="accent1" accent2="accent2" accent3="accent3" accent4="accent4" accent5="accent5" accent6="accent6" hlink="hlink" folHlink="folHlink"/>
  <p:sldLayoutIdLst>
    <p:sldLayoutId id="2147484093" r:id="rId1"/>
    <p:sldLayoutId id="2147484094" r:id="rId2"/>
    <p:sldLayoutId id="2147484095" r:id="rId3"/>
    <p:sldLayoutId id="2147484096" r:id="rId4"/>
    <p:sldLayoutId id="2147484097" r:id="rId5"/>
    <p:sldLayoutId id="2147484098" r:id="rId6"/>
    <p:sldLayoutId id="2147484099" r:id="rId7"/>
    <p:sldLayoutId id="2147484100" r:id="rId8"/>
    <p:sldLayoutId id="2147484101" r:id="rId9"/>
    <p:sldLayoutId id="2147484102" r:id="rId10"/>
    <p:sldLayoutId id="2147484103" r:id="rId11"/>
  </p:sldLayoutIdLst>
  <p:txStyles>
    <p:titleStyle>
      <a:lvl1pPr algn="ctr" defTabSz="914400" rtl="1" eaLnBrk="1" latinLnBrk="0" hangingPunct="1">
        <a:spcBef>
          <a:spcPct val="0"/>
        </a:spcBef>
        <a:buNone/>
        <a:defRPr sz="5400" kern="1200">
          <a:solidFill>
            <a:schemeClr val="tx2"/>
          </a:solidFill>
          <a:latin typeface="+mj-lt"/>
          <a:ea typeface="+mj-ea"/>
          <a:cs typeface="+mj-cs"/>
        </a:defRPr>
      </a:lvl1pPr>
      <a:lvl2pPr rtl="1" eaLnBrk="1" hangingPunct="1">
        <a:defRPr>
          <a:solidFill>
            <a:schemeClr val="tx2"/>
          </a:solidFill>
        </a:defRPr>
      </a:lvl2pPr>
      <a:lvl3pPr rtl="1" eaLnBrk="1" hangingPunct="1">
        <a:defRPr>
          <a:solidFill>
            <a:schemeClr val="tx2"/>
          </a:solidFill>
        </a:defRPr>
      </a:lvl3pPr>
      <a:lvl4pPr rtl="1" eaLnBrk="1" hangingPunct="1">
        <a:defRPr>
          <a:solidFill>
            <a:schemeClr val="tx2"/>
          </a:solidFill>
        </a:defRPr>
      </a:lvl4pPr>
      <a:lvl5pPr rtl="1" eaLnBrk="1" hangingPunct="1">
        <a:defRPr>
          <a:solidFill>
            <a:schemeClr val="tx2"/>
          </a:solidFill>
        </a:defRPr>
      </a:lvl5pPr>
      <a:lvl6pPr rtl="1" eaLnBrk="1" hangingPunct="1">
        <a:defRPr>
          <a:solidFill>
            <a:schemeClr val="tx2"/>
          </a:solidFill>
        </a:defRPr>
      </a:lvl6pPr>
      <a:lvl7pPr rtl="1" eaLnBrk="1" hangingPunct="1">
        <a:defRPr>
          <a:solidFill>
            <a:schemeClr val="tx2"/>
          </a:solidFill>
        </a:defRPr>
      </a:lvl7pPr>
      <a:lvl8pPr rtl="1" eaLnBrk="1" hangingPunct="1">
        <a:defRPr>
          <a:solidFill>
            <a:schemeClr val="tx2"/>
          </a:solidFill>
        </a:defRPr>
      </a:lvl8pPr>
      <a:lvl9pPr rtl="1" eaLnBrk="1" hangingPunct="1">
        <a:defRPr>
          <a:solidFill>
            <a:schemeClr val="tx2"/>
          </a:solidFill>
        </a:defRPr>
      </a:lvl9pPr>
    </p:titleStyle>
    <p:bodyStyle>
      <a:lvl1pPr marL="365760" indent="-365760" algn="r" defTabSz="914400" rtl="1" eaLnBrk="1" latinLnBrk="0" hangingPunct="1">
        <a:spcBef>
          <a:spcPct val="20000"/>
        </a:spcBef>
        <a:buClr>
          <a:schemeClr val="accent1"/>
        </a:buClr>
        <a:buFont typeface="Wingdings" pitchFamily="2" charset="2"/>
        <a:buChar char=""/>
        <a:defRPr sz="2400" kern="1200">
          <a:solidFill>
            <a:schemeClr val="tx1">
              <a:lumMod val="85000"/>
              <a:lumOff val="15000"/>
            </a:schemeClr>
          </a:solidFill>
          <a:latin typeface="+mn-lt"/>
          <a:ea typeface="+mn-ea"/>
          <a:cs typeface="+mn-cs"/>
        </a:defRPr>
      </a:lvl1pPr>
      <a:lvl2pPr marL="777240" indent="-365760" algn="r" defTabSz="914400" rtl="1" eaLnBrk="1" latinLnBrk="0" hangingPunct="1">
        <a:spcBef>
          <a:spcPct val="20000"/>
        </a:spcBef>
        <a:buClr>
          <a:schemeClr val="accent1"/>
        </a:buClr>
        <a:buFont typeface="Wingdings" pitchFamily="2" charset="2"/>
        <a:buChar char=""/>
        <a:defRPr sz="2200" kern="1200">
          <a:solidFill>
            <a:schemeClr val="tx1">
              <a:lumMod val="85000"/>
              <a:lumOff val="15000"/>
            </a:schemeClr>
          </a:solidFill>
          <a:latin typeface="+mn-lt"/>
          <a:ea typeface="+mn-ea"/>
          <a:cs typeface="+mn-cs"/>
        </a:defRPr>
      </a:lvl2pPr>
      <a:lvl3pPr marL="1143000" indent="-365760" algn="r" defTabSz="914400" rtl="1" eaLnBrk="1" latinLnBrk="0" hangingPunct="1">
        <a:spcBef>
          <a:spcPct val="20000"/>
        </a:spcBef>
        <a:buClr>
          <a:schemeClr val="accent1"/>
        </a:buClr>
        <a:buFont typeface="Wingdings" pitchFamily="2" charset="2"/>
        <a:buChar char=""/>
        <a:defRPr sz="2000" kern="1200">
          <a:solidFill>
            <a:schemeClr val="tx1">
              <a:lumMod val="85000"/>
              <a:lumOff val="15000"/>
            </a:schemeClr>
          </a:solidFill>
          <a:latin typeface="+mn-lt"/>
          <a:ea typeface="+mn-ea"/>
          <a:cs typeface="+mn-cs"/>
        </a:defRPr>
      </a:lvl3pPr>
      <a:lvl4pPr marL="1508760" indent="-320040" algn="r" defTabSz="914400" rtl="1" eaLnBrk="1" latinLnBrk="0" hangingPunct="1">
        <a:spcBef>
          <a:spcPct val="20000"/>
        </a:spcBef>
        <a:buClr>
          <a:schemeClr val="accent1"/>
        </a:buClr>
        <a:buFont typeface="Wingdings" pitchFamily="2" charset="2"/>
        <a:buChar char=""/>
        <a:defRPr sz="1800" kern="1200">
          <a:solidFill>
            <a:schemeClr val="tx1">
              <a:lumMod val="85000"/>
              <a:lumOff val="15000"/>
            </a:schemeClr>
          </a:solidFill>
          <a:latin typeface="+mn-lt"/>
          <a:ea typeface="+mn-ea"/>
          <a:cs typeface="+mn-cs"/>
        </a:defRPr>
      </a:lvl4pPr>
      <a:lvl5pPr marL="1828800" indent="-320040" algn="r" defTabSz="914400" rtl="1" eaLnBrk="1" latinLnBrk="0" hangingPunct="1">
        <a:spcBef>
          <a:spcPct val="20000"/>
        </a:spcBef>
        <a:buClr>
          <a:schemeClr val="accent1"/>
        </a:buClr>
        <a:buFont typeface="Wingdings" pitchFamily="2" charset="2"/>
        <a:buChar char=""/>
        <a:defRPr sz="1600" kern="1200">
          <a:solidFill>
            <a:schemeClr val="tx1">
              <a:lumMod val="85000"/>
              <a:lumOff val="15000"/>
            </a:schemeClr>
          </a:solidFill>
          <a:latin typeface="+mn-lt"/>
          <a:ea typeface="+mn-ea"/>
          <a:cs typeface="+mn-cs"/>
        </a:defRPr>
      </a:lvl5pPr>
      <a:lvl6pPr marL="2148840" indent="-274320" algn="r" defTabSz="914400" rtl="1" eaLnBrk="1" latinLnBrk="0" hangingPunct="1">
        <a:spcBef>
          <a:spcPts val="400"/>
        </a:spcBef>
        <a:buClr>
          <a:schemeClr val="accent1"/>
        </a:buClr>
        <a:buFont typeface="Wingdings" pitchFamily="2" charset="2"/>
        <a:buChar char=""/>
        <a:defRPr sz="1400" kern="1200">
          <a:solidFill>
            <a:schemeClr val="tx1"/>
          </a:solidFill>
          <a:latin typeface="+mn-lt"/>
          <a:ea typeface="+mn-ea"/>
          <a:cs typeface="+mn-cs"/>
        </a:defRPr>
      </a:lvl6pPr>
      <a:lvl7pPr marL="2468880" indent="-274320" algn="r" defTabSz="914400" rtl="1" eaLnBrk="1" latinLnBrk="0" hangingPunct="1">
        <a:spcBef>
          <a:spcPts val="400"/>
        </a:spcBef>
        <a:buClr>
          <a:schemeClr val="accent1"/>
        </a:buClr>
        <a:buFont typeface="Wingdings" pitchFamily="2" charset="2"/>
        <a:buChar char=""/>
        <a:defRPr sz="1400" kern="1200">
          <a:solidFill>
            <a:schemeClr val="tx1"/>
          </a:solidFill>
          <a:latin typeface="+mn-lt"/>
          <a:ea typeface="+mn-ea"/>
          <a:cs typeface="+mn-cs"/>
        </a:defRPr>
      </a:lvl7pPr>
      <a:lvl8pPr marL="2788920" indent="-274320" algn="r" defTabSz="914400" rtl="1" eaLnBrk="1" latinLnBrk="0" hangingPunct="1">
        <a:spcBef>
          <a:spcPts val="400"/>
        </a:spcBef>
        <a:buClr>
          <a:schemeClr val="accent1"/>
        </a:buClr>
        <a:buFont typeface="Wingdings" pitchFamily="2" charset="2"/>
        <a:buChar char=""/>
        <a:defRPr sz="1400" kern="1200">
          <a:solidFill>
            <a:schemeClr val="tx1"/>
          </a:solidFill>
          <a:latin typeface="+mn-lt"/>
          <a:ea typeface="+mn-ea"/>
          <a:cs typeface="+mn-cs"/>
        </a:defRPr>
      </a:lvl8pPr>
      <a:lvl9pPr marL="3108960" indent="-274320" algn="r" defTabSz="914400" rtl="1" eaLnBrk="1" latinLnBrk="0" hangingPunct="1">
        <a:spcBef>
          <a:spcPts val="400"/>
        </a:spcBef>
        <a:buClr>
          <a:schemeClr val="accent1"/>
        </a:buClr>
        <a:buFont typeface="Wingdings" pitchFamily="2" charset="2"/>
        <a:buChar char=""/>
        <a:defRPr sz="1400" kern="1200">
          <a:solidFill>
            <a:schemeClr val="tx1"/>
          </a:solidFill>
          <a:latin typeface="+mn-lt"/>
          <a:ea typeface="+mn-ea"/>
          <a:cs typeface="+mn-cs"/>
        </a:defRPr>
      </a:lvl9pPr>
    </p:bodyStyle>
    <p:otherStyle>
      <a:defPPr>
        <a:defRPr lang="en-US"/>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Masters/slideMaster26.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sp>
        <p:nvSpPr>
          <p:cNvPr id="7" name="Rectangle 6"/>
          <p:cNvSpPr/>
          <p:nvPr/>
        </p:nvSpPr>
        <p:spPr>
          <a:xfrm>
            <a:off x="0" y="0"/>
            <a:ext cx="9144000" cy="6858000"/>
          </a:xfrm>
          <a:prstGeom prst="rect">
            <a:avLst/>
          </a:prstGeom>
          <a:gradFill flip="none" rotWithShape="1">
            <a:gsLst>
              <a:gs pos="83000">
                <a:schemeClr val="bg1">
                  <a:alpha val="11000"/>
                </a:schemeClr>
              </a:gs>
              <a:gs pos="100000">
                <a:schemeClr val="bg2">
                  <a:lumMod val="75000"/>
                  <a:alpha val="23000"/>
                </a:schemeClr>
              </a:gs>
            </a:gsLst>
            <a:path path="rect">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Placeholder 1"/>
          <p:cNvSpPr>
            <a:spLocks noGrp="1"/>
          </p:cNvSpPr>
          <p:nvPr>
            <p:ph type="title"/>
          </p:nvPr>
        </p:nvSpPr>
        <p:spPr>
          <a:xfrm>
            <a:off x="688490" y="570156"/>
            <a:ext cx="7756263" cy="1054250"/>
          </a:xfrm>
          <a:prstGeom prst="rect">
            <a:avLst/>
          </a:prstGeom>
        </p:spPr>
        <p:txBody>
          <a:bodyPr vert="horz" lIns="91440" tIns="45720" rIns="91440" bIns="45720" rtlCol="0" anchor="ctr">
            <a:noAutofit/>
          </a:bodyPr>
          <a:lstStyle/>
          <a:p>
            <a:r>
              <a:rPr lang="en-US" smtClean="0"/>
              <a:t>Click to edit Master title style</a:t>
            </a:r>
            <a:endParaRPr lang="en-US" dirty="0"/>
          </a:p>
        </p:txBody>
      </p:sp>
      <p:sp>
        <p:nvSpPr>
          <p:cNvPr id="3" name="Text Placeholder 2"/>
          <p:cNvSpPr>
            <a:spLocks noGrp="1"/>
          </p:cNvSpPr>
          <p:nvPr>
            <p:ph type="body" idx="1"/>
          </p:nvPr>
        </p:nvSpPr>
        <p:spPr>
          <a:xfrm>
            <a:off x="699247" y="2248347"/>
            <a:ext cx="7745505" cy="3877815"/>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360378" y="6161442"/>
            <a:ext cx="2133600" cy="365125"/>
          </a:xfrm>
          <a:prstGeom prst="rect">
            <a:avLst/>
          </a:prstGeom>
        </p:spPr>
        <p:txBody>
          <a:bodyPr vert="horz" lIns="91440" tIns="45720" rIns="91440" bIns="45720" rtlCol="0" anchor="ctr"/>
          <a:lstStyle>
            <a:lvl1pPr algn="l">
              <a:defRPr sz="1200">
                <a:solidFill>
                  <a:schemeClr val="tx2"/>
                </a:solidFill>
              </a:defRPr>
            </a:lvl1pPr>
          </a:lstStyle>
          <a:p>
            <a:fld id="{031BB2EF-9611-4999-B40E-9B84A259359B}" type="datetimeFigureOut">
              <a:rPr lang="fa-IR" smtClean="0">
                <a:solidFill>
                  <a:prstClr val="black"/>
                </a:solidFill>
              </a:rPr>
              <a:pPr/>
              <a:t>23/09/1442</a:t>
            </a:fld>
            <a:endParaRPr lang="fa-IR">
              <a:solidFill>
                <a:prstClr val="black"/>
              </a:solidFill>
            </a:endParaRPr>
          </a:p>
        </p:txBody>
      </p:sp>
      <p:sp>
        <p:nvSpPr>
          <p:cNvPr id="5" name="Footer Placeholder 4"/>
          <p:cNvSpPr>
            <a:spLocks noGrp="1"/>
          </p:cNvSpPr>
          <p:nvPr>
            <p:ph type="ftr" sz="quarter" idx="3"/>
          </p:nvPr>
        </p:nvSpPr>
        <p:spPr>
          <a:xfrm>
            <a:off x="3124200" y="6161442"/>
            <a:ext cx="2895600" cy="365125"/>
          </a:xfrm>
          <a:prstGeom prst="rect">
            <a:avLst/>
          </a:prstGeom>
        </p:spPr>
        <p:txBody>
          <a:bodyPr vert="horz" lIns="91440" tIns="45720" rIns="91440" bIns="45720" rtlCol="0" anchor="ctr"/>
          <a:lstStyle>
            <a:lvl1pPr algn="ctr">
              <a:defRPr sz="1200">
                <a:solidFill>
                  <a:schemeClr val="tx2"/>
                </a:solidFill>
              </a:defRPr>
            </a:lvl1pPr>
          </a:lstStyle>
          <a:p>
            <a:endParaRPr lang="fa-IR">
              <a:solidFill>
                <a:prstClr val="black"/>
              </a:solidFill>
            </a:endParaRPr>
          </a:p>
        </p:txBody>
      </p:sp>
      <p:sp>
        <p:nvSpPr>
          <p:cNvPr id="6" name="Slide Number Placeholder 5"/>
          <p:cNvSpPr>
            <a:spLocks noGrp="1"/>
          </p:cNvSpPr>
          <p:nvPr>
            <p:ph type="sldNum" sz="quarter" idx="4"/>
          </p:nvPr>
        </p:nvSpPr>
        <p:spPr>
          <a:xfrm>
            <a:off x="6639264" y="6161442"/>
            <a:ext cx="2133600" cy="365125"/>
          </a:xfrm>
          <a:prstGeom prst="rect">
            <a:avLst/>
          </a:prstGeom>
        </p:spPr>
        <p:txBody>
          <a:bodyPr vert="horz" lIns="91440" tIns="45720" rIns="91440" bIns="45720" rtlCol="0" anchor="ctr"/>
          <a:lstStyle>
            <a:lvl1pPr algn="r">
              <a:defRPr sz="1200">
                <a:solidFill>
                  <a:schemeClr val="tx2"/>
                </a:solidFill>
              </a:defRPr>
            </a:lvl1pPr>
          </a:lstStyle>
          <a:p>
            <a:fld id="{A84D4688-2BF7-4762-A673-F3F24DEE2C63}" type="slidenum">
              <a:rPr lang="fa-IR" smtClean="0">
                <a:solidFill>
                  <a:prstClr val="black"/>
                </a:solidFill>
              </a:rPr>
              <a:pPr/>
              <a:t>‹#›</a:t>
            </a:fld>
            <a:endParaRPr lang="fa-IR">
              <a:solidFill>
                <a:prstClr val="black"/>
              </a:solidFill>
            </a:endParaRPr>
          </a:p>
        </p:txBody>
      </p:sp>
    </p:spTree>
    <p:extLst>
      <p:ext uri="{BB962C8B-B14F-4D97-AF65-F5344CB8AC3E}">
        <p14:creationId xmlns:p14="http://schemas.microsoft.com/office/powerpoint/2010/main" val="1172452799"/>
      </p:ext>
    </p:extLst>
  </p:cSld>
  <p:clrMap bg1="lt1" tx1="dk1" bg2="lt2" tx2="dk2" accent1="accent1" accent2="accent2" accent3="accent3" accent4="accent4" accent5="accent5" accent6="accent6" hlink="hlink" folHlink="folHlink"/>
  <p:sldLayoutIdLst>
    <p:sldLayoutId id="2147484117" r:id="rId1"/>
    <p:sldLayoutId id="2147484118" r:id="rId2"/>
    <p:sldLayoutId id="2147484119" r:id="rId3"/>
    <p:sldLayoutId id="2147484120" r:id="rId4"/>
    <p:sldLayoutId id="2147484121" r:id="rId5"/>
    <p:sldLayoutId id="2147484122" r:id="rId6"/>
    <p:sldLayoutId id="2147484123" r:id="rId7"/>
    <p:sldLayoutId id="2147484124" r:id="rId8"/>
    <p:sldLayoutId id="2147484125" r:id="rId9"/>
    <p:sldLayoutId id="2147484126" r:id="rId10"/>
    <p:sldLayoutId id="2147484127" r:id="rId11"/>
  </p:sldLayoutIdLst>
  <p:txStyles>
    <p:titleStyle>
      <a:lvl1pPr algn="ctr" defTabSz="914400" rtl="1" eaLnBrk="1" latinLnBrk="0" hangingPunct="1">
        <a:spcBef>
          <a:spcPct val="0"/>
        </a:spcBef>
        <a:buNone/>
        <a:defRPr sz="5400" kern="1200">
          <a:solidFill>
            <a:schemeClr val="tx2"/>
          </a:solidFill>
          <a:latin typeface="+mj-lt"/>
          <a:ea typeface="+mj-ea"/>
          <a:cs typeface="+mj-cs"/>
        </a:defRPr>
      </a:lvl1pPr>
      <a:lvl2pPr rtl="1" eaLnBrk="1" hangingPunct="1">
        <a:defRPr>
          <a:solidFill>
            <a:schemeClr val="tx2"/>
          </a:solidFill>
        </a:defRPr>
      </a:lvl2pPr>
      <a:lvl3pPr rtl="1" eaLnBrk="1" hangingPunct="1">
        <a:defRPr>
          <a:solidFill>
            <a:schemeClr val="tx2"/>
          </a:solidFill>
        </a:defRPr>
      </a:lvl3pPr>
      <a:lvl4pPr rtl="1" eaLnBrk="1" hangingPunct="1">
        <a:defRPr>
          <a:solidFill>
            <a:schemeClr val="tx2"/>
          </a:solidFill>
        </a:defRPr>
      </a:lvl4pPr>
      <a:lvl5pPr rtl="1" eaLnBrk="1" hangingPunct="1">
        <a:defRPr>
          <a:solidFill>
            <a:schemeClr val="tx2"/>
          </a:solidFill>
        </a:defRPr>
      </a:lvl5pPr>
      <a:lvl6pPr rtl="1" eaLnBrk="1" hangingPunct="1">
        <a:defRPr>
          <a:solidFill>
            <a:schemeClr val="tx2"/>
          </a:solidFill>
        </a:defRPr>
      </a:lvl6pPr>
      <a:lvl7pPr rtl="1" eaLnBrk="1" hangingPunct="1">
        <a:defRPr>
          <a:solidFill>
            <a:schemeClr val="tx2"/>
          </a:solidFill>
        </a:defRPr>
      </a:lvl7pPr>
      <a:lvl8pPr rtl="1" eaLnBrk="1" hangingPunct="1">
        <a:defRPr>
          <a:solidFill>
            <a:schemeClr val="tx2"/>
          </a:solidFill>
        </a:defRPr>
      </a:lvl8pPr>
      <a:lvl9pPr rtl="1" eaLnBrk="1" hangingPunct="1">
        <a:defRPr>
          <a:solidFill>
            <a:schemeClr val="tx2"/>
          </a:solidFill>
        </a:defRPr>
      </a:lvl9pPr>
    </p:titleStyle>
    <p:bodyStyle>
      <a:lvl1pPr marL="365760" indent="-365760" algn="r" defTabSz="914400" rtl="1" eaLnBrk="1" latinLnBrk="0" hangingPunct="1">
        <a:spcBef>
          <a:spcPct val="20000"/>
        </a:spcBef>
        <a:buClr>
          <a:schemeClr val="accent1"/>
        </a:buClr>
        <a:buFont typeface="Wingdings" pitchFamily="2" charset="2"/>
        <a:buChar char=""/>
        <a:defRPr sz="2400" kern="1200">
          <a:solidFill>
            <a:schemeClr val="tx1">
              <a:lumMod val="85000"/>
              <a:lumOff val="15000"/>
            </a:schemeClr>
          </a:solidFill>
          <a:latin typeface="+mn-lt"/>
          <a:ea typeface="+mn-ea"/>
          <a:cs typeface="+mn-cs"/>
        </a:defRPr>
      </a:lvl1pPr>
      <a:lvl2pPr marL="777240" indent="-365760" algn="r" defTabSz="914400" rtl="1" eaLnBrk="1" latinLnBrk="0" hangingPunct="1">
        <a:spcBef>
          <a:spcPct val="20000"/>
        </a:spcBef>
        <a:buClr>
          <a:schemeClr val="accent1"/>
        </a:buClr>
        <a:buFont typeface="Wingdings" pitchFamily="2" charset="2"/>
        <a:buChar char=""/>
        <a:defRPr sz="2200" kern="1200">
          <a:solidFill>
            <a:schemeClr val="tx1">
              <a:lumMod val="85000"/>
              <a:lumOff val="15000"/>
            </a:schemeClr>
          </a:solidFill>
          <a:latin typeface="+mn-lt"/>
          <a:ea typeface="+mn-ea"/>
          <a:cs typeface="+mn-cs"/>
        </a:defRPr>
      </a:lvl2pPr>
      <a:lvl3pPr marL="1143000" indent="-365760" algn="r" defTabSz="914400" rtl="1" eaLnBrk="1" latinLnBrk="0" hangingPunct="1">
        <a:spcBef>
          <a:spcPct val="20000"/>
        </a:spcBef>
        <a:buClr>
          <a:schemeClr val="accent1"/>
        </a:buClr>
        <a:buFont typeface="Wingdings" pitchFamily="2" charset="2"/>
        <a:buChar char=""/>
        <a:defRPr sz="2000" kern="1200">
          <a:solidFill>
            <a:schemeClr val="tx1">
              <a:lumMod val="85000"/>
              <a:lumOff val="15000"/>
            </a:schemeClr>
          </a:solidFill>
          <a:latin typeface="+mn-lt"/>
          <a:ea typeface="+mn-ea"/>
          <a:cs typeface="+mn-cs"/>
        </a:defRPr>
      </a:lvl3pPr>
      <a:lvl4pPr marL="1508760" indent="-320040" algn="r" defTabSz="914400" rtl="1" eaLnBrk="1" latinLnBrk="0" hangingPunct="1">
        <a:spcBef>
          <a:spcPct val="20000"/>
        </a:spcBef>
        <a:buClr>
          <a:schemeClr val="accent1"/>
        </a:buClr>
        <a:buFont typeface="Wingdings" pitchFamily="2" charset="2"/>
        <a:buChar char=""/>
        <a:defRPr sz="1800" kern="1200">
          <a:solidFill>
            <a:schemeClr val="tx1">
              <a:lumMod val="85000"/>
              <a:lumOff val="15000"/>
            </a:schemeClr>
          </a:solidFill>
          <a:latin typeface="+mn-lt"/>
          <a:ea typeface="+mn-ea"/>
          <a:cs typeface="+mn-cs"/>
        </a:defRPr>
      </a:lvl4pPr>
      <a:lvl5pPr marL="1828800" indent="-320040" algn="r" defTabSz="914400" rtl="1" eaLnBrk="1" latinLnBrk="0" hangingPunct="1">
        <a:spcBef>
          <a:spcPct val="20000"/>
        </a:spcBef>
        <a:buClr>
          <a:schemeClr val="accent1"/>
        </a:buClr>
        <a:buFont typeface="Wingdings" pitchFamily="2" charset="2"/>
        <a:buChar char=""/>
        <a:defRPr sz="1600" kern="1200">
          <a:solidFill>
            <a:schemeClr val="tx1">
              <a:lumMod val="85000"/>
              <a:lumOff val="15000"/>
            </a:schemeClr>
          </a:solidFill>
          <a:latin typeface="+mn-lt"/>
          <a:ea typeface="+mn-ea"/>
          <a:cs typeface="+mn-cs"/>
        </a:defRPr>
      </a:lvl5pPr>
      <a:lvl6pPr marL="2148840" indent="-274320" algn="r" defTabSz="914400" rtl="1" eaLnBrk="1" latinLnBrk="0" hangingPunct="1">
        <a:spcBef>
          <a:spcPts val="400"/>
        </a:spcBef>
        <a:buClr>
          <a:schemeClr val="accent1"/>
        </a:buClr>
        <a:buFont typeface="Wingdings" pitchFamily="2" charset="2"/>
        <a:buChar char=""/>
        <a:defRPr sz="1400" kern="1200">
          <a:solidFill>
            <a:schemeClr val="tx1"/>
          </a:solidFill>
          <a:latin typeface="+mn-lt"/>
          <a:ea typeface="+mn-ea"/>
          <a:cs typeface="+mn-cs"/>
        </a:defRPr>
      </a:lvl6pPr>
      <a:lvl7pPr marL="2468880" indent="-274320" algn="r" defTabSz="914400" rtl="1" eaLnBrk="1" latinLnBrk="0" hangingPunct="1">
        <a:spcBef>
          <a:spcPts val="400"/>
        </a:spcBef>
        <a:buClr>
          <a:schemeClr val="accent1"/>
        </a:buClr>
        <a:buFont typeface="Wingdings" pitchFamily="2" charset="2"/>
        <a:buChar char=""/>
        <a:defRPr sz="1400" kern="1200">
          <a:solidFill>
            <a:schemeClr val="tx1"/>
          </a:solidFill>
          <a:latin typeface="+mn-lt"/>
          <a:ea typeface="+mn-ea"/>
          <a:cs typeface="+mn-cs"/>
        </a:defRPr>
      </a:lvl7pPr>
      <a:lvl8pPr marL="2788920" indent="-274320" algn="r" defTabSz="914400" rtl="1" eaLnBrk="1" latinLnBrk="0" hangingPunct="1">
        <a:spcBef>
          <a:spcPts val="400"/>
        </a:spcBef>
        <a:buClr>
          <a:schemeClr val="accent1"/>
        </a:buClr>
        <a:buFont typeface="Wingdings" pitchFamily="2" charset="2"/>
        <a:buChar char=""/>
        <a:defRPr sz="1400" kern="1200">
          <a:solidFill>
            <a:schemeClr val="tx1"/>
          </a:solidFill>
          <a:latin typeface="+mn-lt"/>
          <a:ea typeface="+mn-ea"/>
          <a:cs typeface="+mn-cs"/>
        </a:defRPr>
      </a:lvl8pPr>
      <a:lvl9pPr marL="3108960" indent="-274320" algn="r" defTabSz="914400" rtl="1" eaLnBrk="1" latinLnBrk="0" hangingPunct="1">
        <a:spcBef>
          <a:spcPts val="400"/>
        </a:spcBef>
        <a:buClr>
          <a:schemeClr val="accent1"/>
        </a:buClr>
        <a:buFont typeface="Wingdings" pitchFamily="2" charset="2"/>
        <a:buChar char=""/>
        <a:defRPr sz="1400" kern="1200">
          <a:solidFill>
            <a:schemeClr val="tx1"/>
          </a:solidFill>
          <a:latin typeface="+mn-lt"/>
          <a:ea typeface="+mn-ea"/>
          <a:cs typeface="+mn-cs"/>
        </a:defRPr>
      </a:lvl9pPr>
    </p:bodyStyle>
    <p:otherStyle>
      <a:defPPr>
        <a:defRPr lang="en-US"/>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Masters/slideMaster27.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sp>
        <p:nvSpPr>
          <p:cNvPr id="7" name="Rectangle 6"/>
          <p:cNvSpPr/>
          <p:nvPr/>
        </p:nvSpPr>
        <p:spPr>
          <a:xfrm>
            <a:off x="0" y="0"/>
            <a:ext cx="9144000" cy="6858000"/>
          </a:xfrm>
          <a:prstGeom prst="rect">
            <a:avLst/>
          </a:prstGeom>
          <a:gradFill flip="none" rotWithShape="1">
            <a:gsLst>
              <a:gs pos="83000">
                <a:schemeClr val="bg1">
                  <a:alpha val="11000"/>
                </a:schemeClr>
              </a:gs>
              <a:gs pos="100000">
                <a:schemeClr val="bg2">
                  <a:lumMod val="75000"/>
                  <a:alpha val="23000"/>
                </a:schemeClr>
              </a:gs>
            </a:gsLst>
            <a:path path="rect">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Placeholder 1"/>
          <p:cNvSpPr>
            <a:spLocks noGrp="1"/>
          </p:cNvSpPr>
          <p:nvPr>
            <p:ph type="title"/>
          </p:nvPr>
        </p:nvSpPr>
        <p:spPr>
          <a:xfrm>
            <a:off x="688490" y="570156"/>
            <a:ext cx="7756263" cy="1054250"/>
          </a:xfrm>
          <a:prstGeom prst="rect">
            <a:avLst/>
          </a:prstGeom>
        </p:spPr>
        <p:txBody>
          <a:bodyPr vert="horz" lIns="91440" tIns="45720" rIns="91440" bIns="45720" rtlCol="0" anchor="ctr">
            <a:noAutofit/>
          </a:bodyPr>
          <a:lstStyle/>
          <a:p>
            <a:r>
              <a:rPr lang="en-US" smtClean="0"/>
              <a:t>Click to edit Master title style</a:t>
            </a:r>
            <a:endParaRPr lang="en-US" dirty="0"/>
          </a:p>
        </p:txBody>
      </p:sp>
      <p:sp>
        <p:nvSpPr>
          <p:cNvPr id="3" name="Text Placeholder 2"/>
          <p:cNvSpPr>
            <a:spLocks noGrp="1"/>
          </p:cNvSpPr>
          <p:nvPr>
            <p:ph type="body" idx="1"/>
          </p:nvPr>
        </p:nvSpPr>
        <p:spPr>
          <a:xfrm>
            <a:off x="699247" y="2248347"/>
            <a:ext cx="7745505" cy="3877815"/>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360378" y="6161442"/>
            <a:ext cx="2133600" cy="365125"/>
          </a:xfrm>
          <a:prstGeom prst="rect">
            <a:avLst/>
          </a:prstGeom>
        </p:spPr>
        <p:txBody>
          <a:bodyPr vert="horz" lIns="91440" tIns="45720" rIns="91440" bIns="45720" rtlCol="0" anchor="ctr"/>
          <a:lstStyle>
            <a:lvl1pPr algn="l">
              <a:defRPr sz="1200">
                <a:solidFill>
                  <a:schemeClr val="tx2"/>
                </a:solidFill>
              </a:defRPr>
            </a:lvl1pPr>
          </a:lstStyle>
          <a:p>
            <a:fld id="{031BB2EF-9611-4999-B40E-9B84A259359B}" type="datetimeFigureOut">
              <a:rPr lang="fa-IR" smtClean="0">
                <a:solidFill>
                  <a:prstClr val="black"/>
                </a:solidFill>
              </a:rPr>
              <a:pPr/>
              <a:t>23/09/1442</a:t>
            </a:fld>
            <a:endParaRPr lang="fa-IR">
              <a:solidFill>
                <a:prstClr val="black"/>
              </a:solidFill>
            </a:endParaRPr>
          </a:p>
        </p:txBody>
      </p:sp>
      <p:sp>
        <p:nvSpPr>
          <p:cNvPr id="5" name="Footer Placeholder 4"/>
          <p:cNvSpPr>
            <a:spLocks noGrp="1"/>
          </p:cNvSpPr>
          <p:nvPr>
            <p:ph type="ftr" sz="quarter" idx="3"/>
          </p:nvPr>
        </p:nvSpPr>
        <p:spPr>
          <a:xfrm>
            <a:off x="3124200" y="6161442"/>
            <a:ext cx="2895600" cy="365125"/>
          </a:xfrm>
          <a:prstGeom prst="rect">
            <a:avLst/>
          </a:prstGeom>
        </p:spPr>
        <p:txBody>
          <a:bodyPr vert="horz" lIns="91440" tIns="45720" rIns="91440" bIns="45720" rtlCol="0" anchor="ctr"/>
          <a:lstStyle>
            <a:lvl1pPr algn="ctr">
              <a:defRPr sz="1200">
                <a:solidFill>
                  <a:schemeClr val="tx2"/>
                </a:solidFill>
              </a:defRPr>
            </a:lvl1pPr>
          </a:lstStyle>
          <a:p>
            <a:endParaRPr lang="fa-IR">
              <a:solidFill>
                <a:prstClr val="black"/>
              </a:solidFill>
            </a:endParaRPr>
          </a:p>
        </p:txBody>
      </p:sp>
      <p:sp>
        <p:nvSpPr>
          <p:cNvPr id="6" name="Slide Number Placeholder 5"/>
          <p:cNvSpPr>
            <a:spLocks noGrp="1"/>
          </p:cNvSpPr>
          <p:nvPr>
            <p:ph type="sldNum" sz="quarter" idx="4"/>
          </p:nvPr>
        </p:nvSpPr>
        <p:spPr>
          <a:xfrm>
            <a:off x="6639264" y="6161442"/>
            <a:ext cx="2133600" cy="365125"/>
          </a:xfrm>
          <a:prstGeom prst="rect">
            <a:avLst/>
          </a:prstGeom>
        </p:spPr>
        <p:txBody>
          <a:bodyPr vert="horz" lIns="91440" tIns="45720" rIns="91440" bIns="45720" rtlCol="0" anchor="ctr"/>
          <a:lstStyle>
            <a:lvl1pPr algn="r">
              <a:defRPr sz="1200">
                <a:solidFill>
                  <a:schemeClr val="tx2"/>
                </a:solidFill>
              </a:defRPr>
            </a:lvl1pPr>
          </a:lstStyle>
          <a:p>
            <a:fld id="{A84D4688-2BF7-4762-A673-F3F24DEE2C63}" type="slidenum">
              <a:rPr lang="fa-IR" smtClean="0">
                <a:solidFill>
                  <a:prstClr val="black"/>
                </a:solidFill>
              </a:rPr>
              <a:pPr/>
              <a:t>‹#›</a:t>
            </a:fld>
            <a:endParaRPr lang="fa-IR">
              <a:solidFill>
                <a:prstClr val="black"/>
              </a:solidFill>
            </a:endParaRPr>
          </a:p>
        </p:txBody>
      </p:sp>
    </p:spTree>
    <p:extLst>
      <p:ext uri="{BB962C8B-B14F-4D97-AF65-F5344CB8AC3E}">
        <p14:creationId xmlns:p14="http://schemas.microsoft.com/office/powerpoint/2010/main" val="4020436824"/>
      </p:ext>
    </p:extLst>
  </p:cSld>
  <p:clrMap bg1="lt1" tx1="dk1" bg2="lt2" tx2="dk2" accent1="accent1" accent2="accent2" accent3="accent3" accent4="accent4" accent5="accent5" accent6="accent6" hlink="hlink" folHlink="folHlink"/>
  <p:sldLayoutIdLst>
    <p:sldLayoutId id="2147484129" r:id="rId1"/>
    <p:sldLayoutId id="2147484130" r:id="rId2"/>
    <p:sldLayoutId id="2147484131" r:id="rId3"/>
    <p:sldLayoutId id="2147484132" r:id="rId4"/>
    <p:sldLayoutId id="2147484133" r:id="rId5"/>
    <p:sldLayoutId id="2147484134" r:id="rId6"/>
    <p:sldLayoutId id="2147484135" r:id="rId7"/>
    <p:sldLayoutId id="2147484136" r:id="rId8"/>
    <p:sldLayoutId id="2147484137" r:id="rId9"/>
    <p:sldLayoutId id="2147484138" r:id="rId10"/>
    <p:sldLayoutId id="2147484139" r:id="rId11"/>
  </p:sldLayoutIdLst>
  <p:txStyles>
    <p:titleStyle>
      <a:lvl1pPr algn="ctr" defTabSz="914400" rtl="1" eaLnBrk="1" latinLnBrk="0" hangingPunct="1">
        <a:spcBef>
          <a:spcPct val="0"/>
        </a:spcBef>
        <a:buNone/>
        <a:defRPr sz="5400" kern="1200">
          <a:solidFill>
            <a:schemeClr val="tx2"/>
          </a:solidFill>
          <a:latin typeface="+mj-lt"/>
          <a:ea typeface="+mj-ea"/>
          <a:cs typeface="+mj-cs"/>
        </a:defRPr>
      </a:lvl1pPr>
      <a:lvl2pPr rtl="1" eaLnBrk="1" hangingPunct="1">
        <a:defRPr>
          <a:solidFill>
            <a:schemeClr val="tx2"/>
          </a:solidFill>
        </a:defRPr>
      </a:lvl2pPr>
      <a:lvl3pPr rtl="1" eaLnBrk="1" hangingPunct="1">
        <a:defRPr>
          <a:solidFill>
            <a:schemeClr val="tx2"/>
          </a:solidFill>
        </a:defRPr>
      </a:lvl3pPr>
      <a:lvl4pPr rtl="1" eaLnBrk="1" hangingPunct="1">
        <a:defRPr>
          <a:solidFill>
            <a:schemeClr val="tx2"/>
          </a:solidFill>
        </a:defRPr>
      </a:lvl4pPr>
      <a:lvl5pPr rtl="1" eaLnBrk="1" hangingPunct="1">
        <a:defRPr>
          <a:solidFill>
            <a:schemeClr val="tx2"/>
          </a:solidFill>
        </a:defRPr>
      </a:lvl5pPr>
      <a:lvl6pPr rtl="1" eaLnBrk="1" hangingPunct="1">
        <a:defRPr>
          <a:solidFill>
            <a:schemeClr val="tx2"/>
          </a:solidFill>
        </a:defRPr>
      </a:lvl6pPr>
      <a:lvl7pPr rtl="1" eaLnBrk="1" hangingPunct="1">
        <a:defRPr>
          <a:solidFill>
            <a:schemeClr val="tx2"/>
          </a:solidFill>
        </a:defRPr>
      </a:lvl7pPr>
      <a:lvl8pPr rtl="1" eaLnBrk="1" hangingPunct="1">
        <a:defRPr>
          <a:solidFill>
            <a:schemeClr val="tx2"/>
          </a:solidFill>
        </a:defRPr>
      </a:lvl8pPr>
      <a:lvl9pPr rtl="1" eaLnBrk="1" hangingPunct="1">
        <a:defRPr>
          <a:solidFill>
            <a:schemeClr val="tx2"/>
          </a:solidFill>
        </a:defRPr>
      </a:lvl9pPr>
    </p:titleStyle>
    <p:bodyStyle>
      <a:lvl1pPr marL="365760" indent="-365760" algn="r" defTabSz="914400" rtl="1" eaLnBrk="1" latinLnBrk="0" hangingPunct="1">
        <a:spcBef>
          <a:spcPct val="20000"/>
        </a:spcBef>
        <a:buClr>
          <a:schemeClr val="accent1"/>
        </a:buClr>
        <a:buFont typeface="Wingdings" pitchFamily="2" charset="2"/>
        <a:buChar char=""/>
        <a:defRPr sz="2400" kern="1200">
          <a:solidFill>
            <a:schemeClr val="tx1">
              <a:lumMod val="85000"/>
              <a:lumOff val="15000"/>
            </a:schemeClr>
          </a:solidFill>
          <a:latin typeface="+mn-lt"/>
          <a:ea typeface="+mn-ea"/>
          <a:cs typeface="+mn-cs"/>
        </a:defRPr>
      </a:lvl1pPr>
      <a:lvl2pPr marL="777240" indent="-365760" algn="r" defTabSz="914400" rtl="1" eaLnBrk="1" latinLnBrk="0" hangingPunct="1">
        <a:spcBef>
          <a:spcPct val="20000"/>
        </a:spcBef>
        <a:buClr>
          <a:schemeClr val="accent1"/>
        </a:buClr>
        <a:buFont typeface="Wingdings" pitchFamily="2" charset="2"/>
        <a:buChar char=""/>
        <a:defRPr sz="2200" kern="1200">
          <a:solidFill>
            <a:schemeClr val="tx1">
              <a:lumMod val="85000"/>
              <a:lumOff val="15000"/>
            </a:schemeClr>
          </a:solidFill>
          <a:latin typeface="+mn-lt"/>
          <a:ea typeface="+mn-ea"/>
          <a:cs typeface="+mn-cs"/>
        </a:defRPr>
      </a:lvl2pPr>
      <a:lvl3pPr marL="1143000" indent="-365760" algn="r" defTabSz="914400" rtl="1" eaLnBrk="1" latinLnBrk="0" hangingPunct="1">
        <a:spcBef>
          <a:spcPct val="20000"/>
        </a:spcBef>
        <a:buClr>
          <a:schemeClr val="accent1"/>
        </a:buClr>
        <a:buFont typeface="Wingdings" pitchFamily="2" charset="2"/>
        <a:buChar char=""/>
        <a:defRPr sz="2000" kern="1200">
          <a:solidFill>
            <a:schemeClr val="tx1">
              <a:lumMod val="85000"/>
              <a:lumOff val="15000"/>
            </a:schemeClr>
          </a:solidFill>
          <a:latin typeface="+mn-lt"/>
          <a:ea typeface="+mn-ea"/>
          <a:cs typeface="+mn-cs"/>
        </a:defRPr>
      </a:lvl3pPr>
      <a:lvl4pPr marL="1508760" indent="-320040" algn="r" defTabSz="914400" rtl="1" eaLnBrk="1" latinLnBrk="0" hangingPunct="1">
        <a:spcBef>
          <a:spcPct val="20000"/>
        </a:spcBef>
        <a:buClr>
          <a:schemeClr val="accent1"/>
        </a:buClr>
        <a:buFont typeface="Wingdings" pitchFamily="2" charset="2"/>
        <a:buChar char=""/>
        <a:defRPr sz="1800" kern="1200">
          <a:solidFill>
            <a:schemeClr val="tx1">
              <a:lumMod val="85000"/>
              <a:lumOff val="15000"/>
            </a:schemeClr>
          </a:solidFill>
          <a:latin typeface="+mn-lt"/>
          <a:ea typeface="+mn-ea"/>
          <a:cs typeface="+mn-cs"/>
        </a:defRPr>
      </a:lvl4pPr>
      <a:lvl5pPr marL="1828800" indent="-320040" algn="r" defTabSz="914400" rtl="1" eaLnBrk="1" latinLnBrk="0" hangingPunct="1">
        <a:spcBef>
          <a:spcPct val="20000"/>
        </a:spcBef>
        <a:buClr>
          <a:schemeClr val="accent1"/>
        </a:buClr>
        <a:buFont typeface="Wingdings" pitchFamily="2" charset="2"/>
        <a:buChar char=""/>
        <a:defRPr sz="1600" kern="1200">
          <a:solidFill>
            <a:schemeClr val="tx1">
              <a:lumMod val="85000"/>
              <a:lumOff val="15000"/>
            </a:schemeClr>
          </a:solidFill>
          <a:latin typeface="+mn-lt"/>
          <a:ea typeface="+mn-ea"/>
          <a:cs typeface="+mn-cs"/>
        </a:defRPr>
      </a:lvl5pPr>
      <a:lvl6pPr marL="2148840" indent="-274320" algn="r" defTabSz="914400" rtl="1" eaLnBrk="1" latinLnBrk="0" hangingPunct="1">
        <a:spcBef>
          <a:spcPts val="400"/>
        </a:spcBef>
        <a:buClr>
          <a:schemeClr val="accent1"/>
        </a:buClr>
        <a:buFont typeface="Wingdings" pitchFamily="2" charset="2"/>
        <a:buChar char=""/>
        <a:defRPr sz="1400" kern="1200">
          <a:solidFill>
            <a:schemeClr val="tx1"/>
          </a:solidFill>
          <a:latin typeface="+mn-lt"/>
          <a:ea typeface="+mn-ea"/>
          <a:cs typeface="+mn-cs"/>
        </a:defRPr>
      </a:lvl6pPr>
      <a:lvl7pPr marL="2468880" indent="-274320" algn="r" defTabSz="914400" rtl="1" eaLnBrk="1" latinLnBrk="0" hangingPunct="1">
        <a:spcBef>
          <a:spcPts val="400"/>
        </a:spcBef>
        <a:buClr>
          <a:schemeClr val="accent1"/>
        </a:buClr>
        <a:buFont typeface="Wingdings" pitchFamily="2" charset="2"/>
        <a:buChar char=""/>
        <a:defRPr sz="1400" kern="1200">
          <a:solidFill>
            <a:schemeClr val="tx1"/>
          </a:solidFill>
          <a:latin typeface="+mn-lt"/>
          <a:ea typeface="+mn-ea"/>
          <a:cs typeface="+mn-cs"/>
        </a:defRPr>
      </a:lvl7pPr>
      <a:lvl8pPr marL="2788920" indent="-274320" algn="r" defTabSz="914400" rtl="1" eaLnBrk="1" latinLnBrk="0" hangingPunct="1">
        <a:spcBef>
          <a:spcPts val="400"/>
        </a:spcBef>
        <a:buClr>
          <a:schemeClr val="accent1"/>
        </a:buClr>
        <a:buFont typeface="Wingdings" pitchFamily="2" charset="2"/>
        <a:buChar char=""/>
        <a:defRPr sz="1400" kern="1200">
          <a:solidFill>
            <a:schemeClr val="tx1"/>
          </a:solidFill>
          <a:latin typeface="+mn-lt"/>
          <a:ea typeface="+mn-ea"/>
          <a:cs typeface="+mn-cs"/>
        </a:defRPr>
      </a:lvl8pPr>
      <a:lvl9pPr marL="3108960" indent="-274320" algn="r" defTabSz="914400" rtl="1" eaLnBrk="1" latinLnBrk="0" hangingPunct="1">
        <a:spcBef>
          <a:spcPts val="400"/>
        </a:spcBef>
        <a:buClr>
          <a:schemeClr val="accent1"/>
        </a:buClr>
        <a:buFont typeface="Wingdings" pitchFamily="2" charset="2"/>
        <a:buChar char=""/>
        <a:defRPr sz="1400" kern="1200">
          <a:solidFill>
            <a:schemeClr val="tx1"/>
          </a:solidFill>
          <a:latin typeface="+mn-lt"/>
          <a:ea typeface="+mn-ea"/>
          <a:cs typeface="+mn-cs"/>
        </a:defRPr>
      </a:lvl9pPr>
    </p:bodyStyle>
    <p:otherStyle>
      <a:defPPr>
        <a:defRPr lang="en-US"/>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sp>
        <p:nvSpPr>
          <p:cNvPr id="7" name="Rectangle 6"/>
          <p:cNvSpPr/>
          <p:nvPr/>
        </p:nvSpPr>
        <p:spPr>
          <a:xfrm>
            <a:off x="0" y="0"/>
            <a:ext cx="9144000" cy="6858000"/>
          </a:xfrm>
          <a:prstGeom prst="rect">
            <a:avLst/>
          </a:prstGeom>
          <a:gradFill flip="none" rotWithShape="1">
            <a:gsLst>
              <a:gs pos="83000">
                <a:schemeClr val="bg1">
                  <a:alpha val="11000"/>
                </a:schemeClr>
              </a:gs>
              <a:gs pos="100000">
                <a:schemeClr val="bg2">
                  <a:lumMod val="75000"/>
                  <a:alpha val="23000"/>
                </a:schemeClr>
              </a:gs>
            </a:gsLst>
            <a:path path="rect">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Placeholder 1"/>
          <p:cNvSpPr>
            <a:spLocks noGrp="1"/>
          </p:cNvSpPr>
          <p:nvPr>
            <p:ph type="title"/>
          </p:nvPr>
        </p:nvSpPr>
        <p:spPr>
          <a:xfrm>
            <a:off x="688490" y="570156"/>
            <a:ext cx="7756263" cy="1054250"/>
          </a:xfrm>
          <a:prstGeom prst="rect">
            <a:avLst/>
          </a:prstGeom>
        </p:spPr>
        <p:txBody>
          <a:bodyPr vert="horz" lIns="91440" tIns="45720" rIns="91440" bIns="45720" rtlCol="0" anchor="ctr">
            <a:noAutofit/>
          </a:bodyPr>
          <a:lstStyle/>
          <a:p>
            <a:r>
              <a:rPr lang="en-US" smtClean="0"/>
              <a:t>Click to edit Master title style</a:t>
            </a:r>
            <a:endParaRPr lang="en-US" dirty="0"/>
          </a:p>
        </p:txBody>
      </p:sp>
      <p:sp>
        <p:nvSpPr>
          <p:cNvPr id="3" name="Text Placeholder 2"/>
          <p:cNvSpPr>
            <a:spLocks noGrp="1"/>
          </p:cNvSpPr>
          <p:nvPr>
            <p:ph type="body" idx="1"/>
          </p:nvPr>
        </p:nvSpPr>
        <p:spPr>
          <a:xfrm>
            <a:off x="699247" y="2248347"/>
            <a:ext cx="7745505" cy="3877815"/>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360378" y="6161442"/>
            <a:ext cx="2133600" cy="365125"/>
          </a:xfrm>
          <a:prstGeom prst="rect">
            <a:avLst/>
          </a:prstGeom>
        </p:spPr>
        <p:txBody>
          <a:bodyPr vert="horz" lIns="91440" tIns="45720" rIns="91440" bIns="45720" rtlCol="0" anchor="ctr"/>
          <a:lstStyle>
            <a:lvl1pPr algn="l">
              <a:defRPr sz="1200">
                <a:solidFill>
                  <a:schemeClr val="tx2"/>
                </a:solidFill>
              </a:defRPr>
            </a:lvl1pPr>
          </a:lstStyle>
          <a:p>
            <a:fld id="{031BB2EF-9611-4999-B40E-9B84A259359B}" type="datetimeFigureOut">
              <a:rPr lang="fa-IR" smtClean="0">
                <a:solidFill>
                  <a:prstClr val="black"/>
                </a:solidFill>
              </a:rPr>
              <a:pPr/>
              <a:t>23/09/1442</a:t>
            </a:fld>
            <a:endParaRPr lang="fa-IR">
              <a:solidFill>
                <a:prstClr val="black"/>
              </a:solidFill>
            </a:endParaRPr>
          </a:p>
        </p:txBody>
      </p:sp>
      <p:sp>
        <p:nvSpPr>
          <p:cNvPr id="5" name="Footer Placeholder 4"/>
          <p:cNvSpPr>
            <a:spLocks noGrp="1"/>
          </p:cNvSpPr>
          <p:nvPr>
            <p:ph type="ftr" sz="quarter" idx="3"/>
          </p:nvPr>
        </p:nvSpPr>
        <p:spPr>
          <a:xfrm>
            <a:off x="3124200" y="6161442"/>
            <a:ext cx="2895600" cy="365125"/>
          </a:xfrm>
          <a:prstGeom prst="rect">
            <a:avLst/>
          </a:prstGeom>
        </p:spPr>
        <p:txBody>
          <a:bodyPr vert="horz" lIns="91440" tIns="45720" rIns="91440" bIns="45720" rtlCol="0" anchor="ctr"/>
          <a:lstStyle>
            <a:lvl1pPr algn="ctr">
              <a:defRPr sz="1200">
                <a:solidFill>
                  <a:schemeClr val="tx2"/>
                </a:solidFill>
              </a:defRPr>
            </a:lvl1pPr>
          </a:lstStyle>
          <a:p>
            <a:endParaRPr lang="fa-IR">
              <a:solidFill>
                <a:prstClr val="black"/>
              </a:solidFill>
            </a:endParaRPr>
          </a:p>
        </p:txBody>
      </p:sp>
      <p:sp>
        <p:nvSpPr>
          <p:cNvPr id="6" name="Slide Number Placeholder 5"/>
          <p:cNvSpPr>
            <a:spLocks noGrp="1"/>
          </p:cNvSpPr>
          <p:nvPr>
            <p:ph type="sldNum" sz="quarter" idx="4"/>
          </p:nvPr>
        </p:nvSpPr>
        <p:spPr>
          <a:xfrm>
            <a:off x="6639264" y="6161442"/>
            <a:ext cx="2133600" cy="365125"/>
          </a:xfrm>
          <a:prstGeom prst="rect">
            <a:avLst/>
          </a:prstGeom>
        </p:spPr>
        <p:txBody>
          <a:bodyPr vert="horz" lIns="91440" tIns="45720" rIns="91440" bIns="45720" rtlCol="0" anchor="ctr"/>
          <a:lstStyle>
            <a:lvl1pPr algn="r">
              <a:defRPr sz="1200">
                <a:solidFill>
                  <a:schemeClr val="tx2"/>
                </a:solidFill>
              </a:defRPr>
            </a:lvl1pPr>
          </a:lstStyle>
          <a:p>
            <a:fld id="{A84D4688-2BF7-4762-A673-F3F24DEE2C63}" type="slidenum">
              <a:rPr lang="fa-IR" smtClean="0">
                <a:solidFill>
                  <a:prstClr val="black"/>
                </a:solidFill>
              </a:rPr>
              <a:pPr/>
              <a:t>‹#›</a:t>
            </a:fld>
            <a:endParaRPr lang="fa-IR">
              <a:solidFill>
                <a:prstClr val="black"/>
              </a:solidFill>
            </a:endParaRPr>
          </a:p>
        </p:txBody>
      </p:sp>
    </p:spTree>
    <p:extLst>
      <p:ext uri="{BB962C8B-B14F-4D97-AF65-F5344CB8AC3E}">
        <p14:creationId xmlns:p14="http://schemas.microsoft.com/office/powerpoint/2010/main" val="2002153690"/>
      </p:ext>
    </p:extLst>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txStyles>
    <p:titleStyle>
      <a:lvl1pPr algn="ctr" defTabSz="914400" rtl="1" eaLnBrk="1" latinLnBrk="0" hangingPunct="1">
        <a:spcBef>
          <a:spcPct val="0"/>
        </a:spcBef>
        <a:buNone/>
        <a:defRPr sz="5400" kern="1200">
          <a:solidFill>
            <a:schemeClr val="tx2"/>
          </a:solidFill>
          <a:latin typeface="+mj-lt"/>
          <a:ea typeface="+mj-ea"/>
          <a:cs typeface="+mj-cs"/>
        </a:defRPr>
      </a:lvl1pPr>
      <a:lvl2pPr rtl="1" eaLnBrk="1" hangingPunct="1">
        <a:defRPr>
          <a:solidFill>
            <a:schemeClr val="tx2"/>
          </a:solidFill>
        </a:defRPr>
      </a:lvl2pPr>
      <a:lvl3pPr rtl="1" eaLnBrk="1" hangingPunct="1">
        <a:defRPr>
          <a:solidFill>
            <a:schemeClr val="tx2"/>
          </a:solidFill>
        </a:defRPr>
      </a:lvl3pPr>
      <a:lvl4pPr rtl="1" eaLnBrk="1" hangingPunct="1">
        <a:defRPr>
          <a:solidFill>
            <a:schemeClr val="tx2"/>
          </a:solidFill>
        </a:defRPr>
      </a:lvl4pPr>
      <a:lvl5pPr rtl="1" eaLnBrk="1" hangingPunct="1">
        <a:defRPr>
          <a:solidFill>
            <a:schemeClr val="tx2"/>
          </a:solidFill>
        </a:defRPr>
      </a:lvl5pPr>
      <a:lvl6pPr rtl="1" eaLnBrk="1" hangingPunct="1">
        <a:defRPr>
          <a:solidFill>
            <a:schemeClr val="tx2"/>
          </a:solidFill>
        </a:defRPr>
      </a:lvl6pPr>
      <a:lvl7pPr rtl="1" eaLnBrk="1" hangingPunct="1">
        <a:defRPr>
          <a:solidFill>
            <a:schemeClr val="tx2"/>
          </a:solidFill>
        </a:defRPr>
      </a:lvl7pPr>
      <a:lvl8pPr rtl="1" eaLnBrk="1" hangingPunct="1">
        <a:defRPr>
          <a:solidFill>
            <a:schemeClr val="tx2"/>
          </a:solidFill>
        </a:defRPr>
      </a:lvl8pPr>
      <a:lvl9pPr rtl="1" eaLnBrk="1" hangingPunct="1">
        <a:defRPr>
          <a:solidFill>
            <a:schemeClr val="tx2"/>
          </a:solidFill>
        </a:defRPr>
      </a:lvl9pPr>
    </p:titleStyle>
    <p:bodyStyle>
      <a:lvl1pPr marL="365760" indent="-365760" algn="r" defTabSz="914400" rtl="1" eaLnBrk="1" latinLnBrk="0" hangingPunct="1">
        <a:spcBef>
          <a:spcPct val="20000"/>
        </a:spcBef>
        <a:buClr>
          <a:schemeClr val="accent1"/>
        </a:buClr>
        <a:buFont typeface="Wingdings" pitchFamily="2" charset="2"/>
        <a:buChar char=""/>
        <a:defRPr sz="2400" kern="1200">
          <a:solidFill>
            <a:schemeClr val="tx1">
              <a:lumMod val="85000"/>
              <a:lumOff val="15000"/>
            </a:schemeClr>
          </a:solidFill>
          <a:latin typeface="+mn-lt"/>
          <a:ea typeface="+mn-ea"/>
          <a:cs typeface="+mn-cs"/>
        </a:defRPr>
      </a:lvl1pPr>
      <a:lvl2pPr marL="777240" indent="-365760" algn="r" defTabSz="914400" rtl="1" eaLnBrk="1" latinLnBrk="0" hangingPunct="1">
        <a:spcBef>
          <a:spcPct val="20000"/>
        </a:spcBef>
        <a:buClr>
          <a:schemeClr val="accent1"/>
        </a:buClr>
        <a:buFont typeface="Wingdings" pitchFamily="2" charset="2"/>
        <a:buChar char=""/>
        <a:defRPr sz="2200" kern="1200">
          <a:solidFill>
            <a:schemeClr val="tx1">
              <a:lumMod val="85000"/>
              <a:lumOff val="15000"/>
            </a:schemeClr>
          </a:solidFill>
          <a:latin typeface="+mn-lt"/>
          <a:ea typeface="+mn-ea"/>
          <a:cs typeface="+mn-cs"/>
        </a:defRPr>
      </a:lvl2pPr>
      <a:lvl3pPr marL="1143000" indent="-365760" algn="r" defTabSz="914400" rtl="1" eaLnBrk="1" latinLnBrk="0" hangingPunct="1">
        <a:spcBef>
          <a:spcPct val="20000"/>
        </a:spcBef>
        <a:buClr>
          <a:schemeClr val="accent1"/>
        </a:buClr>
        <a:buFont typeface="Wingdings" pitchFamily="2" charset="2"/>
        <a:buChar char=""/>
        <a:defRPr sz="2000" kern="1200">
          <a:solidFill>
            <a:schemeClr val="tx1">
              <a:lumMod val="85000"/>
              <a:lumOff val="15000"/>
            </a:schemeClr>
          </a:solidFill>
          <a:latin typeface="+mn-lt"/>
          <a:ea typeface="+mn-ea"/>
          <a:cs typeface="+mn-cs"/>
        </a:defRPr>
      </a:lvl3pPr>
      <a:lvl4pPr marL="1508760" indent="-320040" algn="r" defTabSz="914400" rtl="1" eaLnBrk="1" latinLnBrk="0" hangingPunct="1">
        <a:spcBef>
          <a:spcPct val="20000"/>
        </a:spcBef>
        <a:buClr>
          <a:schemeClr val="accent1"/>
        </a:buClr>
        <a:buFont typeface="Wingdings" pitchFamily="2" charset="2"/>
        <a:buChar char=""/>
        <a:defRPr sz="1800" kern="1200">
          <a:solidFill>
            <a:schemeClr val="tx1">
              <a:lumMod val="85000"/>
              <a:lumOff val="15000"/>
            </a:schemeClr>
          </a:solidFill>
          <a:latin typeface="+mn-lt"/>
          <a:ea typeface="+mn-ea"/>
          <a:cs typeface="+mn-cs"/>
        </a:defRPr>
      </a:lvl4pPr>
      <a:lvl5pPr marL="1828800" indent="-320040" algn="r" defTabSz="914400" rtl="1" eaLnBrk="1" latinLnBrk="0" hangingPunct="1">
        <a:spcBef>
          <a:spcPct val="20000"/>
        </a:spcBef>
        <a:buClr>
          <a:schemeClr val="accent1"/>
        </a:buClr>
        <a:buFont typeface="Wingdings" pitchFamily="2" charset="2"/>
        <a:buChar char=""/>
        <a:defRPr sz="1600" kern="1200">
          <a:solidFill>
            <a:schemeClr val="tx1">
              <a:lumMod val="85000"/>
              <a:lumOff val="15000"/>
            </a:schemeClr>
          </a:solidFill>
          <a:latin typeface="+mn-lt"/>
          <a:ea typeface="+mn-ea"/>
          <a:cs typeface="+mn-cs"/>
        </a:defRPr>
      </a:lvl5pPr>
      <a:lvl6pPr marL="2148840" indent="-274320" algn="r" defTabSz="914400" rtl="1" eaLnBrk="1" latinLnBrk="0" hangingPunct="1">
        <a:spcBef>
          <a:spcPts val="400"/>
        </a:spcBef>
        <a:buClr>
          <a:schemeClr val="accent1"/>
        </a:buClr>
        <a:buFont typeface="Wingdings" pitchFamily="2" charset="2"/>
        <a:buChar char=""/>
        <a:defRPr sz="1400" kern="1200">
          <a:solidFill>
            <a:schemeClr val="tx1"/>
          </a:solidFill>
          <a:latin typeface="+mn-lt"/>
          <a:ea typeface="+mn-ea"/>
          <a:cs typeface="+mn-cs"/>
        </a:defRPr>
      </a:lvl6pPr>
      <a:lvl7pPr marL="2468880" indent="-274320" algn="r" defTabSz="914400" rtl="1" eaLnBrk="1" latinLnBrk="0" hangingPunct="1">
        <a:spcBef>
          <a:spcPts val="400"/>
        </a:spcBef>
        <a:buClr>
          <a:schemeClr val="accent1"/>
        </a:buClr>
        <a:buFont typeface="Wingdings" pitchFamily="2" charset="2"/>
        <a:buChar char=""/>
        <a:defRPr sz="1400" kern="1200">
          <a:solidFill>
            <a:schemeClr val="tx1"/>
          </a:solidFill>
          <a:latin typeface="+mn-lt"/>
          <a:ea typeface="+mn-ea"/>
          <a:cs typeface="+mn-cs"/>
        </a:defRPr>
      </a:lvl7pPr>
      <a:lvl8pPr marL="2788920" indent="-274320" algn="r" defTabSz="914400" rtl="1" eaLnBrk="1" latinLnBrk="0" hangingPunct="1">
        <a:spcBef>
          <a:spcPts val="400"/>
        </a:spcBef>
        <a:buClr>
          <a:schemeClr val="accent1"/>
        </a:buClr>
        <a:buFont typeface="Wingdings" pitchFamily="2" charset="2"/>
        <a:buChar char=""/>
        <a:defRPr sz="1400" kern="1200">
          <a:solidFill>
            <a:schemeClr val="tx1"/>
          </a:solidFill>
          <a:latin typeface="+mn-lt"/>
          <a:ea typeface="+mn-ea"/>
          <a:cs typeface="+mn-cs"/>
        </a:defRPr>
      </a:lvl8pPr>
      <a:lvl9pPr marL="3108960" indent="-274320" algn="r" defTabSz="914400" rtl="1" eaLnBrk="1" latinLnBrk="0" hangingPunct="1">
        <a:spcBef>
          <a:spcPts val="400"/>
        </a:spcBef>
        <a:buClr>
          <a:schemeClr val="accent1"/>
        </a:buClr>
        <a:buFont typeface="Wingdings" pitchFamily="2" charset="2"/>
        <a:buChar char=""/>
        <a:defRPr sz="1400" kern="1200">
          <a:solidFill>
            <a:schemeClr val="tx1"/>
          </a:solidFill>
          <a:latin typeface="+mn-lt"/>
          <a:ea typeface="+mn-ea"/>
          <a:cs typeface="+mn-cs"/>
        </a:defRPr>
      </a:lvl9pPr>
    </p:bodyStyle>
    <p:otherStyle>
      <a:defPPr>
        <a:defRPr lang="en-US"/>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sp>
        <p:nvSpPr>
          <p:cNvPr id="7" name="Rectangle 6"/>
          <p:cNvSpPr/>
          <p:nvPr/>
        </p:nvSpPr>
        <p:spPr>
          <a:xfrm>
            <a:off x="0" y="0"/>
            <a:ext cx="9144000" cy="6858000"/>
          </a:xfrm>
          <a:prstGeom prst="rect">
            <a:avLst/>
          </a:prstGeom>
          <a:gradFill flip="none" rotWithShape="1">
            <a:gsLst>
              <a:gs pos="83000">
                <a:schemeClr val="bg1">
                  <a:alpha val="11000"/>
                </a:schemeClr>
              </a:gs>
              <a:gs pos="100000">
                <a:schemeClr val="bg2">
                  <a:lumMod val="75000"/>
                  <a:alpha val="23000"/>
                </a:schemeClr>
              </a:gs>
            </a:gsLst>
            <a:path path="rect">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Placeholder 1"/>
          <p:cNvSpPr>
            <a:spLocks noGrp="1"/>
          </p:cNvSpPr>
          <p:nvPr>
            <p:ph type="title"/>
          </p:nvPr>
        </p:nvSpPr>
        <p:spPr>
          <a:xfrm>
            <a:off x="688490" y="570156"/>
            <a:ext cx="7756263" cy="1054250"/>
          </a:xfrm>
          <a:prstGeom prst="rect">
            <a:avLst/>
          </a:prstGeom>
        </p:spPr>
        <p:txBody>
          <a:bodyPr vert="horz" lIns="91440" tIns="45720" rIns="91440" bIns="45720" rtlCol="0" anchor="ctr">
            <a:noAutofit/>
          </a:bodyPr>
          <a:lstStyle/>
          <a:p>
            <a:r>
              <a:rPr lang="en-US" smtClean="0"/>
              <a:t>Click to edit Master title style</a:t>
            </a:r>
            <a:endParaRPr lang="en-US" dirty="0"/>
          </a:p>
        </p:txBody>
      </p:sp>
      <p:sp>
        <p:nvSpPr>
          <p:cNvPr id="3" name="Text Placeholder 2"/>
          <p:cNvSpPr>
            <a:spLocks noGrp="1"/>
          </p:cNvSpPr>
          <p:nvPr>
            <p:ph type="body" idx="1"/>
          </p:nvPr>
        </p:nvSpPr>
        <p:spPr>
          <a:xfrm>
            <a:off x="699247" y="2248347"/>
            <a:ext cx="7745505" cy="3877815"/>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360378" y="6161442"/>
            <a:ext cx="2133600" cy="365125"/>
          </a:xfrm>
          <a:prstGeom prst="rect">
            <a:avLst/>
          </a:prstGeom>
        </p:spPr>
        <p:txBody>
          <a:bodyPr vert="horz" lIns="91440" tIns="45720" rIns="91440" bIns="45720" rtlCol="0" anchor="ctr"/>
          <a:lstStyle>
            <a:lvl1pPr algn="l">
              <a:defRPr sz="1200">
                <a:solidFill>
                  <a:schemeClr val="tx2"/>
                </a:solidFill>
              </a:defRPr>
            </a:lvl1pPr>
          </a:lstStyle>
          <a:p>
            <a:fld id="{031BB2EF-9611-4999-B40E-9B84A259359B}" type="datetimeFigureOut">
              <a:rPr lang="fa-IR" smtClean="0">
                <a:solidFill>
                  <a:prstClr val="black"/>
                </a:solidFill>
              </a:rPr>
              <a:pPr/>
              <a:t>23/09/1442</a:t>
            </a:fld>
            <a:endParaRPr lang="fa-IR">
              <a:solidFill>
                <a:prstClr val="black"/>
              </a:solidFill>
            </a:endParaRPr>
          </a:p>
        </p:txBody>
      </p:sp>
      <p:sp>
        <p:nvSpPr>
          <p:cNvPr id="5" name="Footer Placeholder 4"/>
          <p:cNvSpPr>
            <a:spLocks noGrp="1"/>
          </p:cNvSpPr>
          <p:nvPr>
            <p:ph type="ftr" sz="quarter" idx="3"/>
          </p:nvPr>
        </p:nvSpPr>
        <p:spPr>
          <a:xfrm>
            <a:off x="3124200" y="6161442"/>
            <a:ext cx="2895600" cy="365125"/>
          </a:xfrm>
          <a:prstGeom prst="rect">
            <a:avLst/>
          </a:prstGeom>
        </p:spPr>
        <p:txBody>
          <a:bodyPr vert="horz" lIns="91440" tIns="45720" rIns="91440" bIns="45720" rtlCol="0" anchor="ctr"/>
          <a:lstStyle>
            <a:lvl1pPr algn="ctr">
              <a:defRPr sz="1200">
                <a:solidFill>
                  <a:schemeClr val="tx2"/>
                </a:solidFill>
              </a:defRPr>
            </a:lvl1pPr>
          </a:lstStyle>
          <a:p>
            <a:endParaRPr lang="fa-IR">
              <a:solidFill>
                <a:prstClr val="black"/>
              </a:solidFill>
            </a:endParaRPr>
          </a:p>
        </p:txBody>
      </p:sp>
      <p:sp>
        <p:nvSpPr>
          <p:cNvPr id="6" name="Slide Number Placeholder 5"/>
          <p:cNvSpPr>
            <a:spLocks noGrp="1"/>
          </p:cNvSpPr>
          <p:nvPr>
            <p:ph type="sldNum" sz="quarter" idx="4"/>
          </p:nvPr>
        </p:nvSpPr>
        <p:spPr>
          <a:xfrm>
            <a:off x="6639264" y="6161442"/>
            <a:ext cx="2133600" cy="365125"/>
          </a:xfrm>
          <a:prstGeom prst="rect">
            <a:avLst/>
          </a:prstGeom>
        </p:spPr>
        <p:txBody>
          <a:bodyPr vert="horz" lIns="91440" tIns="45720" rIns="91440" bIns="45720" rtlCol="0" anchor="ctr"/>
          <a:lstStyle>
            <a:lvl1pPr algn="r">
              <a:defRPr sz="1200">
                <a:solidFill>
                  <a:schemeClr val="tx2"/>
                </a:solidFill>
              </a:defRPr>
            </a:lvl1pPr>
          </a:lstStyle>
          <a:p>
            <a:fld id="{A84D4688-2BF7-4762-A673-F3F24DEE2C63}" type="slidenum">
              <a:rPr lang="fa-IR" smtClean="0">
                <a:solidFill>
                  <a:prstClr val="black"/>
                </a:solidFill>
              </a:rPr>
              <a:pPr/>
              <a:t>‹#›</a:t>
            </a:fld>
            <a:endParaRPr lang="fa-IR">
              <a:solidFill>
                <a:prstClr val="black"/>
              </a:solidFill>
            </a:endParaRPr>
          </a:p>
        </p:txBody>
      </p:sp>
    </p:spTree>
    <p:extLst>
      <p:ext uri="{BB962C8B-B14F-4D97-AF65-F5344CB8AC3E}">
        <p14:creationId xmlns:p14="http://schemas.microsoft.com/office/powerpoint/2010/main" val="1200032846"/>
      </p:ext>
    </p:extLst>
  </p:cSld>
  <p:clrMap bg1="lt1" tx1="dk1" bg2="lt2" tx2="dk2" accent1="accent1" accent2="accent2" accent3="accent3" accent4="accent4" accent5="accent5" accent6="accent6" hlink="hlink" folHlink="folHlink"/>
  <p:sldLayoutIdLst>
    <p:sldLayoutId id="2147483721" r:id="rId1"/>
    <p:sldLayoutId id="2147483722" r:id="rId2"/>
    <p:sldLayoutId id="2147483723" r:id="rId3"/>
    <p:sldLayoutId id="2147483724" r:id="rId4"/>
    <p:sldLayoutId id="2147483725" r:id="rId5"/>
    <p:sldLayoutId id="2147483726" r:id="rId6"/>
    <p:sldLayoutId id="2147483727" r:id="rId7"/>
    <p:sldLayoutId id="2147483728" r:id="rId8"/>
    <p:sldLayoutId id="2147483729" r:id="rId9"/>
    <p:sldLayoutId id="2147483730" r:id="rId10"/>
    <p:sldLayoutId id="2147483731" r:id="rId11"/>
  </p:sldLayoutIdLst>
  <p:txStyles>
    <p:titleStyle>
      <a:lvl1pPr algn="ctr" defTabSz="914400" rtl="1" eaLnBrk="1" latinLnBrk="0" hangingPunct="1">
        <a:spcBef>
          <a:spcPct val="0"/>
        </a:spcBef>
        <a:buNone/>
        <a:defRPr sz="5400" kern="1200">
          <a:solidFill>
            <a:schemeClr val="tx2"/>
          </a:solidFill>
          <a:latin typeface="+mj-lt"/>
          <a:ea typeface="+mj-ea"/>
          <a:cs typeface="+mj-cs"/>
        </a:defRPr>
      </a:lvl1pPr>
      <a:lvl2pPr rtl="1" eaLnBrk="1" hangingPunct="1">
        <a:defRPr>
          <a:solidFill>
            <a:schemeClr val="tx2"/>
          </a:solidFill>
        </a:defRPr>
      </a:lvl2pPr>
      <a:lvl3pPr rtl="1" eaLnBrk="1" hangingPunct="1">
        <a:defRPr>
          <a:solidFill>
            <a:schemeClr val="tx2"/>
          </a:solidFill>
        </a:defRPr>
      </a:lvl3pPr>
      <a:lvl4pPr rtl="1" eaLnBrk="1" hangingPunct="1">
        <a:defRPr>
          <a:solidFill>
            <a:schemeClr val="tx2"/>
          </a:solidFill>
        </a:defRPr>
      </a:lvl4pPr>
      <a:lvl5pPr rtl="1" eaLnBrk="1" hangingPunct="1">
        <a:defRPr>
          <a:solidFill>
            <a:schemeClr val="tx2"/>
          </a:solidFill>
        </a:defRPr>
      </a:lvl5pPr>
      <a:lvl6pPr rtl="1" eaLnBrk="1" hangingPunct="1">
        <a:defRPr>
          <a:solidFill>
            <a:schemeClr val="tx2"/>
          </a:solidFill>
        </a:defRPr>
      </a:lvl6pPr>
      <a:lvl7pPr rtl="1" eaLnBrk="1" hangingPunct="1">
        <a:defRPr>
          <a:solidFill>
            <a:schemeClr val="tx2"/>
          </a:solidFill>
        </a:defRPr>
      </a:lvl7pPr>
      <a:lvl8pPr rtl="1" eaLnBrk="1" hangingPunct="1">
        <a:defRPr>
          <a:solidFill>
            <a:schemeClr val="tx2"/>
          </a:solidFill>
        </a:defRPr>
      </a:lvl8pPr>
      <a:lvl9pPr rtl="1" eaLnBrk="1" hangingPunct="1">
        <a:defRPr>
          <a:solidFill>
            <a:schemeClr val="tx2"/>
          </a:solidFill>
        </a:defRPr>
      </a:lvl9pPr>
    </p:titleStyle>
    <p:bodyStyle>
      <a:lvl1pPr marL="365760" indent="-365760" algn="r" defTabSz="914400" rtl="1" eaLnBrk="1" latinLnBrk="0" hangingPunct="1">
        <a:spcBef>
          <a:spcPct val="20000"/>
        </a:spcBef>
        <a:buClr>
          <a:schemeClr val="accent1"/>
        </a:buClr>
        <a:buFont typeface="Wingdings" pitchFamily="2" charset="2"/>
        <a:buChar char=""/>
        <a:defRPr sz="2400" kern="1200">
          <a:solidFill>
            <a:schemeClr val="tx1">
              <a:lumMod val="85000"/>
              <a:lumOff val="15000"/>
            </a:schemeClr>
          </a:solidFill>
          <a:latin typeface="+mn-lt"/>
          <a:ea typeface="+mn-ea"/>
          <a:cs typeface="+mn-cs"/>
        </a:defRPr>
      </a:lvl1pPr>
      <a:lvl2pPr marL="777240" indent="-365760" algn="r" defTabSz="914400" rtl="1" eaLnBrk="1" latinLnBrk="0" hangingPunct="1">
        <a:spcBef>
          <a:spcPct val="20000"/>
        </a:spcBef>
        <a:buClr>
          <a:schemeClr val="accent1"/>
        </a:buClr>
        <a:buFont typeface="Wingdings" pitchFamily="2" charset="2"/>
        <a:buChar char=""/>
        <a:defRPr sz="2200" kern="1200">
          <a:solidFill>
            <a:schemeClr val="tx1">
              <a:lumMod val="85000"/>
              <a:lumOff val="15000"/>
            </a:schemeClr>
          </a:solidFill>
          <a:latin typeface="+mn-lt"/>
          <a:ea typeface="+mn-ea"/>
          <a:cs typeface="+mn-cs"/>
        </a:defRPr>
      </a:lvl2pPr>
      <a:lvl3pPr marL="1143000" indent="-365760" algn="r" defTabSz="914400" rtl="1" eaLnBrk="1" latinLnBrk="0" hangingPunct="1">
        <a:spcBef>
          <a:spcPct val="20000"/>
        </a:spcBef>
        <a:buClr>
          <a:schemeClr val="accent1"/>
        </a:buClr>
        <a:buFont typeface="Wingdings" pitchFamily="2" charset="2"/>
        <a:buChar char=""/>
        <a:defRPr sz="2000" kern="1200">
          <a:solidFill>
            <a:schemeClr val="tx1">
              <a:lumMod val="85000"/>
              <a:lumOff val="15000"/>
            </a:schemeClr>
          </a:solidFill>
          <a:latin typeface="+mn-lt"/>
          <a:ea typeface="+mn-ea"/>
          <a:cs typeface="+mn-cs"/>
        </a:defRPr>
      </a:lvl3pPr>
      <a:lvl4pPr marL="1508760" indent="-320040" algn="r" defTabSz="914400" rtl="1" eaLnBrk="1" latinLnBrk="0" hangingPunct="1">
        <a:spcBef>
          <a:spcPct val="20000"/>
        </a:spcBef>
        <a:buClr>
          <a:schemeClr val="accent1"/>
        </a:buClr>
        <a:buFont typeface="Wingdings" pitchFamily="2" charset="2"/>
        <a:buChar char=""/>
        <a:defRPr sz="1800" kern="1200">
          <a:solidFill>
            <a:schemeClr val="tx1">
              <a:lumMod val="85000"/>
              <a:lumOff val="15000"/>
            </a:schemeClr>
          </a:solidFill>
          <a:latin typeface="+mn-lt"/>
          <a:ea typeface="+mn-ea"/>
          <a:cs typeface="+mn-cs"/>
        </a:defRPr>
      </a:lvl4pPr>
      <a:lvl5pPr marL="1828800" indent="-320040" algn="r" defTabSz="914400" rtl="1" eaLnBrk="1" latinLnBrk="0" hangingPunct="1">
        <a:spcBef>
          <a:spcPct val="20000"/>
        </a:spcBef>
        <a:buClr>
          <a:schemeClr val="accent1"/>
        </a:buClr>
        <a:buFont typeface="Wingdings" pitchFamily="2" charset="2"/>
        <a:buChar char=""/>
        <a:defRPr sz="1600" kern="1200">
          <a:solidFill>
            <a:schemeClr val="tx1">
              <a:lumMod val="85000"/>
              <a:lumOff val="15000"/>
            </a:schemeClr>
          </a:solidFill>
          <a:latin typeface="+mn-lt"/>
          <a:ea typeface="+mn-ea"/>
          <a:cs typeface="+mn-cs"/>
        </a:defRPr>
      </a:lvl5pPr>
      <a:lvl6pPr marL="2148840" indent="-274320" algn="r" defTabSz="914400" rtl="1" eaLnBrk="1" latinLnBrk="0" hangingPunct="1">
        <a:spcBef>
          <a:spcPts val="400"/>
        </a:spcBef>
        <a:buClr>
          <a:schemeClr val="accent1"/>
        </a:buClr>
        <a:buFont typeface="Wingdings" pitchFamily="2" charset="2"/>
        <a:buChar char=""/>
        <a:defRPr sz="1400" kern="1200">
          <a:solidFill>
            <a:schemeClr val="tx1"/>
          </a:solidFill>
          <a:latin typeface="+mn-lt"/>
          <a:ea typeface="+mn-ea"/>
          <a:cs typeface="+mn-cs"/>
        </a:defRPr>
      </a:lvl6pPr>
      <a:lvl7pPr marL="2468880" indent="-274320" algn="r" defTabSz="914400" rtl="1" eaLnBrk="1" latinLnBrk="0" hangingPunct="1">
        <a:spcBef>
          <a:spcPts val="400"/>
        </a:spcBef>
        <a:buClr>
          <a:schemeClr val="accent1"/>
        </a:buClr>
        <a:buFont typeface="Wingdings" pitchFamily="2" charset="2"/>
        <a:buChar char=""/>
        <a:defRPr sz="1400" kern="1200">
          <a:solidFill>
            <a:schemeClr val="tx1"/>
          </a:solidFill>
          <a:latin typeface="+mn-lt"/>
          <a:ea typeface="+mn-ea"/>
          <a:cs typeface="+mn-cs"/>
        </a:defRPr>
      </a:lvl7pPr>
      <a:lvl8pPr marL="2788920" indent="-274320" algn="r" defTabSz="914400" rtl="1" eaLnBrk="1" latinLnBrk="0" hangingPunct="1">
        <a:spcBef>
          <a:spcPts val="400"/>
        </a:spcBef>
        <a:buClr>
          <a:schemeClr val="accent1"/>
        </a:buClr>
        <a:buFont typeface="Wingdings" pitchFamily="2" charset="2"/>
        <a:buChar char=""/>
        <a:defRPr sz="1400" kern="1200">
          <a:solidFill>
            <a:schemeClr val="tx1"/>
          </a:solidFill>
          <a:latin typeface="+mn-lt"/>
          <a:ea typeface="+mn-ea"/>
          <a:cs typeface="+mn-cs"/>
        </a:defRPr>
      </a:lvl8pPr>
      <a:lvl9pPr marL="3108960" indent="-274320" algn="r" defTabSz="914400" rtl="1" eaLnBrk="1" latinLnBrk="0" hangingPunct="1">
        <a:spcBef>
          <a:spcPts val="400"/>
        </a:spcBef>
        <a:buClr>
          <a:schemeClr val="accent1"/>
        </a:buClr>
        <a:buFont typeface="Wingdings" pitchFamily="2" charset="2"/>
        <a:buChar char=""/>
        <a:defRPr sz="1400" kern="1200">
          <a:solidFill>
            <a:schemeClr val="tx1"/>
          </a:solidFill>
          <a:latin typeface="+mn-lt"/>
          <a:ea typeface="+mn-ea"/>
          <a:cs typeface="+mn-cs"/>
        </a:defRPr>
      </a:lvl9pPr>
    </p:bodyStyle>
    <p:otherStyle>
      <a:defPPr>
        <a:defRPr lang="en-US"/>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sp>
        <p:nvSpPr>
          <p:cNvPr id="7" name="Rectangle 6"/>
          <p:cNvSpPr/>
          <p:nvPr/>
        </p:nvSpPr>
        <p:spPr>
          <a:xfrm>
            <a:off x="0" y="0"/>
            <a:ext cx="9144000" cy="6858000"/>
          </a:xfrm>
          <a:prstGeom prst="rect">
            <a:avLst/>
          </a:prstGeom>
          <a:gradFill flip="none" rotWithShape="1">
            <a:gsLst>
              <a:gs pos="83000">
                <a:schemeClr val="bg1">
                  <a:alpha val="11000"/>
                </a:schemeClr>
              </a:gs>
              <a:gs pos="100000">
                <a:schemeClr val="bg2">
                  <a:lumMod val="75000"/>
                  <a:alpha val="23000"/>
                </a:schemeClr>
              </a:gs>
            </a:gsLst>
            <a:path path="rect">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Placeholder 1"/>
          <p:cNvSpPr>
            <a:spLocks noGrp="1"/>
          </p:cNvSpPr>
          <p:nvPr>
            <p:ph type="title"/>
          </p:nvPr>
        </p:nvSpPr>
        <p:spPr>
          <a:xfrm>
            <a:off x="688490" y="570156"/>
            <a:ext cx="7756263" cy="1054250"/>
          </a:xfrm>
          <a:prstGeom prst="rect">
            <a:avLst/>
          </a:prstGeom>
        </p:spPr>
        <p:txBody>
          <a:bodyPr vert="horz" lIns="91440" tIns="45720" rIns="91440" bIns="45720" rtlCol="0" anchor="ctr">
            <a:noAutofit/>
          </a:bodyPr>
          <a:lstStyle/>
          <a:p>
            <a:r>
              <a:rPr lang="en-US" smtClean="0"/>
              <a:t>Click to edit Master title style</a:t>
            </a:r>
            <a:endParaRPr lang="en-US" dirty="0"/>
          </a:p>
        </p:txBody>
      </p:sp>
      <p:sp>
        <p:nvSpPr>
          <p:cNvPr id="3" name="Text Placeholder 2"/>
          <p:cNvSpPr>
            <a:spLocks noGrp="1"/>
          </p:cNvSpPr>
          <p:nvPr>
            <p:ph type="body" idx="1"/>
          </p:nvPr>
        </p:nvSpPr>
        <p:spPr>
          <a:xfrm>
            <a:off x="699247" y="2248347"/>
            <a:ext cx="7745505" cy="3877815"/>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360378" y="6161442"/>
            <a:ext cx="2133600" cy="365125"/>
          </a:xfrm>
          <a:prstGeom prst="rect">
            <a:avLst/>
          </a:prstGeom>
        </p:spPr>
        <p:txBody>
          <a:bodyPr vert="horz" lIns="91440" tIns="45720" rIns="91440" bIns="45720" rtlCol="0" anchor="ctr"/>
          <a:lstStyle>
            <a:lvl1pPr algn="l">
              <a:defRPr sz="1200">
                <a:solidFill>
                  <a:schemeClr val="tx2"/>
                </a:solidFill>
              </a:defRPr>
            </a:lvl1pPr>
          </a:lstStyle>
          <a:p>
            <a:fld id="{031BB2EF-9611-4999-B40E-9B84A259359B}" type="datetimeFigureOut">
              <a:rPr lang="fa-IR" smtClean="0">
                <a:solidFill>
                  <a:prstClr val="black"/>
                </a:solidFill>
              </a:rPr>
              <a:pPr/>
              <a:t>23/09/1442</a:t>
            </a:fld>
            <a:endParaRPr lang="fa-IR">
              <a:solidFill>
                <a:prstClr val="black"/>
              </a:solidFill>
            </a:endParaRPr>
          </a:p>
        </p:txBody>
      </p:sp>
      <p:sp>
        <p:nvSpPr>
          <p:cNvPr id="5" name="Footer Placeholder 4"/>
          <p:cNvSpPr>
            <a:spLocks noGrp="1"/>
          </p:cNvSpPr>
          <p:nvPr>
            <p:ph type="ftr" sz="quarter" idx="3"/>
          </p:nvPr>
        </p:nvSpPr>
        <p:spPr>
          <a:xfrm>
            <a:off x="3124200" y="6161442"/>
            <a:ext cx="2895600" cy="365125"/>
          </a:xfrm>
          <a:prstGeom prst="rect">
            <a:avLst/>
          </a:prstGeom>
        </p:spPr>
        <p:txBody>
          <a:bodyPr vert="horz" lIns="91440" tIns="45720" rIns="91440" bIns="45720" rtlCol="0" anchor="ctr"/>
          <a:lstStyle>
            <a:lvl1pPr algn="ctr">
              <a:defRPr sz="1200">
                <a:solidFill>
                  <a:schemeClr val="tx2"/>
                </a:solidFill>
              </a:defRPr>
            </a:lvl1pPr>
          </a:lstStyle>
          <a:p>
            <a:endParaRPr lang="fa-IR">
              <a:solidFill>
                <a:prstClr val="black"/>
              </a:solidFill>
            </a:endParaRPr>
          </a:p>
        </p:txBody>
      </p:sp>
      <p:sp>
        <p:nvSpPr>
          <p:cNvPr id="6" name="Slide Number Placeholder 5"/>
          <p:cNvSpPr>
            <a:spLocks noGrp="1"/>
          </p:cNvSpPr>
          <p:nvPr>
            <p:ph type="sldNum" sz="quarter" idx="4"/>
          </p:nvPr>
        </p:nvSpPr>
        <p:spPr>
          <a:xfrm>
            <a:off x="6639264" y="6161442"/>
            <a:ext cx="2133600" cy="365125"/>
          </a:xfrm>
          <a:prstGeom prst="rect">
            <a:avLst/>
          </a:prstGeom>
        </p:spPr>
        <p:txBody>
          <a:bodyPr vert="horz" lIns="91440" tIns="45720" rIns="91440" bIns="45720" rtlCol="0" anchor="ctr"/>
          <a:lstStyle>
            <a:lvl1pPr algn="r">
              <a:defRPr sz="1200">
                <a:solidFill>
                  <a:schemeClr val="tx2"/>
                </a:solidFill>
              </a:defRPr>
            </a:lvl1pPr>
          </a:lstStyle>
          <a:p>
            <a:fld id="{A84D4688-2BF7-4762-A673-F3F24DEE2C63}" type="slidenum">
              <a:rPr lang="fa-IR" smtClean="0">
                <a:solidFill>
                  <a:prstClr val="black"/>
                </a:solidFill>
              </a:rPr>
              <a:pPr/>
              <a:t>‹#›</a:t>
            </a:fld>
            <a:endParaRPr lang="fa-IR">
              <a:solidFill>
                <a:prstClr val="black"/>
              </a:solidFill>
            </a:endParaRPr>
          </a:p>
        </p:txBody>
      </p:sp>
    </p:spTree>
    <p:extLst>
      <p:ext uri="{BB962C8B-B14F-4D97-AF65-F5344CB8AC3E}">
        <p14:creationId xmlns:p14="http://schemas.microsoft.com/office/powerpoint/2010/main" val="3391884273"/>
      </p:ext>
    </p:extLst>
  </p:cSld>
  <p:clrMap bg1="lt1" tx1="dk1" bg2="lt2" tx2="dk2" accent1="accent1" accent2="accent2" accent3="accent3" accent4="accent4" accent5="accent5" accent6="accent6" hlink="hlink" folHlink="folHlink"/>
  <p:sldLayoutIdLst>
    <p:sldLayoutId id="2147483733" r:id="rId1"/>
    <p:sldLayoutId id="2147483734" r:id="rId2"/>
    <p:sldLayoutId id="2147483735" r:id="rId3"/>
    <p:sldLayoutId id="2147483736" r:id="rId4"/>
    <p:sldLayoutId id="2147483737" r:id="rId5"/>
    <p:sldLayoutId id="2147483738" r:id="rId6"/>
    <p:sldLayoutId id="2147483739" r:id="rId7"/>
    <p:sldLayoutId id="2147483740" r:id="rId8"/>
    <p:sldLayoutId id="2147483741" r:id="rId9"/>
    <p:sldLayoutId id="2147483742" r:id="rId10"/>
    <p:sldLayoutId id="2147483743" r:id="rId11"/>
  </p:sldLayoutIdLst>
  <p:txStyles>
    <p:titleStyle>
      <a:lvl1pPr algn="ctr" defTabSz="914400" rtl="1" eaLnBrk="1" latinLnBrk="0" hangingPunct="1">
        <a:spcBef>
          <a:spcPct val="0"/>
        </a:spcBef>
        <a:buNone/>
        <a:defRPr sz="5400" kern="1200">
          <a:solidFill>
            <a:schemeClr val="tx2"/>
          </a:solidFill>
          <a:latin typeface="+mj-lt"/>
          <a:ea typeface="+mj-ea"/>
          <a:cs typeface="+mj-cs"/>
        </a:defRPr>
      </a:lvl1pPr>
      <a:lvl2pPr rtl="1" eaLnBrk="1" hangingPunct="1">
        <a:defRPr>
          <a:solidFill>
            <a:schemeClr val="tx2"/>
          </a:solidFill>
        </a:defRPr>
      </a:lvl2pPr>
      <a:lvl3pPr rtl="1" eaLnBrk="1" hangingPunct="1">
        <a:defRPr>
          <a:solidFill>
            <a:schemeClr val="tx2"/>
          </a:solidFill>
        </a:defRPr>
      </a:lvl3pPr>
      <a:lvl4pPr rtl="1" eaLnBrk="1" hangingPunct="1">
        <a:defRPr>
          <a:solidFill>
            <a:schemeClr val="tx2"/>
          </a:solidFill>
        </a:defRPr>
      </a:lvl4pPr>
      <a:lvl5pPr rtl="1" eaLnBrk="1" hangingPunct="1">
        <a:defRPr>
          <a:solidFill>
            <a:schemeClr val="tx2"/>
          </a:solidFill>
        </a:defRPr>
      </a:lvl5pPr>
      <a:lvl6pPr rtl="1" eaLnBrk="1" hangingPunct="1">
        <a:defRPr>
          <a:solidFill>
            <a:schemeClr val="tx2"/>
          </a:solidFill>
        </a:defRPr>
      </a:lvl6pPr>
      <a:lvl7pPr rtl="1" eaLnBrk="1" hangingPunct="1">
        <a:defRPr>
          <a:solidFill>
            <a:schemeClr val="tx2"/>
          </a:solidFill>
        </a:defRPr>
      </a:lvl7pPr>
      <a:lvl8pPr rtl="1" eaLnBrk="1" hangingPunct="1">
        <a:defRPr>
          <a:solidFill>
            <a:schemeClr val="tx2"/>
          </a:solidFill>
        </a:defRPr>
      </a:lvl8pPr>
      <a:lvl9pPr rtl="1" eaLnBrk="1" hangingPunct="1">
        <a:defRPr>
          <a:solidFill>
            <a:schemeClr val="tx2"/>
          </a:solidFill>
        </a:defRPr>
      </a:lvl9pPr>
    </p:titleStyle>
    <p:bodyStyle>
      <a:lvl1pPr marL="365760" indent="-365760" algn="r" defTabSz="914400" rtl="1" eaLnBrk="1" latinLnBrk="0" hangingPunct="1">
        <a:spcBef>
          <a:spcPct val="20000"/>
        </a:spcBef>
        <a:buClr>
          <a:schemeClr val="accent1"/>
        </a:buClr>
        <a:buFont typeface="Wingdings" pitchFamily="2" charset="2"/>
        <a:buChar char=""/>
        <a:defRPr sz="2400" kern="1200">
          <a:solidFill>
            <a:schemeClr val="tx1">
              <a:lumMod val="85000"/>
              <a:lumOff val="15000"/>
            </a:schemeClr>
          </a:solidFill>
          <a:latin typeface="+mn-lt"/>
          <a:ea typeface="+mn-ea"/>
          <a:cs typeface="+mn-cs"/>
        </a:defRPr>
      </a:lvl1pPr>
      <a:lvl2pPr marL="777240" indent="-365760" algn="r" defTabSz="914400" rtl="1" eaLnBrk="1" latinLnBrk="0" hangingPunct="1">
        <a:spcBef>
          <a:spcPct val="20000"/>
        </a:spcBef>
        <a:buClr>
          <a:schemeClr val="accent1"/>
        </a:buClr>
        <a:buFont typeface="Wingdings" pitchFamily="2" charset="2"/>
        <a:buChar char=""/>
        <a:defRPr sz="2200" kern="1200">
          <a:solidFill>
            <a:schemeClr val="tx1">
              <a:lumMod val="85000"/>
              <a:lumOff val="15000"/>
            </a:schemeClr>
          </a:solidFill>
          <a:latin typeface="+mn-lt"/>
          <a:ea typeface="+mn-ea"/>
          <a:cs typeface="+mn-cs"/>
        </a:defRPr>
      </a:lvl2pPr>
      <a:lvl3pPr marL="1143000" indent="-365760" algn="r" defTabSz="914400" rtl="1" eaLnBrk="1" latinLnBrk="0" hangingPunct="1">
        <a:spcBef>
          <a:spcPct val="20000"/>
        </a:spcBef>
        <a:buClr>
          <a:schemeClr val="accent1"/>
        </a:buClr>
        <a:buFont typeface="Wingdings" pitchFamily="2" charset="2"/>
        <a:buChar char=""/>
        <a:defRPr sz="2000" kern="1200">
          <a:solidFill>
            <a:schemeClr val="tx1">
              <a:lumMod val="85000"/>
              <a:lumOff val="15000"/>
            </a:schemeClr>
          </a:solidFill>
          <a:latin typeface="+mn-lt"/>
          <a:ea typeface="+mn-ea"/>
          <a:cs typeface="+mn-cs"/>
        </a:defRPr>
      </a:lvl3pPr>
      <a:lvl4pPr marL="1508760" indent="-320040" algn="r" defTabSz="914400" rtl="1" eaLnBrk="1" latinLnBrk="0" hangingPunct="1">
        <a:spcBef>
          <a:spcPct val="20000"/>
        </a:spcBef>
        <a:buClr>
          <a:schemeClr val="accent1"/>
        </a:buClr>
        <a:buFont typeface="Wingdings" pitchFamily="2" charset="2"/>
        <a:buChar char=""/>
        <a:defRPr sz="1800" kern="1200">
          <a:solidFill>
            <a:schemeClr val="tx1">
              <a:lumMod val="85000"/>
              <a:lumOff val="15000"/>
            </a:schemeClr>
          </a:solidFill>
          <a:latin typeface="+mn-lt"/>
          <a:ea typeface="+mn-ea"/>
          <a:cs typeface="+mn-cs"/>
        </a:defRPr>
      </a:lvl4pPr>
      <a:lvl5pPr marL="1828800" indent="-320040" algn="r" defTabSz="914400" rtl="1" eaLnBrk="1" latinLnBrk="0" hangingPunct="1">
        <a:spcBef>
          <a:spcPct val="20000"/>
        </a:spcBef>
        <a:buClr>
          <a:schemeClr val="accent1"/>
        </a:buClr>
        <a:buFont typeface="Wingdings" pitchFamily="2" charset="2"/>
        <a:buChar char=""/>
        <a:defRPr sz="1600" kern="1200">
          <a:solidFill>
            <a:schemeClr val="tx1">
              <a:lumMod val="85000"/>
              <a:lumOff val="15000"/>
            </a:schemeClr>
          </a:solidFill>
          <a:latin typeface="+mn-lt"/>
          <a:ea typeface="+mn-ea"/>
          <a:cs typeface="+mn-cs"/>
        </a:defRPr>
      </a:lvl5pPr>
      <a:lvl6pPr marL="2148840" indent="-274320" algn="r" defTabSz="914400" rtl="1" eaLnBrk="1" latinLnBrk="0" hangingPunct="1">
        <a:spcBef>
          <a:spcPts val="400"/>
        </a:spcBef>
        <a:buClr>
          <a:schemeClr val="accent1"/>
        </a:buClr>
        <a:buFont typeface="Wingdings" pitchFamily="2" charset="2"/>
        <a:buChar char=""/>
        <a:defRPr sz="1400" kern="1200">
          <a:solidFill>
            <a:schemeClr val="tx1"/>
          </a:solidFill>
          <a:latin typeface="+mn-lt"/>
          <a:ea typeface="+mn-ea"/>
          <a:cs typeface="+mn-cs"/>
        </a:defRPr>
      </a:lvl6pPr>
      <a:lvl7pPr marL="2468880" indent="-274320" algn="r" defTabSz="914400" rtl="1" eaLnBrk="1" latinLnBrk="0" hangingPunct="1">
        <a:spcBef>
          <a:spcPts val="400"/>
        </a:spcBef>
        <a:buClr>
          <a:schemeClr val="accent1"/>
        </a:buClr>
        <a:buFont typeface="Wingdings" pitchFamily="2" charset="2"/>
        <a:buChar char=""/>
        <a:defRPr sz="1400" kern="1200">
          <a:solidFill>
            <a:schemeClr val="tx1"/>
          </a:solidFill>
          <a:latin typeface="+mn-lt"/>
          <a:ea typeface="+mn-ea"/>
          <a:cs typeface="+mn-cs"/>
        </a:defRPr>
      </a:lvl7pPr>
      <a:lvl8pPr marL="2788920" indent="-274320" algn="r" defTabSz="914400" rtl="1" eaLnBrk="1" latinLnBrk="0" hangingPunct="1">
        <a:spcBef>
          <a:spcPts val="400"/>
        </a:spcBef>
        <a:buClr>
          <a:schemeClr val="accent1"/>
        </a:buClr>
        <a:buFont typeface="Wingdings" pitchFamily="2" charset="2"/>
        <a:buChar char=""/>
        <a:defRPr sz="1400" kern="1200">
          <a:solidFill>
            <a:schemeClr val="tx1"/>
          </a:solidFill>
          <a:latin typeface="+mn-lt"/>
          <a:ea typeface="+mn-ea"/>
          <a:cs typeface="+mn-cs"/>
        </a:defRPr>
      </a:lvl8pPr>
      <a:lvl9pPr marL="3108960" indent="-274320" algn="r" defTabSz="914400" rtl="1" eaLnBrk="1" latinLnBrk="0" hangingPunct="1">
        <a:spcBef>
          <a:spcPts val="400"/>
        </a:spcBef>
        <a:buClr>
          <a:schemeClr val="accent1"/>
        </a:buClr>
        <a:buFont typeface="Wingdings" pitchFamily="2" charset="2"/>
        <a:buChar char=""/>
        <a:defRPr sz="1400" kern="1200">
          <a:solidFill>
            <a:schemeClr val="tx1"/>
          </a:solidFill>
          <a:latin typeface="+mn-lt"/>
          <a:ea typeface="+mn-ea"/>
          <a:cs typeface="+mn-cs"/>
        </a:defRPr>
      </a:lvl9pPr>
    </p:bodyStyle>
    <p:otherStyle>
      <a:defPPr>
        <a:defRPr lang="en-US"/>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sp>
        <p:nvSpPr>
          <p:cNvPr id="7" name="Rectangle 6"/>
          <p:cNvSpPr/>
          <p:nvPr/>
        </p:nvSpPr>
        <p:spPr>
          <a:xfrm>
            <a:off x="0" y="0"/>
            <a:ext cx="9144000" cy="6858000"/>
          </a:xfrm>
          <a:prstGeom prst="rect">
            <a:avLst/>
          </a:prstGeom>
          <a:gradFill flip="none" rotWithShape="1">
            <a:gsLst>
              <a:gs pos="83000">
                <a:schemeClr val="bg1">
                  <a:alpha val="11000"/>
                </a:schemeClr>
              </a:gs>
              <a:gs pos="100000">
                <a:schemeClr val="bg2">
                  <a:lumMod val="75000"/>
                  <a:alpha val="23000"/>
                </a:schemeClr>
              </a:gs>
            </a:gsLst>
            <a:path path="rect">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Placeholder 1"/>
          <p:cNvSpPr>
            <a:spLocks noGrp="1"/>
          </p:cNvSpPr>
          <p:nvPr>
            <p:ph type="title"/>
          </p:nvPr>
        </p:nvSpPr>
        <p:spPr>
          <a:xfrm>
            <a:off x="688490" y="570156"/>
            <a:ext cx="7756263" cy="1054250"/>
          </a:xfrm>
          <a:prstGeom prst="rect">
            <a:avLst/>
          </a:prstGeom>
        </p:spPr>
        <p:txBody>
          <a:bodyPr vert="horz" lIns="91440" tIns="45720" rIns="91440" bIns="45720" rtlCol="0" anchor="ctr">
            <a:noAutofit/>
          </a:bodyPr>
          <a:lstStyle/>
          <a:p>
            <a:r>
              <a:rPr lang="en-US" smtClean="0"/>
              <a:t>Click to edit Master title style</a:t>
            </a:r>
            <a:endParaRPr lang="en-US" dirty="0"/>
          </a:p>
        </p:txBody>
      </p:sp>
      <p:sp>
        <p:nvSpPr>
          <p:cNvPr id="3" name="Text Placeholder 2"/>
          <p:cNvSpPr>
            <a:spLocks noGrp="1"/>
          </p:cNvSpPr>
          <p:nvPr>
            <p:ph type="body" idx="1"/>
          </p:nvPr>
        </p:nvSpPr>
        <p:spPr>
          <a:xfrm>
            <a:off x="699247" y="2248347"/>
            <a:ext cx="7745505" cy="3877815"/>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360378" y="6161442"/>
            <a:ext cx="2133600" cy="365125"/>
          </a:xfrm>
          <a:prstGeom prst="rect">
            <a:avLst/>
          </a:prstGeom>
        </p:spPr>
        <p:txBody>
          <a:bodyPr vert="horz" lIns="91440" tIns="45720" rIns="91440" bIns="45720" rtlCol="0" anchor="ctr"/>
          <a:lstStyle>
            <a:lvl1pPr algn="l">
              <a:defRPr sz="1200">
                <a:solidFill>
                  <a:schemeClr val="tx2"/>
                </a:solidFill>
              </a:defRPr>
            </a:lvl1pPr>
          </a:lstStyle>
          <a:p>
            <a:fld id="{031BB2EF-9611-4999-B40E-9B84A259359B}" type="datetimeFigureOut">
              <a:rPr lang="fa-IR" smtClean="0">
                <a:solidFill>
                  <a:prstClr val="black"/>
                </a:solidFill>
              </a:rPr>
              <a:pPr/>
              <a:t>23/09/1442</a:t>
            </a:fld>
            <a:endParaRPr lang="fa-IR">
              <a:solidFill>
                <a:prstClr val="black"/>
              </a:solidFill>
            </a:endParaRPr>
          </a:p>
        </p:txBody>
      </p:sp>
      <p:sp>
        <p:nvSpPr>
          <p:cNvPr id="5" name="Footer Placeholder 4"/>
          <p:cNvSpPr>
            <a:spLocks noGrp="1"/>
          </p:cNvSpPr>
          <p:nvPr>
            <p:ph type="ftr" sz="quarter" idx="3"/>
          </p:nvPr>
        </p:nvSpPr>
        <p:spPr>
          <a:xfrm>
            <a:off x="3124200" y="6161442"/>
            <a:ext cx="2895600" cy="365125"/>
          </a:xfrm>
          <a:prstGeom prst="rect">
            <a:avLst/>
          </a:prstGeom>
        </p:spPr>
        <p:txBody>
          <a:bodyPr vert="horz" lIns="91440" tIns="45720" rIns="91440" bIns="45720" rtlCol="0" anchor="ctr"/>
          <a:lstStyle>
            <a:lvl1pPr algn="ctr">
              <a:defRPr sz="1200">
                <a:solidFill>
                  <a:schemeClr val="tx2"/>
                </a:solidFill>
              </a:defRPr>
            </a:lvl1pPr>
          </a:lstStyle>
          <a:p>
            <a:endParaRPr lang="fa-IR">
              <a:solidFill>
                <a:prstClr val="black"/>
              </a:solidFill>
            </a:endParaRPr>
          </a:p>
        </p:txBody>
      </p:sp>
      <p:sp>
        <p:nvSpPr>
          <p:cNvPr id="6" name="Slide Number Placeholder 5"/>
          <p:cNvSpPr>
            <a:spLocks noGrp="1"/>
          </p:cNvSpPr>
          <p:nvPr>
            <p:ph type="sldNum" sz="quarter" idx="4"/>
          </p:nvPr>
        </p:nvSpPr>
        <p:spPr>
          <a:xfrm>
            <a:off x="6639264" y="6161442"/>
            <a:ext cx="2133600" cy="365125"/>
          </a:xfrm>
          <a:prstGeom prst="rect">
            <a:avLst/>
          </a:prstGeom>
        </p:spPr>
        <p:txBody>
          <a:bodyPr vert="horz" lIns="91440" tIns="45720" rIns="91440" bIns="45720" rtlCol="0" anchor="ctr"/>
          <a:lstStyle>
            <a:lvl1pPr algn="r">
              <a:defRPr sz="1200">
                <a:solidFill>
                  <a:schemeClr val="tx2"/>
                </a:solidFill>
              </a:defRPr>
            </a:lvl1pPr>
          </a:lstStyle>
          <a:p>
            <a:fld id="{A84D4688-2BF7-4762-A673-F3F24DEE2C63}" type="slidenum">
              <a:rPr lang="fa-IR" smtClean="0">
                <a:solidFill>
                  <a:prstClr val="black"/>
                </a:solidFill>
              </a:rPr>
              <a:pPr/>
              <a:t>‹#›</a:t>
            </a:fld>
            <a:endParaRPr lang="fa-IR">
              <a:solidFill>
                <a:prstClr val="black"/>
              </a:solidFill>
            </a:endParaRPr>
          </a:p>
        </p:txBody>
      </p:sp>
    </p:spTree>
    <p:extLst>
      <p:ext uri="{BB962C8B-B14F-4D97-AF65-F5344CB8AC3E}">
        <p14:creationId xmlns:p14="http://schemas.microsoft.com/office/powerpoint/2010/main" val="2092210990"/>
      </p:ext>
    </p:extLst>
  </p:cSld>
  <p:clrMap bg1="lt1" tx1="dk1" bg2="lt2" tx2="dk2" accent1="accent1" accent2="accent2" accent3="accent3" accent4="accent4" accent5="accent5" accent6="accent6" hlink="hlink" folHlink="folHlink"/>
  <p:sldLayoutIdLst>
    <p:sldLayoutId id="2147483745" r:id="rId1"/>
    <p:sldLayoutId id="2147483746" r:id="rId2"/>
    <p:sldLayoutId id="2147483747" r:id="rId3"/>
    <p:sldLayoutId id="2147483748" r:id="rId4"/>
    <p:sldLayoutId id="2147483749" r:id="rId5"/>
    <p:sldLayoutId id="2147483750" r:id="rId6"/>
    <p:sldLayoutId id="2147483751" r:id="rId7"/>
    <p:sldLayoutId id="2147483752" r:id="rId8"/>
    <p:sldLayoutId id="2147483753" r:id="rId9"/>
    <p:sldLayoutId id="2147483754" r:id="rId10"/>
    <p:sldLayoutId id="2147483755" r:id="rId11"/>
  </p:sldLayoutIdLst>
  <p:txStyles>
    <p:titleStyle>
      <a:lvl1pPr algn="ctr" defTabSz="914400" rtl="1" eaLnBrk="1" latinLnBrk="0" hangingPunct="1">
        <a:spcBef>
          <a:spcPct val="0"/>
        </a:spcBef>
        <a:buNone/>
        <a:defRPr sz="5400" kern="1200">
          <a:solidFill>
            <a:schemeClr val="tx2"/>
          </a:solidFill>
          <a:latin typeface="+mj-lt"/>
          <a:ea typeface="+mj-ea"/>
          <a:cs typeface="+mj-cs"/>
        </a:defRPr>
      </a:lvl1pPr>
      <a:lvl2pPr rtl="1" eaLnBrk="1" hangingPunct="1">
        <a:defRPr>
          <a:solidFill>
            <a:schemeClr val="tx2"/>
          </a:solidFill>
        </a:defRPr>
      </a:lvl2pPr>
      <a:lvl3pPr rtl="1" eaLnBrk="1" hangingPunct="1">
        <a:defRPr>
          <a:solidFill>
            <a:schemeClr val="tx2"/>
          </a:solidFill>
        </a:defRPr>
      </a:lvl3pPr>
      <a:lvl4pPr rtl="1" eaLnBrk="1" hangingPunct="1">
        <a:defRPr>
          <a:solidFill>
            <a:schemeClr val="tx2"/>
          </a:solidFill>
        </a:defRPr>
      </a:lvl4pPr>
      <a:lvl5pPr rtl="1" eaLnBrk="1" hangingPunct="1">
        <a:defRPr>
          <a:solidFill>
            <a:schemeClr val="tx2"/>
          </a:solidFill>
        </a:defRPr>
      </a:lvl5pPr>
      <a:lvl6pPr rtl="1" eaLnBrk="1" hangingPunct="1">
        <a:defRPr>
          <a:solidFill>
            <a:schemeClr val="tx2"/>
          </a:solidFill>
        </a:defRPr>
      </a:lvl6pPr>
      <a:lvl7pPr rtl="1" eaLnBrk="1" hangingPunct="1">
        <a:defRPr>
          <a:solidFill>
            <a:schemeClr val="tx2"/>
          </a:solidFill>
        </a:defRPr>
      </a:lvl7pPr>
      <a:lvl8pPr rtl="1" eaLnBrk="1" hangingPunct="1">
        <a:defRPr>
          <a:solidFill>
            <a:schemeClr val="tx2"/>
          </a:solidFill>
        </a:defRPr>
      </a:lvl8pPr>
      <a:lvl9pPr rtl="1" eaLnBrk="1" hangingPunct="1">
        <a:defRPr>
          <a:solidFill>
            <a:schemeClr val="tx2"/>
          </a:solidFill>
        </a:defRPr>
      </a:lvl9pPr>
    </p:titleStyle>
    <p:bodyStyle>
      <a:lvl1pPr marL="365760" indent="-365760" algn="r" defTabSz="914400" rtl="1" eaLnBrk="1" latinLnBrk="0" hangingPunct="1">
        <a:spcBef>
          <a:spcPct val="20000"/>
        </a:spcBef>
        <a:buClr>
          <a:schemeClr val="accent1"/>
        </a:buClr>
        <a:buFont typeface="Wingdings" pitchFamily="2" charset="2"/>
        <a:buChar char=""/>
        <a:defRPr sz="2400" kern="1200">
          <a:solidFill>
            <a:schemeClr val="tx1">
              <a:lumMod val="85000"/>
              <a:lumOff val="15000"/>
            </a:schemeClr>
          </a:solidFill>
          <a:latin typeface="+mn-lt"/>
          <a:ea typeface="+mn-ea"/>
          <a:cs typeface="+mn-cs"/>
        </a:defRPr>
      </a:lvl1pPr>
      <a:lvl2pPr marL="777240" indent="-365760" algn="r" defTabSz="914400" rtl="1" eaLnBrk="1" latinLnBrk="0" hangingPunct="1">
        <a:spcBef>
          <a:spcPct val="20000"/>
        </a:spcBef>
        <a:buClr>
          <a:schemeClr val="accent1"/>
        </a:buClr>
        <a:buFont typeface="Wingdings" pitchFamily="2" charset="2"/>
        <a:buChar char=""/>
        <a:defRPr sz="2200" kern="1200">
          <a:solidFill>
            <a:schemeClr val="tx1">
              <a:lumMod val="85000"/>
              <a:lumOff val="15000"/>
            </a:schemeClr>
          </a:solidFill>
          <a:latin typeface="+mn-lt"/>
          <a:ea typeface="+mn-ea"/>
          <a:cs typeface="+mn-cs"/>
        </a:defRPr>
      </a:lvl2pPr>
      <a:lvl3pPr marL="1143000" indent="-365760" algn="r" defTabSz="914400" rtl="1" eaLnBrk="1" latinLnBrk="0" hangingPunct="1">
        <a:spcBef>
          <a:spcPct val="20000"/>
        </a:spcBef>
        <a:buClr>
          <a:schemeClr val="accent1"/>
        </a:buClr>
        <a:buFont typeface="Wingdings" pitchFamily="2" charset="2"/>
        <a:buChar char=""/>
        <a:defRPr sz="2000" kern="1200">
          <a:solidFill>
            <a:schemeClr val="tx1">
              <a:lumMod val="85000"/>
              <a:lumOff val="15000"/>
            </a:schemeClr>
          </a:solidFill>
          <a:latin typeface="+mn-lt"/>
          <a:ea typeface="+mn-ea"/>
          <a:cs typeface="+mn-cs"/>
        </a:defRPr>
      </a:lvl3pPr>
      <a:lvl4pPr marL="1508760" indent="-320040" algn="r" defTabSz="914400" rtl="1" eaLnBrk="1" latinLnBrk="0" hangingPunct="1">
        <a:spcBef>
          <a:spcPct val="20000"/>
        </a:spcBef>
        <a:buClr>
          <a:schemeClr val="accent1"/>
        </a:buClr>
        <a:buFont typeface="Wingdings" pitchFamily="2" charset="2"/>
        <a:buChar char=""/>
        <a:defRPr sz="1800" kern="1200">
          <a:solidFill>
            <a:schemeClr val="tx1">
              <a:lumMod val="85000"/>
              <a:lumOff val="15000"/>
            </a:schemeClr>
          </a:solidFill>
          <a:latin typeface="+mn-lt"/>
          <a:ea typeface="+mn-ea"/>
          <a:cs typeface="+mn-cs"/>
        </a:defRPr>
      </a:lvl4pPr>
      <a:lvl5pPr marL="1828800" indent="-320040" algn="r" defTabSz="914400" rtl="1" eaLnBrk="1" latinLnBrk="0" hangingPunct="1">
        <a:spcBef>
          <a:spcPct val="20000"/>
        </a:spcBef>
        <a:buClr>
          <a:schemeClr val="accent1"/>
        </a:buClr>
        <a:buFont typeface="Wingdings" pitchFamily="2" charset="2"/>
        <a:buChar char=""/>
        <a:defRPr sz="1600" kern="1200">
          <a:solidFill>
            <a:schemeClr val="tx1">
              <a:lumMod val="85000"/>
              <a:lumOff val="15000"/>
            </a:schemeClr>
          </a:solidFill>
          <a:latin typeface="+mn-lt"/>
          <a:ea typeface="+mn-ea"/>
          <a:cs typeface="+mn-cs"/>
        </a:defRPr>
      </a:lvl5pPr>
      <a:lvl6pPr marL="2148840" indent="-274320" algn="r" defTabSz="914400" rtl="1" eaLnBrk="1" latinLnBrk="0" hangingPunct="1">
        <a:spcBef>
          <a:spcPts val="400"/>
        </a:spcBef>
        <a:buClr>
          <a:schemeClr val="accent1"/>
        </a:buClr>
        <a:buFont typeface="Wingdings" pitchFamily="2" charset="2"/>
        <a:buChar char=""/>
        <a:defRPr sz="1400" kern="1200">
          <a:solidFill>
            <a:schemeClr val="tx1"/>
          </a:solidFill>
          <a:latin typeface="+mn-lt"/>
          <a:ea typeface="+mn-ea"/>
          <a:cs typeface="+mn-cs"/>
        </a:defRPr>
      </a:lvl6pPr>
      <a:lvl7pPr marL="2468880" indent="-274320" algn="r" defTabSz="914400" rtl="1" eaLnBrk="1" latinLnBrk="0" hangingPunct="1">
        <a:spcBef>
          <a:spcPts val="400"/>
        </a:spcBef>
        <a:buClr>
          <a:schemeClr val="accent1"/>
        </a:buClr>
        <a:buFont typeface="Wingdings" pitchFamily="2" charset="2"/>
        <a:buChar char=""/>
        <a:defRPr sz="1400" kern="1200">
          <a:solidFill>
            <a:schemeClr val="tx1"/>
          </a:solidFill>
          <a:latin typeface="+mn-lt"/>
          <a:ea typeface="+mn-ea"/>
          <a:cs typeface="+mn-cs"/>
        </a:defRPr>
      </a:lvl7pPr>
      <a:lvl8pPr marL="2788920" indent="-274320" algn="r" defTabSz="914400" rtl="1" eaLnBrk="1" latinLnBrk="0" hangingPunct="1">
        <a:spcBef>
          <a:spcPts val="400"/>
        </a:spcBef>
        <a:buClr>
          <a:schemeClr val="accent1"/>
        </a:buClr>
        <a:buFont typeface="Wingdings" pitchFamily="2" charset="2"/>
        <a:buChar char=""/>
        <a:defRPr sz="1400" kern="1200">
          <a:solidFill>
            <a:schemeClr val="tx1"/>
          </a:solidFill>
          <a:latin typeface="+mn-lt"/>
          <a:ea typeface="+mn-ea"/>
          <a:cs typeface="+mn-cs"/>
        </a:defRPr>
      </a:lvl8pPr>
      <a:lvl9pPr marL="3108960" indent="-274320" algn="r" defTabSz="914400" rtl="1" eaLnBrk="1" latinLnBrk="0" hangingPunct="1">
        <a:spcBef>
          <a:spcPts val="400"/>
        </a:spcBef>
        <a:buClr>
          <a:schemeClr val="accent1"/>
        </a:buClr>
        <a:buFont typeface="Wingdings" pitchFamily="2" charset="2"/>
        <a:buChar char=""/>
        <a:defRPr sz="1400" kern="1200">
          <a:solidFill>
            <a:schemeClr val="tx1"/>
          </a:solidFill>
          <a:latin typeface="+mn-lt"/>
          <a:ea typeface="+mn-ea"/>
          <a:cs typeface="+mn-cs"/>
        </a:defRPr>
      </a:lvl9pPr>
    </p:bodyStyle>
    <p:otherStyle>
      <a:defPPr>
        <a:defRPr lang="en-US"/>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sp>
        <p:nvSpPr>
          <p:cNvPr id="7" name="Rectangle 6"/>
          <p:cNvSpPr/>
          <p:nvPr/>
        </p:nvSpPr>
        <p:spPr>
          <a:xfrm>
            <a:off x="0" y="0"/>
            <a:ext cx="9144000" cy="6858000"/>
          </a:xfrm>
          <a:prstGeom prst="rect">
            <a:avLst/>
          </a:prstGeom>
          <a:gradFill flip="none" rotWithShape="1">
            <a:gsLst>
              <a:gs pos="83000">
                <a:schemeClr val="bg1">
                  <a:alpha val="11000"/>
                </a:schemeClr>
              </a:gs>
              <a:gs pos="100000">
                <a:schemeClr val="bg2">
                  <a:lumMod val="75000"/>
                  <a:alpha val="23000"/>
                </a:schemeClr>
              </a:gs>
            </a:gsLst>
            <a:path path="rect">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Placeholder 1"/>
          <p:cNvSpPr>
            <a:spLocks noGrp="1"/>
          </p:cNvSpPr>
          <p:nvPr>
            <p:ph type="title"/>
          </p:nvPr>
        </p:nvSpPr>
        <p:spPr>
          <a:xfrm>
            <a:off x="688490" y="570156"/>
            <a:ext cx="7756263" cy="1054250"/>
          </a:xfrm>
          <a:prstGeom prst="rect">
            <a:avLst/>
          </a:prstGeom>
        </p:spPr>
        <p:txBody>
          <a:bodyPr vert="horz" lIns="91440" tIns="45720" rIns="91440" bIns="45720" rtlCol="0" anchor="ctr">
            <a:noAutofit/>
          </a:bodyPr>
          <a:lstStyle/>
          <a:p>
            <a:r>
              <a:rPr lang="en-US" smtClean="0"/>
              <a:t>Click to edit Master title style</a:t>
            </a:r>
            <a:endParaRPr lang="en-US" dirty="0"/>
          </a:p>
        </p:txBody>
      </p:sp>
      <p:sp>
        <p:nvSpPr>
          <p:cNvPr id="3" name="Text Placeholder 2"/>
          <p:cNvSpPr>
            <a:spLocks noGrp="1"/>
          </p:cNvSpPr>
          <p:nvPr>
            <p:ph type="body" idx="1"/>
          </p:nvPr>
        </p:nvSpPr>
        <p:spPr>
          <a:xfrm>
            <a:off x="699247" y="2248347"/>
            <a:ext cx="7745505" cy="3877815"/>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360378" y="6161442"/>
            <a:ext cx="2133600" cy="365125"/>
          </a:xfrm>
          <a:prstGeom prst="rect">
            <a:avLst/>
          </a:prstGeom>
        </p:spPr>
        <p:txBody>
          <a:bodyPr vert="horz" lIns="91440" tIns="45720" rIns="91440" bIns="45720" rtlCol="0" anchor="ctr"/>
          <a:lstStyle>
            <a:lvl1pPr algn="l">
              <a:defRPr sz="1200">
                <a:solidFill>
                  <a:schemeClr val="tx2"/>
                </a:solidFill>
              </a:defRPr>
            </a:lvl1pPr>
          </a:lstStyle>
          <a:p>
            <a:fld id="{031BB2EF-9611-4999-B40E-9B84A259359B}" type="datetimeFigureOut">
              <a:rPr lang="fa-IR" smtClean="0">
                <a:solidFill>
                  <a:prstClr val="black"/>
                </a:solidFill>
              </a:rPr>
              <a:pPr/>
              <a:t>23/09/1442</a:t>
            </a:fld>
            <a:endParaRPr lang="fa-IR">
              <a:solidFill>
                <a:prstClr val="black"/>
              </a:solidFill>
            </a:endParaRPr>
          </a:p>
        </p:txBody>
      </p:sp>
      <p:sp>
        <p:nvSpPr>
          <p:cNvPr id="5" name="Footer Placeholder 4"/>
          <p:cNvSpPr>
            <a:spLocks noGrp="1"/>
          </p:cNvSpPr>
          <p:nvPr>
            <p:ph type="ftr" sz="quarter" idx="3"/>
          </p:nvPr>
        </p:nvSpPr>
        <p:spPr>
          <a:xfrm>
            <a:off x="3124200" y="6161442"/>
            <a:ext cx="2895600" cy="365125"/>
          </a:xfrm>
          <a:prstGeom prst="rect">
            <a:avLst/>
          </a:prstGeom>
        </p:spPr>
        <p:txBody>
          <a:bodyPr vert="horz" lIns="91440" tIns="45720" rIns="91440" bIns="45720" rtlCol="0" anchor="ctr"/>
          <a:lstStyle>
            <a:lvl1pPr algn="ctr">
              <a:defRPr sz="1200">
                <a:solidFill>
                  <a:schemeClr val="tx2"/>
                </a:solidFill>
              </a:defRPr>
            </a:lvl1pPr>
          </a:lstStyle>
          <a:p>
            <a:endParaRPr lang="fa-IR">
              <a:solidFill>
                <a:prstClr val="black"/>
              </a:solidFill>
            </a:endParaRPr>
          </a:p>
        </p:txBody>
      </p:sp>
      <p:sp>
        <p:nvSpPr>
          <p:cNvPr id="6" name="Slide Number Placeholder 5"/>
          <p:cNvSpPr>
            <a:spLocks noGrp="1"/>
          </p:cNvSpPr>
          <p:nvPr>
            <p:ph type="sldNum" sz="quarter" idx="4"/>
          </p:nvPr>
        </p:nvSpPr>
        <p:spPr>
          <a:xfrm>
            <a:off x="6639264" y="6161442"/>
            <a:ext cx="2133600" cy="365125"/>
          </a:xfrm>
          <a:prstGeom prst="rect">
            <a:avLst/>
          </a:prstGeom>
        </p:spPr>
        <p:txBody>
          <a:bodyPr vert="horz" lIns="91440" tIns="45720" rIns="91440" bIns="45720" rtlCol="0" anchor="ctr"/>
          <a:lstStyle>
            <a:lvl1pPr algn="r">
              <a:defRPr sz="1200">
                <a:solidFill>
                  <a:schemeClr val="tx2"/>
                </a:solidFill>
              </a:defRPr>
            </a:lvl1pPr>
          </a:lstStyle>
          <a:p>
            <a:fld id="{A84D4688-2BF7-4762-A673-F3F24DEE2C63}" type="slidenum">
              <a:rPr lang="fa-IR" smtClean="0">
                <a:solidFill>
                  <a:prstClr val="black"/>
                </a:solidFill>
              </a:rPr>
              <a:pPr/>
              <a:t>‹#›</a:t>
            </a:fld>
            <a:endParaRPr lang="fa-IR">
              <a:solidFill>
                <a:prstClr val="black"/>
              </a:solidFill>
            </a:endParaRPr>
          </a:p>
        </p:txBody>
      </p:sp>
    </p:spTree>
    <p:extLst>
      <p:ext uri="{BB962C8B-B14F-4D97-AF65-F5344CB8AC3E}">
        <p14:creationId xmlns:p14="http://schemas.microsoft.com/office/powerpoint/2010/main" val="1407170410"/>
      </p:ext>
    </p:extLst>
  </p:cSld>
  <p:clrMap bg1="lt1" tx1="dk1" bg2="lt2" tx2="dk2" accent1="accent1" accent2="accent2" accent3="accent3" accent4="accent4" accent5="accent5" accent6="accent6" hlink="hlink" folHlink="folHlink"/>
  <p:sldLayoutIdLst>
    <p:sldLayoutId id="2147483757" r:id="rId1"/>
    <p:sldLayoutId id="2147483758" r:id="rId2"/>
    <p:sldLayoutId id="2147483759" r:id="rId3"/>
    <p:sldLayoutId id="2147483760" r:id="rId4"/>
    <p:sldLayoutId id="2147483761" r:id="rId5"/>
    <p:sldLayoutId id="2147483762" r:id="rId6"/>
    <p:sldLayoutId id="2147483763" r:id="rId7"/>
    <p:sldLayoutId id="2147483764" r:id="rId8"/>
    <p:sldLayoutId id="2147483765" r:id="rId9"/>
    <p:sldLayoutId id="2147483766" r:id="rId10"/>
    <p:sldLayoutId id="2147483767" r:id="rId11"/>
  </p:sldLayoutIdLst>
  <p:txStyles>
    <p:titleStyle>
      <a:lvl1pPr algn="ctr" defTabSz="914400" rtl="1" eaLnBrk="1" latinLnBrk="0" hangingPunct="1">
        <a:spcBef>
          <a:spcPct val="0"/>
        </a:spcBef>
        <a:buNone/>
        <a:defRPr sz="5400" kern="1200">
          <a:solidFill>
            <a:schemeClr val="tx2"/>
          </a:solidFill>
          <a:latin typeface="+mj-lt"/>
          <a:ea typeface="+mj-ea"/>
          <a:cs typeface="+mj-cs"/>
        </a:defRPr>
      </a:lvl1pPr>
      <a:lvl2pPr rtl="1" eaLnBrk="1" hangingPunct="1">
        <a:defRPr>
          <a:solidFill>
            <a:schemeClr val="tx2"/>
          </a:solidFill>
        </a:defRPr>
      </a:lvl2pPr>
      <a:lvl3pPr rtl="1" eaLnBrk="1" hangingPunct="1">
        <a:defRPr>
          <a:solidFill>
            <a:schemeClr val="tx2"/>
          </a:solidFill>
        </a:defRPr>
      </a:lvl3pPr>
      <a:lvl4pPr rtl="1" eaLnBrk="1" hangingPunct="1">
        <a:defRPr>
          <a:solidFill>
            <a:schemeClr val="tx2"/>
          </a:solidFill>
        </a:defRPr>
      </a:lvl4pPr>
      <a:lvl5pPr rtl="1" eaLnBrk="1" hangingPunct="1">
        <a:defRPr>
          <a:solidFill>
            <a:schemeClr val="tx2"/>
          </a:solidFill>
        </a:defRPr>
      </a:lvl5pPr>
      <a:lvl6pPr rtl="1" eaLnBrk="1" hangingPunct="1">
        <a:defRPr>
          <a:solidFill>
            <a:schemeClr val="tx2"/>
          </a:solidFill>
        </a:defRPr>
      </a:lvl6pPr>
      <a:lvl7pPr rtl="1" eaLnBrk="1" hangingPunct="1">
        <a:defRPr>
          <a:solidFill>
            <a:schemeClr val="tx2"/>
          </a:solidFill>
        </a:defRPr>
      </a:lvl7pPr>
      <a:lvl8pPr rtl="1" eaLnBrk="1" hangingPunct="1">
        <a:defRPr>
          <a:solidFill>
            <a:schemeClr val="tx2"/>
          </a:solidFill>
        </a:defRPr>
      </a:lvl8pPr>
      <a:lvl9pPr rtl="1" eaLnBrk="1" hangingPunct="1">
        <a:defRPr>
          <a:solidFill>
            <a:schemeClr val="tx2"/>
          </a:solidFill>
        </a:defRPr>
      </a:lvl9pPr>
    </p:titleStyle>
    <p:bodyStyle>
      <a:lvl1pPr marL="365760" indent="-365760" algn="r" defTabSz="914400" rtl="1" eaLnBrk="1" latinLnBrk="0" hangingPunct="1">
        <a:spcBef>
          <a:spcPct val="20000"/>
        </a:spcBef>
        <a:buClr>
          <a:schemeClr val="accent1"/>
        </a:buClr>
        <a:buFont typeface="Wingdings" pitchFamily="2" charset="2"/>
        <a:buChar char=""/>
        <a:defRPr sz="2400" kern="1200">
          <a:solidFill>
            <a:schemeClr val="tx1">
              <a:lumMod val="85000"/>
              <a:lumOff val="15000"/>
            </a:schemeClr>
          </a:solidFill>
          <a:latin typeface="+mn-lt"/>
          <a:ea typeface="+mn-ea"/>
          <a:cs typeface="+mn-cs"/>
        </a:defRPr>
      </a:lvl1pPr>
      <a:lvl2pPr marL="777240" indent="-365760" algn="r" defTabSz="914400" rtl="1" eaLnBrk="1" latinLnBrk="0" hangingPunct="1">
        <a:spcBef>
          <a:spcPct val="20000"/>
        </a:spcBef>
        <a:buClr>
          <a:schemeClr val="accent1"/>
        </a:buClr>
        <a:buFont typeface="Wingdings" pitchFamily="2" charset="2"/>
        <a:buChar char=""/>
        <a:defRPr sz="2200" kern="1200">
          <a:solidFill>
            <a:schemeClr val="tx1">
              <a:lumMod val="85000"/>
              <a:lumOff val="15000"/>
            </a:schemeClr>
          </a:solidFill>
          <a:latin typeface="+mn-lt"/>
          <a:ea typeface="+mn-ea"/>
          <a:cs typeface="+mn-cs"/>
        </a:defRPr>
      </a:lvl2pPr>
      <a:lvl3pPr marL="1143000" indent="-365760" algn="r" defTabSz="914400" rtl="1" eaLnBrk="1" latinLnBrk="0" hangingPunct="1">
        <a:spcBef>
          <a:spcPct val="20000"/>
        </a:spcBef>
        <a:buClr>
          <a:schemeClr val="accent1"/>
        </a:buClr>
        <a:buFont typeface="Wingdings" pitchFamily="2" charset="2"/>
        <a:buChar char=""/>
        <a:defRPr sz="2000" kern="1200">
          <a:solidFill>
            <a:schemeClr val="tx1">
              <a:lumMod val="85000"/>
              <a:lumOff val="15000"/>
            </a:schemeClr>
          </a:solidFill>
          <a:latin typeface="+mn-lt"/>
          <a:ea typeface="+mn-ea"/>
          <a:cs typeface="+mn-cs"/>
        </a:defRPr>
      </a:lvl3pPr>
      <a:lvl4pPr marL="1508760" indent="-320040" algn="r" defTabSz="914400" rtl="1" eaLnBrk="1" latinLnBrk="0" hangingPunct="1">
        <a:spcBef>
          <a:spcPct val="20000"/>
        </a:spcBef>
        <a:buClr>
          <a:schemeClr val="accent1"/>
        </a:buClr>
        <a:buFont typeface="Wingdings" pitchFamily="2" charset="2"/>
        <a:buChar char=""/>
        <a:defRPr sz="1800" kern="1200">
          <a:solidFill>
            <a:schemeClr val="tx1">
              <a:lumMod val="85000"/>
              <a:lumOff val="15000"/>
            </a:schemeClr>
          </a:solidFill>
          <a:latin typeface="+mn-lt"/>
          <a:ea typeface="+mn-ea"/>
          <a:cs typeface="+mn-cs"/>
        </a:defRPr>
      </a:lvl4pPr>
      <a:lvl5pPr marL="1828800" indent="-320040" algn="r" defTabSz="914400" rtl="1" eaLnBrk="1" latinLnBrk="0" hangingPunct="1">
        <a:spcBef>
          <a:spcPct val="20000"/>
        </a:spcBef>
        <a:buClr>
          <a:schemeClr val="accent1"/>
        </a:buClr>
        <a:buFont typeface="Wingdings" pitchFamily="2" charset="2"/>
        <a:buChar char=""/>
        <a:defRPr sz="1600" kern="1200">
          <a:solidFill>
            <a:schemeClr val="tx1">
              <a:lumMod val="85000"/>
              <a:lumOff val="15000"/>
            </a:schemeClr>
          </a:solidFill>
          <a:latin typeface="+mn-lt"/>
          <a:ea typeface="+mn-ea"/>
          <a:cs typeface="+mn-cs"/>
        </a:defRPr>
      </a:lvl5pPr>
      <a:lvl6pPr marL="2148840" indent="-274320" algn="r" defTabSz="914400" rtl="1" eaLnBrk="1" latinLnBrk="0" hangingPunct="1">
        <a:spcBef>
          <a:spcPts val="400"/>
        </a:spcBef>
        <a:buClr>
          <a:schemeClr val="accent1"/>
        </a:buClr>
        <a:buFont typeface="Wingdings" pitchFamily="2" charset="2"/>
        <a:buChar char=""/>
        <a:defRPr sz="1400" kern="1200">
          <a:solidFill>
            <a:schemeClr val="tx1"/>
          </a:solidFill>
          <a:latin typeface="+mn-lt"/>
          <a:ea typeface="+mn-ea"/>
          <a:cs typeface="+mn-cs"/>
        </a:defRPr>
      </a:lvl6pPr>
      <a:lvl7pPr marL="2468880" indent="-274320" algn="r" defTabSz="914400" rtl="1" eaLnBrk="1" latinLnBrk="0" hangingPunct="1">
        <a:spcBef>
          <a:spcPts val="400"/>
        </a:spcBef>
        <a:buClr>
          <a:schemeClr val="accent1"/>
        </a:buClr>
        <a:buFont typeface="Wingdings" pitchFamily="2" charset="2"/>
        <a:buChar char=""/>
        <a:defRPr sz="1400" kern="1200">
          <a:solidFill>
            <a:schemeClr val="tx1"/>
          </a:solidFill>
          <a:latin typeface="+mn-lt"/>
          <a:ea typeface="+mn-ea"/>
          <a:cs typeface="+mn-cs"/>
        </a:defRPr>
      </a:lvl7pPr>
      <a:lvl8pPr marL="2788920" indent="-274320" algn="r" defTabSz="914400" rtl="1" eaLnBrk="1" latinLnBrk="0" hangingPunct="1">
        <a:spcBef>
          <a:spcPts val="400"/>
        </a:spcBef>
        <a:buClr>
          <a:schemeClr val="accent1"/>
        </a:buClr>
        <a:buFont typeface="Wingdings" pitchFamily="2" charset="2"/>
        <a:buChar char=""/>
        <a:defRPr sz="1400" kern="1200">
          <a:solidFill>
            <a:schemeClr val="tx1"/>
          </a:solidFill>
          <a:latin typeface="+mn-lt"/>
          <a:ea typeface="+mn-ea"/>
          <a:cs typeface="+mn-cs"/>
        </a:defRPr>
      </a:lvl8pPr>
      <a:lvl9pPr marL="3108960" indent="-274320" algn="r" defTabSz="914400" rtl="1" eaLnBrk="1" latinLnBrk="0" hangingPunct="1">
        <a:spcBef>
          <a:spcPts val="400"/>
        </a:spcBef>
        <a:buClr>
          <a:schemeClr val="accent1"/>
        </a:buClr>
        <a:buFont typeface="Wingdings" pitchFamily="2" charset="2"/>
        <a:buChar char=""/>
        <a:defRPr sz="1400" kern="1200">
          <a:solidFill>
            <a:schemeClr val="tx1"/>
          </a:solidFill>
          <a:latin typeface="+mn-lt"/>
          <a:ea typeface="+mn-ea"/>
          <a:cs typeface="+mn-cs"/>
        </a:defRPr>
      </a:lvl9pPr>
    </p:bodyStyle>
    <p:otherStyle>
      <a:defPPr>
        <a:defRPr lang="en-US"/>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sp>
        <p:nvSpPr>
          <p:cNvPr id="7" name="Rectangle 6"/>
          <p:cNvSpPr/>
          <p:nvPr/>
        </p:nvSpPr>
        <p:spPr>
          <a:xfrm>
            <a:off x="0" y="0"/>
            <a:ext cx="9144000" cy="6858000"/>
          </a:xfrm>
          <a:prstGeom prst="rect">
            <a:avLst/>
          </a:prstGeom>
          <a:gradFill flip="none" rotWithShape="1">
            <a:gsLst>
              <a:gs pos="83000">
                <a:schemeClr val="bg1">
                  <a:alpha val="11000"/>
                </a:schemeClr>
              </a:gs>
              <a:gs pos="100000">
                <a:schemeClr val="bg2">
                  <a:lumMod val="75000"/>
                  <a:alpha val="23000"/>
                </a:schemeClr>
              </a:gs>
            </a:gsLst>
            <a:path path="rect">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Placeholder 1"/>
          <p:cNvSpPr>
            <a:spLocks noGrp="1"/>
          </p:cNvSpPr>
          <p:nvPr>
            <p:ph type="title"/>
          </p:nvPr>
        </p:nvSpPr>
        <p:spPr>
          <a:xfrm>
            <a:off x="688490" y="570156"/>
            <a:ext cx="7756263" cy="1054250"/>
          </a:xfrm>
          <a:prstGeom prst="rect">
            <a:avLst/>
          </a:prstGeom>
        </p:spPr>
        <p:txBody>
          <a:bodyPr vert="horz" lIns="91440" tIns="45720" rIns="91440" bIns="45720" rtlCol="0" anchor="ctr">
            <a:noAutofit/>
          </a:bodyPr>
          <a:lstStyle/>
          <a:p>
            <a:r>
              <a:rPr lang="en-US" smtClean="0"/>
              <a:t>Click to edit Master title style</a:t>
            </a:r>
            <a:endParaRPr lang="en-US" dirty="0"/>
          </a:p>
        </p:txBody>
      </p:sp>
      <p:sp>
        <p:nvSpPr>
          <p:cNvPr id="3" name="Text Placeholder 2"/>
          <p:cNvSpPr>
            <a:spLocks noGrp="1"/>
          </p:cNvSpPr>
          <p:nvPr>
            <p:ph type="body" idx="1"/>
          </p:nvPr>
        </p:nvSpPr>
        <p:spPr>
          <a:xfrm>
            <a:off x="699247" y="2248347"/>
            <a:ext cx="7745505" cy="3877815"/>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360378" y="6161442"/>
            <a:ext cx="2133600" cy="365125"/>
          </a:xfrm>
          <a:prstGeom prst="rect">
            <a:avLst/>
          </a:prstGeom>
        </p:spPr>
        <p:txBody>
          <a:bodyPr vert="horz" lIns="91440" tIns="45720" rIns="91440" bIns="45720" rtlCol="0" anchor="ctr"/>
          <a:lstStyle>
            <a:lvl1pPr algn="l">
              <a:defRPr sz="1200">
                <a:solidFill>
                  <a:schemeClr val="tx2"/>
                </a:solidFill>
              </a:defRPr>
            </a:lvl1pPr>
          </a:lstStyle>
          <a:p>
            <a:fld id="{031BB2EF-9611-4999-B40E-9B84A259359B}" type="datetimeFigureOut">
              <a:rPr lang="fa-IR" smtClean="0">
                <a:solidFill>
                  <a:prstClr val="black"/>
                </a:solidFill>
              </a:rPr>
              <a:pPr/>
              <a:t>23/09/1442</a:t>
            </a:fld>
            <a:endParaRPr lang="fa-IR">
              <a:solidFill>
                <a:prstClr val="black"/>
              </a:solidFill>
            </a:endParaRPr>
          </a:p>
        </p:txBody>
      </p:sp>
      <p:sp>
        <p:nvSpPr>
          <p:cNvPr id="5" name="Footer Placeholder 4"/>
          <p:cNvSpPr>
            <a:spLocks noGrp="1"/>
          </p:cNvSpPr>
          <p:nvPr>
            <p:ph type="ftr" sz="quarter" idx="3"/>
          </p:nvPr>
        </p:nvSpPr>
        <p:spPr>
          <a:xfrm>
            <a:off x="3124200" y="6161442"/>
            <a:ext cx="2895600" cy="365125"/>
          </a:xfrm>
          <a:prstGeom prst="rect">
            <a:avLst/>
          </a:prstGeom>
        </p:spPr>
        <p:txBody>
          <a:bodyPr vert="horz" lIns="91440" tIns="45720" rIns="91440" bIns="45720" rtlCol="0" anchor="ctr"/>
          <a:lstStyle>
            <a:lvl1pPr algn="ctr">
              <a:defRPr sz="1200">
                <a:solidFill>
                  <a:schemeClr val="tx2"/>
                </a:solidFill>
              </a:defRPr>
            </a:lvl1pPr>
          </a:lstStyle>
          <a:p>
            <a:endParaRPr lang="fa-IR">
              <a:solidFill>
                <a:prstClr val="black"/>
              </a:solidFill>
            </a:endParaRPr>
          </a:p>
        </p:txBody>
      </p:sp>
      <p:sp>
        <p:nvSpPr>
          <p:cNvPr id="6" name="Slide Number Placeholder 5"/>
          <p:cNvSpPr>
            <a:spLocks noGrp="1"/>
          </p:cNvSpPr>
          <p:nvPr>
            <p:ph type="sldNum" sz="quarter" idx="4"/>
          </p:nvPr>
        </p:nvSpPr>
        <p:spPr>
          <a:xfrm>
            <a:off x="6639264" y="6161442"/>
            <a:ext cx="2133600" cy="365125"/>
          </a:xfrm>
          <a:prstGeom prst="rect">
            <a:avLst/>
          </a:prstGeom>
        </p:spPr>
        <p:txBody>
          <a:bodyPr vert="horz" lIns="91440" tIns="45720" rIns="91440" bIns="45720" rtlCol="0" anchor="ctr"/>
          <a:lstStyle>
            <a:lvl1pPr algn="r">
              <a:defRPr sz="1200">
                <a:solidFill>
                  <a:schemeClr val="tx2"/>
                </a:solidFill>
              </a:defRPr>
            </a:lvl1pPr>
          </a:lstStyle>
          <a:p>
            <a:fld id="{A84D4688-2BF7-4762-A673-F3F24DEE2C63}" type="slidenum">
              <a:rPr lang="fa-IR" smtClean="0">
                <a:solidFill>
                  <a:prstClr val="black"/>
                </a:solidFill>
              </a:rPr>
              <a:pPr/>
              <a:t>‹#›</a:t>
            </a:fld>
            <a:endParaRPr lang="fa-IR">
              <a:solidFill>
                <a:prstClr val="black"/>
              </a:solidFill>
            </a:endParaRPr>
          </a:p>
        </p:txBody>
      </p:sp>
    </p:spTree>
    <p:extLst>
      <p:ext uri="{BB962C8B-B14F-4D97-AF65-F5344CB8AC3E}">
        <p14:creationId xmlns:p14="http://schemas.microsoft.com/office/powerpoint/2010/main" val="1770451697"/>
      </p:ext>
    </p:extLst>
  </p:cSld>
  <p:clrMap bg1="lt1" tx1="dk1" bg2="lt2" tx2="dk2" accent1="accent1" accent2="accent2" accent3="accent3" accent4="accent4" accent5="accent5" accent6="accent6" hlink="hlink" folHlink="folHlink"/>
  <p:sldLayoutIdLst>
    <p:sldLayoutId id="2147483769" r:id="rId1"/>
    <p:sldLayoutId id="2147483770" r:id="rId2"/>
    <p:sldLayoutId id="2147483771" r:id="rId3"/>
    <p:sldLayoutId id="2147483772" r:id="rId4"/>
    <p:sldLayoutId id="2147483773" r:id="rId5"/>
    <p:sldLayoutId id="2147483774" r:id="rId6"/>
    <p:sldLayoutId id="2147483775" r:id="rId7"/>
    <p:sldLayoutId id="2147483776" r:id="rId8"/>
    <p:sldLayoutId id="2147483777" r:id="rId9"/>
    <p:sldLayoutId id="2147483778" r:id="rId10"/>
    <p:sldLayoutId id="2147483779" r:id="rId11"/>
  </p:sldLayoutIdLst>
  <p:txStyles>
    <p:titleStyle>
      <a:lvl1pPr algn="ctr" defTabSz="914400" rtl="1" eaLnBrk="1" latinLnBrk="0" hangingPunct="1">
        <a:spcBef>
          <a:spcPct val="0"/>
        </a:spcBef>
        <a:buNone/>
        <a:defRPr sz="5400" kern="1200">
          <a:solidFill>
            <a:schemeClr val="tx2"/>
          </a:solidFill>
          <a:latin typeface="+mj-lt"/>
          <a:ea typeface="+mj-ea"/>
          <a:cs typeface="+mj-cs"/>
        </a:defRPr>
      </a:lvl1pPr>
      <a:lvl2pPr rtl="1" eaLnBrk="1" hangingPunct="1">
        <a:defRPr>
          <a:solidFill>
            <a:schemeClr val="tx2"/>
          </a:solidFill>
        </a:defRPr>
      </a:lvl2pPr>
      <a:lvl3pPr rtl="1" eaLnBrk="1" hangingPunct="1">
        <a:defRPr>
          <a:solidFill>
            <a:schemeClr val="tx2"/>
          </a:solidFill>
        </a:defRPr>
      </a:lvl3pPr>
      <a:lvl4pPr rtl="1" eaLnBrk="1" hangingPunct="1">
        <a:defRPr>
          <a:solidFill>
            <a:schemeClr val="tx2"/>
          </a:solidFill>
        </a:defRPr>
      </a:lvl4pPr>
      <a:lvl5pPr rtl="1" eaLnBrk="1" hangingPunct="1">
        <a:defRPr>
          <a:solidFill>
            <a:schemeClr val="tx2"/>
          </a:solidFill>
        </a:defRPr>
      </a:lvl5pPr>
      <a:lvl6pPr rtl="1" eaLnBrk="1" hangingPunct="1">
        <a:defRPr>
          <a:solidFill>
            <a:schemeClr val="tx2"/>
          </a:solidFill>
        </a:defRPr>
      </a:lvl6pPr>
      <a:lvl7pPr rtl="1" eaLnBrk="1" hangingPunct="1">
        <a:defRPr>
          <a:solidFill>
            <a:schemeClr val="tx2"/>
          </a:solidFill>
        </a:defRPr>
      </a:lvl7pPr>
      <a:lvl8pPr rtl="1" eaLnBrk="1" hangingPunct="1">
        <a:defRPr>
          <a:solidFill>
            <a:schemeClr val="tx2"/>
          </a:solidFill>
        </a:defRPr>
      </a:lvl8pPr>
      <a:lvl9pPr rtl="1" eaLnBrk="1" hangingPunct="1">
        <a:defRPr>
          <a:solidFill>
            <a:schemeClr val="tx2"/>
          </a:solidFill>
        </a:defRPr>
      </a:lvl9pPr>
    </p:titleStyle>
    <p:bodyStyle>
      <a:lvl1pPr marL="365760" indent="-365760" algn="r" defTabSz="914400" rtl="1" eaLnBrk="1" latinLnBrk="0" hangingPunct="1">
        <a:spcBef>
          <a:spcPct val="20000"/>
        </a:spcBef>
        <a:buClr>
          <a:schemeClr val="accent1"/>
        </a:buClr>
        <a:buFont typeface="Wingdings" pitchFamily="2" charset="2"/>
        <a:buChar char=""/>
        <a:defRPr sz="2400" kern="1200">
          <a:solidFill>
            <a:schemeClr val="tx1">
              <a:lumMod val="85000"/>
              <a:lumOff val="15000"/>
            </a:schemeClr>
          </a:solidFill>
          <a:latin typeface="+mn-lt"/>
          <a:ea typeface="+mn-ea"/>
          <a:cs typeface="+mn-cs"/>
        </a:defRPr>
      </a:lvl1pPr>
      <a:lvl2pPr marL="777240" indent="-365760" algn="r" defTabSz="914400" rtl="1" eaLnBrk="1" latinLnBrk="0" hangingPunct="1">
        <a:spcBef>
          <a:spcPct val="20000"/>
        </a:spcBef>
        <a:buClr>
          <a:schemeClr val="accent1"/>
        </a:buClr>
        <a:buFont typeface="Wingdings" pitchFamily="2" charset="2"/>
        <a:buChar char=""/>
        <a:defRPr sz="2200" kern="1200">
          <a:solidFill>
            <a:schemeClr val="tx1">
              <a:lumMod val="85000"/>
              <a:lumOff val="15000"/>
            </a:schemeClr>
          </a:solidFill>
          <a:latin typeface="+mn-lt"/>
          <a:ea typeface="+mn-ea"/>
          <a:cs typeface="+mn-cs"/>
        </a:defRPr>
      </a:lvl2pPr>
      <a:lvl3pPr marL="1143000" indent="-365760" algn="r" defTabSz="914400" rtl="1" eaLnBrk="1" latinLnBrk="0" hangingPunct="1">
        <a:spcBef>
          <a:spcPct val="20000"/>
        </a:spcBef>
        <a:buClr>
          <a:schemeClr val="accent1"/>
        </a:buClr>
        <a:buFont typeface="Wingdings" pitchFamily="2" charset="2"/>
        <a:buChar char=""/>
        <a:defRPr sz="2000" kern="1200">
          <a:solidFill>
            <a:schemeClr val="tx1">
              <a:lumMod val="85000"/>
              <a:lumOff val="15000"/>
            </a:schemeClr>
          </a:solidFill>
          <a:latin typeface="+mn-lt"/>
          <a:ea typeface="+mn-ea"/>
          <a:cs typeface="+mn-cs"/>
        </a:defRPr>
      </a:lvl3pPr>
      <a:lvl4pPr marL="1508760" indent="-320040" algn="r" defTabSz="914400" rtl="1" eaLnBrk="1" latinLnBrk="0" hangingPunct="1">
        <a:spcBef>
          <a:spcPct val="20000"/>
        </a:spcBef>
        <a:buClr>
          <a:schemeClr val="accent1"/>
        </a:buClr>
        <a:buFont typeface="Wingdings" pitchFamily="2" charset="2"/>
        <a:buChar char=""/>
        <a:defRPr sz="1800" kern="1200">
          <a:solidFill>
            <a:schemeClr val="tx1">
              <a:lumMod val="85000"/>
              <a:lumOff val="15000"/>
            </a:schemeClr>
          </a:solidFill>
          <a:latin typeface="+mn-lt"/>
          <a:ea typeface="+mn-ea"/>
          <a:cs typeface="+mn-cs"/>
        </a:defRPr>
      </a:lvl4pPr>
      <a:lvl5pPr marL="1828800" indent="-320040" algn="r" defTabSz="914400" rtl="1" eaLnBrk="1" latinLnBrk="0" hangingPunct="1">
        <a:spcBef>
          <a:spcPct val="20000"/>
        </a:spcBef>
        <a:buClr>
          <a:schemeClr val="accent1"/>
        </a:buClr>
        <a:buFont typeface="Wingdings" pitchFamily="2" charset="2"/>
        <a:buChar char=""/>
        <a:defRPr sz="1600" kern="1200">
          <a:solidFill>
            <a:schemeClr val="tx1">
              <a:lumMod val="85000"/>
              <a:lumOff val="15000"/>
            </a:schemeClr>
          </a:solidFill>
          <a:latin typeface="+mn-lt"/>
          <a:ea typeface="+mn-ea"/>
          <a:cs typeface="+mn-cs"/>
        </a:defRPr>
      </a:lvl5pPr>
      <a:lvl6pPr marL="2148840" indent="-274320" algn="r" defTabSz="914400" rtl="1" eaLnBrk="1" latinLnBrk="0" hangingPunct="1">
        <a:spcBef>
          <a:spcPts val="400"/>
        </a:spcBef>
        <a:buClr>
          <a:schemeClr val="accent1"/>
        </a:buClr>
        <a:buFont typeface="Wingdings" pitchFamily="2" charset="2"/>
        <a:buChar char=""/>
        <a:defRPr sz="1400" kern="1200">
          <a:solidFill>
            <a:schemeClr val="tx1"/>
          </a:solidFill>
          <a:latin typeface="+mn-lt"/>
          <a:ea typeface="+mn-ea"/>
          <a:cs typeface="+mn-cs"/>
        </a:defRPr>
      </a:lvl6pPr>
      <a:lvl7pPr marL="2468880" indent="-274320" algn="r" defTabSz="914400" rtl="1" eaLnBrk="1" latinLnBrk="0" hangingPunct="1">
        <a:spcBef>
          <a:spcPts val="400"/>
        </a:spcBef>
        <a:buClr>
          <a:schemeClr val="accent1"/>
        </a:buClr>
        <a:buFont typeface="Wingdings" pitchFamily="2" charset="2"/>
        <a:buChar char=""/>
        <a:defRPr sz="1400" kern="1200">
          <a:solidFill>
            <a:schemeClr val="tx1"/>
          </a:solidFill>
          <a:latin typeface="+mn-lt"/>
          <a:ea typeface="+mn-ea"/>
          <a:cs typeface="+mn-cs"/>
        </a:defRPr>
      </a:lvl7pPr>
      <a:lvl8pPr marL="2788920" indent="-274320" algn="r" defTabSz="914400" rtl="1" eaLnBrk="1" latinLnBrk="0" hangingPunct="1">
        <a:spcBef>
          <a:spcPts val="400"/>
        </a:spcBef>
        <a:buClr>
          <a:schemeClr val="accent1"/>
        </a:buClr>
        <a:buFont typeface="Wingdings" pitchFamily="2" charset="2"/>
        <a:buChar char=""/>
        <a:defRPr sz="1400" kern="1200">
          <a:solidFill>
            <a:schemeClr val="tx1"/>
          </a:solidFill>
          <a:latin typeface="+mn-lt"/>
          <a:ea typeface="+mn-ea"/>
          <a:cs typeface="+mn-cs"/>
        </a:defRPr>
      </a:lvl8pPr>
      <a:lvl9pPr marL="3108960" indent="-274320" algn="r" defTabSz="914400" rtl="1" eaLnBrk="1" latinLnBrk="0" hangingPunct="1">
        <a:spcBef>
          <a:spcPts val="400"/>
        </a:spcBef>
        <a:buClr>
          <a:schemeClr val="accent1"/>
        </a:buClr>
        <a:buFont typeface="Wingdings" pitchFamily="2" charset="2"/>
        <a:buChar char=""/>
        <a:defRPr sz="1400" kern="1200">
          <a:solidFill>
            <a:schemeClr val="tx1"/>
          </a:solidFill>
          <a:latin typeface="+mn-lt"/>
          <a:ea typeface="+mn-ea"/>
          <a:cs typeface="+mn-cs"/>
        </a:defRPr>
      </a:lvl9pPr>
    </p:bodyStyle>
    <p:otherStyle>
      <a:defPPr>
        <a:defRPr lang="en-US"/>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sp>
        <p:nvSpPr>
          <p:cNvPr id="7" name="Rectangle 6"/>
          <p:cNvSpPr/>
          <p:nvPr/>
        </p:nvSpPr>
        <p:spPr>
          <a:xfrm>
            <a:off x="0" y="0"/>
            <a:ext cx="9144000" cy="6858000"/>
          </a:xfrm>
          <a:prstGeom prst="rect">
            <a:avLst/>
          </a:prstGeom>
          <a:gradFill flip="none" rotWithShape="1">
            <a:gsLst>
              <a:gs pos="83000">
                <a:schemeClr val="bg1">
                  <a:alpha val="11000"/>
                </a:schemeClr>
              </a:gs>
              <a:gs pos="100000">
                <a:schemeClr val="bg2">
                  <a:lumMod val="75000"/>
                  <a:alpha val="23000"/>
                </a:schemeClr>
              </a:gs>
            </a:gsLst>
            <a:path path="rect">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Placeholder 1"/>
          <p:cNvSpPr>
            <a:spLocks noGrp="1"/>
          </p:cNvSpPr>
          <p:nvPr>
            <p:ph type="title"/>
          </p:nvPr>
        </p:nvSpPr>
        <p:spPr>
          <a:xfrm>
            <a:off x="688490" y="570156"/>
            <a:ext cx="7756263" cy="1054250"/>
          </a:xfrm>
          <a:prstGeom prst="rect">
            <a:avLst/>
          </a:prstGeom>
        </p:spPr>
        <p:txBody>
          <a:bodyPr vert="horz" lIns="91440" tIns="45720" rIns="91440" bIns="45720" rtlCol="0" anchor="ctr">
            <a:noAutofit/>
          </a:bodyPr>
          <a:lstStyle/>
          <a:p>
            <a:r>
              <a:rPr lang="en-US" smtClean="0"/>
              <a:t>Click to edit Master title style</a:t>
            </a:r>
            <a:endParaRPr lang="en-US" dirty="0"/>
          </a:p>
        </p:txBody>
      </p:sp>
      <p:sp>
        <p:nvSpPr>
          <p:cNvPr id="3" name="Text Placeholder 2"/>
          <p:cNvSpPr>
            <a:spLocks noGrp="1"/>
          </p:cNvSpPr>
          <p:nvPr>
            <p:ph type="body" idx="1"/>
          </p:nvPr>
        </p:nvSpPr>
        <p:spPr>
          <a:xfrm>
            <a:off x="699247" y="2248347"/>
            <a:ext cx="7745505" cy="3877815"/>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360378" y="6161442"/>
            <a:ext cx="2133600" cy="365125"/>
          </a:xfrm>
          <a:prstGeom prst="rect">
            <a:avLst/>
          </a:prstGeom>
        </p:spPr>
        <p:txBody>
          <a:bodyPr vert="horz" lIns="91440" tIns="45720" rIns="91440" bIns="45720" rtlCol="0" anchor="ctr"/>
          <a:lstStyle>
            <a:lvl1pPr algn="l">
              <a:defRPr sz="1200">
                <a:solidFill>
                  <a:schemeClr val="tx2"/>
                </a:solidFill>
              </a:defRPr>
            </a:lvl1pPr>
          </a:lstStyle>
          <a:p>
            <a:fld id="{031BB2EF-9611-4999-B40E-9B84A259359B}" type="datetimeFigureOut">
              <a:rPr lang="fa-IR" smtClean="0">
                <a:solidFill>
                  <a:prstClr val="black"/>
                </a:solidFill>
              </a:rPr>
              <a:pPr/>
              <a:t>23/09/1442</a:t>
            </a:fld>
            <a:endParaRPr lang="fa-IR">
              <a:solidFill>
                <a:prstClr val="black"/>
              </a:solidFill>
            </a:endParaRPr>
          </a:p>
        </p:txBody>
      </p:sp>
      <p:sp>
        <p:nvSpPr>
          <p:cNvPr id="5" name="Footer Placeholder 4"/>
          <p:cNvSpPr>
            <a:spLocks noGrp="1"/>
          </p:cNvSpPr>
          <p:nvPr>
            <p:ph type="ftr" sz="quarter" idx="3"/>
          </p:nvPr>
        </p:nvSpPr>
        <p:spPr>
          <a:xfrm>
            <a:off x="3124200" y="6161442"/>
            <a:ext cx="2895600" cy="365125"/>
          </a:xfrm>
          <a:prstGeom prst="rect">
            <a:avLst/>
          </a:prstGeom>
        </p:spPr>
        <p:txBody>
          <a:bodyPr vert="horz" lIns="91440" tIns="45720" rIns="91440" bIns="45720" rtlCol="0" anchor="ctr"/>
          <a:lstStyle>
            <a:lvl1pPr algn="ctr">
              <a:defRPr sz="1200">
                <a:solidFill>
                  <a:schemeClr val="tx2"/>
                </a:solidFill>
              </a:defRPr>
            </a:lvl1pPr>
          </a:lstStyle>
          <a:p>
            <a:endParaRPr lang="fa-IR">
              <a:solidFill>
                <a:prstClr val="black"/>
              </a:solidFill>
            </a:endParaRPr>
          </a:p>
        </p:txBody>
      </p:sp>
      <p:sp>
        <p:nvSpPr>
          <p:cNvPr id="6" name="Slide Number Placeholder 5"/>
          <p:cNvSpPr>
            <a:spLocks noGrp="1"/>
          </p:cNvSpPr>
          <p:nvPr>
            <p:ph type="sldNum" sz="quarter" idx="4"/>
          </p:nvPr>
        </p:nvSpPr>
        <p:spPr>
          <a:xfrm>
            <a:off x="6639264" y="6161442"/>
            <a:ext cx="2133600" cy="365125"/>
          </a:xfrm>
          <a:prstGeom prst="rect">
            <a:avLst/>
          </a:prstGeom>
        </p:spPr>
        <p:txBody>
          <a:bodyPr vert="horz" lIns="91440" tIns="45720" rIns="91440" bIns="45720" rtlCol="0" anchor="ctr"/>
          <a:lstStyle>
            <a:lvl1pPr algn="r">
              <a:defRPr sz="1200">
                <a:solidFill>
                  <a:schemeClr val="tx2"/>
                </a:solidFill>
              </a:defRPr>
            </a:lvl1pPr>
          </a:lstStyle>
          <a:p>
            <a:fld id="{A84D4688-2BF7-4762-A673-F3F24DEE2C63}" type="slidenum">
              <a:rPr lang="fa-IR" smtClean="0">
                <a:solidFill>
                  <a:prstClr val="black"/>
                </a:solidFill>
              </a:rPr>
              <a:pPr/>
              <a:t>‹#›</a:t>
            </a:fld>
            <a:endParaRPr lang="fa-IR">
              <a:solidFill>
                <a:prstClr val="black"/>
              </a:solidFill>
            </a:endParaRPr>
          </a:p>
        </p:txBody>
      </p:sp>
    </p:spTree>
    <p:extLst>
      <p:ext uri="{BB962C8B-B14F-4D97-AF65-F5344CB8AC3E}">
        <p14:creationId xmlns:p14="http://schemas.microsoft.com/office/powerpoint/2010/main" val="1950598507"/>
      </p:ext>
    </p:extLst>
  </p:cSld>
  <p:clrMap bg1="lt1" tx1="dk1" bg2="lt2" tx2="dk2" accent1="accent1" accent2="accent2" accent3="accent3" accent4="accent4" accent5="accent5" accent6="accent6" hlink="hlink" folHlink="folHlink"/>
  <p:sldLayoutIdLst>
    <p:sldLayoutId id="2147483793" r:id="rId1"/>
    <p:sldLayoutId id="2147483794" r:id="rId2"/>
    <p:sldLayoutId id="2147483795" r:id="rId3"/>
    <p:sldLayoutId id="2147483796" r:id="rId4"/>
    <p:sldLayoutId id="2147483797" r:id="rId5"/>
    <p:sldLayoutId id="2147483798" r:id="rId6"/>
    <p:sldLayoutId id="2147483799" r:id="rId7"/>
    <p:sldLayoutId id="2147483800" r:id="rId8"/>
    <p:sldLayoutId id="2147483801" r:id="rId9"/>
    <p:sldLayoutId id="2147483802" r:id="rId10"/>
    <p:sldLayoutId id="2147483803" r:id="rId11"/>
  </p:sldLayoutIdLst>
  <p:txStyles>
    <p:titleStyle>
      <a:lvl1pPr algn="ctr" defTabSz="914400" rtl="1" eaLnBrk="1" latinLnBrk="0" hangingPunct="1">
        <a:spcBef>
          <a:spcPct val="0"/>
        </a:spcBef>
        <a:buNone/>
        <a:defRPr sz="5400" kern="1200">
          <a:solidFill>
            <a:schemeClr val="tx2"/>
          </a:solidFill>
          <a:latin typeface="+mj-lt"/>
          <a:ea typeface="+mj-ea"/>
          <a:cs typeface="+mj-cs"/>
        </a:defRPr>
      </a:lvl1pPr>
      <a:lvl2pPr rtl="1" eaLnBrk="1" hangingPunct="1">
        <a:defRPr>
          <a:solidFill>
            <a:schemeClr val="tx2"/>
          </a:solidFill>
        </a:defRPr>
      </a:lvl2pPr>
      <a:lvl3pPr rtl="1" eaLnBrk="1" hangingPunct="1">
        <a:defRPr>
          <a:solidFill>
            <a:schemeClr val="tx2"/>
          </a:solidFill>
        </a:defRPr>
      </a:lvl3pPr>
      <a:lvl4pPr rtl="1" eaLnBrk="1" hangingPunct="1">
        <a:defRPr>
          <a:solidFill>
            <a:schemeClr val="tx2"/>
          </a:solidFill>
        </a:defRPr>
      </a:lvl4pPr>
      <a:lvl5pPr rtl="1" eaLnBrk="1" hangingPunct="1">
        <a:defRPr>
          <a:solidFill>
            <a:schemeClr val="tx2"/>
          </a:solidFill>
        </a:defRPr>
      </a:lvl5pPr>
      <a:lvl6pPr rtl="1" eaLnBrk="1" hangingPunct="1">
        <a:defRPr>
          <a:solidFill>
            <a:schemeClr val="tx2"/>
          </a:solidFill>
        </a:defRPr>
      </a:lvl6pPr>
      <a:lvl7pPr rtl="1" eaLnBrk="1" hangingPunct="1">
        <a:defRPr>
          <a:solidFill>
            <a:schemeClr val="tx2"/>
          </a:solidFill>
        </a:defRPr>
      </a:lvl7pPr>
      <a:lvl8pPr rtl="1" eaLnBrk="1" hangingPunct="1">
        <a:defRPr>
          <a:solidFill>
            <a:schemeClr val="tx2"/>
          </a:solidFill>
        </a:defRPr>
      </a:lvl8pPr>
      <a:lvl9pPr rtl="1" eaLnBrk="1" hangingPunct="1">
        <a:defRPr>
          <a:solidFill>
            <a:schemeClr val="tx2"/>
          </a:solidFill>
        </a:defRPr>
      </a:lvl9pPr>
    </p:titleStyle>
    <p:bodyStyle>
      <a:lvl1pPr marL="365760" indent="-365760" algn="r" defTabSz="914400" rtl="1" eaLnBrk="1" latinLnBrk="0" hangingPunct="1">
        <a:spcBef>
          <a:spcPct val="20000"/>
        </a:spcBef>
        <a:buClr>
          <a:schemeClr val="accent1"/>
        </a:buClr>
        <a:buFont typeface="Wingdings" pitchFamily="2" charset="2"/>
        <a:buChar char=""/>
        <a:defRPr sz="2400" kern="1200">
          <a:solidFill>
            <a:schemeClr val="tx1">
              <a:lumMod val="85000"/>
              <a:lumOff val="15000"/>
            </a:schemeClr>
          </a:solidFill>
          <a:latin typeface="+mn-lt"/>
          <a:ea typeface="+mn-ea"/>
          <a:cs typeface="+mn-cs"/>
        </a:defRPr>
      </a:lvl1pPr>
      <a:lvl2pPr marL="777240" indent="-365760" algn="r" defTabSz="914400" rtl="1" eaLnBrk="1" latinLnBrk="0" hangingPunct="1">
        <a:spcBef>
          <a:spcPct val="20000"/>
        </a:spcBef>
        <a:buClr>
          <a:schemeClr val="accent1"/>
        </a:buClr>
        <a:buFont typeface="Wingdings" pitchFamily="2" charset="2"/>
        <a:buChar char=""/>
        <a:defRPr sz="2200" kern="1200">
          <a:solidFill>
            <a:schemeClr val="tx1">
              <a:lumMod val="85000"/>
              <a:lumOff val="15000"/>
            </a:schemeClr>
          </a:solidFill>
          <a:latin typeface="+mn-lt"/>
          <a:ea typeface="+mn-ea"/>
          <a:cs typeface="+mn-cs"/>
        </a:defRPr>
      </a:lvl2pPr>
      <a:lvl3pPr marL="1143000" indent="-365760" algn="r" defTabSz="914400" rtl="1" eaLnBrk="1" latinLnBrk="0" hangingPunct="1">
        <a:spcBef>
          <a:spcPct val="20000"/>
        </a:spcBef>
        <a:buClr>
          <a:schemeClr val="accent1"/>
        </a:buClr>
        <a:buFont typeface="Wingdings" pitchFamily="2" charset="2"/>
        <a:buChar char=""/>
        <a:defRPr sz="2000" kern="1200">
          <a:solidFill>
            <a:schemeClr val="tx1">
              <a:lumMod val="85000"/>
              <a:lumOff val="15000"/>
            </a:schemeClr>
          </a:solidFill>
          <a:latin typeface="+mn-lt"/>
          <a:ea typeface="+mn-ea"/>
          <a:cs typeface="+mn-cs"/>
        </a:defRPr>
      </a:lvl3pPr>
      <a:lvl4pPr marL="1508760" indent="-320040" algn="r" defTabSz="914400" rtl="1" eaLnBrk="1" latinLnBrk="0" hangingPunct="1">
        <a:spcBef>
          <a:spcPct val="20000"/>
        </a:spcBef>
        <a:buClr>
          <a:schemeClr val="accent1"/>
        </a:buClr>
        <a:buFont typeface="Wingdings" pitchFamily="2" charset="2"/>
        <a:buChar char=""/>
        <a:defRPr sz="1800" kern="1200">
          <a:solidFill>
            <a:schemeClr val="tx1">
              <a:lumMod val="85000"/>
              <a:lumOff val="15000"/>
            </a:schemeClr>
          </a:solidFill>
          <a:latin typeface="+mn-lt"/>
          <a:ea typeface="+mn-ea"/>
          <a:cs typeface="+mn-cs"/>
        </a:defRPr>
      </a:lvl4pPr>
      <a:lvl5pPr marL="1828800" indent="-320040" algn="r" defTabSz="914400" rtl="1" eaLnBrk="1" latinLnBrk="0" hangingPunct="1">
        <a:spcBef>
          <a:spcPct val="20000"/>
        </a:spcBef>
        <a:buClr>
          <a:schemeClr val="accent1"/>
        </a:buClr>
        <a:buFont typeface="Wingdings" pitchFamily="2" charset="2"/>
        <a:buChar char=""/>
        <a:defRPr sz="1600" kern="1200">
          <a:solidFill>
            <a:schemeClr val="tx1">
              <a:lumMod val="85000"/>
              <a:lumOff val="15000"/>
            </a:schemeClr>
          </a:solidFill>
          <a:latin typeface="+mn-lt"/>
          <a:ea typeface="+mn-ea"/>
          <a:cs typeface="+mn-cs"/>
        </a:defRPr>
      </a:lvl5pPr>
      <a:lvl6pPr marL="2148840" indent="-274320" algn="r" defTabSz="914400" rtl="1" eaLnBrk="1" latinLnBrk="0" hangingPunct="1">
        <a:spcBef>
          <a:spcPts val="400"/>
        </a:spcBef>
        <a:buClr>
          <a:schemeClr val="accent1"/>
        </a:buClr>
        <a:buFont typeface="Wingdings" pitchFamily="2" charset="2"/>
        <a:buChar char=""/>
        <a:defRPr sz="1400" kern="1200">
          <a:solidFill>
            <a:schemeClr val="tx1"/>
          </a:solidFill>
          <a:latin typeface="+mn-lt"/>
          <a:ea typeface="+mn-ea"/>
          <a:cs typeface="+mn-cs"/>
        </a:defRPr>
      </a:lvl6pPr>
      <a:lvl7pPr marL="2468880" indent="-274320" algn="r" defTabSz="914400" rtl="1" eaLnBrk="1" latinLnBrk="0" hangingPunct="1">
        <a:spcBef>
          <a:spcPts val="400"/>
        </a:spcBef>
        <a:buClr>
          <a:schemeClr val="accent1"/>
        </a:buClr>
        <a:buFont typeface="Wingdings" pitchFamily="2" charset="2"/>
        <a:buChar char=""/>
        <a:defRPr sz="1400" kern="1200">
          <a:solidFill>
            <a:schemeClr val="tx1"/>
          </a:solidFill>
          <a:latin typeface="+mn-lt"/>
          <a:ea typeface="+mn-ea"/>
          <a:cs typeface="+mn-cs"/>
        </a:defRPr>
      </a:lvl7pPr>
      <a:lvl8pPr marL="2788920" indent="-274320" algn="r" defTabSz="914400" rtl="1" eaLnBrk="1" latinLnBrk="0" hangingPunct="1">
        <a:spcBef>
          <a:spcPts val="400"/>
        </a:spcBef>
        <a:buClr>
          <a:schemeClr val="accent1"/>
        </a:buClr>
        <a:buFont typeface="Wingdings" pitchFamily="2" charset="2"/>
        <a:buChar char=""/>
        <a:defRPr sz="1400" kern="1200">
          <a:solidFill>
            <a:schemeClr val="tx1"/>
          </a:solidFill>
          <a:latin typeface="+mn-lt"/>
          <a:ea typeface="+mn-ea"/>
          <a:cs typeface="+mn-cs"/>
        </a:defRPr>
      </a:lvl8pPr>
      <a:lvl9pPr marL="3108960" indent="-274320" algn="r" defTabSz="914400" rtl="1" eaLnBrk="1" latinLnBrk="0" hangingPunct="1">
        <a:spcBef>
          <a:spcPts val="400"/>
        </a:spcBef>
        <a:buClr>
          <a:schemeClr val="accent1"/>
        </a:buClr>
        <a:buFont typeface="Wingdings" pitchFamily="2" charset="2"/>
        <a:buChar char=""/>
        <a:defRPr sz="1400" kern="1200">
          <a:solidFill>
            <a:schemeClr val="tx1"/>
          </a:solidFill>
          <a:latin typeface="+mn-lt"/>
          <a:ea typeface="+mn-ea"/>
          <a:cs typeface="+mn-cs"/>
        </a:defRPr>
      </a:lvl9pPr>
    </p:bodyStyle>
    <p:otherStyle>
      <a:defPPr>
        <a:defRPr lang="en-US"/>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g"/><Relationship Id="rId1" Type="http://schemas.openxmlformats.org/officeDocument/2006/relationships/slideLayout" Target="../slideLayouts/slideLayout1.xml"/><Relationship Id="rId4" Type="http://schemas.microsoft.com/office/2007/relationships/hdphoto" Target="../media/hdphoto1.wdp"/></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hyperlink" Target="http://www.google.com/url?q=http://honarmaye.mihanblog.com/post/20&amp;sa=U&amp;ei=6NeEU6znJKTG0QXt_oHYBw&amp;ved=0CEoQ9QEwDjgU&amp;usg=AFQjCNHEgvPpHDJsdVmfXfPP88We6uJugA" TargetMode="External"/><Relationship Id="rId1" Type="http://schemas.openxmlformats.org/officeDocument/2006/relationships/slideLayout" Target="../slideLayouts/slideLayout24.xml"/></Relationships>
</file>

<file path=ppt/slides/_rels/slide14.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35.xml"/></Relationships>
</file>

<file path=ppt/slides/_rels/slide15.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46.xml"/></Relationships>
</file>

<file path=ppt/slides/_rels/slide16.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46.xml"/></Relationships>
</file>

<file path=ppt/slides/_rels/slide17.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57.xml"/></Relationships>
</file>

<file path=ppt/slides/_rels/slide1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68.xml"/></Relationships>
</file>

<file path=ppt/slides/_rels/slide19.xml.rels><?xml version="1.0" encoding="UTF-8" standalone="yes"?>
<Relationships xmlns="http://schemas.openxmlformats.org/package/2006/relationships"><Relationship Id="rId2" Type="http://schemas.openxmlformats.org/officeDocument/2006/relationships/image" Target="../media/image20.emf"/><Relationship Id="rId1" Type="http://schemas.openxmlformats.org/officeDocument/2006/relationships/slideLayout" Target="../slideLayouts/slideLayout79.xml"/></Relationships>
</file>

<file path=ppt/slides/_rels/slide2.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20.xml"/></Relationships>
</file>

<file path=ppt/slides/_rels/slide20.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90.xml"/></Relationships>
</file>

<file path=ppt/slides/_rels/slide21.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jpeg"/><Relationship Id="rId1" Type="http://schemas.openxmlformats.org/officeDocument/2006/relationships/slideLayout" Target="../slideLayouts/slideLayout106.xml"/></Relationships>
</file>

<file path=ppt/slides/_rels/slide22.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112.xml"/></Relationships>
</file>

<file path=ppt/slides/_rels/slide23.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112.xml"/></Relationships>
</file>

<file path=ppt/slides/_rels/slide24.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123.xml"/></Relationships>
</file>

<file path=ppt/slides/_rels/slide25.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Layout" Target="../slideLayouts/slideLayout134.xml"/><Relationship Id="rId5" Type="http://schemas.openxmlformats.org/officeDocument/2006/relationships/image" Target="../media/image30.jpeg"/><Relationship Id="rId4" Type="http://schemas.openxmlformats.org/officeDocument/2006/relationships/image" Target="../media/image29.png"/></Relationships>
</file>

<file path=ppt/slides/_rels/slide26.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150.xml"/></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150.xml"/><Relationship Id="rId2" Type="http://schemas.openxmlformats.org/officeDocument/2006/relationships/video" Target="../media/media2.wmv"/><Relationship Id="rId1" Type="http://schemas.microsoft.com/office/2007/relationships/media" Target="../media/media2.wmv"/><Relationship Id="rId5" Type="http://schemas.openxmlformats.org/officeDocument/2006/relationships/image" Target="../media/image33.png"/><Relationship Id="rId4" Type="http://schemas.openxmlformats.org/officeDocument/2006/relationships/image" Target="../media/image32.jpeg"/></Relationships>
</file>

<file path=ppt/slides/_rels/slide28.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Layout" Target="../slideLayouts/slideLayout156.xml"/><Relationship Id="rId4" Type="http://schemas.openxmlformats.org/officeDocument/2006/relationships/image" Target="../media/image36.png"/></Relationships>
</file>

<file path=ppt/slides/_rels/slide29.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167.xml"/></Relationships>
</file>

<file path=ppt/slides/_rels/slide3.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g"/><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image" Target="../media/image38.jpeg"/><Relationship Id="rId1" Type="http://schemas.openxmlformats.org/officeDocument/2006/relationships/slideLayout" Target="../slideLayouts/slideLayout178.xml"/><Relationship Id="rId4" Type="http://schemas.openxmlformats.org/officeDocument/2006/relationships/image" Target="../media/image40.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83.xml"/></Relationships>
</file>

<file path=ppt/slides/_rels/slide32.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41.png"/><Relationship Id="rId1" Type="http://schemas.openxmlformats.org/officeDocument/2006/relationships/slideLayout" Target="../slideLayouts/slideLayout178.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89.xml"/></Relationships>
</file>

<file path=ppt/slides/_rels/slide34.xml.rels><?xml version="1.0" encoding="UTF-8" standalone="yes"?>
<Relationships xmlns="http://schemas.openxmlformats.org/package/2006/relationships"><Relationship Id="rId2" Type="http://schemas.openxmlformats.org/officeDocument/2006/relationships/image" Target="../media/image43.jpeg"/><Relationship Id="rId1" Type="http://schemas.openxmlformats.org/officeDocument/2006/relationships/slideLayout" Target="../slideLayouts/slideLayout200.xml"/></Relationships>
</file>

<file path=ppt/slides/_rels/slide35.xml.rels><?xml version="1.0" encoding="UTF-8" standalone="yes"?>
<Relationships xmlns="http://schemas.openxmlformats.org/package/2006/relationships"><Relationship Id="rId3" Type="http://schemas.openxmlformats.org/officeDocument/2006/relationships/slideLayout" Target="../slideLayouts/slideLayout222.xml"/><Relationship Id="rId2" Type="http://schemas.openxmlformats.org/officeDocument/2006/relationships/video" Target="../media/media3.wmv"/><Relationship Id="rId1" Type="http://schemas.microsoft.com/office/2007/relationships/media" Target="../media/media3.wmv"/><Relationship Id="rId5" Type="http://schemas.openxmlformats.org/officeDocument/2006/relationships/image" Target="../media/image45.png"/><Relationship Id="rId4" Type="http://schemas.openxmlformats.org/officeDocument/2006/relationships/image" Target="../media/image44.jpeg"/></Relationships>
</file>

<file path=ppt/slides/_rels/slide36.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image" Target="../media/image46.png"/><Relationship Id="rId1" Type="http://schemas.openxmlformats.org/officeDocument/2006/relationships/slideLayout" Target="../slideLayouts/slideLayout211.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33.xml"/></Relationships>
</file>

<file path=ppt/slides/_rels/slide38.xml.rels><?xml version="1.0" encoding="UTF-8" standalone="yes"?>
<Relationships xmlns="http://schemas.openxmlformats.org/package/2006/relationships"><Relationship Id="rId2" Type="http://schemas.openxmlformats.org/officeDocument/2006/relationships/image" Target="../media/image48.jpeg"/><Relationship Id="rId1" Type="http://schemas.openxmlformats.org/officeDocument/2006/relationships/slideLayout" Target="../slideLayouts/slideLayout244.xml"/></Relationships>
</file>

<file path=ppt/slides/_rels/slide39.xml.rels><?xml version="1.0" encoding="UTF-8" standalone="yes"?>
<Relationships xmlns="http://schemas.openxmlformats.org/package/2006/relationships"><Relationship Id="rId2" Type="http://schemas.openxmlformats.org/officeDocument/2006/relationships/image" Target="../media/image49.jpeg"/><Relationship Id="rId1" Type="http://schemas.openxmlformats.org/officeDocument/2006/relationships/slideLayout" Target="../slideLayouts/slideLayout255.xml"/></Relationships>
</file>

<file path=ppt/slides/_rels/slide4.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50.gif"/><Relationship Id="rId1" Type="http://schemas.openxmlformats.org/officeDocument/2006/relationships/slideLayout" Target="../slideLayouts/slideLayout266.xml"/></Relationships>
</file>

<file path=ppt/slides/_rels/slide41.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hyperlink" Target="http://sahebnews.ir/files/uploads/2013/12/5533taxi.jpg" TargetMode="External"/><Relationship Id="rId1" Type="http://schemas.openxmlformats.org/officeDocument/2006/relationships/slideLayout" Target="../slideLayouts/slideLayout277.xml"/></Relationships>
</file>

<file path=ppt/slides/_rels/slide42.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image" Target="../media/image52.jpeg"/><Relationship Id="rId1" Type="http://schemas.openxmlformats.org/officeDocument/2006/relationships/slideLayout" Target="../slideLayouts/slideLayout288.xml"/><Relationship Id="rId4" Type="http://schemas.openxmlformats.org/officeDocument/2006/relationships/image" Target="../media/image54.png"/></Relationships>
</file>

<file path=ppt/slides/_rels/slide43.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image" Target="../media/image55.png"/><Relationship Id="rId1" Type="http://schemas.openxmlformats.org/officeDocument/2006/relationships/slideLayout" Target="../slideLayouts/slideLayout288.xml"/><Relationship Id="rId4" Type="http://schemas.openxmlformats.org/officeDocument/2006/relationships/image" Target="../media/image57.png"/></Relationships>
</file>

<file path=ppt/slides/_rels/slide44.xml.rels><?xml version="1.0" encoding="UTF-8" standalone="yes"?>
<Relationships xmlns="http://schemas.openxmlformats.org/package/2006/relationships"><Relationship Id="rId2" Type="http://schemas.openxmlformats.org/officeDocument/2006/relationships/image" Target="../media/image58.jpeg"/><Relationship Id="rId1" Type="http://schemas.openxmlformats.org/officeDocument/2006/relationships/slideLayout" Target="../slideLayouts/slideLayout292.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video" Target="../media/media1.mpg"/><Relationship Id="rId1" Type="http://schemas.microsoft.com/office/2007/relationships/media" Target="../media/media1.mpg"/><Relationship Id="rId5" Type="http://schemas.openxmlformats.org/officeDocument/2006/relationships/image" Target="../media/image12.png"/><Relationship Id="rId4" Type="http://schemas.openxmlformats.org/officeDocument/2006/relationships/image" Target="../media/image11.jpe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pic>
        <p:nvPicPr>
          <p:cNvPr id="3" name="Picture 2"/>
          <p:cNvPicPr>
            <a:picLocks noChangeAspect="1"/>
          </p:cNvPicPr>
          <p:nvPr/>
        </p:nvPicPr>
        <p:blipFill>
          <a:blip r:embed="rId3" cstate="print">
            <a:duotone>
              <a:schemeClr val="accent1">
                <a:shade val="45000"/>
                <a:satMod val="135000"/>
              </a:schemeClr>
              <a:prstClr val="white"/>
            </a:duotone>
            <a:extLst>
              <a:ext uri="{BEBA8EAE-BF5A-486C-A8C5-ECC9F3942E4B}">
                <a14:imgProps xmlns:a14="http://schemas.microsoft.com/office/drawing/2010/main">
                  <a14:imgLayer r:embed="rId4">
                    <a14:imgEffect>
                      <a14:backgroundRemoval t="0" b="100000" l="0" r="100000">
                        <a14:foregroundMark x1="22052" y1="12698" x2="22052" y2="12698"/>
                        <a14:foregroundMark x1="32502" y1="9524" x2="32502" y2="9524"/>
                        <a14:foregroundMark x1="31064" y1="17274" x2="31064" y2="17274"/>
                        <a14:foregroundMark x1="46596" y1="10458" x2="46596" y2="10458"/>
                        <a14:foregroundMark x1="59156" y1="23810" x2="59156" y2="23810"/>
                        <a14:foregroundMark x1="71429" y1="7563" x2="71429" y2="7563"/>
                        <a14:foregroundMark x1="85810" y1="22409" x2="85810" y2="22409"/>
                        <a14:foregroundMark x1="96836" y1="36041" x2="96836" y2="36041"/>
                        <a14:foregroundMark x1="96261" y1="48833" x2="96261" y2="48833"/>
                        <a14:foregroundMark x1="91659" y1="48553" x2="91659" y2="48553"/>
                        <a14:foregroundMark x1="86098" y1="54528" x2="86098" y2="54528"/>
                        <a14:foregroundMark x1="75264" y1="54248" x2="75264" y2="54248"/>
                        <a14:foregroundMark x1="75839" y1="67974" x2="75839" y2="67974"/>
                        <a14:foregroundMark x1="66443" y1="76471" x2="66443" y2="76471"/>
                        <a14:foregroundMark x1="79003" y1="89823" x2="79003" y2="89823"/>
                        <a14:foregroundMark x1="72579" y1="88142" x2="72579" y2="88142"/>
                        <a14:foregroundMark x1="73730" y1="92717" x2="73730" y2="92717"/>
                        <a14:foregroundMark x1="53308" y1="96732" x2="53308" y2="96732"/>
                        <a14:foregroundMark x1="47172" y1="85341" x2="47172" y2="85341"/>
                        <a14:foregroundMark x1="25791" y1="89542" x2="25791" y2="89542"/>
                        <a14:foregroundMark x1="21093" y1="75910" x2="21093" y2="75910"/>
                        <a14:foregroundMark x1="21764" y1="57703" x2="21764" y2="57703"/>
                        <a14:foregroundMark x1="23202" y1="49953" x2="23202" y2="49953"/>
                        <a14:foregroundMark x1="5944" y1="45472" x2="5944" y2="45472"/>
                        <a14:foregroundMark x1="32502" y1="54809" x2="32502" y2="54809"/>
                        <a14:foregroundMark x1="34036" y1="40616" x2="34036" y2="40616"/>
                        <a14:foregroundMark x1="46021" y1="40056" x2="46021" y2="40056"/>
                        <a14:foregroundMark x1="42761" y1="64239" x2="42761" y2="64239"/>
                        <a14:foregroundMark x1="97124" y1="58824" x2="97124" y2="58824"/>
                        <a14:foregroundMark x1="87248" y1="62558" x2="87248" y2="62558"/>
                        <a14:backgroundMark x1="46596" y1="8403" x2="46596" y2="8403"/>
                        <a14:backgroundMark x1="63279" y1="18394" x2="63279" y2="18394"/>
                        <a14:backgroundMark x1="60882" y1="17554" x2="60882" y2="17554"/>
                        <a14:backgroundMark x1="72867" y1="20915" x2="72867" y2="20915"/>
                        <a14:backgroundMark x1="97795" y1="60504" x2="97795" y2="60504"/>
                        <a14:backgroundMark x1="85810" y1="20355" x2="85810" y2="20355"/>
                      </a14:backgroundRemoval>
                    </a14:imgEffect>
                  </a14:imgLayer>
                </a14:imgProps>
              </a:ext>
              <a:ext uri="{28A0092B-C50C-407E-A947-70E740481C1C}">
                <a14:useLocalDpi xmlns:a14="http://schemas.microsoft.com/office/drawing/2010/main" val="0"/>
              </a:ext>
            </a:extLst>
          </a:blip>
          <a:stretch>
            <a:fillRect/>
          </a:stretch>
        </p:blipFill>
        <p:spPr>
          <a:xfrm>
            <a:off x="3203848" y="1772816"/>
            <a:ext cx="2673911" cy="2654081"/>
          </a:xfrm>
          <a:prstGeom prst="rect">
            <a:avLst/>
          </a:prstGeom>
        </p:spPr>
      </p:pic>
    </p:spTree>
    <p:extLst>
      <p:ext uri="{BB962C8B-B14F-4D97-AF65-F5344CB8AC3E}">
        <p14:creationId xmlns:p14="http://schemas.microsoft.com/office/powerpoint/2010/main" val="835402070"/>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81000" y="1340768"/>
            <a:ext cx="8305800" cy="5364832"/>
          </a:xfrm>
        </p:spPr>
        <p:txBody>
          <a:bodyPr>
            <a:normAutofit fontScale="77500" lnSpcReduction="20000"/>
          </a:bodyPr>
          <a:lstStyle/>
          <a:p>
            <a:pPr algn="just">
              <a:lnSpc>
                <a:spcPct val="150000"/>
              </a:lnSpc>
              <a:buNone/>
            </a:pPr>
            <a:r>
              <a:rPr lang="fa-IR" b="1" dirty="0" smtClean="0">
                <a:solidFill>
                  <a:srgbClr val="003399"/>
                </a:solidFill>
                <a:cs typeface="B Nazanin" pitchFamily="2" charset="-78"/>
                <a:sym typeface="Wingdings"/>
              </a:rPr>
              <a:t> </a:t>
            </a:r>
            <a:r>
              <a:rPr lang="fa-IR" sz="2800" b="1" dirty="0">
                <a:ln w="1905"/>
                <a:solidFill>
                  <a:schemeClr val="accent1">
                    <a:lumMod val="75000"/>
                  </a:schemeClr>
                </a:solidFill>
                <a:effectLst>
                  <a:innerShdw blurRad="69850" dist="43180" dir="5400000">
                    <a:srgbClr val="000000">
                      <a:alpha val="65000"/>
                    </a:srgbClr>
                  </a:innerShdw>
                </a:effectLst>
                <a:latin typeface="Calibri"/>
                <a:ea typeface="Calibri"/>
                <a:cs typeface="B Compset"/>
              </a:rPr>
              <a:t>يكي از كاركردهاي اصلي خانواده در گذشته حمايت از اعضاء بويژه سالمندان بوده است. اما در دوره گذار دوم چترهاي حمايتي خانواده بتدريج جمع مي شود. </a:t>
            </a:r>
          </a:p>
          <a:p>
            <a:pPr algn="just">
              <a:lnSpc>
                <a:spcPct val="150000"/>
              </a:lnSpc>
              <a:buNone/>
            </a:pPr>
            <a:r>
              <a:rPr lang="fa-IR" sz="2800" b="1" dirty="0">
                <a:ln w="1905"/>
                <a:solidFill>
                  <a:schemeClr val="accent1">
                    <a:lumMod val="75000"/>
                  </a:schemeClr>
                </a:solidFill>
                <a:effectLst>
                  <a:innerShdw blurRad="69850" dist="43180" dir="5400000">
                    <a:srgbClr val="000000">
                      <a:alpha val="65000"/>
                    </a:srgbClr>
                  </a:innerShdw>
                </a:effectLst>
                <a:latin typeface="Calibri"/>
                <a:ea typeface="Calibri"/>
                <a:cs typeface="B Compset"/>
                <a:sym typeface="Wingdings"/>
              </a:rPr>
              <a:t>ا</a:t>
            </a:r>
            <a:r>
              <a:rPr lang="fa-IR" sz="2800" b="1" dirty="0" smtClean="0">
                <a:ln w="1905"/>
                <a:solidFill>
                  <a:schemeClr val="accent1">
                    <a:lumMod val="75000"/>
                  </a:schemeClr>
                </a:solidFill>
                <a:effectLst>
                  <a:innerShdw blurRad="69850" dist="43180" dir="5400000">
                    <a:srgbClr val="000000">
                      <a:alpha val="65000"/>
                    </a:srgbClr>
                  </a:innerShdw>
                </a:effectLst>
                <a:latin typeface="Calibri"/>
                <a:ea typeface="Calibri"/>
                <a:cs typeface="B Compset"/>
              </a:rPr>
              <a:t>مروزه </a:t>
            </a:r>
            <a:r>
              <a:rPr lang="fa-IR" sz="2800" b="1" dirty="0">
                <a:ln w="1905"/>
                <a:solidFill>
                  <a:schemeClr val="accent1">
                    <a:lumMod val="75000"/>
                  </a:schemeClr>
                </a:solidFill>
                <a:effectLst>
                  <a:innerShdw blurRad="69850" dist="43180" dir="5400000">
                    <a:srgbClr val="000000">
                      <a:alpha val="65000"/>
                    </a:srgbClr>
                  </a:innerShdw>
                </a:effectLst>
                <a:latin typeface="Calibri"/>
                <a:ea typeface="Calibri"/>
                <a:cs typeface="B Compset"/>
              </a:rPr>
              <a:t>در بسياري از كشورهاي توسعه ‌يافته،  خانواده به  يك منبع ثانويه براي حمايت از سالمندان تبديل شده </a:t>
            </a:r>
            <a:r>
              <a:rPr lang="fa-IR" sz="2800" b="1" dirty="0" smtClean="0">
                <a:ln w="1905"/>
                <a:solidFill>
                  <a:schemeClr val="accent1">
                    <a:lumMod val="75000"/>
                  </a:schemeClr>
                </a:solidFill>
                <a:effectLst>
                  <a:innerShdw blurRad="69850" dist="43180" dir="5400000">
                    <a:srgbClr val="000000">
                      <a:alpha val="65000"/>
                    </a:srgbClr>
                  </a:innerShdw>
                </a:effectLst>
                <a:latin typeface="Calibri"/>
                <a:ea typeface="Calibri"/>
                <a:cs typeface="B Compset"/>
              </a:rPr>
              <a:t>است.</a:t>
            </a:r>
          </a:p>
          <a:p>
            <a:pPr algn="just">
              <a:lnSpc>
                <a:spcPct val="150000"/>
              </a:lnSpc>
              <a:buNone/>
            </a:pPr>
            <a:r>
              <a:rPr lang="fa-IR" sz="2800" b="1" dirty="0" smtClean="0">
                <a:ln w="1905"/>
                <a:solidFill>
                  <a:schemeClr val="accent1">
                    <a:lumMod val="75000"/>
                  </a:schemeClr>
                </a:solidFill>
                <a:effectLst>
                  <a:innerShdw blurRad="69850" dist="43180" dir="5400000">
                    <a:srgbClr val="000000">
                      <a:alpha val="65000"/>
                    </a:srgbClr>
                  </a:innerShdw>
                </a:effectLst>
                <a:latin typeface="Calibri"/>
                <a:ea typeface="Calibri"/>
                <a:cs typeface="B Compset"/>
              </a:rPr>
              <a:t>نمونه</a:t>
            </a:r>
            <a:r>
              <a:rPr lang="fa-IR" sz="2800" b="1" dirty="0">
                <a:ln w="1905"/>
                <a:solidFill>
                  <a:schemeClr val="accent1">
                    <a:lumMod val="75000"/>
                  </a:schemeClr>
                </a:solidFill>
                <a:effectLst>
                  <a:innerShdw blurRad="69850" dist="43180" dir="5400000">
                    <a:srgbClr val="000000">
                      <a:alpha val="65000"/>
                    </a:srgbClr>
                  </a:innerShdw>
                </a:effectLst>
                <a:latin typeface="Calibri"/>
                <a:ea typeface="Calibri"/>
                <a:cs typeface="B Compset"/>
              </a:rPr>
              <a:t>:</a:t>
            </a:r>
            <a:r>
              <a:rPr lang="en-US" sz="2800" b="1" dirty="0">
                <a:ln w="1905"/>
                <a:solidFill>
                  <a:schemeClr val="accent1">
                    <a:lumMod val="75000"/>
                  </a:schemeClr>
                </a:solidFill>
                <a:effectLst>
                  <a:innerShdw blurRad="69850" dist="43180" dir="5400000">
                    <a:srgbClr val="000000">
                      <a:alpha val="65000"/>
                    </a:srgbClr>
                  </a:innerShdw>
                </a:effectLst>
                <a:latin typeface="Calibri"/>
                <a:ea typeface="Calibri"/>
                <a:cs typeface="B Compset"/>
              </a:rPr>
              <a:t> </a:t>
            </a:r>
            <a:r>
              <a:rPr lang="fa-IR" sz="2800" b="1" dirty="0">
                <a:ln w="1905"/>
                <a:solidFill>
                  <a:schemeClr val="accent1">
                    <a:lumMod val="75000"/>
                  </a:schemeClr>
                </a:solidFill>
                <a:effectLst>
                  <a:innerShdw blurRad="69850" dist="43180" dir="5400000">
                    <a:srgbClr val="000000">
                      <a:alpha val="65000"/>
                    </a:srgbClr>
                  </a:innerShdw>
                </a:effectLst>
                <a:latin typeface="Calibri"/>
                <a:ea typeface="Calibri"/>
                <a:cs typeface="B Compset"/>
              </a:rPr>
              <a:t>در سال 1920 در ايالات متحده امريكا، سهم جمعيت بيوه زنان سالمند كه با فرزندان‌شان زندگي می کرده اند؛ 67% بوده كه به 20% در سال 1990 كاهش </a:t>
            </a:r>
            <a:r>
              <a:rPr lang="fa-IR" sz="2800" b="1" dirty="0" smtClean="0">
                <a:ln w="1905"/>
                <a:solidFill>
                  <a:schemeClr val="accent1">
                    <a:lumMod val="75000"/>
                  </a:schemeClr>
                </a:solidFill>
                <a:effectLst>
                  <a:innerShdw blurRad="69850" dist="43180" dir="5400000">
                    <a:srgbClr val="000000">
                      <a:alpha val="65000"/>
                    </a:srgbClr>
                  </a:innerShdw>
                </a:effectLst>
                <a:latin typeface="Calibri"/>
                <a:ea typeface="Calibri"/>
                <a:cs typeface="B Compset"/>
              </a:rPr>
              <a:t>يافت</a:t>
            </a:r>
            <a:endParaRPr lang="fa-IR" sz="2800" b="1" dirty="0">
              <a:ln w="1905"/>
              <a:solidFill>
                <a:schemeClr val="accent1">
                  <a:lumMod val="75000"/>
                </a:schemeClr>
              </a:solidFill>
              <a:effectLst>
                <a:innerShdw blurRad="69850" dist="43180" dir="5400000">
                  <a:srgbClr val="000000">
                    <a:alpha val="65000"/>
                  </a:srgbClr>
                </a:innerShdw>
              </a:effectLst>
              <a:latin typeface="Calibri"/>
              <a:ea typeface="Calibri"/>
              <a:cs typeface="B Compset"/>
            </a:endParaRPr>
          </a:p>
          <a:p>
            <a:pPr algn="just">
              <a:lnSpc>
                <a:spcPct val="150000"/>
              </a:lnSpc>
              <a:buNone/>
            </a:pPr>
            <a:r>
              <a:rPr lang="fa-IR" sz="2800" b="1" dirty="0" smtClean="0">
                <a:ln w="1905"/>
                <a:solidFill>
                  <a:schemeClr val="accent1">
                    <a:lumMod val="75000"/>
                  </a:schemeClr>
                </a:solidFill>
                <a:effectLst>
                  <a:innerShdw blurRad="69850" dist="43180" dir="5400000">
                    <a:srgbClr val="000000">
                      <a:alpha val="65000"/>
                    </a:srgbClr>
                  </a:innerShdw>
                </a:effectLst>
                <a:latin typeface="Calibri"/>
                <a:ea typeface="Calibri"/>
                <a:cs typeface="B Compset"/>
              </a:rPr>
              <a:t>تنها </a:t>
            </a:r>
            <a:r>
              <a:rPr lang="fa-IR" sz="2800" b="1" dirty="0">
                <a:ln w="1905"/>
                <a:solidFill>
                  <a:schemeClr val="accent1">
                    <a:lumMod val="75000"/>
                  </a:schemeClr>
                </a:solidFill>
                <a:effectLst>
                  <a:innerShdw blurRad="69850" dist="43180" dir="5400000">
                    <a:srgbClr val="000000">
                      <a:alpha val="65000"/>
                    </a:srgbClr>
                  </a:innerShdw>
                </a:effectLst>
                <a:latin typeface="Calibri"/>
                <a:ea typeface="Calibri"/>
                <a:cs typeface="B Compset"/>
              </a:rPr>
              <a:t>7/2 درصد از جمعيت واقع در سنين 60 سال به بالا در آمريكا حمايت فرزندان خود را به عنوان منبع مهم درآمد در سال 2001 ذكر كرده‌اند‌. </a:t>
            </a:r>
          </a:p>
          <a:p>
            <a:pPr algn="just">
              <a:lnSpc>
                <a:spcPct val="150000"/>
              </a:lnSpc>
              <a:buNone/>
            </a:pPr>
            <a:r>
              <a:rPr lang="fa-IR" sz="2800" b="1" dirty="0" smtClean="0">
                <a:ln w="1905"/>
                <a:solidFill>
                  <a:schemeClr val="accent1">
                    <a:lumMod val="75000"/>
                  </a:schemeClr>
                </a:solidFill>
                <a:effectLst>
                  <a:innerShdw blurRad="69850" dist="43180" dir="5400000">
                    <a:srgbClr val="000000">
                      <a:alpha val="65000"/>
                    </a:srgbClr>
                  </a:innerShdw>
                </a:effectLst>
                <a:latin typeface="Calibri"/>
                <a:ea typeface="Calibri"/>
                <a:cs typeface="B Compset"/>
              </a:rPr>
              <a:t>در </a:t>
            </a:r>
            <a:r>
              <a:rPr lang="fa-IR" sz="2800" b="1" dirty="0">
                <a:ln w="1905"/>
                <a:solidFill>
                  <a:schemeClr val="accent1">
                    <a:lumMod val="75000"/>
                  </a:schemeClr>
                </a:solidFill>
                <a:effectLst>
                  <a:innerShdw blurRad="69850" dist="43180" dir="5400000">
                    <a:srgbClr val="000000">
                      <a:alpha val="65000"/>
                    </a:srgbClr>
                  </a:innerShdw>
                </a:effectLst>
                <a:latin typeface="Calibri"/>
                <a:ea typeface="Calibri"/>
                <a:cs typeface="B Compset"/>
              </a:rPr>
              <a:t>ژاپن، جايي كه حمايت بين نسلي بطور سنتي نقش مهمتري را بازي ميكند، قسمتي از جمعيت 60 ساله و بالاتر كه فرزندانشان را بعنوان منبع اصلي حمايت ذكر كرده بودند از 29/8% در سال 1981  به 12% در سال 2001  افت كرده است. </a:t>
            </a:r>
          </a:p>
        </p:txBody>
      </p:sp>
      <p:sp>
        <p:nvSpPr>
          <p:cNvPr id="4" name="Slide Number Placeholder 3"/>
          <p:cNvSpPr>
            <a:spLocks noGrp="1"/>
          </p:cNvSpPr>
          <p:nvPr>
            <p:ph type="sldNum" sz="quarter" idx="12"/>
          </p:nvPr>
        </p:nvSpPr>
        <p:spPr/>
        <p:txBody>
          <a:bodyPr/>
          <a:lstStyle/>
          <a:p>
            <a:fld id="{185B2606-2A86-480C-B308-084DCADA9668}" type="slidenum">
              <a:rPr lang="fa-IR" smtClean="0"/>
              <a:pPr/>
              <a:t>10</a:t>
            </a:fld>
            <a:endParaRPr lang="fa-IR"/>
          </a:p>
        </p:txBody>
      </p:sp>
      <p:sp>
        <p:nvSpPr>
          <p:cNvPr id="5" name="Title 1"/>
          <p:cNvSpPr txBox="1">
            <a:spLocks/>
          </p:cNvSpPr>
          <p:nvPr/>
        </p:nvSpPr>
        <p:spPr>
          <a:xfrm>
            <a:off x="840890" y="70494"/>
            <a:ext cx="7756263" cy="1054250"/>
          </a:xfrm>
          <a:prstGeom prst="rect">
            <a:avLst/>
          </a:prstGeom>
        </p:spPr>
        <p:txBody>
          <a:bodyPr vert="horz" lIns="91440" tIns="45720" rIns="91440" bIns="45720" rtlCol="0" anchor="ctr">
            <a:normAutofit fontScale="97500"/>
          </a:bodyPr>
          <a:lstStyle>
            <a:lvl1pPr algn="ctr" defTabSz="914400" rtl="1" eaLnBrk="1" latinLnBrk="0" hangingPunct="1">
              <a:spcBef>
                <a:spcPct val="0"/>
              </a:spcBef>
              <a:buNone/>
              <a:defRPr sz="5400" kern="1200">
                <a:solidFill>
                  <a:schemeClr val="tx2"/>
                </a:solidFill>
                <a:latin typeface="+mj-lt"/>
                <a:ea typeface="+mj-ea"/>
                <a:cs typeface="+mj-cs"/>
              </a:defRPr>
            </a:lvl1pPr>
            <a:lvl2pPr rtl="1" eaLnBrk="1" hangingPunct="1">
              <a:defRPr>
                <a:solidFill>
                  <a:schemeClr val="tx2"/>
                </a:solidFill>
              </a:defRPr>
            </a:lvl2pPr>
            <a:lvl3pPr rtl="1" eaLnBrk="1" hangingPunct="1">
              <a:defRPr>
                <a:solidFill>
                  <a:schemeClr val="tx2"/>
                </a:solidFill>
              </a:defRPr>
            </a:lvl3pPr>
            <a:lvl4pPr rtl="1" eaLnBrk="1" hangingPunct="1">
              <a:defRPr>
                <a:solidFill>
                  <a:schemeClr val="tx2"/>
                </a:solidFill>
              </a:defRPr>
            </a:lvl4pPr>
            <a:lvl5pPr rtl="1" eaLnBrk="1" hangingPunct="1">
              <a:defRPr>
                <a:solidFill>
                  <a:schemeClr val="tx2"/>
                </a:solidFill>
              </a:defRPr>
            </a:lvl5pPr>
            <a:lvl6pPr rtl="1" eaLnBrk="1" hangingPunct="1">
              <a:defRPr>
                <a:solidFill>
                  <a:schemeClr val="tx2"/>
                </a:solidFill>
              </a:defRPr>
            </a:lvl6pPr>
            <a:lvl7pPr rtl="1" eaLnBrk="1" hangingPunct="1">
              <a:defRPr>
                <a:solidFill>
                  <a:schemeClr val="tx2"/>
                </a:solidFill>
              </a:defRPr>
            </a:lvl7pPr>
            <a:lvl8pPr rtl="1" eaLnBrk="1" hangingPunct="1">
              <a:defRPr>
                <a:solidFill>
                  <a:schemeClr val="tx2"/>
                </a:solidFill>
              </a:defRPr>
            </a:lvl8pPr>
            <a:lvl9pPr rtl="1" eaLnBrk="1" hangingPunct="1">
              <a:defRPr>
                <a:solidFill>
                  <a:schemeClr val="tx2"/>
                </a:solidFill>
              </a:defRPr>
            </a:lvl9pPr>
          </a:lstStyle>
          <a:p>
            <a:pPr marL="514350" indent="-514350">
              <a:lnSpc>
                <a:spcPct val="200000"/>
              </a:lnSpc>
            </a:pPr>
            <a:r>
              <a:rPr lang="fa-IR" sz="3200" b="1" dirty="0">
                <a:solidFill>
                  <a:srgbClr val="FF0000"/>
                </a:solidFill>
                <a:cs typeface="B Titr" pitchFamily="2" charset="-78"/>
              </a:rPr>
              <a:t>3) جمع شدن چترهاي حمايتي خانواده از سالمندان</a:t>
            </a:r>
          </a:p>
        </p:txBody>
      </p:sp>
    </p:spTree>
    <p:extLst>
      <p:ext uri="{BB962C8B-B14F-4D97-AF65-F5344CB8AC3E}">
        <p14:creationId xmlns:p14="http://schemas.microsoft.com/office/powerpoint/2010/main" val="290402766"/>
      </p:ext>
    </p:extLst>
  </p:cSld>
  <p:clrMapOvr>
    <a:masterClrMapping/>
  </p:clrMapOvr>
  <mc:AlternateContent xmlns:mc="http://schemas.openxmlformats.org/markup-compatibility/2006" xmlns:p14="http://schemas.microsoft.com/office/powerpoint/2010/main">
    <mc:Choice Requires="p14">
      <p:transition spd="slow" p14:dur="1600">
        <p14:prism dir="r" isInverted="1"/>
      </p:transition>
    </mc:Choice>
    <mc:Fallback xmlns="">
      <p:transition spd="slow">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2132855"/>
            <a:ext cx="8229600" cy="2515345"/>
          </a:xfrm>
        </p:spPr>
        <p:txBody>
          <a:bodyPr>
            <a:normAutofit/>
          </a:bodyPr>
          <a:lstStyle/>
          <a:p>
            <a:pPr algn="just">
              <a:lnSpc>
                <a:spcPct val="150000"/>
              </a:lnSpc>
              <a:buNone/>
            </a:pPr>
            <a:r>
              <a:rPr lang="fa-IR" sz="2200" b="1" dirty="0" smtClean="0">
                <a:ln w="1905"/>
                <a:solidFill>
                  <a:schemeClr val="accent1">
                    <a:lumMod val="75000"/>
                  </a:schemeClr>
                </a:solidFill>
                <a:effectLst>
                  <a:innerShdw blurRad="69850" dist="43180" dir="5400000">
                    <a:srgbClr val="000000">
                      <a:alpha val="65000"/>
                    </a:srgbClr>
                  </a:innerShdw>
                </a:effectLst>
                <a:latin typeface="Calibri"/>
                <a:ea typeface="Calibri"/>
                <a:cs typeface="B Compset"/>
              </a:rPr>
              <a:t>پاتنام(1993)تمام </a:t>
            </a:r>
            <a:r>
              <a:rPr lang="fa-IR" sz="2200" b="1" dirty="0">
                <a:ln w="1905"/>
                <a:solidFill>
                  <a:schemeClr val="accent1">
                    <a:lumMod val="75000"/>
                  </a:schemeClr>
                </a:solidFill>
                <a:effectLst>
                  <a:innerShdw blurRad="69850" dist="43180" dir="5400000">
                    <a:srgbClr val="000000">
                      <a:alpha val="65000"/>
                    </a:srgbClr>
                  </a:innerShdw>
                </a:effectLst>
                <a:latin typeface="Calibri"/>
                <a:ea typeface="Calibri"/>
                <a:cs typeface="B Compset"/>
              </a:rPr>
              <a:t>ويژگي هاي اجتماعي نهادها و سازمان ها از قبيل اعتماد، هنجارها و شبكه هاي اجتماعي را سرمايه اجتماعي ناميده است، سرمايه اجتماعي محصول جانبي ديگر فعّاليت هاي اجتماعي مي باشد.</a:t>
            </a:r>
            <a:endParaRPr lang="en-US" sz="2200" b="1" dirty="0">
              <a:ln w="1905"/>
              <a:solidFill>
                <a:schemeClr val="accent1">
                  <a:lumMod val="75000"/>
                </a:schemeClr>
              </a:solidFill>
              <a:effectLst>
                <a:innerShdw blurRad="69850" dist="43180" dir="5400000">
                  <a:srgbClr val="000000">
                    <a:alpha val="65000"/>
                  </a:srgbClr>
                </a:innerShdw>
              </a:effectLst>
              <a:latin typeface="Calibri"/>
              <a:ea typeface="Calibri"/>
              <a:cs typeface="B Compset"/>
            </a:endParaRPr>
          </a:p>
          <a:p>
            <a:pPr algn="just">
              <a:lnSpc>
                <a:spcPct val="150000"/>
              </a:lnSpc>
              <a:buNone/>
            </a:pPr>
            <a:r>
              <a:rPr lang="fa-IR" sz="2200" b="1" dirty="0">
                <a:ln w="1905"/>
                <a:solidFill>
                  <a:schemeClr val="accent1">
                    <a:lumMod val="75000"/>
                  </a:schemeClr>
                </a:solidFill>
                <a:effectLst>
                  <a:innerShdw blurRad="69850" dist="43180" dir="5400000">
                    <a:srgbClr val="000000">
                      <a:alpha val="65000"/>
                    </a:srgbClr>
                  </a:innerShdw>
                </a:effectLst>
                <a:latin typeface="Calibri"/>
                <a:ea typeface="Calibri"/>
                <a:cs typeface="B Compset"/>
              </a:rPr>
              <a:t> كولمن سرمايه اجتماعي را قدرت و توانايي مردم براي برقراري ارتباط با يكديگر مي داند.</a:t>
            </a:r>
          </a:p>
          <a:p>
            <a:pPr>
              <a:lnSpc>
                <a:spcPct val="150000"/>
              </a:lnSpc>
            </a:pPr>
            <a:endParaRPr lang="fa-IR" sz="2400" dirty="0">
              <a:solidFill>
                <a:srgbClr val="003399"/>
              </a:solidFill>
              <a:cs typeface="B Titr" pitchFamily="2" charset="-78"/>
            </a:endParaRPr>
          </a:p>
        </p:txBody>
      </p:sp>
      <p:sp>
        <p:nvSpPr>
          <p:cNvPr id="5" name="Rectangle 4"/>
          <p:cNvSpPr/>
          <p:nvPr/>
        </p:nvSpPr>
        <p:spPr>
          <a:xfrm>
            <a:off x="201488" y="4437112"/>
            <a:ext cx="8763000" cy="2209800"/>
          </a:xfrm>
          <a:prstGeom prst="rect">
            <a:avLst/>
          </a:prstGeom>
          <a:effectLst>
            <a:softEdge rad="127000"/>
          </a:effectLst>
        </p:spPr>
        <p:style>
          <a:lnRef idx="2">
            <a:schemeClr val="accent6"/>
          </a:lnRef>
          <a:fillRef idx="1">
            <a:schemeClr val="lt1"/>
          </a:fillRef>
          <a:effectRef idx="0">
            <a:schemeClr val="accent6"/>
          </a:effectRef>
          <a:fontRef idx="minor">
            <a:schemeClr val="dk1"/>
          </a:fontRef>
        </p:style>
        <p:txBody>
          <a:bodyPr rtlCol="1" anchor="ctr"/>
          <a:lstStyle/>
          <a:p>
            <a:r>
              <a:rPr lang="fa-IR" sz="2800" b="1" dirty="0" smtClean="0">
                <a:solidFill>
                  <a:srgbClr val="003399"/>
                </a:solidFill>
                <a:cs typeface="B Nazanin" pitchFamily="2" charset="-78"/>
              </a:rPr>
              <a:t>در گذار دوم جمعيتي </a:t>
            </a:r>
          </a:p>
          <a:p>
            <a:pPr algn="just"/>
            <a:r>
              <a:rPr lang="fa-IR" sz="2800" b="1" dirty="0" smtClean="0">
                <a:solidFill>
                  <a:srgbClr val="003399"/>
                </a:solidFill>
                <a:cs typeface="B Nazanin" pitchFamily="2" charset="-78"/>
              </a:rPr>
              <a:t>بافاصله گرفتن تدريجي افراد از شبكه هاي اجتماع محور؛ ماهيت سرمايه اجتماعي تغيير خواهد کرد، ترويج روابط عاطفي فردگرايانه،</a:t>
            </a:r>
            <a:r>
              <a:rPr lang="en-US" sz="2800" b="1" dirty="0" smtClean="0">
                <a:solidFill>
                  <a:srgbClr val="003399"/>
                </a:solidFill>
                <a:cs typeface="B Nazanin" pitchFamily="2" charset="-78"/>
              </a:rPr>
              <a:t> </a:t>
            </a:r>
            <a:r>
              <a:rPr lang="fa-IR" sz="2800" b="1" dirty="0" smtClean="0">
                <a:solidFill>
                  <a:srgbClr val="003399"/>
                </a:solidFill>
                <a:cs typeface="B Nazanin" pitchFamily="2" charset="-78"/>
              </a:rPr>
              <a:t>انسجام اجتماعي و سرمايه شبكه هاي اجتماعي را به شدت كاهش مي دهد. </a:t>
            </a:r>
            <a:endParaRPr lang="en-US" sz="2800" b="1" dirty="0" smtClean="0">
              <a:solidFill>
                <a:srgbClr val="003399"/>
              </a:solidFill>
              <a:cs typeface="B Nazanin" pitchFamily="2" charset="-78"/>
            </a:endParaRPr>
          </a:p>
          <a:p>
            <a:endParaRPr lang="fa-IR" dirty="0">
              <a:solidFill>
                <a:srgbClr val="003399"/>
              </a:solidFill>
            </a:endParaRPr>
          </a:p>
        </p:txBody>
      </p:sp>
      <p:sp>
        <p:nvSpPr>
          <p:cNvPr id="7" name="Title 1"/>
          <p:cNvSpPr txBox="1">
            <a:spLocks/>
          </p:cNvSpPr>
          <p:nvPr/>
        </p:nvSpPr>
        <p:spPr>
          <a:xfrm>
            <a:off x="840890" y="358526"/>
            <a:ext cx="7756263" cy="1054250"/>
          </a:xfrm>
          <a:prstGeom prst="rect">
            <a:avLst/>
          </a:prstGeom>
        </p:spPr>
        <p:txBody>
          <a:bodyPr vert="horz" lIns="91440" tIns="45720" rIns="91440" bIns="45720" rtlCol="0" anchor="ctr">
            <a:normAutofit fontScale="97500"/>
          </a:bodyPr>
          <a:lstStyle>
            <a:lvl1pPr algn="ctr" defTabSz="914400" rtl="1" eaLnBrk="1" latinLnBrk="0" hangingPunct="1">
              <a:spcBef>
                <a:spcPct val="0"/>
              </a:spcBef>
              <a:buNone/>
              <a:defRPr sz="5400" kern="1200">
                <a:solidFill>
                  <a:schemeClr val="tx2"/>
                </a:solidFill>
                <a:latin typeface="+mj-lt"/>
                <a:ea typeface="+mj-ea"/>
                <a:cs typeface="+mj-cs"/>
              </a:defRPr>
            </a:lvl1pPr>
            <a:lvl2pPr rtl="1" eaLnBrk="1" hangingPunct="1">
              <a:defRPr>
                <a:solidFill>
                  <a:schemeClr val="tx2"/>
                </a:solidFill>
              </a:defRPr>
            </a:lvl2pPr>
            <a:lvl3pPr rtl="1" eaLnBrk="1" hangingPunct="1">
              <a:defRPr>
                <a:solidFill>
                  <a:schemeClr val="tx2"/>
                </a:solidFill>
              </a:defRPr>
            </a:lvl3pPr>
            <a:lvl4pPr rtl="1" eaLnBrk="1" hangingPunct="1">
              <a:defRPr>
                <a:solidFill>
                  <a:schemeClr val="tx2"/>
                </a:solidFill>
              </a:defRPr>
            </a:lvl4pPr>
            <a:lvl5pPr rtl="1" eaLnBrk="1" hangingPunct="1">
              <a:defRPr>
                <a:solidFill>
                  <a:schemeClr val="tx2"/>
                </a:solidFill>
              </a:defRPr>
            </a:lvl5pPr>
            <a:lvl6pPr rtl="1" eaLnBrk="1" hangingPunct="1">
              <a:defRPr>
                <a:solidFill>
                  <a:schemeClr val="tx2"/>
                </a:solidFill>
              </a:defRPr>
            </a:lvl6pPr>
            <a:lvl7pPr rtl="1" eaLnBrk="1" hangingPunct="1">
              <a:defRPr>
                <a:solidFill>
                  <a:schemeClr val="tx2"/>
                </a:solidFill>
              </a:defRPr>
            </a:lvl7pPr>
            <a:lvl8pPr rtl="1" eaLnBrk="1" hangingPunct="1">
              <a:defRPr>
                <a:solidFill>
                  <a:schemeClr val="tx2"/>
                </a:solidFill>
              </a:defRPr>
            </a:lvl8pPr>
            <a:lvl9pPr rtl="1" eaLnBrk="1" hangingPunct="1">
              <a:defRPr>
                <a:solidFill>
                  <a:schemeClr val="tx2"/>
                </a:solidFill>
              </a:defRPr>
            </a:lvl9pPr>
          </a:lstStyle>
          <a:p>
            <a:pPr marL="514350" indent="-514350">
              <a:lnSpc>
                <a:spcPct val="200000"/>
              </a:lnSpc>
            </a:pPr>
            <a:r>
              <a:rPr lang="fa-IR" sz="3200" b="1" dirty="0">
                <a:solidFill>
                  <a:srgbClr val="FF0000"/>
                </a:solidFill>
                <a:cs typeface="B Titr" pitchFamily="2" charset="-78"/>
              </a:rPr>
              <a:t>4) كاهش تدريجي سرمايه اجتماعي </a:t>
            </a:r>
          </a:p>
        </p:txBody>
      </p:sp>
    </p:spTree>
    <p:extLst>
      <p:ext uri="{BB962C8B-B14F-4D97-AF65-F5344CB8AC3E}">
        <p14:creationId xmlns:p14="http://schemas.microsoft.com/office/powerpoint/2010/main" val="2650694563"/>
      </p:ext>
    </p:extLst>
  </p:cSld>
  <p:clrMapOvr>
    <a:masterClrMapping/>
  </p:clrMapOvr>
  <mc:AlternateContent xmlns:mc="http://schemas.openxmlformats.org/markup-compatibility/2006" xmlns:p14="http://schemas.microsoft.com/office/powerpoint/2010/main">
    <mc:Choice Requires="p14">
      <p:transition spd="slow" p14:dur="1600">
        <p14:gallery dir="r"/>
      </p:transition>
    </mc:Choice>
    <mc:Fallback xmlns="">
      <p:transition spd="slow">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lstStyle/>
          <a:p>
            <a:r>
              <a:rPr lang="fa-IR" dirty="0" smtClean="0">
                <a:cs typeface="2  Titr" pitchFamily="2" charset="-78"/>
              </a:rPr>
              <a:t>بررسی عوامل </a:t>
            </a:r>
            <a:r>
              <a:rPr lang="fa-IR" dirty="0">
                <a:cs typeface="2  Titr" pitchFamily="2" charset="-78"/>
              </a:rPr>
              <a:t/>
            </a:r>
            <a:br>
              <a:rPr lang="fa-IR" dirty="0">
                <a:cs typeface="2  Titr" pitchFamily="2" charset="-78"/>
              </a:rPr>
            </a:br>
            <a:r>
              <a:rPr lang="fa-IR" dirty="0">
                <a:cs typeface="2  Titr" pitchFamily="2" charset="-78"/>
              </a:rPr>
              <a:t>  فرهنگی </a:t>
            </a:r>
            <a:r>
              <a:rPr lang="fa-IR" dirty="0" smtClean="0">
                <a:cs typeface="2  Titr" pitchFamily="2" charset="-78"/>
              </a:rPr>
              <a:t>– اجتماعی</a:t>
            </a:r>
            <a:endParaRPr lang="en-US" dirty="0">
              <a:cs typeface="2  Titr" pitchFamily="2" charset="-78"/>
            </a:endParaRPr>
          </a:p>
        </p:txBody>
      </p:sp>
      <p:sp>
        <p:nvSpPr>
          <p:cNvPr id="6" name="Subtitle 5"/>
          <p:cNvSpPr>
            <a:spLocks noGrp="1"/>
          </p:cNvSpPr>
          <p:nvPr>
            <p:ph type="subTitle" idx="1"/>
          </p:nvPr>
        </p:nvSpPr>
        <p:spPr/>
        <p:txBody>
          <a:bodyPr>
            <a:normAutofit/>
          </a:bodyPr>
          <a:lstStyle/>
          <a:p>
            <a:r>
              <a:rPr lang="fa-IR" sz="5400" dirty="0">
                <a:ln w="3175">
                  <a:solidFill>
                    <a:schemeClr val="tx1">
                      <a:alpha val="65000"/>
                    </a:schemeClr>
                  </a:solidFill>
                </a:ln>
                <a:effectLst>
                  <a:outerShdw blurRad="25400" dist="12700" dir="14220000" rotWithShape="0">
                    <a:prstClr val="black">
                      <a:alpha val="50000"/>
                    </a:prstClr>
                  </a:outerShdw>
                </a:effectLst>
                <a:latin typeface="+mj-lt"/>
                <a:ea typeface="+mj-ea"/>
                <a:cs typeface="2  Titr" pitchFamily="2" charset="-78"/>
              </a:rPr>
              <a:t> و سبک زندگی</a:t>
            </a:r>
            <a:br>
              <a:rPr lang="fa-IR" sz="5400" dirty="0">
                <a:ln w="3175">
                  <a:solidFill>
                    <a:schemeClr val="tx1">
                      <a:alpha val="65000"/>
                    </a:schemeClr>
                  </a:solidFill>
                </a:ln>
                <a:effectLst>
                  <a:outerShdw blurRad="25400" dist="12700" dir="14220000" rotWithShape="0">
                    <a:prstClr val="black">
                      <a:alpha val="50000"/>
                    </a:prstClr>
                  </a:outerShdw>
                </a:effectLst>
                <a:latin typeface="+mj-lt"/>
                <a:ea typeface="+mj-ea"/>
                <a:cs typeface="2  Titr" pitchFamily="2" charset="-78"/>
              </a:rPr>
            </a:br>
            <a:r>
              <a:rPr lang="fa-IR" sz="5400" dirty="0">
                <a:ln w="3175">
                  <a:solidFill>
                    <a:schemeClr val="tx1">
                      <a:alpha val="65000"/>
                    </a:schemeClr>
                  </a:solidFill>
                </a:ln>
                <a:effectLst>
                  <a:outerShdw blurRad="25400" dist="12700" dir="14220000" rotWithShape="0">
                    <a:prstClr val="black">
                      <a:alpha val="50000"/>
                    </a:prstClr>
                  </a:outerShdw>
                </a:effectLst>
                <a:latin typeface="+mj-lt"/>
                <a:ea typeface="+mj-ea"/>
                <a:cs typeface="2  Titr" pitchFamily="2" charset="-78"/>
              </a:rPr>
              <a:t> موثر بر تغییرات جمعیتی</a:t>
            </a:r>
            <a:endParaRPr lang="en-US" sz="5400" dirty="0">
              <a:ln w="3175">
                <a:solidFill>
                  <a:schemeClr val="tx1">
                    <a:alpha val="65000"/>
                  </a:schemeClr>
                </a:solidFill>
              </a:ln>
              <a:effectLst>
                <a:outerShdw blurRad="25400" dist="12700" dir="14220000" rotWithShape="0">
                  <a:prstClr val="black">
                    <a:alpha val="50000"/>
                  </a:prstClr>
                </a:outerShdw>
              </a:effectLst>
              <a:latin typeface="+mj-lt"/>
              <a:ea typeface="+mj-ea"/>
              <a:cs typeface="2  Titr" pitchFamily="2" charset="-78"/>
            </a:endParaRPr>
          </a:p>
        </p:txBody>
      </p:sp>
    </p:spTree>
    <p:extLst>
      <p:ext uri="{BB962C8B-B14F-4D97-AF65-F5344CB8AC3E}">
        <p14:creationId xmlns:p14="http://schemas.microsoft.com/office/powerpoint/2010/main" val="1961965083"/>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95536" y="2132856"/>
            <a:ext cx="8389440" cy="4320480"/>
          </a:xfrm>
        </p:spPr>
        <p:txBody>
          <a:bodyPr/>
          <a:lstStyle/>
          <a:p>
            <a:r>
              <a:rPr lang="fa-IR" b="1" dirty="0">
                <a:ln w="1905"/>
                <a:solidFill>
                  <a:schemeClr val="accent1">
                    <a:lumMod val="75000"/>
                  </a:schemeClr>
                </a:solidFill>
                <a:effectLst>
                  <a:innerShdw blurRad="69850" dist="43180" dir="5400000">
                    <a:srgbClr val="000000">
                      <a:alpha val="65000"/>
                    </a:srgbClr>
                  </a:innerShdw>
                </a:effectLst>
                <a:cs typeface="B Compset" pitchFamily="2" charset="-78"/>
              </a:rPr>
              <a:t>1.1 </a:t>
            </a:r>
            <a:r>
              <a:rPr lang="fa-IR" b="1" dirty="0" err="1">
                <a:ln w="1905"/>
                <a:solidFill>
                  <a:schemeClr val="accent1">
                    <a:lumMod val="75000"/>
                  </a:schemeClr>
                </a:solidFill>
                <a:effectLst>
                  <a:innerShdw blurRad="69850" dist="43180" dir="5400000">
                    <a:srgbClr val="000000">
                      <a:alpha val="65000"/>
                    </a:srgbClr>
                  </a:innerShdw>
                </a:effectLst>
                <a:cs typeface="B Titr" pitchFamily="2" charset="-78"/>
              </a:rPr>
              <a:t>اومانيسم</a:t>
            </a:r>
            <a:r>
              <a:rPr lang="en-US" b="1" dirty="0">
                <a:ln w="1905"/>
                <a:solidFill>
                  <a:schemeClr val="accent1">
                    <a:lumMod val="75000"/>
                  </a:schemeClr>
                </a:solidFill>
                <a:effectLst>
                  <a:innerShdw blurRad="69850" dist="43180" dir="5400000">
                    <a:srgbClr val="000000">
                      <a:alpha val="65000"/>
                    </a:srgbClr>
                  </a:innerShdw>
                </a:effectLst>
                <a:cs typeface="B Titr" pitchFamily="2" charset="-78"/>
              </a:rPr>
              <a:t>: </a:t>
            </a:r>
            <a:endParaRPr lang="fa-IR" b="1" dirty="0" smtClean="0">
              <a:ln w="1905"/>
              <a:solidFill>
                <a:schemeClr val="accent1">
                  <a:lumMod val="75000"/>
                </a:schemeClr>
              </a:solidFill>
              <a:effectLst>
                <a:innerShdw blurRad="69850" dist="43180" dir="5400000">
                  <a:srgbClr val="000000">
                    <a:alpha val="65000"/>
                  </a:srgbClr>
                </a:innerShdw>
              </a:effectLst>
              <a:cs typeface="B Titr" pitchFamily="2" charset="-78"/>
            </a:endParaRPr>
          </a:p>
          <a:p>
            <a:pPr marL="0" indent="0">
              <a:buNone/>
            </a:pPr>
            <a:r>
              <a:rPr lang="fa-IR" b="1" dirty="0" smtClean="0">
                <a:ln w="1905"/>
                <a:solidFill>
                  <a:schemeClr val="accent1">
                    <a:lumMod val="75000"/>
                  </a:schemeClr>
                </a:solidFill>
                <a:effectLst>
                  <a:innerShdw blurRad="69850" dist="43180" dir="5400000">
                    <a:srgbClr val="000000">
                      <a:alpha val="65000"/>
                    </a:srgbClr>
                  </a:innerShdw>
                </a:effectLst>
                <a:cs typeface="B Compset" pitchFamily="2" charset="-78"/>
              </a:rPr>
              <a:t>در </a:t>
            </a:r>
            <a:r>
              <a:rPr lang="fa-IR" b="1" dirty="0">
                <a:ln w="1905"/>
                <a:solidFill>
                  <a:schemeClr val="accent1">
                    <a:lumMod val="75000"/>
                  </a:schemeClr>
                </a:solidFill>
                <a:effectLst>
                  <a:innerShdw blurRad="69850" dist="43180" dir="5400000">
                    <a:srgbClr val="000000">
                      <a:alpha val="65000"/>
                    </a:srgbClr>
                  </a:innerShdw>
                </a:effectLst>
                <a:cs typeface="B Compset" pitchFamily="2" charset="-78"/>
              </a:rPr>
              <a:t>اين </a:t>
            </a:r>
            <a:r>
              <a:rPr lang="fa-IR" b="1" dirty="0" smtClean="0">
                <a:ln w="1905"/>
                <a:solidFill>
                  <a:schemeClr val="accent1">
                    <a:lumMod val="75000"/>
                  </a:schemeClr>
                </a:solidFill>
                <a:effectLst>
                  <a:innerShdw blurRad="69850" dist="43180" dir="5400000">
                    <a:srgbClr val="000000">
                      <a:alpha val="65000"/>
                    </a:srgbClr>
                  </a:innerShdw>
                </a:effectLst>
                <a:cs typeface="B Compset" pitchFamily="2" charset="-78"/>
              </a:rPr>
              <a:t>فرهنگ، شادکامي </a:t>
            </a:r>
            <a:r>
              <a:rPr lang="fa-IR" b="1" dirty="0">
                <a:ln w="1905"/>
                <a:solidFill>
                  <a:schemeClr val="accent1">
                    <a:lumMod val="75000"/>
                  </a:schemeClr>
                </a:solidFill>
                <a:effectLst>
                  <a:innerShdw blurRad="69850" dist="43180" dir="5400000">
                    <a:srgbClr val="000000">
                      <a:alpha val="65000"/>
                    </a:srgbClr>
                  </a:innerShdw>
                </a:effectLst>
                <a:cs typeface="B Compset" pitchFamily="2" charset="-78"/>
              </a:rPr>
              <a:t>و لذت خود محورانه زن و شوهر، </a:t>
            </a:r>
            <a:r>
              <a:rPr lang="fa-IR" b="1" dirty="0" smtClean="0">
                <a:ln w="1905"/>
                <a:solidFill>
                  <a:schemeClr val="accent1">
                    <a:lumMod val="75000"/>
                  </a:schemeClr>
                </a:solidFill>
                <a:effectLst>
                  <a:innerShdw blurRad="69850" dist="43180" dir="5400000">
                    <a:srgbClr val="000000">
                      <a:alpha val="65000"/>
                    </a:srgbClr>
                  </a:innerShdw>
                </a:effectLst>
                <a:cs typeface="B Compset" pitchFamily="2" charset="-78"/>
              </a:rPr>
              <a:t>اصل اولی تلقي می گردد </a:t>
            </a:r>
            <a:r>
              <a:rPr lang="fa-IR" b="1" dirty="0">
                <a:ln w="1905"/>
                <a:solidFill>
                  <a:schemeClr val="accent1">
                    <a:lumMod val="75000"/>
                  </a:schemeClr>
                </a:solidFill>
                <a:effectLst>
                  <a:innerShdw blurRad="69850" dist="43180" dir="5400000">
                    <a:srgbClr val="000000">
                      <a:alpha val="65000"/>
                    </a:srgbClr>
                  </a:innerShdw>
                </a:effectLst>
                <a:cs typeface="B Compset" pitchFamily="2" charset="-78"/>
              </a:rPr>
              <a:t>نه تشکيل خانواده و تربيت </a:t>
            </a:r>
            <a:r>
              <a:rPr lang="fa-IR" b="1" dirty="0" smtClean="0">
                <a:ln w="1905"/>
                <a:solidFill>
                  <a:schemeClr val="accent1">
                    <a:lumMod val="75000"/>
                  </a:schemeClr>
                </a:solidFill>
                <a:effectLst>
                  <a:innerShdw blurRad="69850" dist="43180" dir="5400000">
                    <a:srgbClr val="000000">
                      <a:alpha val="65000"/>
                    </a:srgbClr>
                  </a:innerShdw>
                </a:effectLst>
                <a:cs typeface="B Compset" pitchFamily="2" charset="-78"/>
              </a:rPr>
              <a:t>نسل، مادربودن </a:t>
            </a:r>
            <a:r>
              <a:rPr lang="fa-IR" b="1" dirty="0">
                <a:ln w="1905"/>
                <a:solidFill>
                  <a:schemeClr val="accent1">
                    <a:lumMod val="75000"/>
                  </a:schemeClr>
                </a:solidFill>
                <a:effectLst>
                  <a:innerShdw blurRad="69850" dist="43180" dir="5400000">
                    <a:srgbClr val="000000">
                      <a:alpha val="65000"/>
                    </a:srgbClr>
                  </a:innerShdw>
                </a:effectLst>
                <a:cs typeface="B Compset" pitchFamily="2" charset="-78"/>
              </a:rPr>
              <a:t>اولين مانع </a:t>
            </a:r>
            <a:r>
              <a:rPr lang="fa-IR" b="1" dirty="0" smtClean="0">
                <a:ln w="1905"/>
                <a:solidFill>
                  <a:schemeClr val="accent1">
                    <a:lumMod val="75000"/>
                  </a:schemeClr>
                </a:solidFill>
                <a:effectLst>
                  <a:innerShdw blurRad="69850" dist="43180" dir="5400000">
                    <a:srgbClr val="000000">
                      <a:alpha val="65000"/>
                    </a:srgbClr>
                  </a:innerShdw>
                </a:effectLst>
                <a:cs typeface="B Compset" pitchFamily="2" charset="-78"/>
              </a:rPr>
              <a:t>است که </a:t>
            </a:r>
            <a:r>
              <a:rPr lang="fa-IR" b="1" dirty="0">
                <a:ln w="1905"/>
                <a:solidFill>
                  <a:schemeClr val="accent1">
                    <a:lumMod val="75000"/>
                  </a:schemeClr>
                </a:solidFill>
                <a:effectLst>
                  <a:innerShdw blurRad="69850" dist="43180" dir="5400000">
                    <a:srgbClr val="000000">
                      <a:alpha val="65000"/>
                    </a:srgbClr>
                  </a:innerShdw>
                </a:effectLst>
                <a:cs typeface="B Compset" pitchFamily="2" charset="-78"/>
              </a:rPr>
              <a:t>بايد حذف يا محدود  گردد</a:t>
            </a:r>
            <a:r>
              <a:rPr lang="en-US" b="1" dirty="0" smtClean="0">
                <a:ln w="1905"/>
                <a:solidFill>
                  <a:schemeClr val="accent1">
                    <a:lumMod val="75000"/>
                  </a:schemeClr>
                </a:solidFill>
                <a:effectLst>
                  <a:innerShdw blurRad="69850" dist="43180" dir="5400000">
                    <a:srgbClr val="000000">
                      <a:alpha val="65000"/>
                    </a:srgbClr>
                  </a:innerShdw>
                </a:effectLst>
                <a:cs typeface="B Compset" pitchFamily="2" charset="-78"/>
              </a:rPr>
              <a:t>.</a:t>
            </a:r>
            <a:endParaRPr lang="fa-IR" b="1" dirty="0" smtClean="0">
              <a:ln w="1905"/>
              <a:solidFill>
                <a:schemeClr val="accent1">
                  <a:lumMod val="75000"/>
                </a:schemeClr>
              </a:solidFill>
              <a:effectLst>
                <a:innerShdw blurRad="69850" dist="43180" dir="5400000">
                  <a:srgbClr val="000000">
                    <a:alpha val="65000"/>
                  </a:srgbClr>
                </a:innerShdw>
              </a:effectLst>
              <a:cs typeface="B Compset" pitchFamily="2" charset="-78"/>
            </a:endParaRPr>
          </a:p>
          <a:p>
            <a:pPr marL="0" indent="0">
              <a:buNone/>
            </a:pPr>
            <a:endParaRPr lang="en-US" b="1" dirty="0">
              <a:ln w="1905"/>
              <a:solidFill>
                <a:schemeClr val="accent1">
                  <a:lumMod val="75000"/>
                </a:schemeClr>
              </a:solidFill>
              <a:effectLst>
                <a:innerShdw blurRad="69850" dist="43180" dir="5400000">
                  <a:srgbClr val="000000">
                    <a:alpha val="65000"/>
                  </a:srgbClr>
                </a:innerShdw>
              </a:effectLst>
              <a:cs typeface="B Compset" pitchFamily="2" charset="-78"/>
            </a:endParaRPr>
          </a:p>
          <a:p>
            <a:r>
              <a:rPr lang="fa-IR" b="1" dirty="0">
                <a:ln w="1905"/>
                <a:solidFill>
                  <a:schemeClr val="accent1">
                    <a:lumMod val="75000"/>
                  </a:schemeClr>
                </a:solidFill>
                <a:effectLst>
                  <a:innerShdw blurRad="69850" dist="43180" dir="5400000">
                    <a:srgbClr val="000000">
                      <a:alpha val="65000"/>
                    </a:srgbClr>
                  </a:innerShdw>
                </a:effectLst>
                <a:cs typeface="B Compset" pitchFamily="2" charset="-78"/>
              </a:rPr>
              <a:t>1.2 </a:t>
            </a:r>
            <a:r>
              <a:rPr lang="fa-IR" b="1" dirty="0" err="1">
                <a:ln w="1905"/>
                <a:solidFill>
                  <a:schemeClr val="accent1">
                    <a:lumMod val="75000"/>
                  </a:schemeClr>
                </a:solidFill>
                <a:effectLst>
                  <a:innerShdw blurRad="69850" dist="43180" dir="5400000">
                    <a:srgbClr val="000000">
                      <a:alpha val="65000"/>
                    </a:srgbClr>
                  </a:innerShdw>
                </a:effectLst>
                <a:cs typeface="B Titr" pitchFamily="2" charset="-78"/>
              </a:rPr>
              <a:t>سکولاريسم</a:t>
            </a:r>
            <a:r>
              <a:rPr lang="fa-IR" b="1" dirty="0">
                <a:ln w="1905"/>
                <a:solidFill>
                  <a:schemeClr val="accent1">
                    <a:lumMod val="75000"/>
                  </a:schemeClr>
                </a:solidFill>
                <a:effectLst>
                  <a:innerShdw blurRad="69850" dist="43180" dir="5400000">
                    <a:srgbClr val="000000">
                      <a:alpha val="65000"/>
                    </a:srgbClr>
                  </a:innerShdw>
                </a:effectLst>
                <a:cs typeface="B Titr" pitchFamily="2" charset="-78"/>
              </a:rPr>
              <a:t> </a:t>
            </a:r>
            <a:r>
              <a:rPr lang="en-US" b="1" dirty="0">
                <a:ln w="1905"/>
                <a:solidFill>
                  <a:schemeClr val="accent1">
                    <a:lumMod val="75000"/>
                  </a:schemeClr>
                </a:solidFill>
                <a:effectLst>
                  <a:innerShdw blurRad="69850" dist="43180" dir="5400000">
                    <a:srgbClr val="000000">
                      <a:alpha val="65000"/>
                    </a:srgbClr>
                  </a:innerShdw>
                </a:effectLst>
                <a:cs typeface="B Titr" pitchFamily="2" charset="-78"/>
              </a:rPr>
              <a:t>: </a:t>
            </a:r>
            <a:endParaRPr lang="fa-IR" b="1" dirty="0">
              <a:ln w="1905"/>
              <a:solidFill>
                <a:schemeClr val="accent1">
                  <a:lumMod val="75000"/>
                </a:schemeClr>
              </a:solidFill>
              <a:effectLst>
                <a:innerShdw blurRad="69850" dist="43180" dir="5400000">
                  <a:srgbClr val="000000">
                    <a:alpha val="65000"/>
                  </a:srgbClr>
                </a:innerShdw>
              </a:effectLst>
              <a:cs typeface="B Titr" pitchFamily="2" charset="-78"/>
            </a:endParaRPr>
          </a:p>
          <a:p>
            <a:pPr marL="0" indent="0">
              <a:buNone/>
            </a:pPr>
            <a:r>
              <a:rPr lang="fa-IR" b="1" dirty="0" smtClean="0">
                <a:ln w="1905"/>
                <a:solidFill>
                  <a:schemeClr val="accent1">
                    <a:lumMod val="75000"/>
                  </a:schemeClr>
                </a:solidFill>
                <a:effectLst>
                  <a:innerShdw blurRad="69850" dist="43180" dir="5400000">
                    <a:srgbClr val="000000">
                      <a:alpha val="65000"/>
                    </a:srgbClr>
                  </a:innerShdw>
                </a:effectLst>
                <a:cs typeface="B Compset" pitchFamily="2" charset="-78"/>
              </a:rPr>
              <a:t>سکولاريسم </a:t>
            </a:r>
            <a:r>
              <a:rPr lang="fa-IR" b="1" dirty="0">
                <a:ln w="1905"/>
                <a:solidFill>
                  <a:schemeClr val="accent1">
                    <a:lumMod val="75000"/>
                  </a:schemeClr>
                </a:solidFill>
                <a:effectLst>
                  <a:innerShdw blurRad="69850" dist="43180" dir="5400000">
                    <a:srgbClr val="000000">
                      <a:alpha val="65000"/>
                    </a:srgbClr>
                  </a:innerShdw>
                </a:effectLst>
                <a:cs typeface="B Compset" pitchFamily="2" charset="-78"/>
              </a:rPr>
              <a:t>با </a:t>
            </a:r>
            <a:r>
              <a:rPr lang="fa-IR" b="1" dirty="0" smtClean="0">
                <a:ln w="1905"/>
                <a:solidFill>
                  <a:schemeClr val="accent1">
                    <a:lumMod val="75000"/>
                  </a:schemeClr>
                </a:solidFill>
                <a:effectLst>
                  <a:innerShdw blurRad="69850" dist="43180" dir="5400000">
                    <a:srgbClr val="000000">
                      <a:alpha val="65000"/>
                    </a:srgbClr>
                  </a:innerShdw>
                </a:effectLst>
                <a:cs typeface="B Compset" pitchFamily="2" charset="-78"/>
              </a:rPr>
              <a:t>ايده حذف </a:t>
            </a:r>
            <a:r>
              <a:rPr lang="fa-IR" b="1" dirty="0">
                <a:ln w="1905"/>
                <a:solidFill>
                  <a:schemeClr val="accent1">
                    <a:lumMod val="75000"/>
                  </a:schemeClr>
                </a:solidFill>
                <a:effectLst>
                  <a:innerShdw blurRad="69850" dist="43180" dir="5400000">
                    <a:srgbClr val="000000">
                      <a:alpha val="65000"/>
                    </a:srgbClr>
                  </a:innerShdw>
                </a:effectLst>
                <a:cs typeface="B Compset" pitchFamily="2" charset="-78"/>
              </a:rPr>
              <a:t>خدا و مفاهيم متعالي از حيات اجتماعي </a:t>
            </a:r>
            <a:r>
              <a:rPr lang="fa-IR" b="1" dirty="0" smtClean="0">
                <a:ln w="1905"/>
                <a:solidFill>
                  <a:schemeClr val="accent1">
                    <a:lumMod val="75000"/>
                  </a:schemeClr>
                </a:solidFill>
                <a:effectLst>
                  <a:innerShdw blurRad="69850" dist="43180" dir="5400000">
                    <a:srgbClr val="000000">
                      <a:alpha val="65000"/>
                    </a:srgbClr>
                  </a:innerShdw>
                </a:effectLst>
                <a:cs typeface="B Compset" pitchFamily="2" charset="-78"/>
              </a:rPr>
              <a:t>وتخصيص </a:t>
            </a:r>
            <a:r>
              <a:rPr lang="fa-IR" b="1" dirty="0">
                <a:ln w="1905"/>
                <a:solidFill>
                  <a:schemeClr val="accent1">
                    <a:lumMod val="75000"/>
                  </a:schemeClr>
                </a:solidFill>
                <a:effectLst>
                  <a:innerShdw blurRad="69850" dist="43180" dir="5400000">
                    <a:srgbClr val="000000">
                      <a:alpha val="65000"/>
                    </a:srgbClr>
                  </a:innerShdw>
                </a:effectLst>
                <a:cs typeface="B Compset" pitchFamily="2" charset="-78"/>
              </a:rPr>
              <a:t>آن به حيات فردي، انسان را به بهر ه بردن از </a:t>
            </a:r>
            <a:r>
              <a:rPr lang="fa-IR" b="1" dirty="0" smtClean="0">
                <a:ln w="1905"/>
                <a:solidFill>
                  <a:schemeClr val="accent1">
                    <a:lumMod val="75000"/>
                  </a:schemeClr>
                </a:solidFill>
                <a:effectLst>
                  <a:innerShdw blurRad="69850" dist="43180" dir="5400000">
                    <a:srgbClr val="000000">
                      <a:alpha val="65000"/>
                    </a:srgbClr>
                  </a:innerShdw>
                </a:effectLst>
                <a:cs typeface="B Compset" pitchFamily="2" charset="-78"/>
              </a:rPr>
              <a:t>لذتهاي مادی </a:t>
            </a:r>
            <a:r>
              <a:rPr lang="fa-IR" b="1" dirty="0">
                <a:ln w="1905"/>
                <a:solidFill>
                  <a:schemeClr val="accent1">
                    <a:lumMod val="75000"/>
                  </a:schemeClr>
                </a:solidFill>
                <a:effectLst>
                  <a:innerShdw blurRad="69850" dist="43180" dir="5400000">
                    <a:srgbClr val="000000">
                      <a:alpha val="65000"/>
                    </a:srgbClr>
                  </a:innerShdw>
                </a:effectLst>
                <a:cs typeface="B Compset" pitchFamily="2" charset="-78"/>
              </a:rPr>
              <a:t>تشويق</a:t>
            </a:r>
            <a:r>
              <a:rPr lang="en-US" b="1" dirty="0">
                <a:ln w="1905"/>
                <a:solidFill>
                  <a:schemeClr val="accent1">
                    <a:lumMod val="75000"/>
                  </a:schemeClr>
                </a:solidFill>
                <a:effectLst>
                  <a:innerShdw blurRad="69850" dist="43180" dir="5400000">
                    <a:srgbClr val="000000">
                      <a:alpha val="65000"/>
                    </a:srgbClr>
                  </a:innerShdw>
                </a:effectLst>
                <a:cs typeface="B Compset" pitchFamily="2" charset="-78"/>
              </a:rPr>
              <a:t> </a:t>
            </a:r>
            <a:r>
              <a:rPr lang="fa-IR" b="1" dirty="0" smtClean="0">
                <a:ln w="1905"/>
                <a:solidFill>
                  <a:schemeClr val="accent1">
                    <a:lumMod val="75000"/>
                  </a:schemeClr>
                </a:solidFill>
                <a:effectLst>
                  <a:innerShdw blurRad="69850" dist="43180" dir="5400000">
                    <a:srgbClr val="000000">
                      <a:alpha val="65000"/>
                    </a:srgbClr>
                  </a:innerShdw>
                </a:effectLst>
                <a:cs typeface="B Compset" pitchFamily="2" charset="-78"/>
              </a:rPr>
              <a:t>می کند</a:t>
            </a:r>
            <a:r>
              <a:rPr lang="en-US" b="1" dirty="0" smtClean="0">
                <a:ln w="1905"/>
                <a:solidFill>
                  <a:schemeClr val="accent1">
                    <a:lumMod val="75000"/>
                  </a:schemeClr>
                </a:solidFill>
                <a:effectLst>
                  <a:innerShdw blurRad="69850" dist="43180" dir="5400000">
                    <a:srgbClr val="000000">
                      <a:alpha val="65000"/>
                    </a:srgbClr>
                  </a:innerShdw>
                </a:effectLst>
                <a:cs typeface="B Compset" pitchFamily="2" charset="-78"/>
              </a:rPr>
              <a:t>.</a:t>
            </a:r>
            <a:endParaRPr lang="fa-IR" b="1" dirty="0" smtClean="0">
              <a:ln w="1905"/>
              <a:solidFill>
                <a:schemeClr val="accent1">
                  <a:lumMod val="75000"/>
                </a:schemeClr>
              </a:solidFill>
              <a:effectLst>
                <a:innerShdw blurRad="69850" dist="43180" dir="5400000">
                  <a:srgbClr val="000000">
                    <a:alpha val="65000"/>
                  </a:srgbClr>
                </a:innerShdw>
              </a:effectLst>
              <a:cs typeface="B Compset" pitchFamily="2" charset="-78"/>
            </a:endParaRPr>
          </a:p>
          <a:p>
            <a:pPr marL="0" indent="0">
              <a:buNone/>
            </a:pPr>
            <a:r>
              <a:rPr lang="fa-IR" b="1" dirty="0" smtClean="0">
                <a:ln w="1905"/>
                <a:solidFill>
                  <a:schemeClr val="accent1">
                    <a:lumMod val="75000"/>
                  </a:schemeClr>
                </a:solidFill>
                <a:effectLst>
                  <a:innerShdw blurRad="69850" dist="43180" dir="5400000">
                    <a:srgbClr val="000000">
                      <a:alpha val="65000"/>
                    </a:srgbClr>
                  </a:innerShdw>
                </a:effectLst>
                <a:cs typeface="B Compset" pitchFamily="2" charset="-78"/>
              </a:rPr>
              <a:t> </a:t>
            </a:r>
            <a:r>
              <a:rPr lang="fa-IR" b="1" dirty="0">
                <a:ln w="1905"/>
                <a:solidFill>
                  <a:schemeClr val="accent1">
                    <a:lumMod val="75000"/>
                  </a:schemeClr>
                </a:solidFill>
                <a:effectLst>
                  <a:innerShdw blurRad="69850" dist="43180" dir="5400000">
                    <a:srgbClr val="000000">
                      <a:alpha val="65000"/>
                    </a:srgbClr>
                  </a:innerShdw>
                </a:effectLst>
                <a:cs typeface="B Compset" pitchFamily="2" charset="-78"/>
              </a:rPr>
              <a:t>با پذيرفتن سکولاريسم دليلي براي تحمل </a:t>
            </a:r>
            <a:r>
              <a:rPr lang="fa-IR" b="1" dirty="0" smtClean="0">
                <a:ln w="1905"/>
                <a:solidFill>
                  <a:schemeClr val="accent1">
                    <a:lumMod val="75000"/>
                  </a:schemeClr>
                </a:solidFill>
                <a:effectLst>
                  <a:innerShdw blurRad="69850" dist="43180" dir="5400000">
                    <a:srgbClr val="000000">
                      <a:alpha val="65000"/>
                    </a:srgbClr>
                  </a:innerShdw>
                </a:effectLst>
                <a:cs typeface="B Compset" pitchFamily="2" charset="-78"/>
              </a:rPr>
              <a:t>محدودیت هاو سختيهاي </a:t>
            </a:r>
            <a:r>
              <a:rPr lang="fa-IR" b="1" dirty="0">
                <a:ln w="1905"/>
                <a:solidFill>
                  <a:schemeClr val="accent1">
                    <a:lumMod val="75000"/>
                  </a:schemeClr>
                </a:solidFill>
                <a:effectLst>
                  <a:innerShdw blurRad="69850" dist="43180" dir="5400000">
                    <a:srgbClr val="000000">
                      <a:alpha val="65000"/>
                    </a:srgbClr>
                  </a:innerShdw>
                </a:effectLst>
                <a:cs typeface="B Compset" pitchFamily="2" charset="-78"/>
              </a:rPr>
              <a:t>ازدواج و تشکيل خانواده وجود ندارد. </a:t>
            </a:r>
            <a:endParaRPr lang="en-US" b="1" dirty="0">
              <a:ln w="1905"/>
              <a:solidFill>
                <a:schemeClr val="accent1">
                  <a:lumMod val="75000"/>
                </a:schemeClr>
              </a:solidFill>
              <a:effectLst>
                <a:innerShdw blurRad="69850" dist="43180" dir="5400000">
                  <a:srgbClr val="000000">
                    <a:alpha val="65000"/>
                  </a:srgbClr>
                </a:innerShdw>
              </a:effectLst>
              <a:cs typeface="B Compset" pitchFamily="2" charset="-78"/>
            </a:endParaRPr>
          </a:p>
        </p:txBody>
      </p:sp>
      <p:sp>
        <p:nvSpPr>
          <p:cNvPr id="2" name="Title 1"/>
          <p:cNvSpPr>
            <a:spLocks noGrp="1"/>
          </p:cNvSpPr>
          <p:nvPr>
            <p:ph type="title"/>
          </p:nvPr>
        </p:nvSpPr>
        <p:spPr>
          <a:xfrm>
            <a:off x="920193" y="358526"/>
            <a:ext cx="7756263" cy="1054250"/>
          </a:xfrm>
        </p:spPr>
        <p:txBody>
          <a:bodyPr>
            <a:normAutofit/>
          </a:bodyPr>
          <a:lstStyle/>
          <a:p>
            <a:pPr algn="r">
              <a:lnSpc>
                <a:spcPct val="115000"/>
              </a:lnSpc>
              <a:spcAft>
                <a:spcPts val="1000"/>
              </a:spcAft>
            </a:pPr>
            <a:r>
              <a:rPr lang="fa-IR" sz="3200" b="1" dirty="0">
                <a:solidFill>
                  <a:srgbClr val="00B050"/>
                </a:solidFill>
                <a:latin typeface="Calibri"/>
                <a:ea typeface="Calibri"/>
                <a:cs typeface="B Titr" pitchFamily="2" charset="-78"/>
              </a:rPr>
              <a:t>1. مکاتب و انديشه هاي فلسفي نوپديد </a:t>
            </a:r>
            <a:r>
              <a:rPr lang="fa-IR" sz="3200" b="1" dirty="0" smtClean="0">
                <a:solidFill>
                  <a:srgbClr val="00B050"/>
                </a:solidFill>
                <a:latin typeface="Calibri"/>
                <a:ea typeface="Calibri"/>
                <a:cs typeface="B Titr" pitchFamily="2" charset="-78"/>
              </a:rPr>
              <a:t>:</a:t>
            </a:r>
            <a:endParaRPr lang="fa-IR" dirty="0">
              <a:cs typeface="B Titr" pitchFamily="2" charset="-78"/>
            </a:endParaRPr>
          </a:p>
        </p:txBody>
      </p:sp>
      <p:pic>
        <p:nvPicPr>
          <p:cNvPr id="1026" name="Picture 2" descr="http://t0.gstatic.com/images?q=tbn:ANd9GcRHRO8vpgleOSRKIHfrI8_oHt-JH2l4XcjdJZ1omRV9joE0j74L_5G23Zg">
            <a:hlinkClick r:id="rId2"/>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094" y="26166"/>
            <a:ext cx="2686698" cy="179645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p:spPr>
      </p:pic>
    </p:spTree>
    <p:extLst>
      <p:ext uri="{BB962C8B-B14F-4D97-AF65-F5344CB8AC3E}">
        <p14:creationId xmlns:p14="http://schemas.microsoft.com/office/powerpoint/2010/main" val="581503482"/>
      </p:ext>
    </p:extLst>
  </p:cSld>
  <p:clrMapOvr>
    <a:masterClrMapping/>
  </p:clrMapOvr>
  <mc:AlternateContent xmlns:mc="http://schemas.openxmlformats.org/markup-compatibility/2006" xmlns:p14="http://schemas.microsoft.com/office/powerpoint/2010/main">
    <mc:Choice Requires="p14">
      <p:transition spd="slow" p14:dur="1200">
        <p:dissolve/>
      </p:transition>
    </mc:Choice>
    <mc:Fallback xmlns="">
      <p:transition spd="slow">
        <p:dissolv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5"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9339" y="3933056"/>
            <a:ext cx="3042501" cy="2780928"/>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Content Placeholder 2"/>
          <p:cNvSpPr>
            <a:spLocks noGrp="1"/>
          </p:cNvSpPr>
          <p:nvPr>
            <p:ph idx="1"/>
          </p:nvPr>
        </p:nvSpPr>
        <p:spPr/>
        <p:txBody>
          <a:bodyPr>
            <a:normAutofit/>
          </a:bodyPr>
          <a:lstStyle/>
          <a:p>
            <a:pPr>
              <a:lnSpc>
                <a:spcPct val="115000"/>
              </a:lnSpc>
              <a:spcAft>
                <a:spcPts val="1000"/>
              </a:spcAft>
            </a:pPr>
            <a:r>
              <a:rPr lang="fa-IR" b="1" dirty="0" smtClean="0">
                <a:ln w="1905"/>
                <a:solidFill>
                  <a:schemeClr val="accent1">
                    <a:lumMod val="75000"/>
                  </a:schemeClr>
                </a:solidFill>
                <a:effectLst>
                  <a:innerShdw blurRad="69850" dist="43180" dir="5400000">
                    <a:srgbClr val="000000">
                      <a:alpha val="65000"/>
                    </a:srgbClr>
                  </a:innerShdw>
                </a:effectLst>
                <a:latin typeface="Calibri"/>
                <a:ea typeface="Calibri"/>
                <a:cs typeface="B Compset"/>
              </a:rPr>
              <a:t>اولويت مارکسيسم </a:t>
            </a:r>
            <a:r>
              <a:rPr lang="fa-IR" b="1" dirty="0">
                <a:ln w="1905"/>
                <a:solidFill>
                  <a:schemeClr val="accent1">
                    <a:lumMod val="75000"/>
                  </a:schemeClr>
                </a:solidFill>
                <a:effectLst>
                  <a:innerShdw blurRad="69850" dist="43180" dir="5400000">
                    <a:srgbClr val="000000">
                      <a:alpha val="65000"/>
                    </a:srgbClr>
                  </a:innerShdw>
                </a:effectLst>
                <a:latin typeface="Calibri"/>
                <a:ea typeface="Calibri"/>
                <a:cs typeface="B Compset"/>
              </a:rPr>
              <a:t>نسخ خانواده </a:t>
            </a:r>
            <a:r>
              <a:rPr lang="fa-IR" b="1" dirty="0" smtClean="0">
                <a:ln w="1905"/>
                <a:solidFill>
                  <a:schemeClr val="accent1">
                    <a:lumMod val="75000"/>
                  </a:schemeClr>
                </a:solidFill>
                <a:effectLst>
                  <a:innerShdw blurRad="69850" dist="43180" dir="5400000">
                    <a:srgbClr val="000000">
                      <a:alpha val="65000"/>
                    </a:srgbClr>
                  </a:innerShdw>
                </a:effectLst>
                <a:latin typeface="Calibri"/>
                <a:ea typeface="Calibri"/>
                <a:cs typeface="B Compset"/>
              </a:rPr>
              <a:t>بود.</a:t>
            </a:r>
          </a:p>
          <a:p>
            <a:pPr>
              <a:lnSpc>
                <a:spcPct val="115000"/>
              </a:lnSpc>
              <a:spcAft>
                <a:spcPts val="1000"/>
              </a:spcAft>
            </a:pPr>
            <a:r>
              <a:rPr lang="fa-IR" b="1" dirty="0" smtClean="0">
                <a:ln w="1905"/>
                <a:solidFill>
                  <a:schemeClr val="accent1">
                    <a:lumMod val="75000"/>
                  </a:schemeClr>
                </a:solidFill>
                <a:effectLst>
                  <a:innerShdw blurRad="69850" dist="43180" dir="5400000">
                    <a:srgbClr val="000000">
                      <a:alpha val="65000"/>
                    </a:srgbClr>
                  </a:innerShdw>
                </a:effectLst>
                <a:latin typeface="Calibri"/>
                <a:ea typeface="Calibri"/>
                <a:cs typeface="B Compset"/>
              </a:rPr>
              <a:t>مارکس استراتژي</a:t>
            </a:r>
            <a:r>
              <a:rPr lang="fa-IR" sz="1800" b="1" dirty="0">
                <a:ln w="1905"/>
                <a:solidFill>
                  <a:schemeClr val="accent1">
                    <a:lumMod val="75000"/>
                  </a:schemeClr>
                </a:solidFill>
                <a:effectLst>
                  <a:innerShdw blurRad="69850" dist="43180" dir="5400000">
                    <a:srgbClr val="000000">
                      <a:alpha val="65000"/>
                    </a:srgbClr>
                  </a:innerShdw>
                </a:effectLst>
                <a:latin typeface="Calibri"/>
                <a:ea typeface="Calibri"/>
                <a:cs typeface="Arial"/>
              </a:rPr>
              <a:t> </a:t>
            </a:r>
            <a:r>
              <a:rPr lang="fa-IR" b="1" dirty="0" smtClean="0">
                <a:ln w="1905"/>
                <a:solidFill>
                  <a:schemeClr val="accent1">
                    <a:lumMod val="75000"/>
                  </a:schemeClr>
                </a:solidFill>
                <a:effectLst>
                  <a:innerShdw blurRad="69850" dist="43180" dir="5400000">
                    <a:srgbClr val="000000">
                      <a:alpha val="65000"/>
                    </a:srgbClr>
                  </a:innerShdw>
                </a:effectLst>
                <a:latin typeface="Calibri"/>
                <a:ea typeface="Calibri"/>
                <a:cs typeface="B Compset"/>
              </a:rPr>
              <a:t>چنين تخريبي را </a:t>
            </a:r>
            <a:r>
              <a:rPr lang="fa-IR" b="1" dirty="0">
                <a:ln w="1905"/>
                <a:solidFill>
                  <a:schemeClr val="accent1">
                    <a:lumMod val="75000"/>
                  </a:schemeClr>
                </a:solidFill>
                <a:effectLst>
                  <a:innerShdw blurRad="69850" dist="43180" dir="5400000">
                    <a:srgbClr val="000000">
                      <a:alpha val="65000"/>
                    </a:srgbClr>
                  </a:innerShdw>
                </a:effectLst>
                <a:latin typeface="Calibri"/>
                <a:ea typeface="Calibri"/>
                <a:cs typeface="B Compset"/>
              </a:rPr>
              <a:t>پايه ريزي کرد</a:t>
            </a:r>
            <a:r>
              <a:rPr lang="en-US" b="1" dirty="0">
                <a:ln w="1905"/>
                <a:solidFill>
                  <a:schemeClr val="accent1">
                    <a:lumMod val="75000"/>
                  </a:schemeClr>
                </a:solidFill>
                <a:effectLst>
                  <a:innerShdw blurRad="69850" dist="43180" dir="5400000">
                    <a:srgbClr val="000000">
                      <a:alpha val="65000"/>
                    </a:srgbClr>
                  </a:innerShdw>
                </a:effectLst>
                <a:latin typeface="Calibri"/>
                <a:ea typeface="Calibri"/>
                <a:cs typeface="B Compset"/>
              </a:rPr>
              <a:t>. </a:t>
            </a:r>
            <a:endParaRPr lang="fa-IR" b="1" dirty="0" smtClean="0">
              <a:ln w="1905"/>
              <a:solidFill>
                <a:schemeClr val="accent1">
                  <a:lumMod val="75000"/>
                </a:schemeClr>
              </a:solidFill>
              <a:effectLst>
                <a:innerShdw blurRad="69850" dist="43180" dir="5400000">
                  <a:srgbClr val="000000">
                    <a:alpha val="65000"/>
                  </a:srgbClr>
                </a:innerShdw>
              </a:effectLst>
              <a:latin typeface="Calibri"/>
              <a:ea typeface="Calibri"/>
              <a:cs typeface="B Compset"/>
            </a:endParaRPr>
          </a:p>
          <a:p>
            <a:pPr>
              <a:lnSpc>
                <a:spcPct val="115000"/>
              </a:lnSpc>
              <a:spcAft>
                <a:spcPts val="1000"/>
              </a:spcAft>
            </a:pPr>
            <a:r>
              <a:rPr lang="fa-IR" b="1" dirty="0" smtClean="0">
                <a:ln w="1905"/>
                <a:solidFill>
                  <a:schemeClr val="accent1">
                    <a:lumMod val="75000"/>
                  </a:schemeClr>
                </a:solidFill>
                <a:effectLst>
                  <a:innerShdw blurRad="69850" dist="43180" dir="5400000">
                    <a:srgbClr val="000000">
                      <a:alpha val="65000"/>
                    </a:srgbClr>
                  </a:innerShdw>
                </a:effectLst>
                <a:latin typeface="Calibri"/>
                <a:ea typeface="Calibri"/>
                <a:cs typeface="B Compset"/>
              </a:rPr>
              <a:t>فرضيه </a:t>
            </a:r>
            <a:r>
              <a:rPr lang="fa-IR" b="1" dirty="0">
                <a:ln w="1905"/>
                <a:solidFill>
                  <a:schemeClr val="accent1">
                    <a:lumMod val="75000"/>
                  </a:schemeClr>
                </a:solidFill>
                <a:effectLst>
                  <a:innerShdw blurRad="69850" dist="43180" dir="5400000">
                    <a:srgbClr val="000000">
                      <a:alpha val="65000"/>
                    </a:srgbClr>
                  </a:innerShdw>
                </a:effectLst>
                <a:latin typeface="Calibri"/>
                <a:ea typeface="Calibri"/>
                <a:cs typeface="B Compset"/>
              </a:rPr>
              <a:t>او ساده </a:t>
            </a:r>
            <a:r>
              <a:rPr lang="fa-IR" b="1" dirty="0" smtClean="0">
                <a:ln w="1905"/>
                <a:solidFill>
                  <a:schemeClr val="accent1">
                    <a:lumMod val="75000"/>
                  </a:schemeClr>
                </a:solidFill>
                <a:effectLst>
                  <a:innerShdw blurRad="69850" dist="43180" dir="5400000">
                    <a:srgbClr val="000000">
                      <a:alpha val="65000"/>
                    </a:srgbClr>
                  </a:innerShdw>
                </a:effectLst>
                <a:latin typeface="Calibri"/>
                <a:ea typeface="Calibri"/>
                <a:cs typeface="B Compset"/>
              </a:rPr>
              <a:t>بود: </a:t>
            </a:r>
            <a:r>
              <a:rPr lang="en-US" b="1" dirty="0" smtClean="0">
                <a:ln w="1905"/>
                <a:solidFill>
                  <a:schemeClr val="accent1">
                    <a:lumMod val="75000"/>
                  </a:schemeClr>
                </a:solidFill>
                <a:effectLst>
                  <a:innerShdw blurRad="69850" dist="43180" dir="5400000">
                    <a:srgbClr val="000000">
                      <a:alpha val="65000"/>
                    </a:srgbClr>
                  </a:innerShdw>
                </a:effectLst>
                <a:latin typeface="Calibri"/>
                <a:ea typeface="Calibri"/>
                <a:cs typeface="B Compset"/>
              </a:rPr>
              <a:t> </a:t>
            </a:r>
            <a:r>
              <a:rPr lang="fa-IR" b="1" dirty="0">
                <a:ln w="1905"/>
                <a:solidFill>
                  <a:schemeClr val="accent1">
                    <a:lumMod val="75000"/>
                  </a:schemeClr>
                </a:solidFill>
                <a:effectLst>
                  <a:innerShdw blurRad="69850" dist="43180" dir="5400000">
                    <a:srgbClr val="000000">
                      <a:alpha val="65000"/>
                    </a:srgbClr>
                  </a:innerShdw>
                </a:effectLst>
                <a:latin typeface="Calibri"/>
                <a:ea typeface="Calibri"/>
                <a:cs typeface="B Compset"/>
              </a:rPr>
              <a:t>حذف </a:t>
            </a:r>
            <a:r>
              <a:rPr lang="fa-IR" b="1" dirty="0" err="1">
                <a:ln w="1905"/>
                <a:solidFill>
                  <a:schemeClr val="accent1">
                    <a:lumMod val="75000"/>
                  </a:schemeClr>
                </a:solidFill>
                <a:effectLst>
                  <a:innerShdw blurRad="69850" dist="43180" dir="5400000">
                    <a:srgbClr val="000000">
                      <a:alpha val="65000"/>
                    </a:srgbClr>
                  </a:innerShdw>
                </a:effectLst>
                <a:latin typeface="Calibri"/>
                <a:ea typeface="Calibri"/>
                <a:cs typeface="B Compset"/>
              </a:rPr>
              <a:t>يک</a:t>
            </a:r>
            <a:r>
              <a:rPr lang="fa-IR" b="1" dirty="0">
                <a:ln w="1905"/>
                <a:solidFill>
                  <a:schemeClr val="accent1">
                    <a:lumMod val="75000"/>
                  </a:schemeClr>
                </a:solidFill>
                <a:effectLst>
                  <a:innerShdw blurRad="69850" dist="43180" dir="5400000">
                    <a:srgbClr val="000000">
                      <a:alpha val="65000"/>
                    </a:srgbClr>
                  </a:innerShdw>
                </a:effectLst>
                <a:latin typeface="Calibri"/>
                <a:ea typeface="Calibri"/>
                <a:cs typeface="B Compset"/>
              </a:rPr>
              <a:t> کانون </a:t>
            </a:r>
            <a:r>
              <a:rPr lang="fa-IR" b="1" dirty="0" err="1">
                <a:ln w="1905"/>
                <a:solidFill>
                  <a:schemeClr val="accent1">
                    <a:lumMod val="75000"/>
                  </a:schemeClr>
                </a:solidFill>
                <a:effectLst>
                  <a:innerShdw blurRad="69850" dist="43180" dir="5400000">
                    <a:srgbClr val="000000">
                      <a:alpha val="65000"/>
                    </a:srgbClr>
                  </a:innerShdw>
                </a:effectLst>
                <a:latin typeface="Calibri"/>
                <a:ea typeface="Calibri"/>
                <a:cs typeface="B Compset"/>
              </a:rPr>
              <a:t>حياتي</a:t>
            </a:r>
            <a:r>
              <a:rPr lang="fa-IR" b="1" dirty="0" smtClean="0">
                <a:ln w="1905"/>
                <a:solidFill>
                  <a:schemeClr val="accent1">
                    <a:lumMod val="75000"/>
                  </a:schemeClr>
                </a:solidFill>
                <a:effectLst>
                  <a:innerShdw blurRad="69850" dist="43180" dir="5400000">
                    <a:srgbClr val="000000">
                      <a:alpha val="65000"/>
                    </a:srgbClr>
                  </a:innerShdw>
                </a:effectLst>
                <a:latin typeface="Calibri"/>
                <a:ea typeface="Calibri"/>
                <a:cs typeface="B Compset"/>
              </a:rPr>
              <a:t>،                                           </a:t>
            </a:r>
            <a:r>
              <a:rPr lang="en-US" b="1" dirty="0" smtClean="0">
                <a:ln w="1905"/>
                <a:solidFill>
                  <a:schemeClr val="accent1">
                    <a:lumMod val="75000"/>
                  </a:schemeClr>
                </a:solidFill>
                <a:effectLst>
                  <a:innerShdw blurRad="69850" dist="43180" dir="5400000">
                    <a:srgbClr val="000000">
                      <a:alpha val="65000"/>
                    </a:srgbClr>
                  </a:innerShdw>
                </a:effectLst>
                <a:latin typeface="Calibri"/>
                <a:ea typeface="Calibri"/>
                <a:cs typeface="B Compset"/>
              </a:rPr>
              <a:t>  </a:t>
            </a:r>
            <a:r>
              <a:rPr lang="fa-IR" b="1" dirty="0" err="1">
                <a:ln w="1905"/>
                <a:solidFill>
                  <a:schemeClr val="accent1">
                    <a:lumMod val="75000"/>
                  </a:schemeClr>
                </a:solidFill>
                <a:effectLst>
                  <a:innerShdw blurRad="69850" dist="43180" dir="5400000">
                    <a:srgbClr val="000000">
                      <a:alpha val="65000"/>
                    </a:srgbClr>
                  </a:innerShdw>
                </a:effectLst>
                <a:latin typeface="Calibri"/>
                <a:ea typeface="Calibri"/>
                <a:cs typeface="B Compset"/>
              </a:rPr>
              <a:t>نابودي</a:t>
            </a:r>
            <a:r>
              <a:rPr lang="fa-IR" b="1" dirty="0">
                <a:ln w="1905"/>
                <a:solidFill>
                  <a:schemeClr val="accent1">
                    <a:lumMod val="75000"/>
                  </a:schemeClr>
                </a:solidFill>
                <a:effectLst>
                  <a:innerShdw blurRad="69850" dist="43180" dir="5400000">
                    <a:srgbClr val="000000">
                      <a:alpha val="65000"/>
                    </a:srgbClr>
                  </a:innerShdw>
                </a:effectLst>
                <a:latin typeface="Calibri"/>
                <a:ea typeface="Calibri"/>
                <a:cs typeface="B Compset"/>
              </a:rPr>
              <a:t> خانواده</a:t>
            </a:r>
            <a:r>
              <a:rPr lang="en-US" b="1" dirty="0">
                <a:ln w="1905"/>
                <a:solidFill>
                  <a:schemeClr val="accent1">
                    <a:lumMod val="75000"/>
                  </a:schemeClr>
                </a:solidFill>
                <a:effectLst>
                  <a:innerShdw blurRad="69850" dist="43180" dir="5400000">
                    <a:srgbClr val="000000">
                      <a:alpha val="65000"/>
                    </a:srgbClr>
                  </a:innerShdw>
                </a:effectLst>
                <a:latin typeface="Calibri"/>
                <a:ea typeface="Calibri"/>
                <a:cs typeface="B Compset"/>
              </a:rPr>
              <a:t>.</a:t>
            </a:r>
            <a:endParaRPr lang="en-US" sz="1800" b="1" dirty="0">
              <a:ln w="1905"/>
              <a:solidFill>
                <a:schemeClr val="accent1">
                  <a:lumMod val="75000"/>
                </a:schemeClr>
              </a:solidFill>
              <a:effectLst>
                <a:innerShdw blurRad="69850" dist="43180" dir="5400000">
                  <a:srgbClr val="000000">
                    <a:alpha val="65000"/>
                  </a:srgbClr>
                </a:innerShdw>
              </a:effectLst>
              <a:latin typeface="Calibri"/>
              <a:ea typeface="Calibri"/>
              <a:cs typeface="Arial"/>
            </a:endParaRPr>
          </a:p>
          <a:p>
            <a:pPr marL="0" indent="0">
              <a:lnSpc>
                <a:spcPct val="115000"/>
              </a:lnSpc>
              <a:spcAft>
                <a:spcPts val="1000"/>
              </a:spcAft>
              <a:buNone/>
            </a:pPr>
            <a:r>
              <a:rPr lang="fa-IR" b="1" dirty="0">
                <a:ln w="1905"/>
                <a:solidFill>
                  <a:schemeClr val="accent1">
                    <a:lumMod val="75000"/>
                  </a:schemeClr>
                </a:solidFill>
                <a:effectLst>
                  <a:innerShdw blurRad="69850" dist="43180" dir="5400000">
                    <a:srgbClr val="000000">
                      <a:alpha val="65000"/>
                    </a:srgbClr>
                  </a:innerShdw>
                </a:effectLst>
                <a:latin typeface="Calibri"/>
                <a:ea typeface="Calibri"/>
                <a:cs typeface="B Compset"/>
              </a:rPr>
              <a:t>اندیشه </a:t>
            </a:r>
            <a:r>
              <a:rPr lang="fa-IR" b="1" dirty="0" smtClean="0">
                <a:ln w="1905"/>
                <a:solidFill>
                  <a:schemeClr val="accent1">
                    <a:lumMod val="75000"/>
                  </a:schemeClr>
                </a:solidFill>
                <a:effectLst>
                  <a:innerShdw blurRad="69850" dist="43180" dir="5400000">
                    <a:srgbClr val="000000">
                      <a:alpha val="65000"/>
                    </a:srgbClr>
                  </a:innerShdw>
                </a:effectLst>
                <a:latin typeface="Calibri"/>
                <a:ea typeface="Calibri"/>
                <a:cs typeface="B Compset"/>
              </a:rPr>
              <a:t>مارکسيستي، </a:t>
            </a:r>
            <a:r>
              <a:rPr lang="fa-IR" b="1" dirty="0">
                <a:ln w="1905"/>
                <a:solidFill>
                  <a:schemeClr val="accent1">
                    <a:lumMod val="75000"/>
                  </a:schemeClr>
                </a:solidFill>
                <a:effectLst>
                  <a:innerShdw blurRad="69850" dist="43180" dir="5400000">
                    <a:srgbClr val="000000">
                      <a:alpha val="65000"/>
                    </a:srgbClr>
                  </a:innerShdw>
                </a:effectLst>
                <a:latin typeface="Calibri"/>
                <a:ea typeface="Calibri"/>
                <a:cs typeface="B Compset"/>
              </a:rPr>
              <a:t>بيش از هر تفکر ديگري، </a:t>
            </a:r>
            <a:r>
              <a:rPr lang="fa-IR" b="1" dirty="0">
                <a:ln w="1905"/>
                <a:solidFill>
                  <a:srgbClr val="FF0000"/>
                </a:solidFill>
                <a:effectLst>
                  <a:innerShdw blurRad="69850" dist="43180" dir="5400000">
                    <a:srgbClr val="000000">
                      <a:alpha val="65000"/>
                    </a:srgbClr>
                  </a:innerShdw>
                </a:effectLst>
                <a:latin typeface="Calibri"/>
                <a:ea typeface="Calibri"/>
                <a:cs typeface="B Compset"/>
              </a:rPr>
              <a:t>مشوق زنان </a:t>
            </a:r>
            <a:r>
              <a:rPr lang="fa-IR" b="1" dirty="0" smtClean="0">
                <a:ln w="1905"/>
                <a:solidFill>
                  <a:srgbClr val="FF0000"/>
                </a:solidFill>
                <a:effectLst>
                  <a:innerShdw blurRad="69850" dist="43180" dir="5400000">
                    <a:srgbClr val="000000">
                      <a:alpha val="65000"/>
                    </a:srgbClr>
                  </a:innerShdw>
                </a:effectLst>
                <a:latin typeface="Calibri"/>
                <a:ea typeface="Calibri"/>
                <a:cs typeface="B Compset"/>
              </a:rPr>
              <a:t>                                      در ترک </a:t>
            </a:r>
            <a:r>
              <a:rPr lang="fa-IR" b="1" dirty="0">
                <a:ln w="1905"/>
                <a:solidFill>
                  <a:srgbClr val="FF0000"/>
                </a:solidFill>
                <a:effectLst>
                  <a:innerShdw blurRad="69850" dist="43180" dir="5400000">
                    <a:srgbClr val="000000">
                      <a:alpha val="65000"/>
                    </a:srgbClr>
                  </a:innerShdw>
                </a:effectLst>
                <a:latin typeface="Calibri"/>
                <a:ea typeface="Calibri"/>
                <a:cs typeface="B Compset"/>
              </a:rPr>
              <a:t>وظايف همسري و مادري بود</a:t>
            </a:r>
            <a:r>
              <a:rPr lang="en-US" b="1" dirty="0" smtClean="0">
                <a:ln w="1905"/>
                <a:solidFill>
                  <a:srgbClr val="FF0000"/>
                </a:solidFill>
                <a:effectLst>
                  <a:innerShdw blurRad="69850" dist="43180" dir="5400000">
                    <a:srgbClr val="000000">
                      <a:alpha val="65000"/>
                    </a:srgbClr>
                  </a:innerShdw>
                </a:effectLst>
                <a:latin typeface="Calibri"/>
                <a:ea typeface="Calibri"/>
                <a:cs typeface="B Compset"/>
              </a:rPr>
              <a:t>.</a:t>
            </a:r>
            <a:endParaRPr lang="en-US" sz="1800" b="1" dirty="0">
              <a:ln w="1905"/>
              <a:solidFill>
                <a:srgbClr val="FF0000"/>
              </a:solidFill>
              <a:effectLst>
                <a:innerShdw blurRad="69850" dist="43180" dir="5400000">
                  <a:srgbClr val="000000">
                    <a:alpha val="65000"/>
                  </a:srgbClr>
                </a:innerShdw>
              </a:effectLst>
              <a:latin typeface="Calibri"/>
              <a:ea typeface="Calibri"/>
              <a:cs typeface="Arial"/>
            </a:endParaRPr>
          </a:p>
          <a:p>
            <a:endParaRPr lang="fa-IR" dirty="0"/>
          </a:p>
        </p:txBody>
      </p:sp>
      <p:sp>
        <p:nvSpPr>
          <p:cNvPr id="2" name="Title 1"/>
          <p:cNvSpPr>
            <a:spLocks noGrp="1"/>
          </p:cNvSpPr>
          <p:nvPr>
            <p:ph type="title"/>
          </p:nvPr>
        </p:nvSpPr>
        <p:spPr/>
        <p:txBody>
          <a:bodyPr/>
          <a:lstStyle/>
          <a:p>
            <a:r>
              <a:rPr lang="fa-IR" b="1" dirty="0">
                <a:ln w="1905"/>
                <a:solidFill>
                  <a:schemeClr val="accent1">
                    <a:lumMod val="75000"/>
                  </a:schemeClr>
                </a:solidFill>
                <a:effectLst>
                  <a:innerShdw blurRad="69850" dist="43180" dir="5400000">
                    <a:srgbClr val="000000">
                      <a:alpha val="65000"/>
                    </a:srgbClr>
                  </a:innerShdw>
                </a:effectLst>
                <a:latin typeface="Calibri"/>
                <a:ea typeface="Calibri"/>
                <a:cs typeface="B Compset"/>
              </a:rPr>
              <a:t>1.3 </a:t>
            </a:r>
            <a:r>
              <a:rPr lang="fa-IR" b="1" dirty="0">
                <a:ln w="1905"/>
                <a:solidFill>
                  <a:schemeClr val="accent1">
                    <a:lumMod val="75000"/>
                  </a:schemeClr>
                </a:solidFill>
                <a:effectLst>
                  <a:innerShdw blurRad="69850" dist="43180" dir="5400000">
                    <a:srgbClr val="000000">
                      <a:alpha val="65000"/>
                    </a:srgbClr>
                  </a:innerShdw>
                </a:effectLst>
                <a:latin typeface="Calibri"/>
                <a:ea typeface="Calibri"/>
                <a:cs typeface="B Titr" pitchFamily="2" charset="-78"/>
              </a:rPr>
              <a:t>مارکسیسم</a:t>
            </a:r>
            <a:r>
              <a:rPr lang="fa-IR" b="1" dirty="0">
                <a:ln w="1905"/>
                <a:solidFill>
                  <a:schemeClr val="accent1">
                    <a:lumMod val="75000"/>
                  </a:schemeClr>
                </a:solidFill>
                <a:effectLst>
                  <a:innerShdw blurRad="69850" dist="43180" dir="5400000">
                    <a:srgbClr val="000000">
                      <a:alpha val="65000"/>
                    </a:srgbClr>
                  </a:innerShdw>
                </a:effectLst>
                <a:latin typeface="Calibri"/>
                <a:ea typeface="Calibri"/>
                <a:cs typeface="B Compset"/>
              </a:rPr>
              <a:t> </a:t>
            </a:r>
            <a:r>
              <a:rPr lang="fa-IR" b="1" dirty="0" smtClean="0">
                <a:ln w="1905"/>
                <a:solidFill>
                  <a:schemeClr val="accent1">
                    <a:lumMod val="75000"/>
                  </a:schemeClr>
                </a:solidFill>
                <a:effectLst>
                  <a:innerShdw blurRad="69850" dist="43180" dir="5400000">
                    <a:srgbClr val="000000">
                      <a:alpha val="65000"/>
                    </a:srgbClr>
                  </a:innerShdw>
                </a:effectLst>
                <a:latin typeface="Calibri"/>
                <a:ea typeface="Calibri"/>
                <a:cs typeface="B Compset"/>
              </a:rPr>
              <a:t>:</a:t>
            </a:r>
            <a:endParaRPr lang="en-US" dirty="0"/>
          </a:p>
        </p:txBody>
      </p:sp>
    </p:spTree>
    <p:extLst>
      <p:ext uri="{BB962C8B-B14F-4D97-AF65-F5344CB8AC3E}">
        <p14:creationId xmlns:p14="http://schemas.microsoft.com/office/powerpoint/2010/main" val="1592439469"/>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699247" y="1916833"/>
            <a:ext cx="7745505" cy="4209330"/>
          </a:xfrm>
        </p:spPr>
        <p:txBody>
          <a:bodyPr>
            <a:normAutofit/>
          </a:bodyPr>
          <a:lstStyle/>
          <a:p>
            <a:pPr marL="0" lvl="0" indent="0">
              <a:lnSpc>
                <a:spcPct val="115000"/>
              </a:lnSpc>
              <a:spcAft>
                <a:spcPts val="1000"/>
              </a:spcAft>
              <a:buClr>
                <a:srgbClr val="873624"/>
              </a:buClr>
              <a:buNone/>
            </a:pPr>
            <a:endParaRPr lang="en-US" sz="1700" b="1" dirty="0">
              <a:ln w="1905"/>
              <a:solidFill>
                <a:schemeClr val="accent1">
                  <a:lumMod val="75000"/>
                </a:schemeClr>
              </a:solidFill>
              <a:effectLst>
                <a:innerShdw blurRad="69850" dist="43180" dir="5400000">
                  <a:srgbClr val="000000">
                    <a:alpha val="65000"/>
                  </a:srgbClr>
                </a:innerShdw>
              </a:effectLst>
              <a:latin typeface="Calibri"/>
              <a:ea typeface="Calibri"/>
              <a:cs typeface="Arial"/>
            </a:endParaRPr>
          </a:p>
          <a:p>
            <a:pPr lvl="0">
              <a:lnSpc>
                <a:spcPct val="115000"/>
              </a:lnSpc>
              <a:spcAft>
                <a:spcPts val="1000"/>
              </a:spcAft>
              <a:buClr>
                <a:srgbClr val="873624"/>
              </a:buClr>
            </a:pPr>
            <a:r>
              <a:rPr lang="fa-IR" sz="2200" b="1" dirty="0" smtClean="0">
                <a:ln w="1905"/>
                <a:solidFill>
                  <a:schemeClr val="accent1">
                    <a:lumMod val="75000"/>
                  </a:schemeClr>
                </a:solidFill>
                <a:effectLst>
                  <a:innerShdw blurRad="69850" dist="43180" dir="5400000">
                    <a:srgbClr val="000000">
                      <a:alpha val="65000"/>
                    </a:srgbClr>
                  </a:innerShdw>
                </a:effectLst>
                <a:latin typeface="Calibri"/>
                <a:ea typeface="Calibri"/>
                <a:cs typeface="B Compset"/>
              </a:rPr>
              <a:t>در </a:t>
            </a:r>
            <a:r>
              <a:rPr lang="fa-IR" sz="2200" b="1" dirty="0">
                <a:ln w="1905"/>
                <a:solidFill>
                  <a:schemeClr val="accent1">
                    <a:lumMod val="75000"/>
                  </a:schemeClr>
                </a:solidFill>
                <a:effectLst>
                  <a:innerShdw blurRad="69850" dist="43180" dir="5400000">
                    <a:srgbClr val="000000">
                      <a:alpha val="65000"/>
                    </a:srgbClr>
                  </a:innerShdw>
                </a:effectLst>
                <a:latin typeface="Calibri"/>
                <a:ea typeface="Calibri"/>
                <a:cs typeface="B Compset"/>
              </a:rPr>
              <a:t>چنین نظامی، ارزش فرد نه در حرکت تکاملی او که </a:t>
            </a:r>
            <a:r>
              <a:rPr lang="fa-IR" sz="2200" b="1" dirty="0" smtClean="0">
                <a:ln w="1905"/>
                <a:solidFill>
                  <a:schemeClr val="accent1">
                    <a:lumMod val="75000"/>
                  </a:schemeClr>
                </a:solidFill>
                <a:effectLst>
                  <a:innerShdw blurRad="69850" dist="43180" dir="5400000">
                    <a:srgbClr val="000000">
                      <a:alpha val="65000"/>
                    </a:srgbClr>
                  </a:innerShdw>
                </a:effectLst>
                <a:latin typeface="Calibri"/>
                <a:ea typeface="Calibri"/>
                <a:cs typeface="B Compset"/>
              </a:rPr>
              <a:t>در میان </a:t>
            </a:r>
            <a:r>
              <a:rPr lang="fa-IR" sz="2200" b="1" dirty="0">
                <a:ln w="1905"/>
                <a:solidFill>
                  <a:schemeClr val="accent1">
                    <a:lumMod val="75000"/>
                  </a:schemeClr>
                </a:solidFill>
                <a:effectLst>
                  <a:innerShdw blurRad="69850" dist="43180" dir="5400000">
                    <a:srgbClr val="000000">
                      <a:alpha val="65000"/>
                    </a:srgbClr>
                  </a:innerShdw>
                </a:effectLst>
                <a:latin typeface="Calibri"/>
                <a:ea typeface="Calibri"/>
                <a:cs typeface="B Compset"/>
              </a:rPr>
              <a:t>لذت </a:t>
            </a:r>
            <a:r>
              <a:rPr lang="fa-IR" sz="2200" b="1" dirty="0" smtClean="0">
                <a:ln w="1905"/>
                <a:solidFill>
                  <a:schemeClr val="accent1">
                    <a:lumMod val="75000"/>
                  </a:schemeClr>
                </a:solidFill>
                <a:effectLst>
                  <a:innerShdw blurRad="69850" dist="43180" dir="5400000">
                    <a:srgbClr val="000000">
                      <a:alpha val="65000"/>
                    </a:srgbClr>
                  </a:innerShdw>
                </a:effectLst>
                <a:latin typeface="Calibri"/>
                <a:ea typeface="Calibri"/>
                <a:cs typeface="B Compset"/>
              </a:rPr>
              <a:t>جوییهای </a:t>
            </a:r>
            <a:r>
              <a:rPr lang="fa-IR" sz="2200" b="1" dirty="0">
                <a:ln w="1905"/>
                <a:solidFill>
                  <a:schemeClr val="accent1">
                    <a:lumMod val="75000"/>
                  </a:schemeClr>
                </a:solidFill>
                <a:effectLst>
                  <a:innerShdw blurRad="69850" dist="43180" dir="5400000">
                    <a:srgbClr val="000000">
                      <a:alpha val="65000"/>
                    </a:srgbClr>
                  </a:innerShdw>
                </a:effectLst>
                <a:latin typeface="Calibri"/>
                <a:ea typeface="Calibri"/>
                <a:cs typeface="B Compset"/>
              </a:rPr>
              <a:t>جهان مادی، معنا </a:t>
            </a:r>
            <a:r>
              <a:rPr lang="fa-IR" sz="2200" b="1" dirty="0" smtClean="0">
                <a:ln w="1905"/>
                <a:solidFill>
                  <a:schemeClr val="accent1">
                    <a:lumMod val="75000"/>
                  </a:schemeClr>
                </a:solidFill>
                <a:effectLst>
                  <a:innerShdw blurRad="69850" dist="43180" dir="5400000">
                    <a:srgbClr val="000000">
                      <a:alpha val="65000"/>
                    </a:srgbClr>
                  </a:innerShdw>
                </a:effectLst>
                <a:latin typeface="Calibri"/>
                <a:ea typeface="Calibri"/>
                <a:cs typeface="B Compset"/>
              </a:rPr>
              <a:t>می پذیرد</a:t>
            </a:r>
            <a:r>
              <a:rPr lang="fa-IR" sz="2200" b="1" dirty="0">
                <a:ln w="1905"/>
                <a:solidFill>
                  <a:schemeClr val="accent1">
                    <a:lumMod val="75000"/>
                  </a:schemeClr>
                </a:solidFill>
                <a:effectLst>
                  <a:innerShdw blurRad="69850" dist="43180" dir="5400000">
                    <a:srgbClr val="000000">
                      <a:alpha val="65000"/>
                    </a:srgbClr>
                  </a:innerShdw>
                </a:effectLst>
                <a:latin typeface="Calibri"/>
                <a:ea typeface="Calibri"/>
                <a:cs typeface="B Compset"/>
              </a:rPr>
              <a:t>.</a:t>
            </a:r>
            <a:endParaRPr lang="en-US" sz="1700" b="1" dirty="0">
              <a:ln w="1905"/>
              <a:solidFill>
                <a:schemeClr val="accent1">
                  <a:lumMod val="75000"/>
                </a:schemeClr>
              </a:solidFill>
              <a:effectLst>
                <a:innerShdw blurRad="69850" dist="43180" dir="5400000">
                  <a:srgbClr val="000000">
                    <a:alpha val="65000"/>
                  </a:srgbClr>
                </a:innerShdw>
              </a:effectLst>
              <a:latin typeface="Calibri"/>
              <a:ea typeface="Calibri"/>
              <a:cs typeface="Arial"/>
            </a:endParaRPr>
          </a:p>
          <a:p>
            <a:pPr lvl="0">
              <a:lnSpc>
                <a:spcPct val="115000"/>
              </a:lnSpc>
              <a:spcAft>
                <a:spcPts val="1000"/>
              </a:spcAft>
              <a:buClr>
                <a:srgbClr val="873624"/>
              </a:buClr>
            </a:pPr>
            <a:r>
              <a:rPr lang="fa-IR" sz="2200" b="1" dirty="0">
                <a:ln w="1905"/>
                <a:solidFill>
                  <a:schemeClr val="accent1">
                    <a:lumMod val="75000"/>
                  </a:schemeClr>
                </a:solidFill>
                <a:effectLst>
                  <a:innerShdw blurRad="69850" dist="43180" dir="5400000">
                    <a:srgbClr val="000000">
                      <a:alpha val="65000"/>
                    </a:srgbClr>
                  </a:innerShdw>
                </a:effectLst>
                <a:latin typeface="Calibri"/>
                <a:ea typeface="Calibri"/>
                <a:cs typeface="B Compset"/>
              </a:rPr>
              <a:t>قانونی شدن سقط جنین ، عرفي سازي و ايجاد فرهنگ زندگی بدون تعهدات اخلاقی و </a:t>
            </a:r>
            <a:r>
              <a:rPr lang="fa-IR" sz="2200" b="1" dirty="0" smtClean="0">
                <a:ln w="1905"/>
                <a:solidFill>
                  <a:schemeClr val="accent1">
                    <a:lumMod val="75000"/>
                  </a:schemeClr>
                </a:solidFill>
                <a:effectLst>
                  <a:innerShdw blurRad="69850" dist="43180" dir="5400000">
                    <a:srgbClr val="000000">
                      <a:alpha val="65000"/>
                    </a:srgbClr>
                  </a:innerShdw>
                </a:effectLst>
                <a:latin typeface="Calibri"/>
                <a:ea typeface="Calibri"/>
                <a:cs typeface="B Compset"/>
              </a:rPr>
              <a:t>قانونی، </a:t>
            </a:r>
            <a:r>
              <a:rPr lang="fa-IR" sz="2200" b="1" dirty="0">
                <a:ln w="1905"/>
                <a:solidFill>
                  <a:schemeClr val="accent1">
                    <a:lumMod val="75000"/>
                  </a:schemeClr>
                </a:solidFill>
                <a:effectLst>
                  <a:innerShdw blurRad="69850" dist="43180" dir="5400000">
                    <a:srgbClr val="000000">
                      <a:alpha val="65000"/>
                    </a:srgbClr>
                  </a:innerShdw>
                </a:effectLst>
                <a:latin typeface="Calibri"/>
                <a:ea typeface="Calibri"/>
                <a:cs typeface="B Compset"/>
              </a:rPr>
              <a:t>زندگی زن  مرد بدون ازدواج، آزادی روابط جنسی، برنامه های حمایت از همجنس گرایی، حمایت و تشویق خانواده های تک سرپرست تک والد و هنجار شکنی های متعدد در زمینه فرزندهای نامشروع و ایجاد مهد کودک و پانسیون های متعدد برای رهایی زنان از نقش مادری.</a:t>
            </a:r>
            <a:endParaRPr lang="en-US" sz="1700" b="1" dirty="0">
              <a:ln w="1905"/>
              <a:solidFill>
                <a:schemeClr val="accent1">
                  <a:lumMod val="75000"/>
                </a:schemeClr>
              </a:solidFill>
              <a:effectLst>
                <a:innerShdw blurRad="69850" dist="43180" dir="5400000">
                  <a:srgbClr val="000000">
                    <a:alpha val="65000"/>
                  </a:srgbClr>
                </a:innerShdw>
              </a:effectLst>
              <a:latin typeface="Calibri"/>
              <a:ea typeface="Calibri"/>
              <a:cs typeface="Arial"/>
            </a:endParaRPr>
          </a:p>
          <a:p>
            <a:endParaRPr lang="fa-IR" dirty="0"/>
          </a:p>
        </p:txBody>
      </p:sp>
      <p:sp>
        <p:nvSpPr>
          <p:cNvPr id="3" name="Title 2"/>
          <p:cNvSpPr>
            <a:spLocks noGrp="1"/>
          </p:cNvSpPr>
          <p:nvPr>
            <p:ph type="title"/>
          </p:nvPr>
        </p:nvSpPr>
        <p:spPr>
          <a:xfrm>
            <a:off x="1619672" y="358526"/>
            <a:ext cx="7756263" cy="1054250"/>
          </a:xfrm>
        </p:spPr>
        <p:txBody>
          <a:bodyPr/>
          <a:lstStyle/>
          <a:p>
            <a:pPr lvl="0"/>
            <a:r>
              <a:rPr lang="fa-IR" sz="3600" b="1" dirty="0">
                <a:ln w="1905"/>
                <a:solidFill>
                  <a:schemeClr val="accent1">
                    <a:lumMod val="75000"/>
                  </a:schemeClr>
                </a:solidFill>
                <a:effectLst>
                  <a:innerShdw blurRad="69850" dist="43180" dir="5400000">
                    <a:srgbClr val="000000">
                      <a:alpha val="65000"/>
                    </a:srgbClr>
                  </a:innerShdw>
                </a:effectLst>
                <a:latin typeface="Calibri"/>
                <a:ea typeface="Calibri"/>
                <a:cs typeface="B Compset"/>
              </a:rPr>
              <a:t>1.4 </a:t>
            </a:r>
            <a:r>
              <a:rPr lang="fa-IR" sz="3600" b="1" dirty="0">
                <a:ln w="1905"/>
                <a:solidFill>
                  <a:schemeClr val="accent1">
                    <a:lumMod val="75000"/>
                  </a:schemeClr>
                </a:solidFill>
                <a:effectLst>
                  <a:innerShdw blurRad="69850" dist="43180" dir="5400000">
                    <a:srgbClr val="000000">
                      <a:alpha val="65000"/>
                    </a:srgbClr>
                  </a:innerShdw>
                </a:effectLst>
                <a:latin typeface="Calibri"/>
                <a:ea typeface="Calibri"/>
                <a:cs typeface="B Titr" pitchFamily="2" charset="-78"/>
              </a:rPr>
              <a:t>فردگرایی و لیبرالیسم </a:t>
            </a:r>
            <a:r>
              <a:rPr lang="fa-IR" sz="3600" b="1" dirty="0" smtClean="0">
                <a:ln w="1905"/>
                <a:solidFill>
                  <a:schemeClr val="accent1">
                    <a:lumMod val="75000"/>
                  </a:schemeClr>
                </a:solidFill>
                <a:effectLst>
                  <a:innerShdw blurRad="69850" dist="43180" dir="5400000">
                    <a:srgbClr val="000000">
                      <a:alpha val="65000"/>
                    </a:srgbClr>
                  </a:innerShdw>
                </a:effectLst>
                <a:latin typeface="Calibri"/>
                <a:ea typeface="Calibri"/>
                <a:cs typeface="B Titr" pitchFamily="2" charset="-78"/>
              </a:rPr>
              <a:t>:</a:t>
            </a:r>
            <a:endParaRPr lang="en-US" sz="3600" dirty="0"/>
          </a:p>
        </p:txBody>
      </p:sp>
      <p:pic>
        <p:nvPicPr>
          <p:cNvPr id="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2232025" cy="188631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357770177"/>
      </p:ext>
    </p:extLst>
  </p:cSld>
  <p:clrMapOvr>
    <a:masterClrMapping/>
  </p:clrMapOvr>
  <mc:AlternateContent xmlns:mc="http://schemas.openxmlformats.org/markup-compatibility/2006" xmlns:p14="http://schemas.microsoft.com/office/powerpoint/2010/main">
    <mc:Choice Requires="p14">
      <p:transition spd="slow" p14:dur="3400">
        <p14:reveal thruBlk="1" dir="r"/>
      </p:transition>
    </mc:Choice>
    <mc:Fallback xmlns="">
      <p:transition spd="slow">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rotWithShape="1">
          <a:blip r:embed="rId2" cstate="print">
            <a:extLst>
              <a:ext uri="{28A0092B-C50C-407E-A947-70E740481C1C}">
                <a14:useLocalDpi xmlns:a14="http://schemas.microsoft.com/office/drawing/2010/main" val="0"/>
              </a:ext>
            </a:extLst>
          </a:blip>
          <a:srcRect b="7778"/>
          <a:stretch/>
        </p:blipFill>
        <p:spPr>
          <a:xfrm>
            <a:off x="1" y="0"/>
            <a:ext cx="9144000" cy="6858000"/>
          </a:xfrm>
        </p:spPr>
      </p:pic>
      <p:sp>
        <p:nvSpPr>
          <p:cNvPr id="5" name="Rectangle 4"/>
          <p:cNvSpPr/>
          <p:nvPr/>
        </p:nvSpPr>
        <p:spPr>
          <a:xfrm>
            <a:off x="323528" y="2352359"/>
            <a:ext cx="8496944" cy="470000"/>
          </a:xfrm>
          <a:prstGeom prst="rect">
            <a:avLst/>
          </a:prstGeom>
          <a:noFill/>
        </p:spPr>
        <p:txBody>
          <a:bodyPr wrap="square">
            <a:spAutoFit/>
          </a:bodyPr>
          <a:lstStyle/>
          <a:p>
            <a:pPr algn="just">
              <a:lnSpc>
                <a:spcPct val="107000"/>
              </a:lnSpc>
              <a:spcAft>
                <a:spcPts val="800"/>
              </a:spcAft>
            </a:pPr>
            <a:endParaRPr lang="en-US" sz="2400" dirty="0">
              <a:solidFill>
                <a:schemeClr val="bg1">
                  <a:lumMod val="95000"/>
                  <a:lumOff val="5000"/>
                </a:schemeClr>
              </a:solidFill>
              <a:latin typeface="Calibri"/>
              <a:ea typeface="Calibri"/>
              <a:cs typeface="Sakkal Majalla"/>
            </a:endParaRPr>
          </a:p>
        </p:txBody>
      </p:sp>
    </p:spTree>
    <p:extLst>
      <p:ext uri="{BB962C8B-B14F-4D97-AF65-F5344CB8AC3E}">
        <p14:creationId xmlns:p14="http://schemas.microsoft.com/office/powerpoint/2010/main" val="3697129172"/>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7545" y="0"/>
            <a:ext cx="3375409" cy="18448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Content Placeholder 2"/>
          <p:cNvSpPr>
            <a:spLocks noGrp="1"/>
          </p:cNvSpPr>
          <p:nvPr>
            <p:ph idx="1"/>
          </p:nvPr>
        </p:nvSpPr>
        <p:spPr/>
        <p:txBody>
          <a:bodyPr>
            <a:normAutofit/>
          </a:bodyPr>
          <a:lstStyle/>
          <a:p>
            <a:pPr algn="just">
              <a:lnSpc>
                <a:spcPct val="115000"/>
              </a:lnSpc>
              <a:spcAft>
                <a:spcPts val="1000"/>
              </a:spcAft>
            </a:pPr>
            <a:r>
              <a:rPr lang="fa-IR" sz="2800" b="1" dirty="0" err="1" smtClean="0">
                <a:ln w="1905"/>
                <a:solidFill>
                  <a:schemeClr val="accent1">
                    <a:lumMod val="75000"/>
                  </a:schemeClr>
                </a:solidFill>
                <a:effectLst>
                  <a:innerShdw blurRad="69850" dist="43180" dir="5400000">
                    <a:srgbClr val="000000">
                      <a:alpha val="65000"/>
                    </a:srgbClr>
                  </a:innerShdw>
                </a:effectLst>
                <a:latin typeface="Calibri"/>
                <a:ea typeface="Calibri"/>
                <a:cs typeface="B Compset"/>
              </a:rPr>
              <a:t>ستيز</a:t>
            </a:r>
            <a:r>
              <a:rPr lang="fa-IR" sz="2800" b="1" dirty="0" smtClean="0">
                <a:ln w="1905"/>
                <a:solidFill>
                  <a:schemeClr val="accent1">
                    <a:lumMod val="75000"/>
                  </a:schemeClr>
                </a:solidFill>
                <a:effectLst>
                  <a:innerShdw blurRad="69850" dist="43180" dir="5400000">
                    <a:srgbClr val="000000">
                      <a:alpha val="65000"/>
                    </a:srgbClr>
                  </a:innerShdw>
                </a:effectLst>
                <a:latin typeface="Calibri"/>
                <a:ea typeface="Calibri"/>
                <a:cs typeface="B Compset"/>
              </a:rPr>
              <a:t> </a:t>
            </a:r>
            <a:r>
              <a:rPr lang="fa-IR" sz="2800" b="1" dirty="0">
                <a:ln w="1905"/>
                <a:solidFill>
                  <a:schemeClr val="accent1">
                    <a:lumMod val="75000"/>
                  </a:schemeClr>
                </a:solidFill>
                <a:effectLst>
                  <a:innerShdw blurRad="69850" dist="43180" dir="5400000">
                    <a:srgbClr val="000000">
                      <a:alpha val="65000"/>
                    </a:srgbClr>
                  </a:innerShdw>
                </a:effectLst>
                <a:latin typeface="Calibri"/>
                <a:ea typeface="Calibri"/>
                <a:cs typeface="B Compset"/>
              </a:rPr>
              <a:t>با خانواده و </a:t>
            </a:r>
            <a:r>
              <a:rPr lang="fa-IR" sz="2800" b="1" dirty="0" err="1">
                <a:ln w="1905"/>
                <a:solidFill>
                  <a:schemeClr val="accent1">
                    <a:lumMod val="75000"/>
                  </a:schemeClr>
                </a:solidFill>
                <a:effectLst>
                  <a:innerShdw blurRad="69850" dist="43180" dir="5400000">
                    <a:srgbClr val="000000">
                      <a:alpha val="65000"/>
                    </a:srgbClr>
                  </a:innerShdw>
                </a:effectLst>
                <a:latin typeface="Calibri"/>
                <a:ea typeface="Calibri"/>
                <a:cs typeface="B Compset"/>
              </a:rPr>
              <a:t>مادري</a:t>
            </a:r>
            <a:r>
              <a:rPr lang="en-US" sz="2800" b="1" dirty="0">
                <a:ln w="1905"/>
                <a:solidFill>
                  <a:schemeClr val="accent1">
                    <a:lumMod val="75000"/>
                  </a:schemeClr>
                </a:solidFill>
                <a:effectLst>
                  <a:innerShdw blurRad="69850" dist="43180" dir="5400000">
                    <a:srgbClr val="000000">
                      <a:alpha val="65000"/>
                    </a:srgbClr>
                  </a:innerShdw>
                </a:effectLst>
                <a:latin typeface="Calibri"/>
                <a:ea typeface="Calibri"/>
                <a:cs typeface="B Compset"/>
              </a:rPr>
              <a:t>:</a:t>
            </a:r>
            <a:endParaRPr lang="en-US" sz="2000" b="1" dirty="0">
              <a:ln w="1905"/>
              <a:solidFill>
                <a:schemeClr val="accent1">
                  <a:lumMod val="75000"/>
                </a:schemeClr>
              </a:solidFill>
              <a:effectLst>
                <a:innerShdw blurRad="69850" dist="43180" dir="5400000">
                  <a:srgbClr val="000000">
                    <a:alpha val="65000"/>
                  </a:srgbClr>
                </a:innerShdw>
              </a:effectLst>
              <a:latin typeface="Calibri"/>
              <a:ea typeface="Calibri"/>
              <a:cs typeface="Arial"/>
            </a:endParaRPr>
          </a:p>
          <a:p>
            <a:pPr marL="0" lvl="0" indent="0" algn="just">
              <a:lnSpc>
                <a:spcPct val="115000"/>
              </a:lnSpc>
              <a:spcAft>
                <a:spcPts val="1000"/>
              </a:spcAft>
              <a:buClr>
                <a:srgbClr val="873624"/>
              </a:buClr>
              <a:buNone/>
            </a:pPr>
            <a:r>
              <a:rPr lang="fa-IR" sz="2800" b="1" dirty="0">
                <a:ln w="1905"/>
                <a:solidFill>
                  <a:schemeClr val="accent1">
                    <a:lumMod val="75000"/>
                  </a:schemeClr>
                </a:solidFill>
                <a:effectLst>
                  <a:innerShdw blurRad="69850" dist="43180" dir="5400000">
                    <a:srgbClr val="000000">
                      <a:alpha val="65000"/>
                    </a:srgbClr>
                  </a:innerShdw>
                </a:effectLst>
                <a:latin typeface="Calibri"/>
                <a:ea typeface="Calibri"/>
                <a:cs typeface="B Compset"/>
              </a:rPr>
              <a:t>فمينيسم که محصول عصر روشنگري در اروپاست، زنان را در موقعيتي قرار داد که ديگر تمايلي به تجربه نقش مادري نداشته و خود را درگير مسائل جذاب تري از بارداري ، زايمان، شيردهي و تربيت فرزندکرده </a:t>
            </a:r>
            <a:r>
              <a:rPr lang="fa-IR" sz="2800" b="1" dirty="0" smtClean="0">
                <a:ln w="1905"/>
                <a:solidFill>
                  <a:schemeClr val="accent1">
                    <a:lumMod val="75000"/>
                  </a:schemeClr>
                </a:solidFill>
                <a:effectLst>
                  <a:innerShdw blurRad="69850" dist="43180" dir="5400000">
                    <a:srgbClr val="000000">
                      <a:alpha val="65000"/>
                    </a:srgbClr>
                  </a:innerShdw>
                </a:effectLst>
                <a:latin typeface="Calibri"/>
                <a:ea typeface="Calibri"/>
                <a:cs typeface="B Compset"/>
              </a:rPr>
              <a:t>بودندکه </a:t>
            </a:r>
            <a:r>
              <a:rPr lang="fa-IR" sz="2800" b="1" dirty="0">
                <a:ln w="1905"/>
                <a:solidFill>
                  <a:schemeClr val="accent1">
                    <a:lumMod val="75000"/>
                  </a:schemeClr>
                </a:solidFill>
                <a:effectLst>
                  <a:innerShdw blurRad="69850" dist="43180" dir="5400000">
                    <a:srgbClr val="000000">
                      <a:alpha val="65000"/>
                    </a:srgbClr>
                  </a:innerShdw>
                </a:effectLst>
                <a:latin typeface="Calibri"/>
                <a:ea typeface="Calibri"/>
                <a:cs typeface="B Compset"/>
              </a:rPr>
              <a:t>نتايج زود بازده تري به همراه داشت</a:t>
            </a:r>
            <a:r>
              <a:rPr lang="en-US" sz="2800" b="1" dirty="0">
                <a:ln w="1905"/>
                <a:solidFill>
                  <a:schemeClr val="accent1">
                    <a:lumMod val="75000"/>
                  </a:schemeClr>
                </a:solidFill>
                <a:effectLst>
                  <a:innerShdw blurRad="69850" dist="43180" dir="5400000">
                    <a:srgbClr val="000000">
                      <a:alpha val="65000"/>
                    </a:srgbClr>
                  </a:innerShdw>
                </a:effectLst>
                <a:latin typeface="Calibri"/>
                <a:ea typeface="Calibri"/>
                <a:cs typeface="B Compset"/>
              </a:rPr>
              <a:t>. </a:t>
            </a:r>
            <a:endParaRPr lang="fa-IR" sz="2800" b="1" dirty="0" smtClean="0">
              <a:ln w="1905"/>
              <a:solidFill>
                <a:schemeClr val="accent1">
                  <a:lumMod val="75000"/>
                </a:schemeClr>
              </a:solidFill>
              <a:effectLst>
                <a:innerShdw blurRad="69850" dist="43180" dir="5400000">
                  <a:srgbClr val="000000">
                    <a:alpha val="65000"/>
                  </a:srgbClr>
                </a:innerShdw>
              </a:effectLst>
              <a:latin typeface="Calibri"/>
              <a:ea typeface="Calibri"/>
              <a:cs typeface="B Compset"/>
            </a:endParaRPr>
          </a:p>
          <a:p>
            <a:pPr marL="0" lvl="0" indent="0" algn="just">
              <a:lnSpc>
                <a:spcPct val="115000"/>
              </a:lnSpc>
              <a:spcAft>
                <a:spcPts val="1000"/>
              </a:spcAft>
              <a:buClr>
                <a:srgbClr val="873624"/>
              </a:buClr>
              <a:buNone/>
            </a:pPr>
            <a:r>
              <a:rPr lang="fa-IR" sz="2000" b="1" dirty="0" smtClean="0">
                <a:ln w="1905"/>
                <a:solidFill>
                  <a:srgbClr val="873624">
                    <a:lumMod val="75000"/>
                  </a:srgbClr>
                </a:solidFill>
                <a:effectLst>
                  <a:innerShdw blurRad="69850" dist="43180" dir="5400000">
                    <a:srgbClr val="000000">
                      <a:alpha val="65000"/>
                    </a:srgbClr>
                  </a:innerShdw>
                </a:effectLst>
                <a:latin typeface="Calibri"/>
                <a:ea typeface="Calibri"/>
                <a:cs typeface="B Compset"/>
              </a:rPr>
              <a:t>(</a:t>
            </a:r>
            <a:r>
              <a:rPr lang="fa-IR" sz="1600" b="1" dirty="0">
                <a:ln w="1905"/>
                <a:solidFill>
                  <a:srgbClr val="873624">
                    <a:lumMod val="75000"/>
                  </a:srgbClr>
                </a:solidFill>
                <a:effectLst>
                  <a:innerShdw blurRad="69850" dist="43180" dir="5400000">
                    <a:srgbClr val="000000">
                      <a:alpha val="65000"/>
                    </a:srgbClr>
                  </a:innerShdw>
                </a:effectLst>
                <a:latin typeface="Calibri"/>
                <a:ea typeface="Calibri"/>
                <a:cs typeface="B Compset"/>
              </a:rPr>
              <a:t>سیاح،مونس؛ حسینی مجرد،اکرم؛ مطالعات راهبردی زنان، ش 53</a:t>
            </a:r>
            <a:r>
              <a:rPr lang="fa-IR" sz="2000" b="1" dirty="0">
                <a:ln w="1905"/>
                <a:solidFill>
                  <a:srgbClr val="873624">
                    <a:lumMod val="75000"/>
                  </a:srgbClr>
                </a:solidFill>
                <a:effectLst>
                  <a:innerShdw blurRad="69850" dist="43180" dir="5400000">
                    <a:srgbClr val="000000">
                      <a:alpha val="65000"/>
                    </a:srgbClr>
                  </a:innerShdw>
                </a:effectLst>
                <a:latin typeface="Calibri"/>
                <a:ea typeface="Calibri"/>
                <a:cs typeface="B Compset"/>
              </a:rPr>
              <a:t>)</a:t>
            </a:r>
          </a:p>
          <a:p>
            <a:pPr algn="just">
              <a:lnSpc>
                <a:spcPct val="115000"/>
              </a:lnSpc>
              <a:spcAft>
                <a:spcPts val="1000"/>
              </a:spcAft>
            </a:pPr>
            <a:endParaRPr lang="fa-IR" dirty="0"/>
          </a:p>
        </p:txBody>
      </p:sp>
      <p:sp>
        <p:nvSpPr>
          <p:cNvPr id="2" name="Title 1"/>
          <p:cNvSpPr>
            <a:spLocks noGrp="1"/>
          </p:cNvSpPr>
          <p:nvPr>
            <p:ph type="title"/>
          </p:nvPr>
        </p:nvSpPr>
        <p:spPr>
          <a:xfrm>
            <a:off x="3347864" y="548680"/>
            <a:ext cx="5796136" cy="1143000"/>
          </a:xfrm>
        </p:spPr>
        <p:txBody>
          <a:bodyPr>
            <a:normAutofit/>
          </a:bodyPr>
          <a:lstStyle/>
          <a:p>
            <a:r>
              <a:rPr lang="fa-IR" sz="2800" b="1" dirty="0">
                <a:solidFill>
                  <a:srgbClr val="00B050"/>
                </a:solidFill>
                <a:latin typeface="Calibri"/>
                <a:ea typeface="Calibri"/>
                <a:cs typeface="B Titr" pitchFamily="2" charset="-78"/>
              </a:rPr>
              <a:t>2. جنبش فمينيسم و انقلاب جنسي در </a:t>
            </a:r>
            <a:r>
              <a:rPr lang="fa-IR" sz="2800" b="1" dirty="0" smtClean="0">
                <a:solidFill>
                  <a:srgbClr val="00B050"/>
                </a:solidFill>
                <a:latin typeface="Calibri"/>
                <a:ea typeface="Calibri"/>
                <a:cs typeface="B Titr" pitchFamily="2" charset="-78"/>
              </a:rPr>
              <a:t>غرب</a:t>
            </a:r>
            <a:endParaRPr lang="fa-IR" sz="4800" dirty="0">
              <a:cs typeface="B Titr" pitchFamily="2" charset="-78"/>
            </a:endParaRPr>
          </a:p>
        </p:txBody>
      </p:sp>
    </p:spTree>
    <p:extLst>
      <p:ext uri="{BB962C8B-B14F-4D97-AF65-F5344CB8AC3E}">
        <p14:creationId xmlns:p14="http://schemas.microsoft.com/office/powerpoint/2010/main" val="1420782215"/>
      </p:ext>
    </p:extLst>
  </p:cSld>
  <p:clrMapOvr>
    <a:masterClrMapping/>
  </p:clrMapOvr>
  <mc:AlternateContent xmlns:mc="http://schemas.openxmlformats.org/markup-compatibility/2006" xmlns:p14="http://schemas.microsoft.com/office/powerpoint/2010/main">
    <mc:Choice Requires="p14">
      <p:transition spd="slow">
        <p14:flash/>
      </p:transition>
    </mc:Choice>
    <mc:Fallback xmlns="">
      <p:transition spd="slow">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3347864" cy="22048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5031634"/>
            <a:ext cx="2857500" cy="18608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Content Placeholder 2"/>
          <p:cNvSpPr>
            <a:spLocks noGrp="1"/>
          </p:cNvSpPr>
          <p:nvPr>
            <p:ph idx="1"/>
          </p:nvPr>
        </p:nvSpPr>
        <p:spPr>
          <a:xfrm>
            <a:off x="699247" y="2204864"/>
            <a:ext cx="8049217" cy="4653136"/>
          </a:xfrm>
        </p:spPr>
        <p:txBody>
          <a:bodyPr>
            <a:normAutofit fontScale="92500" lnSpcReduction="20000"/>
          </a:bodyPr>
          <a:lstStyle/>
          <a:p>
            <a:pPr>
              <a:lnSpc>
                <a:spcPct val="115000"/>
              </a:lnSpc>
              <a:spcAft>
                <a:spcPts val="1000"/>
              </a:spcAft>
            </a:pPr>
            <a:r>
              <a:rPr lang="fa-IR" b="1" dirty="0" smtClean="0">
                <a:ln w="1905"/>
                <a:solidFill>
                  <a:schemeClr val="accent1">
                    <a:lumMod val="75000"/>
                  </a:schemeClr>
                </a:solidFill>
                <a:effectLst>
                  <a:innerShdw blurRad="69850" dist="43180" dir="5400000">
                    <a:srgbClr val="000000">
                      <a:alpha val="65000"/>
                    </a:srgbClr>
                  </a:innerShdw>
                </a:effectLst>
                <a:latin typeface="Calibri"/>
                <a:ea typeface="Calibri"/>
                <a:cs typeface="B Compset"/>
              </a:rPr>
              <a:t>75.1  </a:t>
            </a:r>
            <a:r>
              <a:rPr lang="fa-IR" b="1" dirty="0">
                <a:ln w="1905"/>
                <a:solidFill>
                  <a:schemeClr val="accent1">
                    <a:lumMod val="75000"/>
                  </a:schemeClr>
                </a:solidFill>
                <a:effectLst>
                  <a:innerShdw blurRad="69850" dist="43180" dir="5400000">
                    <a:srgbClr val="000000">
                      <a:alpha val="65000"/>
                    </a:srgbClr>
                  </a:innerShdw>
                </a:effectLst>
                <a:latin typeface="Calibri"/>
                <a:ea typeface="Calibri"/>
                <a:cs typeface="B Compset"/>
              </a:rPr>
              <a:t>درصد از نوجوانان معتاد به مواد مخدر از </a:t>
            </a:r>
            <a:r>
              <a:rPr lang="fa-IR" b="1" dirty="0" err="1">
                <a:ln w="1905"/>
                <a:solidFill>
                  <a:schemeClr val="accent1">
                    <a:lumMod val="75000"/>
                  </a:schemeClr>
                </a:solidFill>
                <a:effectLst>
                  <a:innerShdw blurRad="69850" dist="43180" dir="5400000">
                    <a:srgbClr val="000000">
                      <a:alpha val="65000"/>
                    </a:srgbClr>
                  </a:innerShdw>
                </a:effectLst>
                <a:latin typeface="Calibri"/>
                <a:ea typeface="Calibri"/>
                <a:cs typeface="B Compset"/>
              </a:rPr>
              <a:t>خانوادههاي</a:t>
            </a:r>
            <a:r>
              <a:rPr lang="fa-IR" b="1" dirty="0">
                <a:ln w="1905"/>
                <a:solidFill>
                  <a:schemeClr val="accent1">
                    <a:lumMod val="75000"/>
                  </a:schemeClr>
                </a:solidFill>
                <a:effectLst>
                  <a:innerShdw blurRad="69850" dist="43180" dir="5400000">
                    <a:srgbClr val="000000">
                      <a:alpha val="65000"/>
                    </a:srgbClr>
                  </a:innerShdw>
                </a:effectLst>
                <a:latin typeface="Calibri"/>
                <a:ea typeface="Calibri"/>
                <a:cs typeface="B Compset"/>
              </a:rPr>
              <a:t> تک  </a:t>
            </a:r>
            <a:r>
              <a:rPr lang="fa-IR" b="1" dirty="0" err="1" smtClean="0">
                <a:ln w="1905"/>
                <a:solidFill>
                  <a:schemeClr val="accent1">
                    <a:lumMod val="75000"/>
                  </a:schemeClr>
                </a:solidFill>
                <a:effectLst>
                  <a:innerShdw blurRad="69850" dist="43180" dir="5400000">
                    <a:srgbClr val="000000">
                      <a:alpha val="65000"/>
                    </a:srgbClr>
                  </a:innerShdw>
                </a:effectLst>
                <a:latin typeface="Calibri"/>
                <a:ea typeface="Calibri"/>
                <a:cs typeface="B Compset"/>
              </a:rPr>
              <a:t>والدين</a:t>
            </a:r>
            <a:r>
              <a:rPr lang="fa-IR" b="1" dirty="0" smtClean="0">
                <a:ln w="1905"/>
                <a:solidFill>
                  <a:schemeClr val="accent1">
                    <a:lumMod val="75000"/>
                  </a:schemeClr>
                </a:solidFill>
                <a:effectLst>
                  <a:innerShdw blurRad="69850" dist="43180" dir="5400000">
                    <a:srgbClr val="000000">
                      <a:alpha val="65000"/>
                    </a:srgbClr>
                  </a:innerShdw>
                </a:effectLst>
                <a:latin typeface="Calibri"/>
                <a:ea typeface="Calibri"/>
                <a:cs typeface="B Compset"/>
              </a:rPr>
              <a:t> هستند</a:t>
            </a:r>
            <a:r>
              <a:rPr lang="fa-IR" b="1" dirty="0">
                <a:ln w="1905"/>
                <a:solidFill>
                  <a:schemeClr val="accent1">
                    <a:lumMod val="75000"/>
                  </a:schemeClr>
                </a:solidFill>
                <a:effectLst>
                  <a:innerShdw blurRad="69850" dist="43180" dir="5400000">
                    <a:srgbClr val="000000">
                      <a:alpha val="65000"/>
                    </a:srgbClr>
                  </a:innerShdw>
                </a:effectLst>
                <a:latin typeface="Calibri"/>
                <a:ea typeface="Calibri"/>
                <a:cs typeface="B Compset"/>
              </a:rPr>
              <a:t>.</a:t>
            </a:r>
            <a:endParaRPr lang="en-US" sz="1800" b="1" dirty="0">
              <a:ln w="1905"/>
              <a:solidFill>
                <a:schemeClr val="accent1">
                  <a:lumMod val="75000"/>
                </a:schemeClr>
              </a:solidFill>
              <a:effectLst>
                <a:innerShdw blurRad="69850" dist="43180" dir="5400000">
                  <a:srgbClr val="000000">
                    <a:alpha val="65000"/>
                  </a:srgbClr>
                </a:innerShdw>
              </a:effectLst>
              <a:latin typeface="Calibri"/>
              <a:ea typeface="Calibri"/>
              <a:cs typeface="Arial"/>
            </a:endParaRPr>
          </a:p>
          <a:p>
            <a:pPr>
              <a:lnSpc>
                <a:spcPct val="115000"/>
              </a:lnSpc>
              <a:spcAft>
                <a:spcPts val="1000"/>
              </a:spcAft>
            </a:pPr>
            <a:r>
              <a:rPr lang="fa-IR" b="1" dirty="0">
                <a:ln w="1905"/>
                <a:solidFill>
                  <a:schemeClr val="accent1">
                    <a:lumMod val="75000"/>
                  </a:schemeClr>
                </a:solidFill>
                <a:effectLst>
                  <a:innerShdw blurRad="69850" dist="43180" dir="5400000">
                    <a:srgbClr val="000000">
                      <a:alpha val="65000"/>
                    </a:srgbClr>
                  </a:innerShdw>
                </a:effectLst>
                <a:latin typeface="Calibri"/>
                <a:ea typeface="Calibri"/>
                <a:cs typeface="B Compset"/>
              </a:rPr>
              <a:t>63.2 درصد از موارد </a:t>
            </a:r>
            <a:r>
              <a:rPr lang="fa-IR" b="1" dirty="0" err="1">
                <a:ln w="1905"/>
                <a:solidFill>
                  <a:schemeClr val="accent1">
                    <a:lumMod val="75000"/>
                  </a:schemeClr>
                </a:solidFill>
                <a:effectLst>
                  <a:innerShdw blurRad="69850" dist="43180" dir="5400000">
                    <a:srgbClr val="000000">
                      <a:alpha val="65000"/>
                    </a:srgbClr>
                  </a:innerShdw>
                </a:effectLst>
                <a:latin typeface="Calibri"/>
                <a:ea typeface="Calibri"/>
                <a:cs typeface="B Compset"/>
              </a:rPr>
              <a:t>خودکشي</a:t>
            </a:r>
            <a:r>
              <a:rPr lang="fa-IR" b="1" dirty="0">
                <a:ln w="1905"/>
                <a:solidFill>
                  <a:schemeClr val="accent1">
                    <a:lumMod val="75000"/>
                  </a:schemeClr>
                </a:solidFill>
                <a:effectLst>
                  <a:innerShdw blurRad="69850" dist="43180" dir="5400000">
                    <a:srgbClr val="000000">
                      <a:alpha val="65000"/>
                    </a:srgbClr>
                  </a:innerShdw>
                </a:effectLst>
                <a:latin typeface="Calibri"/>
                <a:ea typeface="Calibri"/>
                <a:cs typeface="B Compset"/>
              </a:rPr>
              <a:t> جوانان مربوط به </a:t>
            </a:r>
            <a:r>
              <a:rPr lang="fa-IR" b="1" dirty="0" err="1">
                <a:ln w="1905"/>
                <a:solidFill>
                  <a:schemeClr val="accent1">
                    <a:lumMod val="75000"/>
                  </a:schemeClr>
                </a:solidFill>
                <a:effectLst>
                  <a:innerShdw blurRad="69850" dist="43180" dir="5400000">
                    <a:srgbClr val="000000">
                      <a:alpha val="65000"/>
                    </a:srgbClr>
                  </a:innerShdw>
                </a:effectLst>
                <a:latin typeface="Calibri"/>
                <a:ea typeface="Calibri"/>
                <a:cs typeface="B Compset"/>
              </a:rPr>
              <a:t>خانوادههاي</a:t>
            </a:r>
            <a:r>
              <a:rPr lang="fa-IR" b="1" dirty="0">
                <a:ln w="1905"/>
                <a:solidFill>
                  <a:schemeClr val="accent1">
                    <a:lumMod val="75000"/>
                  </a:schemeClr>
                </a:solidFill>
                <a:effectLst>
                  <a:innerShdw blurRad="69850" dist="43180" dir="5400000">
                    <a:srgbClr val="000000">
                      <a:alpha val="65000"/>
                    </a:srgbClr>
                  </a:innerShdw>
                </a:effectLst>
                <a:latin typeface="Calibri"/>
                <a:ea typeface="Calibri"/>
                <a:cs typeface="B Compset"/>
              </a:rPr>
              <a:t> تک </a:t>
            </a:r>
            <a:r>
              <a:rPr lang="fa-IR" b="1" dirty="0" err="1">
                <a:ln w="1905"/>
                <a:solidFill>
                  <a:schemeClr val="accent1">
                    <a:lumMod val="75000"/>
                  </a:schemeClr>
                </a:solidFill>
                <a:effectLst>
                  <a:innerShdw blurRad="69850" dist="43180" dir="5400000">
                    <a:srgbClr val="000000">
                      <a:alpha val="65000"/>
                    </a:srgbClr>
                  </a:innerShdw>
                </a:effectLst>
                <a:latin typeface="Calibri"/>
                <a:ea typeface="Calibri"/>
                <a:cs typeface="B Compset"/>
              </a:rPr>
              <a:t>والديني</a:t>
            </a:r>
            <a:r>
              <a:rPr lang="fa-IR" b="1" dirty="0">
                <a:ln w="1905"/>
                <a:solidFill>
                  <a:schemeClr val="accent1">
                    <a:lumMod val="75000"/>
                  </a:schemeClr>
                </a:solidFill>
                <a:effectLst>
                  <a:innerShdw blurRad="69850" dist="43180" dir="5400000">
                    <a:srgbClr val="000000">
                      <a:alpha val="65000"/>
                    </a:srgbClr>
                  </a:innerShdw>
                </a:effectLst>
                <a:latin typeface="Calibri"/>
                <a:ea typeface="Calibri"/>
                <a:cs typeface="B Compset"/>
              </a:rPr>
              <a:t> هستند.</a:t>
            </a:r>
            <a:endParaRPr lang="en-US" sz="1800" b="1" dirty="0">
              <a:ln w="1905"/>
              <a:solidFill>
                <a:schemeClr val="accent1">
                  <a:lumMod val="75000"/>
                </a:schemeClr>
              </a:solidFill>
              <a:effectLst>
                <a:innerShdw blurRad="69850" dist="43180" dir="5400000">
                  <a:srgbClr val="000000">
                    <a:alpha val="65000"/>
                  </a:srgbClr>
                </a:innerShdw>
              </a:effectLst>
              <a:latin typeface="Calibri"/>
              <a:ea typeface="Calibri"/>
              <a:cs typeface="Arial"/>
            </a:endParaRPr>
          </a:p>
          <a:p>
            <a:pPr>
              <a:lnSpc>
                <a:spcPct val="115000"/>
              </a:lnSpc>
              <a:spcAft>
                <a:spcPts val="1000"/>
              </a:spcAft>
            </a:pPr>
            <a:r>
              <a:rPr lang="fa-IR" b="1" dirty="0">
                <a:ln w="1905"/>
                <a:solidFill>
                  <a:schemeClr val="accent1">
                    <a:lumMod val="75000"/>
                  </a:schemeClr>
                </a:solidFill>
                <a:effectLst>
                  <a:innerShdw blurRad="69850" dist="43180" dir="5400000">
                    <a:srgbClr val="000000">
                      <a:alpha val="65000"/>
                    </a:srgbClr>
                  </a:innerShdw>
                </a:effectLst>
                <a:latin typeface="Calibri"/>
                <a:ea typeface="Calibri"/>
                <a:cs typeface="B Compset"/>
              </a:rPr>
              <a:t>70.3 درصد از نوجوانان باردار افرادي تک والديني </a:t>
            </a:r>
            <a:r>
              <a:rPr lang="fa-IR" b="1" dirty="0" smtClean="0">
                <a:ln w="1905"/>
                <a:solidFill>
                  <a:schemeClr val="accent1">
                    <a:lumMod val="75000"/>
                  </a:schemeClr>
                </a:solidFill>
                <a:effectLst>
                  <a:innerShdw blurRad="69850" dist="43180" dir="5400000">
                    <a:srgbClr val="000000">
                      <a:alpha val="65000"/>
                    </a:srgbClr>
                  </a:innerShdw>
                </a:effectLst>
                <a:latin typeface="Calibri"/>
                <a:ea typeface="Calibri"/>
                <a:cs typeface="B Compset"/>
              </a:rPr>
              <a:t>هستند </a:t>
            </a:r>
          </a:p>
          <a:p>
            <a:pPr marL="0" indent="0">
              <a:lnSpc>
                <a:spcPct val="115000"/>
              </a:lnSpc>
              <a:spcAft>
                <a:spcPts val="1000"/>
              </a:spcAft>
              <a:buNone/>
            </a:pPr>
            <a:r>
              <a:rPr lang="fa-IR" b="1" dirty="0" smtClean="0">
                <a:ln w="1905"/>
                <a:solidFill>
                  <a:schemeClr val="accent1">
                    <a:lumMod val="75000"/>
                  </a:schemeClr>
                </a:solidFill>
                <a:effectLst>
                  <a:innerShdw blurRad="69850" dist="43180" dir="5400000">
                    <a:srgbClr val="000000">
                      <a:alpha val="65000"/>
                    </a:srgbClr>
                  </a:innerShdw>
                </a:effectLst>
                <a:latin typeface="Calibri"/>
                <a:ea typeface="Calibri"/>
                <a:cs typeface="B Compset"/>
              </a:rPr>
              <a:t>(</a:t>
            </a:r>
            <a:r>
              <a:rPr lang="fa-IR" sz="1900" b="1" dirty="0">
                <a:ln w="1905"/>
                <a:solidFill>
                  <a:schemeClr val="accent1">
                    <a:lumMod val="75000"/>
                  </a:schemeClr>
                </a:solidFill>
                <a:effectLst>
                  <a:innerShdw blurRad="69850" dist="43180" dir="5400000">
                    <a:srgbClr val="000000">
                      <a:alpha val="65000"/>
                    </a:srgbClr>
                  </a:innerShdw>
                </a:effectLst>
                <a:latin typeface="Calibri"/>
                <a:ea typeface="Calibri"/>
                <a:cs typeface="B Compset"/>
              </a:rPr>
              <a:t>سیاح،مونس؛ حسینی </a:t>
            </a:r>
            <a:r>
              <a:rPr lang="fa-IR" sz="1900" b="1" dirty="0" smtClean="0">
                <a:ln w="1905"/>
                <a:solidFill>
                  <a:schemeClr val="accent1">
                    <a:lumMod val="75000"/>
                  </a:schemeClr>
                </a:solidFill>
                <a:effectLst>
                  <a:innerShdw blurRad="69850" dist="43180" dir="5400000">
                    <a:srgbClr val="000000">
                      <a:alpha val="65000"/>
                    </a:srgbClr>
                  </a:innerShdw>
                </a:effectLst>
                <a:latin typeface="Calibri"/>
                <a:ea typeface="Calibri"/>
                <a:cs typeface="B Compset"/>
              </a:rPr>
              <a:t>مجرد،اکرم؛ مطالعات راهبردی زنان، ش 53</a:t>
            </a:r>
            <a:r>
              <a:rPr lang="fa-IR" b="1" dirty="0" smtClean="0">
                <a:ln w="1905"/>
                <a:solidFill>
                  <a:schemeClr val="accent1">
                    <a:lumMod val="75000"/>
                  </a:schemeClr>
                </a:solidFill>
                <a:effectLst>
                  <a:innerShdw blurRad="69850" dist="43180" dir="5400000">
                    <a:srgbClr val="000000">
                      <a:alpha val="65000"/>
                    </a:srgbClr>
                  </a:innerShdw>
                </a:effectLst>
                <a:latin typeface="Calibri"/>
                <a:ea typeface="Calibri"/>
                <a:cs typeface="B Compset"/>
              </a:rPr>
              <a:t>)</a:t>
            </a:r>
          </a:p>
          <a:p>
            <a:pPr>
              <a:lnSpc>
                <a:spcPct val="115000"/>
              </a:lnSpc>
              <a:spcAft>
                <a:spcPts val="1000"/>
              </a:spcAft>
            </a:pPr>
            <a:r>
              <a:rPr lang="fa-IR" b="1" dirty="0" err="1" smtClean="0">
                <a:ln w="1905"/>
                <a:solidFill>
                  <a:schemeClr val="accent1">
                    <a:lumMod val="75000"/>
                  </a:schemeClr>
                </a:solidFill>
                <a:effectLst>
                  <a:innerShdw blurRad="69850" dist="43180" dir="5400000">
                    <a:srgbClr val="000000">
                      <a:alpha val="65000"/>
                    </a:srgbClr>
                  </a:innerShdw>
                </a:effectLst>
                <a:latin typeface="Calibri"/>
                <a:ea typeface="Calibri"/>
                <a:cs typeface="B Compset"/>
              </a:rPr>
              <a:t>هويت</a:t>
            </a:r>
            <a:r>
              <a:rPr lang="fa-IR" b="1" dirty="0" smtClean="0">
                <a:ln w="1905"/>
                <a:solidFill>
                  <a:schemeClr val="accent1">
                    <a:lumMod val="75000"/>
                  </a:schemeClr>
                </a:solidFill>
                <a:effectLst>
                  <a:innerShdw blurRad="69850" dist="43180" dir="5400000">
                    <a:srgbClr val="000000">
                      <a:alpha val="65000"/>
                    </a:srgbClr>
                  </a:innerShdw>
                </a:effectLst>
                <a:latin typeface="Calibri"/>
                <a:ea typeface="Calibri"/>
                <a:cs typeface="B Compset"/>
              </a:rPr>
              <a:t> </a:t>
            </a:r>
            <a:r>
              <a:rPr lang="fa-IR" b="1" dirty="0" err="1">
                <a:ln w="1905"/>
                <a:solidFill>
                  <a:schemeClr val="accent1">
                    <a:lumMod val="75000"/>
                  </a:schemeClr>
                </a:solidFill>
                <a:effectLst>
                  <a:innerShdw blurRad="69850" dist="43180" dir="5400000">
                    <a:srgbClr val="000000">
                      <a:alpha val="65000"/>
                    </a:srgbClr>
                  </a:innerShdw>
                </a:effectLst>
                <a:latin typeface="Calibri"/>
                <a:ea typeface="Calibri"/>
                <a:cs typeface="B Compset"/>
              </a:rPr>
              <a:t>زدايي</a:t>
            </a:r>
            <a:r>
              <a:rPr lang="fa-IR" b="1" dirty="0">
                <a:ln w="1905"/>
                <a:solidFill>
                  <a:schemeClr val="accent1">
                    <a:lumMod val="75000"/>
                  </a:schemeClr>
                </a:solidFill>
                <a:effectLst>
                  <a:innerShdw blurRad="69850" dist="43180" dir="5400000">
                    <a:srgbClr val="000000">
                      <a:alpha val="65000"/>
                    </a:srgbClr>
                  </a:innerShdw>
                </a:effectLst>
                <a:latin typeface="Calibri"/>
                <a:ea typeface="Calibri"/>
                <a:cs typeface="B Compset"/>
              </a:rPr>
              <a:t> از زنان از </a:t>
            </a:r>
            <a:r>
              <a:rPr lang="fa-IR" b="1" dirty="0" err="1">
                <a:ln w="1905"/>
                <a:solidFill>
                  <a:schemeClr val="accent1">
                    <a:lumMod val="75000"/>
                  </a:schemeClr>
                </a:solidFill>
                <a:effectLst>
                  <a:innerShdw blurRad="69850" dist="43180" dir="5400000">
                    <a:srgbClr val="000000">
                      <a:alpha val="65000"/>
                    </a:srgbClr>
                  </a:innerShdw>
                </a:effectLst>
                <a:latin typeface="Calibri"/>
                <a:ea typeface="Calibri"/>
                <a:cs typeface="B Compset"/>
              </a:rPr>
              <a:t>طريق</a:t>
            </a:r>
            <a:r>
              <a:rPr lang="fa-IR" b="1" dirty="0">
                <a:ln w="1905"/>
                <a:solidFill>
                  <a:schemeClr val="accent1">
                    <a:lumMod val="75000"/>
                  </a:schemeClr>
                </a:solidFill>
                <a:effectLst>
                  <a:innerShdw blurRad="69850" dist="43180" dir="5400000">
                    <a:srgbClr val="000000">
                      <a:alpha val="65000"/>
                    </a:srgbClr>
                  </a:innerShdw>
                </a:effectLst>
                <a:latin typeface="Calibri"/>
                <a:ea typeface="Calibri"/>
                <a:cs typeface="B Compset"/>
              </a:rPr>
              <a:t> </a:t>
            </a:r>
            <a:r>
              <a:rPr lang="fa-IR" b="1" dirty="0" err="1">
                <a:ln w="1905"/>
                <a:solidFill>
                  <a:schemeClr val="accent1">
                    <a:lumMod val="75000"/>
                  </a:schemeClr>
                </a:solidFill>
                <a:effectLst>
                  <a:innerShdw blurRad="69850" dist="43180" dir="5400000">
                    <a:srgbClr val="000000">
                      <a:alpha val="65000"/>
                    </a:srgbClr>
                  </a:innerShdw>
                </a:effectLst>
                <a:latin typeface="Calibri"/>
                <a:ea typeface="Calibri"/>
                <a:cs typeface="B Compset"/>
              </a:rPr>
              <a:t>بي</a:t>
            </a:r>
            <a:r>
              <a:rPr lang="fa-IR" b="1" dirty="0">
                <a:ln w="1905"/>
                <a:solidFill>
                  <a:schemeClr val="accent1">
                    <a:lumMod val="75000"/>
                  </a:schemeClr>
                </a:solidFill>
                <a:effectLst>
                  <a:innerShdw blurRad="69850" dist="43180" dir="5400000">
                    <a:srgbClr val="000000">
                      <a:alpha val="65000"/>
                    </a:srgbClr>
                  </a:innerShdw>
                </a:effectLst>
                <a:latin typeface="Calibri"/>
                <a:ea typeface="Calibri"/>
                <a:cs typeface="B Compset"/>
              </a:rPr>
              <a:t> </a:t>
            </a:r>
            <a:r>
              <a:rPr lang="fa-IR" b="1" dirty="0" err="1">
                <a:ln w="1905"/>
                <a:solidFill>
                  <a:schemeClr val="accent1">
                    <a:lumMod val="75000"/>
                  </a:schemeClr>
                </a:solidFill>
                <a:effectLst>
                  <a:innerShdw blurRad="69850" dist="43180" dir="5400000">
                    <a:srgbClr val="000000">
                      <a:alpha val="65000"/>
                    </a:srgbClr>
                  </a:innerShdw>
                </a:effectLst>
                <a:latin typeface="Calibri"/>
                <a:ea typeface="Calibri"/>
                <a:cs typeface="B Compset"/>
              </a:rPr>
              <a:t>قيدي</a:t>
            </a:r>
            <a:r>
              <a:rPr lang="fa-IR" b="1" dirty="0">
                <a:ln w="1905"/>
                <a:solidFill>
                  <a:schemeClr val="accent1">
                    <a:lumMod val="75000"/>
                  </a:schemeClr>
                </a:solidFill>
                <a:effectLst>
                  <a:innerShdw blurRad="69850" dist="43180" dir="5400000">
                    <a:srgbClr val="000000">
                      <a:alpha val="65000"/>
                    </a:srgbClr>
                  </a:innerShdw>
                </a:effectLst>
                <a:latin typeface="Calibri"/>
                <a:ea typeface="Calibri"/>
                <a:cs typeface="B Compset"/>
              </a:rPr>
              <a:t> </a:t>
            </a:r>
            <a:r>
              <a:rPr lang="fa-IR" b="1" dirty="0" err="1">
                <a:ln w="1905"/>
                <a:solidFill>
                  <a:schemeClr val="accent1">
                    <a:lumMod val="75000"/>
                  </a:schemeClr>
                </a:solidFill>
                <a:effectLst>
                  <a:innerShdw blurRad="69850" dist="43180" dir="5400000">
                    <a:srgbClr val="000000">
                      <a:alpha val="65000"/>
                    </a:srgbClr>
                  </a:innerShdw>
                </a:effectLst>
                <a:latin typeface="Calibri"/>
                <a:ea typeface="Calibri"/>
                <a:cs typeface="B Compset"/>
              </a:rPr>
              <a:t>جنسي</a:t>
            </a:r>
            <a:r>
              <a:rPr lang="fa-IR" b="1" dirty="0">
                <a:ln w="1905"/>
                <a:solidFill>
                  <a:schemeClr val="accent1">
                    <a:lumMod val="75000"/>
                  </a:schemeClr>
                </a:solidFill>
                <a:effectLst>
                  <a:innerShdw blurRad="69850" dist="43180" dir="5400000">
                    <a:srgbClr val="000000">
                      <a:alpha val="65000"/>
                    </a:srgbClr>
                  </a:innerShdw>
                </a:effectLst>
                <a:latin typeface="Calibri"/>
                <a:ea typeface="Calibri"/>
                <a:cs typeface="B Compset"/>
              </a:rPr>
              <a:t>، با </a:t>
            </a:r>
            <a:r>
              <a:rPr lang="fa-IR" b="1" dirty="0" err="1">
                <a:ln w="1905"/>
                <a:solidFill>
                  <a:schemeClr val="accent1">
                    <a:lumMod val="75000"/>
                  </a:schemeClr>
                </a:solidFill>
                <a:effectLst>
                  <a:innerShdw blurRad="69850" dist="43180" dir="5400000">
                    <a:srgbClr val="000000">
                      <a:alpha val="65000"/>
                    </a:srgbClr>
                  </a:innerShdw>
                </a:effectLst>
                <a:latin typeface="Calibri"/>
                <a:ea typeface="Calibri"/>
                <a:cs typeface="B Compset"/>
              </a:rPr>
              <a:t>تسليم</a:t>
            </a:r>
            <a:r>
              <a:rPr lang="fa-IR" b="1" dirty="0">
                <a:ln w="1905"/>
                <a:solidFill>
                  <a:schemeClr val="accent1">
                    <a:lumMod val="75000"/>
                  </a:schemeClr>
                </a:solidFill>
                <a:effectLst>
                  <a:innerShdw blurRad="69850" dist="43180" dir="5400000">
                    <a:srgbClr val="000000">
                      <a:alpha val="65000"/>
                    </a:srgbClr>
                  </a:innerShdw>
                </a:effectLst>
                <a:latin typeface="Calibri"/>
                <a:ea typeface="Calibri"/>
                <a:cs typeface="B Compset"/>
              </a:rPr>
              <a:t> شدن آنان در برابر سقط </a:t>
            </a:r>
            <a:r>
              <a:rPr lang="fa-IR" b="1" dirty="0" err="1">
                <a:ln w="1905"/>
                <a:solidFill>
                  <a:schemeClr val="accent1">
                    <a:lumMod val="75000"/>
                  </a:schemeClr>
                </a:solidFill>
                <a:effectLst>
                  <a:innerShdw blurRad="69850" dist="43180" dir="5400000">
                    <a:srgbClr val="000000">
                      <a:alpha val="65000"/>
                    </a:srgbClr>
                  </a:innerShdw>
                </a:effectLst>
                <a:latin typeface="Calibri"/>
                <a:ea typeface="Calibri"/>
                <a:cs typeface="B Compset"/>
              </a:rPr>
              <a:t>جنين</a:t>
            </a:r>
            <a:r>
              <a:rPr lang="fa-IR" b="1" dirty="0">
                <a:ln w="1905"/>
                <a:solidFill>
                  <a:schemeClr val="accent1">
                    <a:lumMod val="75000"/>
                  </a:schemeClr>
                </a:solidFill>
                <a:effectLst>
                  <a:innerShdw blurRad="69850" dist="43180" dir="5400000">
                    <a:srgbClr val="000000">
                      <a:alpha val="65000"/>
                    </a:srgbClr>
                  </a:innerShdw>
                </a:effectLst>
                <a:latin typeface="Calibri"/>
                <a:ea typeface="Calibri"/>
                <a:cs typeface="B Compset"/>
              </a:rPr>
              <a:t> </a:t>
            </a:r>
            <a:r>
              <a:rPr lang="fa-IR" b="1" dirty="0" err="1">
                <a:ln w="1905"/>
                <a:solidFill>
                  <a:schemeClr val="accent1">
                    <a:lumMod val="75000"/>
                  </a:schemeClr>
                </a:solidFill>
                <a:effectLst>
                  <a:innerShdw blurRad="69850" dist="43180" dir="5400000">
                    <a:srgbClr val="000000">
                      <a:alpha val="65000"/>
                    </a:srgbClr>
                  </a:innerShdw>
                </a:effectLst>
                <a:latin typeface="Calibri"/>
                <a:ea typeface="Calibri"/>
                <a:cs typeface="B Compset"/>
              </a:rPr>
              <a:t>وخيم</a:t>
            </a:r>
            <a:r>
              <a:rPr lang="fa-IR" b="1" dirty="0">
                <a:ln w="1905"/>
                <a:solidFill>
                  <a:schemeClr val="accent1">
                    <a:lumMod val="75000"/>
                  </a:schemeClr>
                </a:solidFill>
                <a:effectLst>
                  <a:innerShdw blurRad="69850" dist="43180" dir="5400000">
                    <a:srgbClr val="000000">
                      <a:alpha val="65000"/>
                    </a:srgbClr>
                  </a:innerShdw>
                </a:effectLst>
                <a:latin typeface="Calibri"/>
                <a:ea typeface="Calibri"/>
                <a:cs typeface="B Compset"/>
              </a:rPr>
              <a:t> </a:t>
            </a:r>
            <a:r>
              <a:rPr lang="fa-IR" b="1" dirty="0" err="1">
                <a:ln w="1905"/>
                <a:solidFill>
                  <a:schemeClr val="accent1">
                    <a:lumMod val="75000"/>
                  </a:schemeClr>
                </a:solidFill>
                <a:effectLst>
                  <a:innerShdw blurRad="69850" dist="43180" dir="5400000">
                    <a:srgbClr val="000000">
                      <a:alpha val="65000"/>
                    </a:srgbClr>
                  </a:innerShdw>
                </a:effectLst>
                <a:latin typeface="Calibri"/>
                <a:ea typeface="Calibri"/>
                <a:cs typeface="B Compset"/>
              </a:rPr>
              <a:t>ترگرديد</a:t>
            </a:r>
            <a:r>
              <a:rPr lang="fa-IR" b="1" dirty="0">
                <a:ln w="1905"/>
                <a:solidFill>
                  <a:schemeClr val="accent1">
                    <a:lumMod val="75000"/>
                  </a:schemeClr>
                </a:solidFill>
                <a:effectLst>
                  <a:innerShdw blurRad="69850" dist="43180" dir="5400000">
                    <a:srgbClr val="000000">
                      <a:alpha val="65000"/>
                    </a:srgbClr>
                  </a:innerShdw>
                </a:effectLst>
                <a:latin typeface="Calibri"/>
                <a:ea typeface="Calibri"/>
                <a:cs typeface="B Compset"/>
              </a:rPr>
              <a:t>. انقلاب </a:t>
            </a:r>
            <a:r>
              <a:rPr lang="fa-IR" b="1" dirty="0" err="1">
                <a:ln w="1905"/>
                <a:solidFill>
                  <a:schemeClr val="accent1">
                    <a:lumMod val="75000"/>
                  </a:schemeClr>
                </a:solidFill>
                <a:effectLst>
                  <a:innerShdw blurRad="69850" dist="43180" dir="5400000">
                    <a:srgbClr val="000000">
                      <a:alpha val="65000"/>
                    </a:srgbClr>
                  </a:innerShdw>
                </a:effectLst>
                <a:latin typeface="Calibri"/>
                <a:ea typeface="Calibri"/>
                <a:cs typeface="B Compset"/>
              </a:rPr>
              <a:t>جنسي</a:t>
            </a:r>
            <a:r>
              <a:rPr lang="fa-IR" b="1" dirty="0">
                <a:ln w="1905"/>
                <a:solidFill>
                  <a:schemeClr val="accent1">
                    <a:lumMod val="75000"/>
                  </a:schemeClr>
                </a:solidFill>
                <a:effectLst>
                  <a:innerShdw blurRad="69850" dist="43180" dir="5400000">
                    <a:srgbClr val="000000">
                      <a:alpha val="65000"/>
                    </a:srgbClr>
                  </a:innerShdw>
                </a:effectLst>
                <a:latin typeface="Calibri"/>
                <a:ea typeface="Calibri"/>
                <a:cs typeface="B Compset"/>
              </a:rPr>
              <a:t> </a:t>
            </a:r>
            <a:r>
              <a:rPr lang="fa-IR" b="1" dirty="0" err="1">
                <a:ln w="1905"/>
                <a:solidFill>
                  <a:schemeClr val="accent1">
                    <a:lumMod val="75000"/>
                  </a:schemeClr>
                </a:solidFill>
                <a:effectLst>
                  <a:innerShdw blurRad="69850" dist="43180" dir="5400000">
                    <a:srgbClr val="000000">
                      <a:alpha val="65000"/>
                    </a:srgbClr>
                  </a:innerShdw>
                </a:effectLst>
                <a:latin typeface="Calibri"/>
                <a:ea typeface="Calibri"/>
                <a:cs typeface="B Compset"/>
              </a:rPr>
              <a:t>براي</a:t>
            </a:r>
            <a:r>
              <a:rPr lang="fa-IR" b="1" dirty="0">
                <a:ln w="1905"/>
                <a:solidFill>
                  <a:schemeClr val="accent1">
                    <a:lumMod val="75000"/>
                  </a:schemeClr>
                </a:solidFill>
                <a:effectLst>
                  <a:innerShdw blurRad="69850" dist="43180" dir="5400000">
                    <a:srgbClr val="000000">
                      <a:alpha val="65000"/>
                    </a:srgbClr>
                  </a:innerShdw>
                </a:effectLst>
                <a:latin typeface="Calibri"/>
                <a:ea typeface="Calibri"/>
                <a:cs typeface="B Compset"/>
              </a:rPr>
              <a:t> </a:t>
            </a:r>
            <a:r>
              <a:rPr lang="fa-IR" b="1" dirty="0" err="1">
                <a:ln w="1905"/>
                <a:solidFill>
                  <a:schemeClr val="accent1">
                    <a:lumMod val="75000"/>
                  </a:schemeClr>
                </a:solidFill>
                <a:effectLst>
                  <a:innerShdw blurRad="69850" dist="43180" dir="5400000">
                    <a:srgbClr val="000000">
                      <a:alpha val="65000"/>
                    </a:srgbClr>
                  </a:innerShdw>
                </a:effectLst>
                <a:latin typeface="Calibri"/>
                <a:ea typeface="Calibri"/>
                <a:cs typeface="B Compset"/>
              </a:rPr>
              <a:t>موفقيت</a:t>
            </a:r>
            <a:r>
              <a:rPr lang="fa-IR" b="1" dirty="0">
                <a:ln w="1905"/>
                <a:solidFill>
                  <a:schemeClr val="accent1">
                    <a:lumMod val="75000"/>
                  </a:schemeClr>
                </a:solidFill>
                <a:effectLst>
                  <a:innerShdw blurRad="69850" dist="43180" dir="5400000">
                    <a:srgbClr val="000000">
                      <a:alpha val="65000"/>
                    </a:srgbClr>
                  </a:innerShdw>
                </a:effectLst>
                <a:latin typeface="Calibri"/>
                <a:ea typeface="Calibri"/>
                <a:cs typeface="B Compset"/>
              </a:rPr>
              <a:t> خود </a:t>
            </a:r>
            <a:r>
              <a:rPr lang="fa-IR" b="1" dirty="0" err="1">
                <a:ln w="1905"/>
                <a:solidFill>
                  <a:schemeClr val="accent1">
                    <a:lumMod val="75000"/>
                  </a:schemeClr>
                </a:solidFill>
                <a:effectLst>
                  <a:innerShdw blurRad="69850" dist="43180" dir="5400000">
                    <a:srgbClr val="000000">
                      <a:alpha val="65000"/>
                    </a:srgbClr>
                  </a:innerShdw>
                </a:effectLst>
                <a:latin typeface="Calibri"/>
                <a:ea typeface="Calibri"/>
                <a:cs typeface="B Compset"/>
              </a:rPr>
              <a:t>بايد</a:t>
            </a:r>
            <a:r>
              <a:rPr lang="fa-IR" b="1" dirty="0">
                <a:ln w="1905"/>
                <a:solidFill>
                  <a:schemeClr val="accent1">
                    <a:lumMod val="75000"/>
                  </a:schemeClr>
                </a:solidFill>
                <a:effectLst>
                  <a:innerShdw blurRad="69850" dist="43180" dir="5400000">
                    <a:srgbClr val="000000">
                      <a:alpha val="65000"/>
                    </a:srgbClr>
                  </a:innerShdw>
                </a:effectLst>
                <a:latin typeface="Calibri"/>
                <a:ea typeface="Calibri"/>
                <a:cs typeface="B Compset"/>
              </a:rPr>
              <a:t> از سقط </a:t>
            </a:r>
            <a:r>
              <a:rPr lang="fa-IR" b="1" dirty="0" err="1">
                <a:ln w="1905"/>
                <a:solidFill>
                  <a:schemeClr val="accent1">
                    <a:lumMod val="75000"/>
                  </a:schemeClr>
                </a:solidFill>
                <a:effectLst>
                  <a:innerShdw blurRad="69850" dist="43180" dir="5400000">
                    <a:srgbClr val="000000">
                      <a:alpha val="65000"/>
                    </a:srgbClr>
                  </a:innerShdw>
                </a:effectLst>
                <a:latin typeface="Calibri"/>
                <a:ea typeface="Calibri"/>
                <a:cs typeface="B Compset"/>
              </a:rPr>
              <a:t>جنين</a:t>
            </a:r>
            <a:r>
              <a:rPr lang="fa-IR" b="1" dirty="0">
                <a:ln w="1905"/>
                <a:solidFill>
                  <a:schemeClr val="accent1">
                    <a:lumMod val="75000"/>
                  </a:schemeClr>
                </a:solidFill>
                <a:effectLst>
                  <a:innerShdw blurRad="69850" dist="43180" dir="5400000">
                    <a:srgbClr val="000000">
                      <a:alpha val="65000"/>
                    </a:srgbClr>
                  </a:innerShdw>
                </a:effectLst>
                <a:latin typeface="Calibri"/>
                <a:ea typeface="Calibri"/>
                <a:cs typeface="B Compset"/>
              </a:rPr>
              <a:t> قبح </a:t>
            </a:r>
            <a:r>
              <a:rPr lang="fa-IR" b="1" dirty="0" err="1">
                <a:ln w="1905"/>
                <a:solidFill>
                  <a:schemeClr val="accent1">
                    <a:lumMod val="75000"/>
                  </a:schemeClr>
                </a:solidFill>
                <a:effectLst>
                  <a:innerShdw blurRad="69850" dist="43180" dir="5400000">
                    <a:srgbClr val="000000">
                      <a:alpha val="65000"/>
                    </a:srgbClr>
                  </a:innerShdw>
                </a:effectLst>
                <a:latin typeface="Calibri"/>
                <a:ea typeface="Calibri"/>
                <a:cs typeface="B Compset"/>
              </a:rPr>
              <a:t>زدايي</a:t>
            </a:r>
            <a:r>
              <a:rPr lang="fa-IR" b="1" dirty="0">
                <a:ln w="1905"/>
                <a:solidFill>
                  <a:schemeClr val="accent1">
                    <a:lumMod val="75000"/>
                  </a:schemeClr>
                </a:solidFill>
                <a:effectLst>
                  <a:innerShdw blurRad="69850" dist="43180" dir="5400000">
                    <a:srgbClr val="000000">
                      <a:alpha val="65000"/>
                    </a:srgbClr>
                  </a:innerShdw>
                </a:effectLst>
                <a:latin typeface="Calibri"/>
                <a:ea typeface="Calibri"/>
                <a:cs typeface="B Compset"/>
              </a:rPr>
              <a:t> </a:t>
            </a:r>
            <a:r>
              <a:rPr lang="fa-IR" b="1" dirty="0" err="1">
                <a:ln w="1905"/>
                <a:solidFill>
                  <a:schemeClr val="accent1">
                    <a:lumMod val="75000"/>
                  </a:schemeClr>
                </a:solidFill>
                <a:effectLst>
                  <a:innerShdw blurRad="69850" dist="43180" dir="5400000">
                    <a:srgbClr val="000000">
                      <a:alpha val="65000"/>
                    </a:srgbClr>
                  </a:innerShdw>
                </a:effectLst>
                <a:latin typeface="Calibri"/>
                <a:ea typeface="Calibri"/>
                <a:cs typeface="B Compset"/>
              </a:rPr>
              <a:t>مي</a:t>
            </a:r>
            <a:r>
              <a:rPr lang="fa-IR" b="1" dirty="0">
                <a:ln w="1905"/>
                <a:solidFill>
                  <a:schemeClr val="accent1">
                    <a:lumMod val="75000"/>
                  </a:schemeClr>
                </a:solidFill>
                <a:effectLst>
                  <a:innerShdw blurRad="69850" dist="43180" dir="5400000">
                    <a:srgbClr val="000000">
                      <a:alpha val="65000"/>
                    </a:srgbClr>
                  </a:innerShdw>
                </a:effectLst>
                <a:latin typeface="Calibri"/>
                <a:ea typeface="Calibri"/>
                <a:cs typeface="B Compset"/>
              </a:rPr>
              <a:t> کرد و آن را در دسترس قرار </a:t>
            </a:r>
            <a:r>
              <a:rPr lang="fa-IR" b="1" dirty="0" err="1">
                <a:ln w="1905"/>
                <a:solidFill>
                  <a:schemeClr val="accent1">
                    <a:lumMod val="75000"/>
                  </a:schemeClr>
                </a:solidFill>
                <a:effectLst>
                  <a:innerShdw blurRad="69850" dist="43180" dir="5400000">
                    <a:srgbClr val="000000">
                      <a:alpha val="65000"/>
                    </a:srgbClr>
                  </a:innerShdw>
                </a:effectLst>
                <a:latin typeface="Calibri"/>
                <a:ea typeface="Calibri"/>
                <a:cs typeface="B Compset"/>
              </a:rPr>
              <a:t>مي</a:t>
            </a:r>
            <a:r>
              <a:rPr lang="fa-IR" b="1" dirty="0">
                <a:ln w="1905"/>
                <a:solidFill>
                  <a:schemeClr val="accent1">
                    <a:lumMod val="75000"/>
                  </a:schemeClr>
                </a:solidFill>
                <a:effectLst>
                  <a:innerShdw blurRad="69850" dist="43180" dir="5400000">
                    <a:srgbClr val="000000">
                      <a:alpha val="65000"/>
                    </a:srgbClr>
                  </a:innerShdw>
                </a:effectLst>
                <a:latin typeface="Calibri"/>
                <a:ea typeface="Calibri"/>
                <a:cs typeface="B Compset"/>
              </a:rPr>
              <a:t> داد.</a:t>
            </a:r>
            <a:endParaRPr lang="en-US" sz="1800" b="1" dirty="0">
              <a:ln w="1905"/>
              <a:solidFill>
                <a:schemeClr val="accent1">
                  <a:lumMod val="75000"/>
                </a:schemeClr>
              </a:solidFill>
              <a:effectLst>
                <a:innerShdw blurRad="69850" dist="43180" dir="5400000">
                  <a:srgbClr val="000000">
                    <a:alpha val="65000"/>
                  </a:srgbClr>
                </a:innerShdw>
              </a:effectLst>
              <a:latin typeface="Calibri"/>
              <a:ea typeface="Calibri"/>
              <a:cs typeface="Arial"/>
            </a:endParaRPr>
          </a:p>
          <a:p>
            <a:pPr>
              <a:lnSpc>
                <a:spcPct val="115000"/>
              </a:lnSpc>
              <a:spcAft>
                <a:spcPts val="1000"/>
              </a:spcAft>
            </a:pPr>
            <a:r>
              <a:rPr lang="fa-IR" b="1" dirty="0">
                <a:ln w="1905"/>
                <a:solidFill>
                  <a:schemeClr val="accent1">
                    <a:lumMod val="75000"/>
                  </a:schemeClr>
                </a:solidFill>
                <a:effectLst>
                  <a:innerShdw blurRad="69850" dist="43180" dir="5400000">
                    <a:srgbClr val="000000">
                      <a:alpha val="65000"/>
                    </a:srgbClr>
                  </a:innerShdw>
                </a:effectLst>
                <a:latin typeface="Calibri"/>
                <a:ea typeface="Calibri"/>
                <a:cs typeface="B Compset"/>
              </a:rPr>
              <a:t>طبق قوانين کانادا، دختر براي سوراخ کردن گوش خود </a:t>
            </a:r>
            <a:r>
              <a:rPr lang="fa-IR" b="1" dirty="0" smtClean="0">
                <a:ln w="1905"/>
                <a:solidFill>
                  <a:schemeClr val="accent1">
                    <a:lumMod val="75000"/>
                  </a:schemeClr>
                </a:solidFill>
                <a:effectLst>
                  <a:innerShdw blurRad="69850" dist="43180" dir="5400000">
                    <a:srgbClr val="000000">
                      <a:alpha val="65000"/>
                    </a:srgbClr>
                  </a:innerShdw>
                </a:effectLst>
                <a:latin typeface="Calibri"/>
                <a:ea typeface="Calibri"/>
                <a:cs typeface="B Compset"/>
              </a:rPr>
              <a:t>به</a:t>
            </a:r>
          </a:p>
          <a:p>
            <a:pPr marL="0" indent="0">
              <a:lnSpc>
                <a:spcPct val="115000"/>
              </a:lnSpc>
              <a:spcAft>
                <a:spcPts val="1000"/>
              </a:spcAft>
              <a:buNone/>
            </a:pPr>
            <a:r>
              <a:rPr lang="fa-IR" b="1" dirty="0" smtClean="0">
                <a:ln w="1905"/>
                <a:solidFill>
                  <a:schemeClr val="accent1">
                    <a:lumMod val="75000"/>
                  </a:schemeClr>
                </a:solidFill>
                <a:effectLst>
                  <a:innerShdw blurRad="69850" dist="43180" dir="5400000">
                    <a:srgbClr val="000000">
                      <a:alpha val="65000"/>
                    </a:srgbClr>
                  </a:innerShdw>
                </a:effectLst>
                <a:latin typeface="Calibri"/>
                <a:ea typeface="Calibri"/>
                <a:cs typeface="B Compset"/>
              </a:rPr>
              <a:t> </a:t>
            </a:r>
            <a:r>
              <a:rPr lang="fa-IR" b="1" dirty="0">
                <a:ln w="1905"/>
                <a:solidFill>
                  <a:schemeClr val="accent1">
                    <a:lumMod val="75000"/>
                  </a:schemeClr>
                </a:solidFill>
                <a:effectLst>
                  <a:innerShdw blurRad="69850" dist="43180" dir="5400000">
                    <a:srgbClr val="000000">
                      <a:alpha val="65000"/>
                    </a:srgbClr>
                  </a:innerShdw>
                </a:effectLst>
                <a:latin typeface="Calibri"/>
                <a:ea typeface="Calibri"/>
                <a:cs typeface="B Compset"/>
              </a:rPr>
              <a:t>اجازه والدين نياز دارد اما مي تواند بدون آگاهي آنها سقط </a:t>
            </a:r>
            <a:r>
              <a:rPr lang="fa-IR" b="1" dirty="0" smtClean="0">
                <a:ln w="1905"/>
                <a:solidFill>
                  <a:schemeClr val="accent1">
                    <a:lumMod val="75000"/>
                  </a:schemeClr>
                </a:solidFill>
                <a:effectLst>
                  <a:innerShdw blurRad="69850" dist="43180" dir="5400000">
                    <a:srgbClr val="000000">
                      <a:alpha val="65000"/>
                    </a:srgbClr>
                  </a:innerShdw>
                </a:effectLst>
                <a:latin typeface="Calibri"/>
                <a:ea typeface="Calibri"/>
                <a:cs typeface="B Compset"/>
              </a:rPr>
              <a:t>جنین</a:t>
            </a:r>
          </a:p>
          <a:p>
            <a:pPr marL="0" indent="0">
              <a:lnSpc>
                <a:spcPct val="115000"/>
              </a:lnSpc>
              <a:spcAft>
                <a:spcPts val="1000"/>
              </a:spcAft>
              <a:buNone/>
            </a:pPr>
            <a:r>
              <a:rPr lang="fa-IR" b="1" dirty="0" smtClean="0">
                <a:ln w="1905"/>
                <a:solidFill>
                  <a:schemeClr val="accent1">
                    <a:lumMod val="75000"/>
                  </a:schemeClr>
                </a:solidFill>
                <a:effectLst>
                  <a:innerShdw blurRad="69850" dist="43180" dir="5400000">
                    <a:srgbClr val="000000">
                      <a:alpha val="65000"/>
                    </a:srgbClr>
                  </a:innerShdw>
                </a:effectLst>
                <a:latin typeface="Calibri"/>
                <a:ea typeface="Calibri"/>
                <a:cs typeface="B Compset"/>
              </a:rPr>
              <a:t> کند.</a:t>
            </a:r>
            <a:endParaRPr lang="fa-IR" dirty="0"/>
          </a:p>
        </p:txBody>
      </p:sp>
      <p:sp>
        <p:nvSpPr>
          <p:cNvPr id="2" name="Title 1"/>
          <p:cNvSpPr>
            <a:spLocks noGrp="1"/>
          </p:cNvSpPr>
          <p:nvPr>
            <p:ph type="title"/>
          </p:nvPr>
        </p:nvSpPr>
        <p:spPr>
          <a:xfrm>
            <a:off x="3810001" y="404664"/>
            <a:ext cx="5154488" cy="1224136"/>
          </a:xfrm>
        </p:spPr>
        <p:txBody>
          <a:bodyPr/>
          <a:lstStyle/>
          <a:p>
            <a:pPr marL="365760" lvl="0" indent="-365760">
              <a:lnSpc>
                <a:spcPct val="115000"/>
              </a:lnSpc>
              <a:spcBef>
                <a:spcPct val="20000"/>
              </a:spcBef>
              <a:spcAft>
                <a:spcPts val="1000"/>
              </a:spcAft>
            </a:pPr>
            <a:r>
              <a:rPr lang="fa-IR" sz="2000" b="1" dirty="0">
                <a:ln w="1905"/>
                <a:solidFill>
                  <a:srgbClr val="873624">
                    <a:lumMod val="75000"/>
                  </a:srgbClr>
                </a:solidFill>
                <a:effectLst>
                  <a:innerShdw blurRad="69850" dist="43180" dir="5400000">
                    <a:srgbClr val="000000">
                      <a:alpha val="65000"/>
                    </a:srgbClr>
                  </a:innerShdw>
                </a:effectLst>
                <a:latin typeface="Calibri"/>
                <a:ea typeface="Calibri"/>
                <a:cs typeface="B Compset"/>
              </a:rPr>
              <a:t>طبق آماري که ايالات متحده پيرامون آثار سوء تک حضانتي </a:t>
            </a:r>
            <a:r>
              <a:rPr lang="fa-IR" sz="2000" b="1" dirty="0" smtClean="0">
                <a:ln w="1905"/>
                <a:solidFill>
                  <a:srgbClr val="873624">
                    <a:lumMod val="75000"/>
                  </a:srgbClr>
                </a:solidFill>
                <a:effectLst>
                  <a:innerShdw blurRad="69850" dist="43180" dir="5400000">
                    <a:srgbClr val="000000">
                      <a:alpha val="65000"/>
                    </a:srgbClr>
                  </a:innerShdw>
                </a:effectLst>
                <a:latin typeface="Calibri"/>
                <a:ea typeface="Calibri"/>
                <a:cs typeface="B Compset"/>
              </a:rPr>
              <a:t>مادر برفرزندان </a:t>
            </a:r>
            <a:r>
              <a:rPr lang="fa-IR" sz="2000" b="1" dirty="0">
                <a:ln w="1905"/>
                <a:solidFill>
                  <a:srgbClr val="873624">
                    <a:lumMod val="75000"/>
                  </a:srgbClr>
                </a:solidFill>
                <a:effectLst>
                  <a:innerShdw blurRad="69850" dist="43180" dir="5400000">
                    <a:srgbClr val="000000">
                      <a:alpha val="65000"/>
                    </a:srgbClr>
                  </a:innerShdw>
                </a:effectLst>
                <a:latin typeface="Calibri"/>
                <a:ea typeface="Calibri"/>
                <a:cs typeface="B Compset"/>
              </a:rPr>
              <a:t>ارائه </a:t>
            </a:r>
            <a:r>
              <a:rPr lang="fa-IR" sz="2000" b="1" dirty="0" smtClean="0">
                <a:ln w="1905"/>
                <a:solidFill>
                  <a:srgbClr val="873624">
                    <a:lumMod val="75000"/>
                  </a:srgbClr>
                </a:solidFill>
                <a:effectLst>
                  <a:innerShdw blurRad="69850" dist="43180" dir="5400000">
                    <a:srgbClr val="000000">
                      <a:alpha val="65000"/>
                    </a:srgbClr>
                  </a:innerShdw>
                </a:effectLst>
                <a:latin typeface="Calibri"/>
                <a:ea typeface="Calibri"/>
                <a:cs typeface="B Compset"/>
              </a:rPr>
              <a:t>مي دهد مي توان</a:t>
            </a:r>
            <a:r>
              <a:rPr lang="fa-IR" sz="1500" b="1" dirty="0" smtClean="0">
                <a:ln w="1905"/>
                <a:solidFill>
                  <a:srgbClr val="873624">
                    <a:lumMod val="75000"/>
                  </a:srgbClr>
                </a:solidFill>
                <a:effectLst>
                  <a:innerShdw blurRad="69850" dist="43180" dir="5400000">
                    <a:srgbClr val="000000">
                      <a:alpha val="65000"/>
                    </a:srgbClr>
                  </a:innerShdw>
                </a:effectLst>
                <a:latin typeface="Calibri"/>
                <a:ea typeface="Calibri"/>
                <a:cs typeface="Arial"/>
              </a:rPr>
              <a:t> </a:t>
            </a:r>
            <a:r>
              <a:rPr lang="fa-IR" sz="2000" b="1" dirty="0">
                <a:ln w="1905"/>
                <a:solidFill>
                  <a:srgbClr val="873624">
                    <a:lumMod val="75000"/>
                  </a:srgbClr>
                </a:solidFill>
                <a:effectLst>
                  <a:innerShdw blurRad="69850" dist="43180" dir="5400000">
                    <a:srgbClr val="000000">
                      <a:alpha val="65000"/>
                    </a:srgbClr>
                  </a:innerShdw>
                </a:effectLst>
                <a:latin typeface="Calibri"/>
                <a:ea typeface="Calibri"/>
                <a:cs typeface="B Compset"/>
              </a:rPr>
              <a:t>به تأثيرات اجتماعي اين نوع زندگي پي برد </a:t>
            </a:r>
            <a:endParaRPr lang="fa-IR" dirty="0"/>
          </a:p>
        </p:txBody>
      </p:sp>
    </p:spTree>
    <p:extLst>
      <p:ext uri="{BB962C8B-B14F-4D97-AF65-F5344CB8AC3E}">
        <p14:creationId xmlns:p14="http://schemas.microsoft.com/office/powerpoint/2010/main" val="806177415"/>
      </p:ext>
    </p:extLst>
  </p:cSld>
  <p:clrMapOvr>
    <a:masterClrMapping/>
  </p:clrMapOvr>
  <mc:AlternateContent xmlns:mc="http://schemas.openxmlformats.org/markup-compatibility/2006" xmlns:p14="http://schemas.microsoft.com/office/powerpoint/2010/main">
    <mc:Choice Requires="p14">
      <p:transition spd="slow" p14:dur="1200">
        <p14:prism dir="r"/>
      </p:transition>
    </mc:Choice>
    <mc:Fallback xmlns="">
      <p:transition spd="slow">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526"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Content Placeholder 2"/>
          <p:cNvSpPr>
            <a:spLocks noGrp="1"/>
          </p:cNvSpPr>
          <p:nvPr>
            <p:ph idx="1"/>
          </p:nvPr>
        </p:nvSpPr>
        <p:spPr>
          <a:xfrm rot="21428759">
            <a:off x="1043608" y="3212976"/>
            <a:ext cx="7401144" cy="2880320"/>
          </a:xfrm>
        </p:spPr>
        <p:style>
          <a:lnRef idx="2">
            <a:schemeClr val="accent2">
              <a:shade val="50000"/>
            </a:schemeClr>
          </a:lnRef>
          <a:fillRef idx="1">
            <a:schemeClr val="accent2"/>
          </a:fillRef>
          <a:effectRef idx="0">
            <a:schemeClr val="accent2"/>
          </a:effectRef>
          <a:fontRef idx="minor">
            <a:schemeClr val="lt1"/>
          </a:fontRef>
        </p:style>
        <p:txBody>
          <a:bodyPr>
            <a:noAutofit/>
          </a:bodyPr>
          <a:lstStyle/>
          <a:p>
            <a:pPr marL="0" indent="0">
              <a:lnSpc>
                <a:spcPct val="115000"/>
              </a:lnSpc>
              <a:spcAft>
                <a:spcPts val="1000"/>
              </a:spcAft>
              <a:buNone/>
            </a:pPr>
            <a:r>
              <a:rPr lang="fa-IR" sz="32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Calibri"/>
                <a:ea typeface="Calibri"/>
                <a:cs typeface="B Compset"/>
              </a:rPr>
              <a:t>در هم </a:t>
            </a:r>
            <a:r>
              <a:rPr lang="fa-IR" sz="3200" dirty="0" err="1">
                <a:ln w="18415" cmpd="sng">
                  <a:solidFill>
                    <a:srgbClr val="FFFFFF"/>
                  </a:solidFill>
                  <a:prstDash val="solid"/>
                </a:ln>
                <a:solidFill>
                  <a:srgbClr val="FFFFFF"/>
                </a:solidFill>
                <a:effectLst>
                  <a:outerShdw blurRad="63500" dir="3600000" algn="tl" rotWithShape="0">
                    <a:srgbClr val="000000">
                      <a:alpha val="70000"/>
                    </a:srgbClr>
                  </a:outerShdw>
                </a:effectLst>
                <a:latin typeface="Calibri"/>
                <a:ea typeface="Calibri"/>
                <a:cs typeface="B Compset"/>
              </a:rPr>
              <a:t>ريختن</a:t>
            </a:r>
            <a:r>
              <a:rPr lang="fa-IR" sz="32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Calibri"/>
                <a:ea typeface="Calibri"/>
                <a:cs typeface="B Compset"/>
              </a:rPr>
              <a:t> ساختار خانواده </a:t>
            </a:r>
            <a:r>
              <a:rPr lang="fa-IR" sz="3200" dirty="0" err="1">
                <a:ln w="18415" cmpd="sng">
                  <a:solidFill>
                    <a:srgbClr val="FFFFFF"/>
                  </a:solidFill>
                  <a:prstDash val="solid"/>
                </a:ln>
                <a:solidFill>
                  <a:srgbClr val="FFFFFF"/>
                </a:solidFill>
                <a:effectLst>
                  <a:outerShdw blurRad="63500" dir="3600000" algn="tl" rotWithShape="0">
                    <a:srgbClr val="000000">
                      <a:alpha val="70000"/>
                    </a:srgbClr>
                  </a:outerShdw>
                </a:effectLst>
                <a:latin typeface="Calibri"/>
                <a:ea typeface="Calibri"/>
                <a:cs typeface="B Compset"/>
              </a:rPr>
              <a:t>سنتي</a:t>
            </a:r>
            <a:r>
              <a:rPr lang="fa-IR" sz="32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Calibri"/>
                <a:ea typeface="Calibri"/>
                <a:cs typeface="B Compset"/>
              </a:rPr>
              <a:t>، </a:t>
            </a:r>
            <a:r>
              <a:rPr lang="fa-IR" sz="3200" dirty="0" err="1">
                <a:ln w="18415" cmpd="sng">
                  <a:solidFill>
                    <a:srgbClr val="FFFFFF"/>
                  </a:solidFill>
                  <a:prstDash val="solid"/>
                </a:ln>
                <a:solidFill>
                  <a:srgbClr val="FFFFFF"/>
                </a:solidFill>
                <a:effectLst>
                  <a:outerShdw blurRad="63500" dir="3600000" algn="tl" rotWithShape="0">
                    <a:srgbClr val="000000">
                      <a:alpha val="70000"/>
                    </a:srgbClr>
                  </a:outerShdw>
                </a:effectLst>
                <a:latin typeface="Calibri"/>
                <a:ea typeface="Calibri"/>
                <a:cs typeface="B Compset"/>
              </a:rPr>
              <a:t>فرآيندي</a:t>
            </a:r>
            <a:r>
              <a:rPr lang="fa-IR" sz="32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Calibri"/>
                <a:ea typeface="Calibri"/>
                <a:cs typeface="B Compset"/>
              </a:rPr>
              <a:t> بود که </a:t>
            </a:r>
            <a:r>
              <a:rPr lang="fa-IR" sz="3200" dirty="0" err="1">
                <a:ln w="18415" cmpd="sng">
                  <a:solidFill>
                    <a:srgbClr val="FFFFFF"/>
                  </a:solidFill>
                  <a:prstDash val="solid"/>
                </a:ln>
                <a:solidFill>
                  <a:srgbClr val="FFFFFF"/>
                </a:solidFill>
                <a:effectLst>
                  <a:outerShdw blurRad="63500" dir="3600000" algn="tl" rotWithShape="0">
                    <a:srgbClr val="000000">
                      <a:alpha val="70000"/>
                    </a:srgbClr>
                  </a:outerShdw>
                </a:effectLst>
                <a:latin typeface="Calibri"/>
                <a:ea typeface="Calibri"/>
                <a:cs typeface="B Compset"/>
              </a:rPr>
              <a:t>بنيان</a:t>
            </a:r>
            <a:r>
              <a:rPr lang="fa-IR" sz="32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Calibri"/>
                <a:ea typeface="Calibri"/>
                <a:cs typeface="B Compset"/>
              </a:rPr>
              <a:t> </a:t>
            </a:r>
            <a:r>
              <a:rPr lang="fa-IR" sz="3200" dirty="0" err="1">
                <a:ln w="18415" cmpd="sng">
                  <a:solidFill>
                    <a:srgbClr val="FFFFFF"/>
                  </a:solidFill>
                  <a:prstDash val="solid"/>
                </a:ln>
                <a:solidFill>
                  <a:srgbClr val="FFFFFF"/>
                </a:solidFill>
                <a:effectLst>
                  <a:outerShdw blurRad="63500" dir="3600000" algn="tl" rotWithShape="0">
                    <a:srgbClr val="000000">
                      <a:alpha val="70000"/>
                    </a:srgbClr>
                  </a:outerShdw>
                </a:effectLst>
                <a:latin typeface="Calibri"/>
                <a:ea typeface="Calibri"/>
                <a:cs typeface="B Compset"/>
              </a:rPr>
              <a:t>مادري</a:t>
            </a:r>
            <a:r>
              <a:rPr lang="fa-IR" sz="32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Calibri"/>
                <a:ea typeface="Calibri"/>
                <a:cs typeface="B Compset"/>
              </a:rPr>
              <a:t> و </a:t>
            </a:r>
            <a:r>
              <a:rPr lang="fa-IR" sz="3200" dirty="0" err="1">
                <a:ln w="18415" cmpd="sng">
                  <a:solidFill>
                    <a:srgbClr val="FFFFFF"/>
                  </a:solidFill>
                  <a:prstDash val="solid"/>
                </a:ln>
                <a:solidFill>
                  <a:srgbClr val="FFFFFF"/>
                </a:solidFill>
                <a:effectLst>
                  <a:outerShdw blurRad="63500" dir="3600000" algn="tl" rotWithShape="0">
                    <a:srgbClr val="000000">
                      <a:alpha val="70000"/>
                    </a:srgbClr>
                  </a:outerShdw>
                </a:effectLst>
                <a:latin typeface="Calibri"/>
                <a:ea typeface="Calibri"/>
                <a:cs typeface="B Compset"/>
              </a:rPr>
              <a:t>پدري</a:t>
            </a:r>
            <a:r>
              <a:rPr lang="fa-IR" sz="32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Calibri"/>
                <a:ea typeface="Calibri"/>
                <a:cs typeface="B Compset"/>
              </a:rPr>
              <a:t> را در هم </a:t>
            </a:r>
            <a:r>
              <a:rPr lang="fa-IR" sz="3200" dirty="0" err="1">
                <a:ln w="18415" cmpd="sng">
                  <a:solidFill>
                    <a:srgbClr val="FFFFFF"/>
                  </a:solidFill>
                  <a:prstDash val="solid"/>
                </a:ln>
                <a:solidFill>
                  <a:srgbClr val="FFFFFF"/>
                </a:solidFill>
                <a:effectLst>
                  <a:outerShdw blurRad="63500" dir="3600000" algn="tl" rotWithShape="0">
                    <a:srgbClr val="000000">
                      <a:alpha val="70000"/>
                    </a:srgbClr>
                  </a:outerShdw>
                </a:effectLst>
                <a:latin typeface="Calibri"/>
                <a:ea typeface="Calibri"/>
                <a:cs typeface="B Compset"/>
              </a:rPr>
              <a:t>ريخته</a:t>
            </a:r>
            <a:r>
              <a:rPr lang="fa-IR" sz="32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Calibri"/>
                <a:ea typeface="Calibri"/>
                <a:cs typeface="B Compset"/>
              </a:rPr>
              <a:t> و نقش هر </a:t>
            </a:r>
            <a:r>
              <a:rPr lang="fa-IR" sz="3200" dirty="0" err="1">
                <a:ln w="18415" cmpd="sng">
                  <a:solidFill>
                    <a:srgbClr val="FFFFFF"/>
                  </a:solidFill>
                  <a:prstDash val="solid"/>
                </a:ln>
                <a:solidFill>
                  <a:srgbClr val="FFFFFF"/>
                </a:solidFill>
                <a:effectLst>
                  <a:outerShdw blurRad="63500" dir="3600000" algn="tl" rotWithShape="0">
                    <a:srgbClr val="000000">
                      <a:alpha val="70000"/>
                    </a:srgbClr>
                  </a:outerShdw>
                </a:effectLst>
                <a:latin typeface="Calibri"/>
                <a:ea typeface="Calibri"/>
                <a:cs typeface="B Compset"/>
              </a:rPr>
              <a:t>يک</a:t>
            </a:r>
            <a:r>
              <a:rPr lang="fa-IR" sz="32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Calibri"/>
                <a:ea typeface="Calibri"/>
                <a:cs typeface="B Compset"/>
              </a:rPr>
              <a:t> را به </a:t>
            </a:r>
            <a:r>
              <a:rPr lang="fa-IR" sz="3200" dirty="0" err="1">
                <a:ln w="18415" cmpd="sng">
                  <a:solidFill>
                    <a:srgbClr val="FFFFFF"/>
                  </a:solidFill>
                  <a:prstDash val="solid"/>
                </a:ln>
                <a:solidFill>
                  <a:srgbClr val="FFFFFF"/>
                </a:solidFill>
                <a:effectLst>
                  <a:outerShdw blurRad="63500" dir="3600000" algn="tl" rotWithShape="0">
                    <a:srgbClr val="000000">
                      <a:alpha val="70000"/>
                    </a:srgbClr>
                  </a:outerShdw>
                </a:effectLst>
                <a:latin typeface="Calibri"/>
                <a:ea typeface="Calibri"/>
                <a:cs typeface="B Compset"/>
              </a:rPr>
              <a:t>حاشيه</a:t>
            </a:r>
            <a:r>
              <a:rPr lang="fa-IR" sz="32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Calibri"/>
                <a:ea typeface="Calibri"/>
                <a:cs typeface="B Compset"/>
              </a:rPr>
              <a:t> بلکه به خارج از خانه راند و فرصت </a:t>
            </a:r>
            <a:r>
              <a:rPr lang="fa-IR" sz="3200" dirty="0" err="1">
                <a:ln w="18415" cmpd="sng">
                  <a:solidFill>
                    <a:srgbClr val="FFFFFF"/>
                  </a:solidFill>
                  <a:prstDash val="solid"/>
                </a:ln>
                <a:solidFill>
                  <a:srgbClr val="FFFFFF"/>
                </a:solidFill>
                <a:effectLst>
                  <a:outerShdw blurRad="63500" dir="3600000" algn="tl" rotWithShape="0">
                    <a:srgbClr val="000000">
                      <a:alpha val="70000"/>
                    </a:srgbClr>
                  </a:outerShdw>
                </a:effectLst>
                <a:latin typeface="Calibri"/>
                <a:ea typeface="Calibri"/>
                <a:cs typeface="B Compset"/>
              </a:rPr>
              <a:t>ايفاي</a:t>
            </a:r>
            <a:r>
              <a:rPr lang="fa-IR" sz="32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Calibri"/>
                <a:ea typeface="Calibri"/>
                <a:cs typeface="B Compset"/>
              </a:rPr>
              <a:t> نقش </a:t>
            </a:r>
            <a:r>
              <a:rPr lang="fa-IR" sz="3200" dirty="0" err="1">
                <a:ln w="18415" cmpd="sng">
                  <a:solidFill>
                    <a:srgbClr val="FFFFFF"/>
                  </a:solidFill>
                  <a:prstDash val="solid"/>
                </a:ln>
                <a:solidFill>
                  <a:srgbClr val="FFFFFF"/>
                </a:solidFill>
                <a:effectLst>
                  <a:outerShdw blurRad="63500" dir="3600000" algn="tl" rotWithShape="0">
                    <a:srgbClr val="000000">
                      <a:alpha val="70000"/>
                    </a:srgbClr>
                  </a:outerShdw>
                </a:effectLst>
                <a:latin typeface="Calibri"/>
                <a:ea typeface="Calibri"/>
                <a:cs typeface="B Compset"/>
              </a:rPr>
              <a:t>مادري</a:t>
            </a:r>
            <a:r>
              <a:rPr lang="fa-IR" sz="32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Calibri"/>
                <a:ea typeface="Calibri"/>
                <a:cs typeface="B Compset"/>
              </a:rPr>
              <a:t> و </a:t>
            </a:r>
            <a:r>
              <a:rPr lang="fa-IR" sz="3200" dirty="0" err="1">
                <a:ln w="18415" cmpd="sng">
                  <a:solidFill>
                    <a:srgbClr val="FFFFFF"/>
                  </a:solidFill>
                  <a:prstDash val="solid"/>
                </a:ln>
                <a:solidFill>
                  <a:srgbClr val="FFFFFF"/>
                </a:solidFill>
                <a:effectLst>
                  <a:outerShdw blurRad="63500" dir="3600000" algn="tl" rotWithShape="0">
                    <a:srgbClr val="000000">
                      <a:alpha val="70000"/>
                    </a:srgbClr>
                  </a:outerShdw>
                </a:effectLst>
                <a:latin typeface="Calibri"/>
                <a:ea typeface="Calibri"/>
                <a:cs typeface="B Compset"/>
              </a:rPr>
              <a:t>همسري</a:t>
            </a:r>
            <a:r>
              <a:rPr lang="fa-IR" sz="32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Calibri"/>
                <a:ea typeface="Calibri"/>
                <a:cs typeface="B Compset"/>
              </a:rPr>
              <a:t> را آنگونه که خانواده بدان </a:t>
            </a:r>
            <a:r>
              <a:rPr lang="fa-IR" sz="3200" dirty="0" err="1">
                <a:ln w="18415" cmpd="sng">
                  <a:solidFill>
                    <a:srgbClr val="FFFFFF"/>
                  </a:solidFill>
                  <a:prstDash val="solid"/>
                </a:ln>
                <a:solidFill>
                  <a:srgbClr val="FFFFFF"/>
                </a:solidFill>
                <a:effectLst>
                  <a:outerShdw blurRad="63500" dir="3600000" algn="tl" rotWithShape="0">
                    <a:srgbClr val="000000">
                      <a:alpha val="70000"/>
                    </a:srgbClr>
                  </a:outerShdw>
                </a:effectLst>
                <a:latin typeface="Calibri"/>
                <a:ea typeface="Calibri"/>
                <a:cs typeface="B Compset"/>
              </a:rPr>
              <a:t>نيازمند</a:t>
            </a:r>
            <a:r>
              <a:rPr lang="fa-IR" sz="32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Calibri"/>
                <a:ea typeface="Calibri"/>
                <a:cs typeface="B Compset"/>
              </a:rPr>
              <a:t> بود از زنان گرفت.</a:t>
            </a:r>
            <a:endParaRPr lang="en-US"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Calibri"/>
              <a:ea typeface="Calibri"/>
              <a:cs typeface="Arial"/>
            </a:endParaRPr>
          </a:p>
          <a:p>
            <a:pPr marL="0" indent="0">
              <a:buNone/>
            </a:pPr>
            <a:endParaRPr lang="fa-IR" sz="3200"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spTree>
    <p:extLst>
      <p:ext uri="{BB962C8B-B14F-4D97-AF65-F5344CB8AC3E}">
        <p14:creationId xmlns:p14="http://schemas.microsoft.com/office/powerpoint/2010/main" val="3608198335"/>
      </p:ext>
    </p:extLst>
  </p:cSld>
  <p:clrMapOvr>
    <a:masterClrMapping/>
  </p:clrMapOvr>
  <mc:AlternateContent xmlns:mc="http://schemas.openxmlformats.org/markup-compatibility/2006" xmlns:p14="http://schemas.microsoft.com/office/powerpoint/2010/main">
    <mc:Choice Requires="p14">
      <p:transition spd="slow" p14:dur="3400">
        <p14:reveal thruBlk="1"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p:cTn id="7" dur="500" fill="hold"/>
                                        <p:tgtEl>
                                          <p:spTgt spid="3">
                                            <p:bg/>
                                          </p:spTgt>
                                        </p:tgtEl>
                                        <p:attrNameLst>
                                          <p:attrName>ppt_w</p:attrName>
                                        </p:attrNameLst>
                                      </p:cBhvr>
                                      <p:tavLst>
                                        <p:tav tm="0">
                                          <p:val>
                                            <p:fltVal val="0"/>
                                          </p:val>
                                        </p:tav>
                                        <p:tav tm="100000">
                                          <p:val>
                                            <p:strVal val="#ppt_w"/>
                                          </p:val>
                                        </p:tav>
                                      </p:tavLst>
                                    </p:anim>
                                    <p:anim calcmode="lin" valueType="num">
                                      <p:cBhvr>
                                        <p:cTn id="8" dur="500" fill="hold"/>
                                        <p:tgtEl>
                                          <p:spTgt spid="3">
                                            <p:bg/>
                                          </p:spTgt>
                                        </p:tgtEl>
                                        <p:attrNameLst>
                                          <p:attrName>ppt_h</p:attrName>
                                        </p:attrNameLst>
                                      </p:cBhvr>
                                      <p:tavLst>
                                        <p:tav tm="0">
                                          <p:val>
                                            <p:fltVal val="0"/>
                                          </p:val>
                                        </p:tav>
                                        <p:tav tm="100000">
                                          <p:val>
                                            <p:strVal val="#ppt_h"/>
                                          </p:val>
                                        </p:tav>
                                      </p:tavLst>
                                    </p:anim>
                                    <p:animEffect transition="in" filter="fade">
                                      <p:cBhvr>
                                        <p:cTn id="9" dur="500"/>
                                        <p:tgtEl>
                                          <p:spTgt spid="3">
                                            <p:bg/>
                                          </p:spTgt>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 calcmode="lin" valueType="num">
                                      <p:cBhvr>
                                        <p:cTn id="12" dur="500" fill="hold"/>
                                        <p:tgtEl>
                                          <p:spTgt spid="3">
                                            <p:txEl>
                                              <p:pRg st="0" end="0"/>
                                            </p:txEl>
                                          </p:spTgt>
                                        </p:tgtEl>
                                        <p:attrNameLst>
                                          <p:attrName>ppt_w</p:attrName>
                                        </p:attrNameLst>
                                      </p:cBhvr>
                                      <p:tavLst>
                                        <p:tav tm="0">
                                          <p:val>
                                            <p:fltVal val="0"/>
                                          </p:val>
                                        </p:tav>
                                        <p:tav tm="100000">
                                          <p:val>
                                            <p:strVal val="#ppt_w"/>
                                          </p:val>
                                        </p:tav>
                                      </p:tavLst>
                                    </p:anim>
                                    <p:anim calcmode="lin" valueType="num">
                                      <p:cBhvr>
                                        <p:cTn id="13" dur="500" fill="hold"/>
                                        <p:tgtEl>
                                          <p:spTgt spid="3">
                                            <p:txEl>
                                              <p:pRg st="0" end="0"/>
                                            </p:txEl>
                                          </p:spTgt>
                                        </p:tgtEl>
                                        <p:attrNameLst>
                                          <p:attrName>ppt_h</p:attrName>
                                        </p:attrNameLst>
                                      </p:cBhvr>
                                      <p:tavLst>
                                        <p:tav tm="0">
                                          <p:val>
                                            <p:fltVal val="0"/>
                                          </p:val>
                                        </p:tav>
                                        <p:tav tm="100000">
                                          <p:val>
                                            <p:strVal val="#ppt_h"/>
                                          </p:val>
                                        </p:tav>
                                      </p:tavLst>
                                    </p:anim>
                                    <p:animEffect transition="in" filter="fade">
                                      <p:cBhvr>
                                        <p:cTn id="14"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D:\download\Compressed\power point\jadid\ax\slide-569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67382"/>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21442507">
            <a:off x="1328747" y="965435"/>
            <a:ext cx="6840760" cy="5175503"/>
          </a:xfrm>
          <a:prstGeom prst="rect">
            <a:avLst/>
          </a:prstGeom>
          <a:ln>
            <a:noFill/>
          </a:ln>
          <a:effectLst>
            <a:softEdge rad="112500"/>
          </a:effectLst>
        </p:spPr>
      </p:pic>
      <p:sp>
        <p:nvSpPr>
          <p:cNvPr id="5" name="Title 4"/>
          <p:cNvSpPr>
            <a:spLocks noGrp="1"/>
          </p:cNvSpPr>
          <p:nvPr>
            <p:ph type="title"/>
          </p:nvPr>
        </p:nvSpPr>
        <p:spPr>
          <a:xfrm>
            <a:off x="677731" y="5160535"/>
            <a:ext cx="7767021" cy="644729"/>
          </a:xfrm>
        </p:spPr>
        <p:txBody>
          <a:bodyPr/>
          <a:lstStyle/>
          <a:p>
            <a:r>
              <a:rPr lang="fa-IR" sz="1600" b="1" dirty="0" smtClean="0">
                <a:ln w="17780" cmpd="sng">
                  <a:solidFill>
                    <a:schemeClr val="accent1">
                      <a:tint val="3000"/>
                    </a:schemeClr>
                  </a:solidFill>
                  <a:prstDash val="solid"/>
                  <a:miter lim="800000"/>
                </a:ln>
                <a:solidFill>
                  <a:srgbClr val="C00000"/>
                </a:solidFill>
                <a:effectLst>
                  <a:outerShdw blurRad="55000" dist="50800" dir="5400000" algn="tl">
                    <a:srgbClr val="000000">
                      <a:alpha val="33000"/>
                    </a:srgbClr>
                  </a:outerShdw>
                </a:effectLst>
                <a:cs typeface="B Titr" pitchFamily="2" charset="-78"/>
              </a:rPr>
              <a:t>موسسه آموزشی وپژوهشی  امام خمینی (ره) </a:t>
            </a:r>
            <a:br>
              <a:rPr lang="fa-IR" sz="1600" b="1" dirty="0" smtClean="0">
                <a:ln w="17780" cmpd="sng">
                  <a:solidFill>
                    <a:schemeClr val="accent1">
                      <a:tint val="3000"/>
                    </a:schemeClr>
                  </a:solidFill>
                  <a:prstDash val="solid"/>
                  <a:miter lim="800000"/>
                </a:ln>
                <a:solidFill>
                  <a:srgbClr val="C00000"/>
                </a:solidFill>
                <a:effectLst>
                  <a:outerShdw blurRad="55000" dist="50800" dir="5400000" algn="tl">
                    <a:srgbClr val="000000">
                      <a:alpha val="33000"/>
                    </a:srgbClr>
                  </a:outerShdw>
                </a:effectLst>
                <a:cs typeface="B Titr" pitchFamily="2" charset="-78"/>
              </a:rPr>
            </a:br>
            <a:r>
              <a:rPr lang="fa-IR" sz="1600" b="1" dirty="0" smtClean="0">
                <a:ln w="17780" cmpd="sng">
                  <a:solidFill>
                    <a:schemeClr val="accent1">
                      <a:tint val="3000"/>
                    </a:schemeClr>
                  </a:solidFill>
                  <a:prstDash val="solid"/>
                  <a:miter lim="800000"/>
                </a:ln>
                <a:solidFill>
                  <a:srgbClr val="C00000"/>
                </a:solidFill>
                <a:effectLst>
                  <a:outerShdw blurRad="55000" dist="50800" dir="5400000" algn="tl">
                    <a:srgbClr val="000000">
                      <a:alpha val="33000"/>
                    </a:srgbClr>
                  </a:outerShdw>
                </a:effectLst>
                <a:cs typeface="B Titr" pitchFamily="2" charset="-78"/>
              </a:rPr>
              <a:t>اداره  همایش ها و نشست ها ی علمی</a:t>
            </a:r>
            <a:br>
              <a:rPr lang="fa-IR" sz="1600" b="1" dirty="0" smtClean="0">
                <a:ln w="17780" cmpd="sng">
                  <a:solidFill>
                    <a:schemeClr val="accent1">
                      <a:tint val="3000"/>
                    </a:schemeClr>
                  </a:solidFill>
                  <a:prstDash val="solid"/>
                  <a:miter lim="800000"/>
                </a:ln>
                <a:solidFill>
                  <a:srgbClr val="C00000"/>
                </a:solidFill>
                <a:effectLst>
                  <a:outerShdw blurRad="55000" dist="50800" dir="5400000" algn="tl">
                    <a:srgbClr val="000000">
                      <a:alpha val="33000"/>
                    </a:srgbClr>
                  </a:outerShdw>
                </a:effectLst>
                <a:cs typeface="B Titr" pitchFamily="2" charset="-78"/>
              </a:rPr>
            </a:br>
            <a:r>
              <a:rPr lang="fa-IR" sz="1600" b="1" dirty="0" smtClean="0">
                <a:ln w="17780" cmpd="sng">
                  <a:solidFill>
                    <a:schemeClr val="accent1">
                      <a:tint val="3000"/>
                    </a:schemeClr>
                  </a:solidFill>
                  <a:prstDash val="solid"/>
                  <a:miter lim="800000"/>
                </a:ln>
                <a:solidFill>
                  <a:srgbClr val="C00000"/>
                </a:solidFill>
                <a:effectLst>
                  <a:outerShdw blurRad="55000" dist="50800" dir="5400000" algn="tl">
                    <a:srgbClr val="000000">
                      <a:alpha val="33000"/>
                    </a:srgbClr>
                  </a:outerShdw>
                </a:effectLst>
                <a:cs typeface="B Titr" pitchFamily="2" charset="-78"/>
              </a:rPr>
              <a:t> با همکاری گروه روان شناسی</a:t>
            </a:r>
            <a:r>
              <a:rPr lang="en-US" sz="1600" b="1" dirty="0">
                <a:ln w="17780" cmpd="sng">
                  <a:solidFill>
                    <a:schemeClr val="accent1">
                      <a:tint val="3000"/>
                    </a:schemeClr>
                  </a:solidFill>
                  <a:prstDash val="solid"/>
                  <a:miter lim="800000"/>
                </a:ln>
                <a:solidFill>
                  <a:srgbClr val="C00000"/>
                </a:solidFill>
                <a:effectLst>
                  <a:outerShdw blurRad="55000" dist="50800" dir="5400000" algn="tl">
                    <a:srgbClr val="000000">
                      <a:alpha val="33000"/>
                    </a:srgbClr>
                  </a:outerShdw>
                </a:effectLst>
                <a:cs typeface="B Titr" pitchFamily="2" charset="-78"/>
              </a:rPr>
              <a:t/>
            </a:r>
            <a:br>
              <a:rPr lang="en-US" sz="1600" b="1" dirty="0">
                <a:ln w="17780" cmpd="sng">
                  <a:solidFill>
                    <a:schemeClr val="accent1">
                      <a:tint val="3000"/>
                    </a:schemeClr>
                  </a:solidFill>
                  <a:prstDash val="solid"/>
                  <a:miter lim="800000"/>
                </a:ln>
                <a:solidFill>
                  <a:srgbClr val="C00000"/>
                </a:solidFill>
                <a:effectLst>
                  <a:outerShdw blurRad="55000" dist="50800" dir="5400000" algn="tl">
                    <a:srgbClr val="000000">
                      <a:alpha val="33000"/>
                    </a:srgbClr>
                  </a:outerShdw>
                </a:effectLst>
                <a:cs typeface="B Titr" pitchFamily="2" charset="-78"/>
              </a:rPr>
            </a:br>
            <a:r>
              <a:rPr lang="en-US" sz="1600" b="1" dirty="0">
                <a:ln w="17780" cmpd="sng">
                  <a:solidFill>
                    <a:schemeClr val="accent1">
                      <a:tint val="3000"/>
                    </a:schemeClr>
                  </a:solidFill>
                  <a:prstDash val="solid"/>
                  <a:miter lim="800000"/>
                </a:ln>
                <a:solidFill>
                  <a:srgbClr val="C00000"/>
                </a:solidFill>
                <a:effectLst>
                  <a:outerShdw blurRad="55000" dist="50800" dir="5400000" algn="tl">
                    <a:srgbClr val="000000">
                      <a:alpha val="33000"/>
                    </a:srgbClr>
                  </a:outerShdw>
                </a:effectLst>
                <a:cs typeface="B Titr" pitchFamily="2" charset="-78"/>
              </a:rPr>
              <a:t>02532909099   </a:t>
            </a:r>
            <a:r>
              <a:rPr lang="en-US" sz="1600" b="1" dirty="0" smtClean="0">
                <a:ln w="17780" cmpd="sng">
                  <a:solidFill>
                    <a:schemeClr val="accent1">
                      <a:tint val="3000"/>
                    </a:schemeClr>
                  </a:solidFill>
                  <a:prstDash val="solid"/>
                  <a:miter lim="800000"/>
                </a:ln>
                <a:solidFill>
                  <a:srgbClr val="C00000"/>
                </a:solidFill>
                <a:effectLst>
                  <a:outerShdw blurRad="55000" dist="50800" dir="5400000" algn="tl">
                    <a:srgbClr val="000000">
                      <a:alpha val="33000"/>
                    </a:srgbClr>
                  </a:outerShdw>
                </a:effectLst>
                <a:cs typeface="B Titr" pitchFamily="2" charset="-78"/>
              </a:rPr>
              <a:t>hamayesh@iki.ac.ir</a:t>
            </a:r>
            <a:endParaRPr lang="fa-IR" sz="1600" b="1" dirty="0">
              <a:ln w="17780" cmpd="sng">
                <a:solidFill>
                  <a:schemeClr val="accent1">
                    <a:tint val="3000"/>
                  </a:schemeClr>
                </a:solidFill>
                <a:prstDash val="solid"/>
                <a:miter lim="800000"/>
              </a:ln>
              <a:solidFill>
                <a:srgbClr val="C00000"/>
              </a:solidFill>
              <a:effectLst>
                <a:outerShdw blurRad="55000" dist="50800" dir="5400000" algn="tl">
                  <a:srgbClr val="000000">
                    <a:alpha val="33000"/>
                  </a:srgbClr>
                </a:outerShdw>
              </a:effectLst>
              <a:cs typeface="B Titr" pitchFamily="2" charset="-78"/>
            </a:endParaRPr>
          </a:p>
        </p:txBody>
      </p:sp>
    </p:spTree>
    <p:extLst>
      <p:ext uri="{BB962C8B-B14F-4D97-AF65-F5344CB8AC3E}">
        <p14:creationId xmlns:p14="http://schemas.microsoft.com/office/powerpoint/2010/main" val="1683362463"/>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99247" y="2060849"/>
            <a:ext cx="7977209" cy="4065314"/>
          </a:xfrm>
        </p:spPr>
        <p:txBody>
          <a:bodyPr>
            <a:noAutofit/>
          </a:bodyPr>
          <a:lstStyle/>
          <a:p>
            <a:pPr algn="just">
              <a:lnSpc>
                <a:spcPct val="115000"/>
              </a:lnSpc>
              <a:spcAft>
                <a:spcPts val="1000"/>
              </a:spcAft>
            </a:pPr>
            <a:r>
              <a:rPr lang="fa-IR" dirty="0">
                <a:ln w="10541" cmpd="sng">
                  <a:solidFill>
                    <a:schemeClr val="accent1">
                      <a:shade val="88000"/>
                      <a:satMod val="110000"/>
                    </a:schemeClr>
                  </a:solidFill>
                  <a:prstDash val="solid"/>
                </a:ln>
                <a:solidFill>
                  <a:schemeClr val="accent1">
                    <a:lumMod val="75000"/>
                  </a:schemeClr>
                </a:solidFill>
                <a:latin typeface="Calibri"/>
                <a:ea typeface="Calibri"/>
                <a:cs typeface="B Compset"/>
              </a:rPr>
              <a:t>در </a:t>
            </a:r>
            <a:r>
              <a:rPr lang="fa-IR" dirty="0" err="1">
                <a:ln w="10541" cmpd="sng">
                  <a:solidFill>
                    <a:schemeClr val="accent1">
                      <a:shade val="88000"/>
                      <a:satMod val="110000"/>
                    </a:schemeClr>
                  </a:solidFill>
                  <a:prstDash val="solid"/>
                </a:ln>
                <a:solidFill>
                  <a:schemeClr val="accent1">
                    <a:lumMod val="75000"/>
                  </a:schemeClr>
                </a:solidFill>
                <a:latin typeface="Calibri"/>
                <a:ea typeface="Calibri"/>
                <a:cs typeface="B Compset"/>
              </a:rPr>
              <a:t>فرايند</a:t>
            </a:r>
            <a:r>
              <a:rPr lang="fa-IR" dirty="0">
                <a:ln w="10541" cmpd="sng">
                  <a:solidFill>
                    <a:schemeClr val="accent1">
                      <a:shade val="88000"/>
                      <a:satMod val="110000"/>
                    </a:schemeClr>
                  </a:solidFill>
                  <a:prstDash val="solid"/>
                </a:ln>
                <a:solidFill>
                  <a:schemeClr val="accent1">
                    <a:lumMod val="75000"/>
                  </a:schemeClr>
                </a:solidFill>
                <a:latin typeface="Calibri"/>
                <a:ea typeface="Calibri"/>
                <a:cs typeface="B Compset"/>
              </a:rPr>
              <a:t> </a:t>
            </a:r>
            <a:r>
              <a:rPr lang="fa-IR" dirty="0" err="1">
                <a:ln w="10541" cmpd="sng">
                  <a:solidFill>
                    <a:schemeClr val="accent1">
                      <a:shade val="88000"/>
                      <a:satMod val="110000"/>
                    </a:schemeClr>
                  </a:solidFill>
                  <a:prstDash val="solid"/>
                </a:ln>
                <a:solidFill>
                  <a:schemeClr val="accent1">
                    <a:lumMod val="75000"/>
                  </a:schemeClr>
                </a:solidFill>
                <a:latin typeface="Calibri"/>
                <a:ea typeface="Calibri"/>
                <a:cs typeface="B Compset"/>
              </a:rPr>
              <a:t>بررسي</a:t>
            </a:r>
            <a:r>
              <a:rPr lang="fa-IR" dirty="0">
                <a:ln w="10541" cmpd="sng">
                  <a:solidFill>
                    <a:schemeClr val="accent1">
                      <a:shade val="88000"/>
                      <a:satMod val="110000"/>
                    </a:schemeClr>
                  </a:solidFill>
                  <a:prstDash val="solid"/>
                </a:ln>
                <a:solidFill>
                  <a:schemeClr val="accent1">
                    <a:lumMod val="75000"/>
                  </a:schemeClr>
                </a:solidFill>
                <a:latin typeface="Calibri"/>
                <a:ea typeface="Calibri"/>
                <a:cs typeface="B Compset"/>
              </a:rPr>
              <a:t> </a:t>
            </a:r>
            <a:r>
              <a:rPr lang="fa-IR" dirty="0" err="1">
                <a:ln w="10541" cmpd="sng">
                  <a:solidFill>
                    <a:schemeClr val="accent1">
                      <a:shade val="88000"/>
                      <a:satMod val="110000"/>
                    </a:schemeClr>
                  </a:solidFill>
                  <a:prstDash val="solid"/>
                </a:ln>
                <a:solidFill>
                  <a:schemeClr val="accent1">
                    <a:lumMod val="75000"/>
                  </a:schemeClr>
                </a:solidFill>
                <a:latin typeface="Calibri"/>
                <a:ea typeface="Calibri"/>
                <a:cs typeface="B Compset"/>
              </a:rPr>
              <a:t>موقعيت</a:t>
            </a:r>
            <a:r>
              <a:rPr lang="fa-IR" dirty="0">
                <a:ln w="10541" cmpd="sng">
                  <a:solidFill>
                    <a:schemeClr val="accent1">
                      <a:shade val="88000"/>
                      <a:satMod val="110000"/>
                    </a:schemeClr>
                  </a:solidFill>
                  <a:prstDash val="solid"/>
                </a:ln>
                <a:solidFill>
                  <a:schemeClr val="accent1">
                    <a:lumMod val="75000"/>
                  </a:schemeClr>
                </a:solidFill>
                <a:latin typeface="Calibri"/>
                <a:ea typeface="Calibri"/>
                <a:cs typeface="B Compset"/>
              </a:rPr>
              <a:t> زنان و نقش </a:t>
            </a:r>
            <a:r>
              <a:rPr lang="fa-IR" dirty="0" err="1">
                <a:ln w="10541" cmpd="sng">
                  <a:solidFill>
                    <a:schemeClr val="accent1">
                      <a:shade val="88000"/>
                      <a:satMod val="110000"/>
                    </a:schemeClr>
                  </a:solidFill>
                  <a:prstDash val="solid"/>
                </a:ln>
                <a:solidFill>
                  <a:schemeClr val="accent1">
                    <a:lumMod val="75000"/>
                  </a:schemeClr>
                </a:solidFill>
                <a:latin typeface="Calibri"/>
                <a:ea typeface="Calibri"/>
                <a:cs typeface="B Compset"/>
              </a:rPr>
              <a:t>مادري</a:t>
            </a:r>
            <a:r>
              <a:rPr lang="fa-IR" dirty="0">
                <a:ln w="10541" cmpd="sng">
                  <a:solidFill>
                    <a:schemeClr val="accent1">
                      <a:shade val="88000"/>
                      <a:satMod val="110000"/>
                    </a:schemeClr>
                  </a:solidFill>
                  <a:prstDash val="solid"/>
                </a:ln>
                <a:solidFill>
                  <a:schemeClr val="accent1">
                    <a:lumMod val="75000"/>
                  </a:schemeClr>
                </a:solidFill>
                <a:latin typeface="Calibri"/>
                <a:ea typeface="Calibri"/>
                <a:cs typeface="B Compset"/>
              </a:rPr>
              <a:t> در </a:t>
            </a:r>
            <a:r>
              <a:rPr lang="fa-IR" dirty="0" err="1">
                <a:ln w="10541" cmpd="sng">
                  <a:solidFill>
                    <a:schemeClr val="accent1">
                      <a:shade val="88000"/>
                      <a:satMod val="110000"/>
                    </a:schemeClr>
                  </a:solidFill>
                  <a:prstDash val="solid"/>
                </a:ln>
                <a:solidFill>
                  <a:schemeClr val="accent1">
                    <a:lumMod val="75000"/>
                  </a:schemeClr>
                </a:solidFill>
                <a:latin typeface="Calibri"/>
                <a:ea typeface="Calibri"/>
                <a:cs typeface="B Compset"/>
              </a:rPr>
              <a:t>ايران</a:t>
            </a:r>
            <a:r>
              <a:rPr lang="fa-IR" dirty="0">
                <a:ln w="10541" cmpd="sng">
                  <a:solidFill>
                    <a:schemeClr val="accent1">
                      <a:shade val="88000"/>
                      <a:satMod val="110000"/>
                    </a:schemeClr>
                  </a:solidFill>
                  <a:prstDash val="solid"/>
                </a:ln>
                <a:solidFill>
                  <a:schemeClr val="accent1">
                    <a:lumMod val="75000"/>
                  </a:schemeClr>
                </a:solidFill>
                <a:latin typeface="Calibri"/>
                <a:ea typeface="Calibri"/>
                <a:cs typeface="B Compset"/>
              </a:rPr>
              <a:t>، عمده </a:t>
            </a:r>
            <a:r>
              <a:rPr lang="fa-IR" dirty="0" err="1">
                <a:ln w="10541" cmpd="sng">
                  <a:solidFill>
                    <a:schemeClr val="accent1">
                      <a:shade val="88000"/>
                      <a:satMod val="110000"/>
                    </a:schemeClr>
                  </a:solidFill>
                  <a:prstDash val="solid"/>
                </a:ln>
                <a:solidFill>
                  <a:schemeClr val="accent1">
                    <a:lumMod val="75000"/>
                  </a:schemeClr>
                </a:solidFill>
                <a:latin typeface="Calibri"/>
                <a:ea typeface="Calibri"/>
                <a:cs typeface="B Compset"/>
              </a:rPr>
              <a:t>ترين</a:t>
            </a:r>
            <a:r>
              <a:rPr lang="fa-IR" dirty="0">
                <a:ln w="10541" cmpd="sng">
                  <a:solidFill>
                    <a:schemeClr val="accent1">
                      <a:shade val="88000"/>
                      <a:satMod val="110000"/>
                    </a:schemeClr>
                  </a:solidFill>
                  <a:prstDash val="solid"/>
                </a:ln>
                <a:solidFill>
                  <a:schemeClr val="accent1">
                    <a:lumMod val="75000"/>
                  </a:schemeClr>
                </a:solidFill>
                <a:latin typeface="Calibri"/>
                <a:ea typeface="Calibri"/>
                <a:cs typeface="B Compset"/>
              </a:rPr>
              <a:t> </a:t>
            </a:r>
            <a:r>
              <a:rPr lang="fa-IR" dirty="0" err="1">
                <a:ln w="10541" cmpd="sng">
                  <a:solidFill>
                    <a:schemeClr val="accent1">
                      <a:shade val="88000"/>
                      <a:satMod val="110000"/>
                    </a:schemeClr>
                  </a:solidFill>
                  <a:prstDash val="solid"/>
                </a:ln>
                <a:solidFill>
                  <a:schemeClr val="accent1">
                    <a:lumMod val="75000"/>
                  </a:schemeClr>
                </a:solidFill>
                <a:latin typeface="Calibri"/>
                <a:ea typeface="Calibri"/>
                <a:cs typeface="B Compset"/>
              </a:rPr>
              <a:t>تغييرات</a:t>
            </a:r>
            <a:r>
              <a:rPr lang="fa-IR" dirty="0">
                <a:ln w="10541" cmpd="sng">
                  <a:solidFill>
                    <a:schemeClr val="accent1">
                      <a:shade val="88000"/>
                      <a:satMod val="110000"/>
                    </a:schemeClr>
                  </a:solidFill>
                  <a:prstDash val="solid"/>
                </a:ln>
                <a:solidFill>
                  <a:schemeClr val="accent1">
                    <a:lumMod val="75000"/>
                  </a:schemeClr>
                </a:solidFill>
                <a:latin typeface="Calibri"/>
                <a:ea typeface="Calibri"/>
                <a:cs typeface="B Compset"/>
              </a:rPr>
              <a:t> </a:t>
            </a:r>
            <a:r>
              <a:rPr lang="fa-IR" dirty="0" err="1">
                <a:ln w="10541" cmpd="sng">
                  <a:solidFill>
                    <a:schemeClr val="accent1">
                      <a:shade val="88000"/>
                      <a:satMod val="110000"/>
                    </a:schemeClr>
                  </a:solidFill>
                  <a:prstDash val="solid"/>
                </a:ln>
                <a:solidFill>
                  <a:schemeClr val="accent1">
                    <a:lumMod val="75000"/>
                  </a:schemeClr>
                </a:solidFill>
                <a:latin typeface="Calibri"/>
                <a:ea typeface="Calibri"/>
                <a:cs typeface="B Compset"/>
              </a:rPr>
              <a:t>اجتماعي</a:t>
            </a:r>
            <a:r>
              <a:rPr lang="fa-IR" dirty="0">
                <a:ln w="10541" cmpd="sng">
                  <a:solidFill>
                    <a:schemeClr val="accent1">
                      <a:shade val="88000"/>
                      <a:satMod val="110000"/>
                    </a:schemeClr>
                  </a:solidFill>
                  <a:prstDash val="solid"/>
                </a:ln>
                <a:solidFill>
                  <a:schemeClr val="accent1">
                    <a:lumMod val="75000"/>
                  </a:schemeClr>
                </a:solidFill>
                <a:latin typeface="Calibri"/>
                <a:ea typeface="Calibri"/>
                <a:cs typeface="B Compset"/>
              </a:rPr>
              <a:t> را در موارد </a:t>
            </a:r>
            <a:r>
              <a:rPr lang="fa-IR" dirty="0" err="1">
                <a:ln w="10541" cmpd="sng">
                  <a:solidFill>
                    <a:schemeClr val="accent1">
                      <a:shade val="88000"/>
                      <a:satMod val="110000"/>
                    </a:schemeClr>
                  </a:solidFill>
                  <a:prstDash val="solid"/>
                </a:ln>
                <a:solidFill>
                  <a:schemeClr val="accent1">
                    <a:lumMod val="75000"/>
                  </a:schemeClr>
                </a:solidFill>
                <a:latin typeface="Calibri"/>
                <a:ea typeface="Calibri"/>
                <a:cs typeface="B Compset"/>
              </a:rPr>
              <a:t>زير</a:t>
            </a:r>
            <a:r>
              <a:rPr lang="fa-IR" dirty="0">
                <a:ln w="10541" cmpd="sng">
                  <a:solidFill>
                    <a:schemeClr val="accent1">
                      <a:shade val="88000"/>
                      <a:satMod val="110000"/>
                    </a:schemeClr>
                  </a:solidFill>
                  <a:prstDash val="solid"/>
                </a:ln>
                <a:solidFill>
                  <a:schemeClr val="accent1">
                    <a:lumMod val="75000"/>
                  </a:schemeClr>
                </a:solidFill>
                <a:latin typeface="Calibri"/>
                <a:ea typeface="Calibri"/>
                <a:cs typeface="B Compset"/>
              </a:rPr>
              <a:t> </a:t>
            </a:r>
            <a:r>
              <a:rPr lang="fa-IR" dirty="0" err="1" smtClean="0">
                <a:ln w="10541" cmpd="sng">
                  <a:solidFill>
                    <a:schemeClr val="accent1">
                      <a:shade val="88000"/>
                      <a:satMod val="110000"/>
                    </a:schemeClr>
                  </a:solidFill>
                  <a:prstDash val="solid"/>
                </a:ln>
                <a:solidFill>
                  <a:schemeClr val="accent1">
                    <a:lumMod val="75000"/>
                  </a:schemeClr>
                </a:solidFill>
                <a:latin typeface="Calibri"/>
                <a:ea typeface="Calibri"/>
                <a:cs typeface="B Compset"/>
              </a:rPr>
              <a:t>مي</a:t>
            </a:r>
            <a:r>
              <a:rPr lang="fa-IR" dirty="0" smtClean="0">
                <a:ln w="10541" cmpd="sng">
                  <a:solidFill>
                    <a:schemeClr val="accent1">
                      <a:shade val="88000"/>
                      <a:satMod val="110000"/>
                    </a:schemeClr>
                  </a:solidFill>
                  <a:prstDash val="solid"/>
                </a:ln>
                <a:solidFill>
                  <a:schemeClr val="accent1">
                    <a:lumMod val="75000"/>
                  </a:schemeClr>
                </a:solidFill>
                <a:latin typeface="Calibri"/>
                <a:ea typeface="Calibri"/>
                <a:cs typeface="B Compset"/>
              </a:rPr>
              <a:t> توان</a:t>
            </a:r>
            <a:r>
              <a:rPr lang="fa-IR" sz="1800" dirty="0" smtClean="0">
                <a:ln w="10541" cmpd="sng">
                  <a:solidFill>
                    <a:schemeClr val="accent1">
                      <a:shade val="88000"/>
                      <a:satMod val="110000"/>
                    </a:schemeClr>
                  </a:solidFill>
                  <a:prstDash val="solid"/>
                </a:ln>
                <a:solidFill>
                  <a:schemeClr val="accent1">
                    <a:lumMod val="75000"/>
                  </a:schemeClr>
                </a:solidFill>
                <a:latin typeface="Calibri"/>
                <a:ea typeface="Calibri"/>
                <a:cs typeface="Arial"/>
              </a:rPr>
              <a:t> </a:t>
            </a:r>
            <a:r>
              <a:rPr lang="fa-IR" dirty="0" smtClean="0">
                <a:ln w="10541" cmpd="sng">
                  <a:solidFill>
                    <a:schemeClr val="accent1">
                      <a:shade val="88000"/>
                      <a:satMod val="110000"/>
                    </a:schemeClr>
                  </a:solidFill>
                  <a:prstDash val="solid"/>
                </a:ln>
                <a:solidFill>
                  <a:schemeClr val="accent1">
                    <a:lumMod val="75000"/>
                  </a:schemeClr>
                </a:solidFill>
                <a:latin typeface="Calibri"/>
                <a:ea typeface="Calibri"/>
                <a:cs typeface="B Compset"/>
              </a:rPr>
              <a:t>مشاهده </a:t>
            </a:r>
            <a:r>
              <a:rPr lang="fa-IR" dirty="0">
                <a:ln w="10541" cmpd="sng">
                  <a:solidFill>
                    <a:schemeClr val="accent1">
                      <a:shade val="88000"/>
                      <a:satMod val="110000"/>
                    </a:schemeClr>
                  </a:solidFill>
                  <a:prstDash val="solid"/>
                </a:ln>
                <a:solidFill>
                  <a:schemeClr val="accent1">
                    <a:lumMod val="75000"/>
                  </a:schemeClr>
                </a:solidFill>
                <a:latin typeface="Calibri"/>
                <a:ea typeface="Calibri"/>
                <a:cs typeface="B Compset"/>
              </a:rPr>
              <a:t>کرد: </a:t>
            </a:r>
            <a:endParaRPr lang="en-US" sz="1800" dirty="0">
              <a:ln w="10541" cmpd="sng">
                <a:solidFill>
                  <a:schemeClr val="accent1">
                    <a:shade val="88000"/>
                    <a:satMod val="110000"/>
                  </a:schemeClr>
                </a:solidFill>
                <a:prstDash val="solid"/>
              </a:ln>
              <a:solidFill>
                <a:schemeClr val="accent1">
                  <a:lumMod val="75000"/>
                </a:schemeClr>
              </a:solidFill>
              <a:latin typeface="Calibri"/>
              <a:ea typeface="Calibri"/>
              <a:cs typeface="Arial"/>
            </a:endParaRPr>
          </a:p>
          <a:p>
            <a:pPr algn="just">
              <a:lnSpc>
                <a:spcPct val="115000"/>
              </a:lnSpc>
              <a:spcAft>
                <a:spcPts val="1000"/>
              </a:spcAft>
            </a:pPr>
            <a:r>
              <a:rPr lang="fa-IR" dirty="0">
                <a:ln w="10541" cmpd="sng">
                  <a:solidFill>
                    <a:schemeClr val="accent1">
                      <a:shade val="88000"/>
                      <a:satMod val="110000"/>
                    </a:schemeClr>
                  </a:solidFill>
                  <a:prstDash val="solid"/>
                </a:ln>
                <a:solidFill>
                  <a:srgbClr val="00B050"/>
                </a:solidFill>
                <a:latin typeface="Calibri"/>
                <a:ea typeface="Calibri"/>
                <a:cs typeface="B Titr" pitchFamily="2" charset="-78"/>
              </a:rPr>
              <a:t>1. </a:t>
            </a:r>
            <a:r>
              <a:rPr lang="fa-IR" dirty="0" err="1">
                <a:ln w="10541" cmpd="sng">
                  <a:solidFill>
                    <a:schemeClr val="accent1">
                      <a:shade val="88000"/>
                      <a:satMod val="110000"/>
                    </a:schemeClr>
                  </a:solidFill>
                  <a:prstDash val="solid"/>
                </a:ln>
                <a:solidFill>
                  <a:srgbClr val="00B050"/>
                </a:solidFill>
                <a:latin typeface="Calibri"/>
                <a:ea typeface="Calibri"/>
                <a:cs typeface="B Titr" pitchFamily="2" charset="-78"/>
              </a:rPr>
              <a:t>تحصيلات</a:t>
            </a:r>
            <a:r>
              <a:rPr lang="fa-IR" dirty="0">
                <a:ln w="10541" cmpd="sng">
                  <a:solidFill>
                    <a:schemeClr val="accent1">
                      <a:shade val="88000"/>
                      <a:satMod val="110000"/>
                    </a:schemeClr>
                  </a:solidFill>
                  <a:prstDash val="solid"/>
                </a:ln>
                <a:solidFill>
                  <a:srgbClr val="00B050"/>
                </a:solidFill>
                <a:latin typeface="Calibri"/>
                <a:ea typeface="Calibri"/>
                <a:cs typeface="B Titr" pitchFamily="2" charset="-78"/>
              </a:rPr>
              <a:t> زنان</a:t>
            </a:r>
            <a:endParaRPr lang="en-US" sz="1800" dirty="0">
              <a:ln w="10541" cmpd="sng">
                <a:solidFill>
                  <a:schemeClr val="accent1">
                    <a:shade val="88000"/>
                    <a:satMod val="110000"/>
                  </a:schemeClr>
                </a:solidFill>
                <a:prstDash val="solid"/>
              </a:ln>
              <a:solidFill>
                <a:srgbClr val="00B050"/>
              </a:solidFill>
              <a:latin typeface="Calibri"/>
              <a:ea typeface="Calibri"/>
              <a:cs typeface="B Titr" pitchFamily="2" charset="-78"/>
            </a:endParaRPr>
          </a:p>
          <a:p>
            <a:pPr algn="just">
              <a:lnSpc>
                <a:spcPct val="115000"/>
              </a:lnSpc>
              <a:spcAft>
                <a:spcPts val="1000"/>
              </a:spcAft>
            </a:pPr>
            <a:r>
              <a:rPr lang="fa-IR" dirty="0">
                <a:ln w="10541" cmpd="sng">
                  <a:solidFill>
                    <a:schemeClr val="accent1">
                      <a:shade val="88000"/>
                      <a:satMod val="110000"/>
                    </a:schemeClr>
                  </a:solidFill>
                  <a:prstDash val="solid"/>
                </a:ln>
                <a:solidFill>
                  <a:schemeClr val="accent1">
                    <a:lumMod val="75000"/>
                  </a:schemeClr>
                </a:solidFill>
                <a:latin typeface="Calibri"/>
                <a:ea typeface="Calibri"/>
                <a:cs typeface="B Compset"/>
              </a:rPr>
              <a:t>یکی از تأثیرات سواد، تغییر </a:t>
            </a:r>
            <a:r>
              <a:rPr lang="fa-IR" dirty="0" err="1">
                <a:ln w="10541" cmpd="sng">
                  <a:solidFill>
                    <a:schemeClr val="accent1">
                      <a:shade val="88000"/>
                      <a:satMod val="110000"/>
                    </a:schemeClr>
                  </a:solidFill>
                  <a:prstDash val="solid"/>
                </a:ln>
                <a:solidFill>
                  <a:schemeClr val="accent1">
                    <a:lumMod val="75000"/>
                  </a:schemeClr>
                </a:solidFill>
                <a:latin typeface="Calibri"/>
                <a:ea typeface="Calibri"/>
                <a:cs typeface="B Compset"/>
              </a:rPr>
              <a:t>نگرش­هاست</a:t>
            </a:r>
            <a:r>
              <a:rPr lang="fa-IR" dirty="0">
                <a:ln w="10541" cmpd="sng">
                  <a:solidFill>
                    <a:schemeClr val="accent1">
                      <a:shade val="88000"/>
                      <a:satMod val="110000"/>
                    </a:schemeClr>
                  </a:solidFill>
                  <a:prstDash val="solid"/>
                </a:ln>
                <a:solidFill>
                  <a:schemeClr val="accent1">
                    <a:lumMod val="75000"/>
                  </a:schemeClr>
                </a:solidFill>
                <a:latin typeface="Calibri"/>
                <a:ea typeface="Calibri"/>
                <a:cs typeface="B Compset"/>
              </a:rPr>
              <a:t>. آموزش های رسمی عمدتا مادی گرایانه هستند. یعنی فردی که در دانشگاه تحصیل </a:t>
            </a:r>
            <a:r>
              <a:rPr lang="fa-IR" dirty="0" smtClean="0">
                <a:ln w="10541" cmpd="sng">
                  <a:solidFill>
                    <a:schemeClr val="accent1">
                      <a:shade val="88000"/>
                      <a:satMod val="110000"/>
                    </a:schemeClr>
                  </a:solidFill>
                  <a:prstDash val="solid"/>
                </a:ln>
                <a:solidFill>
                  <a:schemeClr val="accent1">
                    <a:lumMod val="75000"/>
                  </a:schemeClr>
                </a:solidFill>
                <a:latin typeface="Calibri"/>
                <a:ea typeface="Calibri"/>
                <a:cs typeface="B Compset"/>
              </a:rPr>
              <a:t>می کند</a:t>
            </a:r>
            <a:r>
              <a:rPr lang="fa-IR" dirty="0">
                <a:ln w="10541" cmpd="sng">
                  <a:solidFill>
                    <a:schemeClr val="accent1">
                      <a:shade val="88000"/>
                      <a:satMod val="110000"/>
                    </a:schemeClr>
                  </a:solidFill>
                  <a:prstDash val="solid"/>
                </a:ln>
                <a:solidFill>
                  <a:schemeClr val="accent1">
                    <a:lumMod val="75000"/>
                  </a:schemeClr>
                </a:solidFill>
                <a:latin typeface="Calibri"/>
                <a:ea typeface="Calibri"/>
                <a:cs typeface="B Compset"/>
              </a:rPr>
              <a:t>، بیشتر نگرش مادی گرایانه پیدا </a:t>
            </a:r>
            <a:r>
              <a:rPr lang="fa-IR" dirty="0" smtClean="0">
                <a:ln w="10541" cmpd="sng">
                  <a:solidFill>
                    <a:schemeClr val="accent1">
                      <a:shade val="88000"/>
                      <a:satMod val="110000"/>
                    </a:schemeClr>
                  </a:solidFill>
                  <a:prstDash val="solid"/>
                </a:ln>
                <a:solidFill>
                  <a:schemeClr val="accent1">
                    <a:lumMod val="75000"/>
                  </a:schemeClr>
                </a:solidFill>
                <a:latin typeface="Calibri"/>
                <a:ea typeface="Calibri"/>
                <a:cs typeface="B Compset"/>
              </a:rPr>
              <a:t>می کند</a:t>
            </a:r>
            <a:r>
              <a:rPr lang="fa-IR" dirty="0">
                <a:ln w="10541" cmpd="sng">
                  <a:solidFill>
                    <a:schemeClr val="accent1">
                      <a:shade val="88000"/>
                      <a:satMod val="110000"/>
                    </a:schemeClr>
                  </a:solidFill>
                  <a:prstDash val="solid"/>
                </a:ln>
                <a:solidFill>
                  <a:schemeClr val="accent1">
                    <a:lumMod val="75000"/>
                  </a:schemeClr>
                </a:solidFill>
                <a:latin typeface="Calibri"/>
                <a:ea typeface="Calibri"/>
                <a:cs typeface="B Compset"/>
              </a:rPr>
              <a:t>، و این یکی از ضعف های ماست که بدان توجه نکردیم</a:t>
            </a:r>
            <a:r>
              <a:rPr lang="fa-IR" dirty="0" smtClean="0">
                <a:ln w="10541" cmpd="sng">
                  <a:solidFill>
                    <a:schemeClr val="accent1">
                      <a:shade val="88000"/>
                      <a:satMod val="110000"/>
                    </a:schemeClr>
                  </a:solidFill>
                  <a:prstDash val="solid"/>
                </a:ln>
                <a:solidFill>
                  <a:schemeClr val="accent1">
                    <a:lumMod val="75000"/>
                  </a:schemeClr>
                </a:solidFill>
                <a:latin typeface="Calibri"/>
                <a:ea typeface="Calibri"/>
                <a:cs typeface="B Compset"/>
              </a:rPr>
              <a:t>.</a:t>
            </a:r>
            <a:endParaRPr lang="en-US" sz="1800" dirty="0">
              <a:ln w="10541" cmpd="sng">
                <a:solidFill>
                  <a:schemeClr val="accent1">
                    <a:shade val="88000"/>
                    <a:satMod val="110000"/>
                  </a:schemeClr>
                </a:solidFill>
                <a:prstDash val="solid"/>
              </a:ln>
              <a:solidFill>
                <a:schemeClr val="accent1">
                  <a:lumMod val="75000"/>
                </a:schemeClr>
              </a:solidFill>
              <a:latin typeface="Calibri"/>
              <a:ea typeface="Calibri"/>
              <a:cs typeface="Arial"/>
            </a:endParaRPr>
          </a:p>
          <a:p>
            <a:pPr algn="just">
              <a:lnSpc>
                <a:spcPct val="115000"/>
              </a:lnSpc>
              <a:spcAft>
                <a:spcPts val="1000"/>
              </a:spcAft>
            </a:pPr>
            <a:r>
              <a:rPr lang="fa-IR" dirty="0">
                <a:ln w="10541" cmpd="sng">
                  <a:solidFill>
                    <a:schemeClr val="accent1">
                      <a:shade val="88000"/>
                      <a:satMod val="110000"/>
                    </a:schemeClr>
                  </a:solidFill>
                  <a:prstDash val="solid"/>
                </a:ln>
                <a:solidFill>
                  <a:schemeClr val="accent1">
                    <a:lumMod val="75000"/>
                  </a:schemeClr>
                </a:solidFill>
                <a:latin typeface="Calibri"/>
                <a:ea typeface="Calibri"/>
                <a:cs typeface="B Compset"/>
              </a:rPr>
              <a:t>نظام آموزشی ما متناسب با خانواده طراحی نشده بلکه متناسب با بازار کار طراحی شده است؛ یعنی دختر ما وقتی از این نظام آموزشی فارغ </a:t>
            </a:r>
            <a:r>
              <a:rPr lang="fa-IR" dirty="0" err="1">
                <a:ln w="10541" cmpd="sng">
                  <a:solidFill>
                    <a:schemeClr val="accent1">
                      <a:shade val="88000"/>
                      <a:satMod val="110000"/>
                    </a:schemeClr>
                  </a:solidFill>
                  <a:prstDash val="solid"/>
                </a:ln>
                <a:solidFill>
                  <a:schemeClr val="accent1">
                    <a:lumMod val="75000"/>
                  </a:schemeClr>
                </a:solidFill>
                <a:latin typeface="Calibri"/>
                <a:ea typeface="Calibri"/>
                <a:cs typeface="B Compset"/>
              </a:rPr>
              <a:t>التحصیل</a:t>
            </a:r>
            <a:r>
              <a:rPr lang="fa-IR" dirty="0">
                <a:ln w="10541" cmpd="sng">
                  <a:solidFill>
                    <a:schemeClr val="accent1">
                      <a:shade val="88000"/>
                      <a:satMod val="110000"/>
                    </a:schemeClr>
                  </a:solidFill>
                  <a:prstDash val="solid"/>
                </a:ln>
                <a:solidFill>
                  <a:schemeClr val="accent1">
                    <a:lumMod val="75000"/>
                  </a:schemeClr>
                </a:solidFill>
                <a:latin typeface="Calibri"/>
                <a:ea typeface="Calibri"/>
                <a:cs typeface="B Compset"/>
              </a:rPr>
              <a:t> می­شود، ارزشهای او تغییر یافته است. به عنوان مثال، اشتغال برای او ارزش شده است</a:t>
            </a:r>
            <a:r>
              <a:rPr lang="fa-IR" dirty="0" smtClean="0">
                <a:ln w="10541" cmpd="sng">
                  <a:solidFill>
                    <a:schemeClr val="accent1">
                      <a:shade val="88000"/>
                      <a:satMod val="110000"/>
                    </a:schemeClr>
                  </a:solidFill>
                  <a:prstDash val="solid"/>
                </a:ln>
                <a:solidFill>
                  <a:schemeClr val="accent1">
                    <a:lumMod val="75000"/>
                  </a:schemeClr>
                </a:solidFill>
                <a:latin typeface="Calibri"/>
                <a:ea typeface="Calibri"/>
                <a:cs typeface="B Compset"/>
              </a:rPr>
              <a:t>.</a:t>
            </a:r>
            <a:endParaRPr lang="en-US" sz="1800" dirty="0">
              <a:ln w="10541" cmpd="sng">
                <a:solidFill>
                  <a:schemeClr val="accent1">
                    <a:shade val="88000"/>
                    <a:satMod val="110000"/>
                  </a:schemeClr>
                </a:solidFill>
                <a:prstDash val="solid"/>
              </a:ln>
              <a:solidFill>
                <a:schemeClr val="accent1">
                  <a:lumMod val="75000"/>
                </a:schemeClr>
              </a:solidFill>
              <a:latin typeface="Calibri"/>
              <a:ea typeface="Calibri"/>
              <a:cs typeface="Arial"/>
            </a:endParaRPr>
          </a:p>
        </p:txBody>
      </p:sp>
      <p:sp>
        <p:nvSpPr>
          <p:cNvPr id="2" name="Title 1"/>
          <p:cNvSpPr>
            <a:spLocks noGrp="1"/>
          </p:cNvSpPr>
          <p:nvPr>
            <p:ph type="title"/>
          </p:nvPr>
        </p:nvSpPr>
        <p:spPr>
          <a:xfrm>
            <a:off x="3369096" y="404664"/>
            <a:ext cx="4947320" cy="648072"/>
          </a:xfrm>
        </p:spPr>
        <p:txBody>
          <a:bodyPr>
            <a:noAutofit/>
          </a:bodyPr>
          <a:lstStyle/>
          <a:p>
            <a:pPr algn="r">
              <a:lnSpc>
                <a:spcPct val="115000"/>
              </a:lnSpc>
              <a:spcAft>
                <a:spcPts val="1000"/>
              </a:spcAft>
            </a:pPr>
            <a:r>
              <a:rPr lang="fa-IR" sz="3200" b="1" dirty="0">
                <a:solidFill>
                  <a:srgbClr val="00B050"/>
                </a:solidFill>
                <a:latin typeface="Calibri"/>
                <a:ea typeface="Calibri"/>
                <a:cs typeface="B Titr" pitchFamily="2" charset="-78"/>
              </a:rPr>
              <a:t>خانواده ايراني و وضعيت </a:t>
            </a:r>
            <a:r>
              <a:rPr lang="fa-IR" sz="3200" b="1" dirty="0" smtClean="0">
                <a:solidFill>
                  <a:srgbClr val="00B050"/>
                </a:solidFill>
                <a:latin typeface="Calibri"/>
                <a:ea typeface="Calibri"/>
                <a:cs typeface="B Titr" pitchFamily="2" charset="-78"/>
              </a:rPr>
              <a:t>مادري</a:t>
            </a:r>
            <a:endParaRPr lang="fa-IR" dirty="0">
              <a:cs typeface="B Titr" pitchFamily="2" charset="-78"/>
            </a:endParaRPr>
          </a:p>
        </p:txBody>
      </p:sp>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6250"/>
            <a:ext cx="2686050" cy="19294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209897478"/>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1412776"/>
            <a:ext cx="3203848" cy="54332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Content Placeholder 2"/>
          <p:cNvSpPr>
            <a:spLocks noGrp="1"/>
          </p:cNvSpPr>
          <p:nvPr>
            <p:ph type="subTitle" idx="4294967295"/>
          </p:nvPr>
        </p:nvSpPr>
        <p:spPr>
          <a:xfrm>
            <a:off x="3419872" y="1124744"/>
            <a:ext cx="5472608" cy="4394994"/>
          </a:xfrm>
        </p:spPr>
        <p:txBody>
          <a:bodyPr>
            <a:normAutofit fontScale="92500"/>
          </a:bodyPr>
          <a:lstStyle/>
          <a:p>
            <a:pPr algn="just">
              <a:lnSpc>
                <a:spcPct val="115000"/>
              </a:lnSpc>
              <a:spcAft>
                <a:spcPts val="1000"/>
              </a:spcAft>
            </a:pPr>
            <a:r>
              <a:rPr lang="fa-IR" sz="3200" b="1" dirty="0">
                <a:ln w="10541" cmpd="sng">
                  <a:solidFill>
                    <a:schemeClr val="accent1">
                      <a:shade val="88000"/>
                      <a:satMod val="110000"/>
                    </a:schemeClr>
                  </a:solidFill>
                  <a:prstDash val="solid"/>
                </a:ln>
                <a:solidFill>
                  <a:schemeClr val="tx1">
                    <a:lumMod val="95000"/>
                    <a:lumOff val="5000"/>
                  </a:schemeClr>
                </a:solidFill>
                <a:latin typeface="Calibri"/>
                <a:ea typeface="Calibri"/>
                <a:cs typeface="B Compset"/>
              </a:rPr>
              <a:t>امروز در کشور ما به علت تحولات </a:t>
            </a:r>
            <a:r>
              <a:rPr lang="fa-IR" sz="3200" b="1" dirty="0" smtClean="0">
                <a:ln w="10541" cmpd="sng">
                  <a:solidFill>
                    <a:schemeClr val="accent1">
                      <a:shade val="88000"/>
                      <a:satMod val="110000"/>
                    </a:schemeClr>
                  </a:solidFill>
                  <a:prstDash val="solid"/>
                </a:ln>
                <a:solidFill>
                  <a:schemeClr val="tx1">
                    <a:lumMod val="95000"/>
                    <a:lumOff val="5000"/>
                  </a:schemeClr>
                </a:solidFill>
                <a:latin typeface="Calibri"/>
                <a:ea typeface="Calibri"/>
                <a:cs typeface="B Compset"/>
              </a:rPr>
              <a:t>                       معنایی که </a:t>
            </a:r>
            <a:r>
              <a:rPr lang="fa-IR" sz="3200" b="1" dirty="0">
                <a:ln w="10541" cmpd="sng">
                  <a:solidFill>
                    <a:schemeClr val="accent1">
                      <a:shade val="88000"/>
                      <a:satMod val="110000"/>
                    </a:schemeClr>
                  </a:solidFill>
                  <a:prstDash val="solid"/>
                </a:ln>
                <a:solidFill>
                  <a:schemeClr val="tx1">
                    <a:lumMod val="95000"/>
                    <a:lumOff val="5000"/>
                  </a:schemeClr>
                </a:solidFill>
                <a:latin typeface="Calibri"/>
                <a:ea typeface="Calibri"/>
                <a:cs typeface="B Compset"/>
              </a:rPr>
              <a:t>رخ داده است</a:t>
            </a:r>
            <a:r>
              <a:rPr lang="fa-IR" sz="3200" b="1" dirty="0" smtClean="0">
                <a:ln w="10541" cmpd="sng">
                  <a:solidFill>
                    <a:schemeClr val="accent1">
                      <a:shade val="88000"/>
                      <a:satMod val="110000"/>
                    </a:schemeClr>
                  </a:solidFill>
                  <a:prstDash val="solid"/>
                </a:ln>
                <a:solidFill>
                  <a:schemeClr val="tx1">
                    <a:lumMod val="95000"/>
                    <a:lumOff val="5000"/>
                  </a:schemeClr>
                </a:solidFill>
                <a:latin typeface="Calibri"/>
                <a:ea typeface="Calibri"/>
                <a:cs typeface="B Compset"/>
              </a:rPr>
              <a:t>،  زن </a:t>
            </a:r>
            <a:r>
              <a:rPr lang="fa-IR" sz="3200" b="1" dirty="0">
                <a:ln w="10541" cmpd="sng">
                  <a:solidFill>
                    <a:schemeClr val="accent1">
                      <a:shade val="88000"/>
                      <a:satMod val="110000"/>
                    </a:schemeClr>
                  </a:solidFill>
                  <a:prstDash val="solid"/>
                </a:ln>
                <a:solidFill>
                  <a:schemeClr val="tx1">
                    <a:lumMod val="95000"/>
                    <a:lumOff val="5000"/>
                  </a:schemeClr>
                </a:solidFill>
                <a:latin typeface="Calibri"/>
                <a:ea typeface="Calibri"/>
                <a:cs typeface="B Compset"/>
              </a:rPr>
              <a:t>خودش </a:t>
            </a:r>
            <a:r>
              <a:rPr lang="fa-IR" sz="3200" b="1" dirty="0" smtClean="0">
                <a:ln w="10541" cmpd="sng">
                  <a:solidFill>
                    <a:schemeClr val="accent1">
                      <a:shade val="88000"/>
                      <a:satMod val="110000"/>
                    </a:schemeClr>
                  </a:solidFill>
                  <a:prstDash val="solid"/>
                </a:ln>
                <a:solidFill>
                  <a:schemeClr val="tx1">
                    <a:lumMod val="95000"/>
                    <a:lumOff val="5000"/>
                  </a:schemeClr>
                </a:solidFill>
                <a:latin typeface="Calibri"/>
                <a:ea typeface="Calibri"/>
                <a:cs typeface="B Compset"/>
              </a:rPr>
              <a:t>را </a:t>
            </a:r>
            <a:r>
              <a:rPr lang="fa-IR" sz="3200" b="1" dirty="0">
                <a:ln w="10541" cmpd="sng">
                  <a:solidFill>
                    <a:schemeClr val="accent1">
                      <a:shade val="88000"/>
                      <a:satMod val="110000"/>
                    </a:schemeClr>
                  </a:solidFill>
                  <a:prstDash val="solid"/>
                </a:ln>
                <a:solidFill>
                  <a:schemeClr val="tx1">
                    <a:lumMod val="95000"/>
                    <a:lumOff val="5000"/>
                  </a:schemeClr>
                </a:solidFill>
                <a:latin typeface="Calibri"/>
                <a:ea typeface="Calibri"/>
                <a:cs typeface="B Compset"/>
              </a:rPr>
              <a:t>با تحصیلات معرفی </a:t>
            </a:r>
            <a:r>
              <a:rPr lang="fa-IR" sz="3200" b="1" dirty="0" smtClean="0">
                <a:ln w="10541" cmpd="sng">
                  <a:solidFill>
                    <a:schemeClr val="accent1">
                      <a:shade val="88000"/>
                      <a:satMod val="110000"/>
                    </a:schemeClr>
                  </a:solidFill>
                  <a:prstDash val="solid"/>
                </a:ln>
                <a:solidFill>
                  <a:schemeClr val="tx1">
                    <a:lumMod val="95000"/>
                    <a:lumOff val="5000"/>
                  </a:schemeClr>
                </a:solidFill>
                <a:latin typeface="Calibri"/>
                <a:ea typeface="Calibri"/>
                <a:cs typeface="B Compset"/>
              </a:rPr>
              <a:t>می کند  </a:t>
            </a:r>
            <a:r>
              <a:rPr lang="fa-IR" sz="3200" b="1" dirty="0">
                <a:ln w="10541" cmpd="sng">
                  <a:solidFill>
                    <a:schemeClr val="accent1">
                      <a:shade val="88000"/>
                      <a:satMod val="110000"/>
                    </a:schemeClr>
                  </a:solidFill>
                  <a:prstDash val="solid"/>
                </a:ln>
                <a:solidFill>
                  <a:schemeClr val="tx1">
                    <a:lumMod val="95000"/>
                    <a:lumOff val="5000"/>
                  </a:schemeClr>
                </a:solidFill>
                <a:latin typeface="Calibri"/>
                <a:ea typeface="Calibri"/>
                <a:cs typeface="B Compset"/>
              </a:rPr>
              <a:t>نه با ازدواج</a:t>
            </a:r>
            <a:r>
              <a:rPr lang="fa-IR" sz="3200" b="1" dirty="0" smtClean="0">
                <a:ln w="10541" cmpd="sng">
                  <a:solidFill>
                    <a:schemeClr val="accent1">
                      <a:shade val="88000"/>
                      <a:satMod val="110000"/>
                    </a:schemeClr>
                  </a:solidFill>
                  <a:prstDash val="solid"/>
                </a:ln>
                <a:solidFill>
                  <a:schemeClr val="tx1">
                    <a:lumMod val="95000"/>
                    <a:lumOff val="5000"/>
                  </a:schemeClr>
                </a:solidFill>
                <a:latin typeface="Calibri"/>
                <a:ea typeface="Calibri"/>
                <a:cs typeface="B Compset"/>
              </a:rPr>
              <a:t>.</a:t>
            </a:r>
          </a:p>
          <a:p>
            <a:pPr algn="just">
              <a:lnSpc>
                <a:spcPct val="115000"/>
              </a:lnSpc>
              <a:spcAft>
                <a:spcPts val="1000"/>
              </a:spcAft>
            </a:pPr>
            <a:r>
              <a:rPr lang="fa-IR" sz="3200" b="1" dirty="0" smtClean="0">
                <a:ln w="10541" cmpd="sng">
                  <a:solidFill>
                    <a:schemeClr val="accent1">
                      <a:shade val="88000"/>
                      <a:satMod val="110000"/>
                    </a:schemeClr>
                  </a:solidFill>
                  <a:prstDash val="solid"/>
                </a:ln>
                <a:solidFill>
                  <a:schemeClr val="tx1">
                    <a:lumMod val="95000"/>
                    <a:lumOff val="5000"/>
                  </a:schemeClr>
                </a:solidFill>
                <a:latin typeface="Calibri"/>
                <a:ea typeface="Calibri"/>
                <a:cs typeface="B Compset"/>
              </a:rPr>
              <a:t> استقلال </a:t>
            </a:r>
            <a:r>
              <a:rPr lang="fa-IR" sz="3200" b="1" dirty="0">
                <a:ln w="10541" cmpd="sng">
                  <a:solidFill>
                    <a:schemeClr val="accent1">
                      <a:shade val="88000"/>
                      <a:satMod val="110000"/>
                    </a:schemeClr>
                  </a:solidFill>
                  <a:prstDash val="solid"/>
                </a:ln>
                <a:solidFill>
                  <a:schemeClr val="tx1">
                    <a:lumMod val="95000"/>
                    <a:lumOff val="5000"/>
                  </a:schemeClr>
                </a:solidFill>
                <a:latin typeface="Calibri"/>
                <a:ea typeface="Calibri"/>
                <a:cs typeface="B Compset"/>
              </a:rPr>
              <a:t>اقتصادی برای </a:t>
            </a:r>
            <a:r>
              <a:rPr lang="fa-IR" sz="3200" b="1" dirty="0" smtClean="0">
                <a:ln w="10541" cmpd="sng">
                  <a:solidFill>
                    <a:schemeClr val="accent1">
                      <a:shade val="88000"/>
                      <a:satMod val="110000"/>
                    </a:schemeClr>
                  </a:solidFill>
                  <a:prstDash val="solid"/>
                </a:ln>
                <a:solidFill>
                  <a:schemeClr val="tx1">
                    <a:lumMod val="95000"/>
                    <a:lumOff val="5000"/>
                  </a:schemeClr>
                </a:solidFill>
                <a:latin typeface="Calibri"/>
                <a:ea typeface="Calibri"/>
                <a:cs typeface="B Compset"/>
              </a:rPr>
              <a:t>او  </a:t>
            </a:r>
            <a:r>
              <a:rPr lang="fa-IR" sz="3200" b="1" dirty="0">
                <a:ln w="10541" cmpd="sng">
                  <a:solidFill>
                    <a:schemeClr val="accent1">
                      <a:shade val="88000"/>
                      <a:satMod val="110000"/>
                    </a:schemeClr>
                  </a:solidFill>
                  <a:prstDash val="solid"/>
                </a:ln>
                <a:solidFill>
                  <a:schemeClr val="tx1">
                    <a:lumMod val="95000"/>
                    <a:lumOff val="5000"/>
                  </a:schemeClr>
                </a:solidFill>
                <a:latin typeface="Calibri"/>
                <a:ea typeface="Calibri"/>
                <a:cs typeface="B Compset"/>
              </a:rPr>
              <a:t>مهم </a:t>
            </a:r>
            <a:r>
              <a:rPr lang="fa-IR" sz="3200" b="1" dirty="0" smtClean="0">
                <a:ln w="10541" cmpd="sng">
                  <a:solidFill>
                    <a:schemeClr val="accent1">
                      <a:shade val="88000"/>
                      <a:satMod val="110000"/>
                    </a:schemeClr>
                  </a:solidFill>
                  <a:prstDash val="solid"/>
                </a:ln>
                <a:solidFill>
                  <a:schemeClr val="tx1">
                    <a:lumMod val="95000"/>
                    <a:lumOff val="5000"/>
                  </a:schemeClr>
                </a:solidFill>
                <a:latin typeface="Calibri"/>
                <a:ea typeface="Calibri"/>
                <a:cs typeface="B Compset"/>
              </a:rPr>
              <a:t>می</a:t>
            </a:r>
            <a:r>
              <a:rPr lang="en-US" sz="3200" b="1" dirty="0" smtClean="0">
                <a:ln w="10541" cmpd="sng">
                  <a:solidFill>
                    <a:schemeClr val="accent1">
                      <a:shade val="88000"/>
                      <a:satMod val="110000"/>
                    </a:schemeClr>
                  </a:solidFill>
                  <a:prstDash val="solid"/>
                </a:ln>
                <a:solidFill>
                  <a:schemeClr val="tx1">
                    <a:lumMod val="95000"/>
                    <a:lumOff val="5000"/>
                  </a:schemeClr>
                </a:solidFill>
                <a:latin typeface="Calibri"/>
                <a:ea typeface="Calibri"/>
                <a:cs typeface="B Compset"/>
              </a:rPr>
              <a:t> </a:t>
            </a:r>
            <a:r>
              <a:rPr lang="fa-IR" sz="3200" b="1" dirty="0" smtClean="0">
                <a:ln w="10541" cmpd="sng">
                  <a:solidFill>
                    <a:schemeClr val="accent1">
                      <a:shade val="88000"/>
                      <a:satMod val="110000"/>
                    </a:schemeClr>
                  </a:solidFill>
                  <a:prstDash val="solid"/>
                </a:ln>
                <a:solidFill>
                  <a:schemeClr val="tx1">
                    <a:lumMod val="95000"/>
                    <a:lumOff val="5000"/>
                  </a:schemeClr>
                </a:solidFill>
                <a:latin typeface="Calibri"/>
                <a:ea typeface="Calibri"/>
                <a:cs typeface="B Compset"/>
              </a:rPr>
              <a:t>شود، تابعیت </a:t>
            </a:r>
            <a:r>
              <a:rPr lang="fa-IR" sz="3200" b="1" dirty="0">
                <a:ln w="10541" cmpd="sng">
                  <a:solidFill>
                    <a:schemeClr val="accent1">
                      <a:shade val="88000"/>
                      <a:satMod val="110000"/>
                    </a:schemeClr>
                  </a:solidFill>
                  <a:prstDash val="solid"/>
                </a:ln>
                <a:solidFill>
                  <a:schemeClr val="tx1">
                    <a:lumMod val="95000"/>
                    <a:lumOff val="5000"/>
                  </a:schemeClr>
                </a:solidFill>
                <a:latin typeface="Calibri"/>
                <a:ea typeface="Calibri"/>
                <a:cs typeface="B Compset"/>
              </a:rPr>
              <a:t>زن از شوهر </a:t>
            </a:r>
            <a:r>
              <a:rPr lang="fa-IR" sz="3200" b="1" dirty="0" smtClean="0">
                <a:ln w="10541" cmpd="sng">
                  <a:solidFill>
                    <a:schemeClr val="accent1">
                      <a:shade val="88000"/>
                      <a:satMod val="110000"/>
                    </a:schemeClr>
                  </a:solidFill>
                  <a:prstDash val="solid"/>
                </a:ln>
                <a:solidFill>
                  <a:schemeClr val="tx1">
                    <a:lumMod val="95000"/>
                    <a:lumOff val="5000"/>
                  </a:schemeClr>
                </a:solidFill>
                <a:latin typeface="Calibri"/>
                <a:ea typeface="Calibri"/>
                <a:cs typeface="B Compset"/>
              </a:rPr>
              <a:t>برایش خفت </a:t>
            </a:r>
            <a:r>
              <a:rPr lang="fa-IR" sz="3200" b="1" dirty="0">
                <a:ln w="10541" cmpd="sng">
                  <a:solidFill>
                    <a:schemeClr val="accent1">
                      <a:shade val="88000"/>
                      <a:satMod val="110000"/>
                    </a:schemeClr>
                  </a:solidFill>
                  <a:prstDash val="solid"/>
                </a:ln>
                <a:solidFill>
                  <a:schemeClr val="tx1">
                    <a:lumMod val="95000"/>
                    <a:lumOff val="5000"/>
                  </a:schemeClr>
                </a:solidFill>
                <a:latin typeface="Calibri"/>
                <a:ea typeface="Calibri"/>
                <a:cs typeface="B Compset"/>
              </a:rPr>
              <a:t>است</a:t>
            </a:r>
            <a:r>
              <a:rPr lang="fa-IR" sz="3200" b="1" dirty="0" smtClean="0">
                <a:ln w="10541" cmpd="sng">
                  <a:solidFill>
                    <a:schemeClr val="accent1">
                      <a:shade val="88000"/>
                      <a:satMod val="110000"/>
                    </a:schemeClr>
                  </a:solidFill>
                  <a:prstDash val="solid"/>
                </a:ln>
                <a:solidFill>
                  <a:schemeClr val="tx1">
                    <a:lumMod val="95000"/>
                    <a:lumOff val="5000"/>
                  </a:schemeClr>
                </a:solidFill>
                <a:latin typeface="Calibri"/>
                <a:ea typeface="Calibri"/>
                <a:cs typeface="B Compset"/>
              </a:rPr>
              <a:t>، ولی </a:t>
            </a:r>
            <a:r>
              <a:rPr lang="fa-IR" sz="3200" b="1" dirty="0">
                <a:ln w="10541" cmpd="sng">
                  <a:solidFill>
                    <a:schemeClr val="accent1">
                      <a:shade val="88000"/>
                      <a:satMod val="110000"/>
                    </a:schemeClr>
                  </a:solidFill>
                  <a:prstDash val="solid"/>
                </a:ln>
                <a:solidFill>
                  <a:schemeClr val="tx1">
                    <a:lumMod val="95000"/>
                    <a:lumOff val="5000"/>
                  </a:schemeClr>
                </a:solidFill>
                <a:latin typeface="Calibri"/>
                <a:ea typeface="Calibri"/>
                <a:cs typeface="B Compset"/>
              </a:rPr>
              <a:t>تابعیت از کارفرما برایش خفت </a:t>
            </a:r>
            <a:r>
              <a:rPr lang="fa-IR" sz="3200" b="1" dirty="0" smtClean="0">
                <a:ln w="10541" cmpd="sng">
                  <a:solidFill>
                    <a:schemeClr val="accent1">
                      <a:shade val="88000"/>
                      <a:satMod val="110000"/>
                    </a:schemeClr>
                  </a:solidFill>
                  <a:prstDash val="solid"/>
                </a:ln>
                <a:solidFill>
                  <a:schemeClr val="tx1">
                    <a:lumMod val="95000"/>
                    <a:lumOff val="5000"/>
                  </a:schemeClr>
                </a:solidFill>
                <a:latin typeface="Calibri"/>
                <a:ea typeface="Calibri"/>
                <a:cs typeface="B Compset"/>
              </a:rPr>
              <a:t>نیست!!!</a:t>
            </a:r>
          </a:p>
          <a:p>
            <a:pPr algn="just"/>
            <a:endParaRPr lang="fa-IR" dirty="0"/>
          </a:p>
        </p:txBody>
      </p:sp>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562" y="-43070"/>
            <a:ext cx="3199610" cy="1916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944232868"/>
      </p:ext>
    </p:extLst>
  </p:cSld>
  <p:clrMapOvr>
    <a:masterClrMapping/>
  </p:clrMapOvr>
  <mc:AlternateContent xmlns:mc="http://schemas.openxmlformats.org/markup-compatibility/2006" xmlns:p14="http://schemas.microsoft.com/office/powerpoint/2010/main">
    <mc:Choice Requires="p14">
      <p:transition spd="slow" p14:dur="1600">
        <p14:conveyor dir="r"/>
      </p:transition>
    </mc:Choice>
    <mc:Fallback xmlns="">
      <p:transition spd="slow">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99247" y="2492896"/>
            <a:ext cx="7745505" cy="3633266"/>
          </a:xfrm>
        </p:spPr>
        <p:txBody>
          <a:bodyPr>
            <a:normAutofit/>
          </a:bodyPr>
          <a:lstStyle/>
          <a:p>
            <a:pPr algn="just">
              <a:lnSpc>
                <a:spcPct val="115000"/>
              </a:lnSpc>
              <a:spcAft>
                <a:spcPts val="1000"/>
              </a:spcAft>
            </a:pPr>
            <a:r>
              <a:rPr lang="fa-IR" sz="3200" b="1" dirty="0" smtClean="0">
                <a:ln w="10541" cmpd="sng">
                  <a:solidFill>
                    <a:schemeClr val="accent1">
                      <a:shade val="88000"/>
                      <a:satMod val="110000"/>
                    </a:schemeClr>
                  </a:solidFill>
                  <a:prstDash val="solid"/>
                </a:ln>
                <a:solidFill>
                  <a:schemeClr val="bg2">
                    <a:lumMod val="10000"/>
                  </a:schemeClr>
                </a:solidFill>
                <a:latin typeface="Calibri"/>
                <a:ea typeface="Calibri"/>
                <a:cs typeface="B Compset"/>
              </a:rPr>
              <a:t>در </a:t>
            </a:r>
            <a:r>
              <a:rPr lang="fa-IR" sz="3200" b="1" dirty="0">
                <a:ln w="10541" cmpd="sng">
                  <a:solidFill>
                    <a:schemeClr val="accent1">
                      <a:shade val="88000"/>
                      <a:satMod val="110000"/>
                    </a:schemeClr>
                  </a:solidFill>
                  <a:prstDash val="solid"/>
                </a:ln>
                <a:solidFill>
                  <a:schemeClr val="bg2">
                    <a:lumMod val="10000"/>
                  </a:schemeClr>
                </a:solidFill>
                <a:latin typeface="Calibri"/>
                <a:ea typeface="Calibri"/>
                <a:cs typeface="B Compset"/>
              </a:rPr>
              <a:t>دو دهه </a:t>
            </a:r>
            <a:r>
              <a:rPr lang="fa-IR" sz="3200" b="1" dirty="0" err="1">
                <a:ln w="10541" cmpd="sng">
                  <a:solidFill>
                    <a:schemeClr val="accent1">
                      <a:shade val="88000"/>
                      <a:satMod val="110000"/>
                    </a:schemeClr>
                  </a:solidFill>
                  <a:prstDash val="solid"/>
                </a:ln>
                <a:solidFill>
                  <a:schemeClr val="bg2">
                    <a:lumMod val="10000"/>
                  </a:schemeClr>
                </a:solidFill>
                <a:latin typeface="Calibri"/>
                <a:ea typeface="Calibri"/>
                <a:cs typeface="B Compset"/>
              </a:rPr>
              <a:t>اخير</a:t>
            </a:r>
            <a:r>
              <a:rPr lang="fa-IR" sz="3200" b="1" dirty="0">
                <a:ln w="10541" cmpd="sng">
                  <a:solidFill>
                    <a:schemeClr val="accent1">
                      <a:shade val="88000"/>
                      <a:satMod val="110000"/>
                    </a:schemeClr>
                  </a:solidFill>
                  <a:prstDash val="solid"/>
                </a:ln>
                <a:solidFill>
                  <a:schemeClr val="bg2">
                    <a:lumMod val="10000"/>
                  </a:schemeClr>
                </a:solidFill>
                <a:latin typeface="Calibri"/>
                <a:ea typeface="Calibri"/>
                <a:cs typeface="B Compset"/>
              </a:rPr>
              <a:t> با </a:t>
            </a:r>
            <a:r>
              <a:rPr lang="fa-IR" sz="3200" b="1" dirty="0" err="1">
                <a:ln w="10541" cmpd="sng">
                  <a:solidFill>
                    <a:schemeClr val="accent1">
                      <a:shade val="88000"/>
                      <a:satMod val="110000"/>
                    </a:schemeClr>
                  </a:solidFill>
                  <a:prstDash val="solid"/>
                </a:ln>
                <a:solidFill>
                  <a:schemeClr val="bg2">
                    <a:lumMod val="10000"/>
                  </a:schemeClr>
                </a:solidFill>
                <a:latin typeface="Calibri"/>
                <a:ea typeface="Calibri"/>
                <a:cs typeface="B Compset"/>
              </a:rPr>
              <a:t>تغييرات</a:t>
            </a:r>
            <a:r>
              <a:rPr lang="fa-IR" sz="3200" b="1" dirty="0">
                <a:ln w="10541" cmpd="sng">
                  <a:solidFill>
                    <a:schemeClr val="accent1">
                      <a:shade val="88000"/>
                      <a:satMod val="110000"/>
                    </a:schemeClr>
                  </a:solidFill>
                  <a:prstDash val="solid"/>
                </a:ln>
                <a:solidFill>
                  <a:schemeClr val="bg2">
                    <a:lumMod val="10000"/>
                  </a:schemeClr>
                </a:solidFill>
                <a:latin typeface="Calibri"/>
                <a:ea typeface="Calibri"/>
                <a:cs typeface="B Compset"/>
              </a:rPr>
              <a:t> </a:t>
            </a:r>
            <a:r>
              <a:rPr lang="fa-IR" sz="3200" b="1" dirty="0" err="1">
                <a:ln w="10541" cmpd="sng">
                  <a:solidFill>
                    <a:schemeClr val="accent1">
                      <a:shade val="88000"/>
                      <a:satMod val="110000"/>
                    </a:schemeClr>
                  </a:solidFill>
                  <a:prstDash val="solid"/>
                </a:ln>
                <a:solidFill>
                  <a:schemeClr val="bg2">
                    <a:lumMod val="10000"/>
                  </a:schemeClr>
                </a:solidFill>
                <a:latin typeface="Calibri"/>
                <a:ea typeface="Calibri"/>
                <a:cs typeface="B Compset"/>
              </a:rPr>
              <a:t>نگرشي</a:t>
            </a:r>
            <a:r>
              <a:rPr lang="fa-IR" sz="3200" b="1" dirty="0">
                <a:ln w="10541" cmpd="sng">
                  <a:solidFill>
                    <a:schemeClr val="accent1">
                      <a:shade val="88000"/>
                      <a:satMod val="110000"/>
                    </a:schemeClr>
                  </a:solidFill>
                  <a:prstDash val="solid"/>
                </a:ln>
                <a:solidFill>
                  <a:schemeClr val="bg2">
                    <a:lumMod val="10000"/>
                  </a:schemeClr>
                </a:solidFill>
                <a:latin typeface="Calibri"/>
                <a:ea typeface="Calibri"/>
                <a:cs typeface="B Compset"/>
              </a:rPr>
              <a:t> در جامعه و فراهم شدن </a:t>
            </a:r>
            <a:r>
              <a:rPr lang="fa-IR" sz="3200" b="1" dirty="0" err="1">
                <a:ln w="10541" cmpd="sng">
                  <a:solidFill>
                    <a:schemeClr val="accent1">
                      <a:shade val="88000"/>
                      <a:satMod val="110000"/>
                    </a:schemeClr>
                  </a:solidFill>
                  <a:prstDash val="solid"/>
                </a:ln>
                <a:solidFill>
                  <a:schemeClr val="bg2">
                    <a:lumMod val="10000"/>
                  </a:schemeClr>
                </a:solidFill>
                <a:latin typeface="Calibri"/>
                <a:ea typeface="Calibri"/>
                <a:cs typeface="B Compset"/>
              </a:rPr>
              <a:t>زمينه</a:t>
            </a:r>
            <a:r>
              <a:rPr lang="fa-IR" sz="3200" b="1" dirty="0">
                <a:ln w="10541" cmpd="sng">
                  <a:solidFill>
                    <a:schemeClr val="accent1">
                      <a:shade val="88000"/>
                      <a:satMod val="110000"/>
                    </a:schemeClr>
                  </a:solidFill>
                  <a:prstDash val="solid"/>
                </a:ln>
                <a:solidFill>
                  <a:schemeClr val="bg2">
                    <a:lumMod val="10000"/>
                  </a:schemeClr>
                </a:solidFill>
                <a:latin typeface="Calibri"/>
                <a:ea typeface="Calibri"/>
                <a:cs typeface="B Compset"/>
              </a:rPr>
              <a:t> </a:t>
            </a:r>
            <a:r>
              <a:rPr lang="fa-IR" sz="3200" b="1" dirty="0" err="1">
                <a:ln w="10541" cmpd="sng">
                  <a:solidFill>
                    <a:schemeClr val="accent1">
                      <a:shade val="88000"/>
                      <a:satMod val="110000"/>
                    </a:schemeClr>
                  </a:solidFill>
                  <a:prstDash val="solid"/>
                </a:ln>
                <a:solidFill>
                  <a:schemeClr val="bg2">
                    <a:lumMod val="10000"/>
                  </a:schemeClr>
                </a:solidFill>
                <a:latin typeface="Calibri"/>
                <a:ea typeface="Calibri"/>
                <a:cs typeface="B Compset"/>
              </a:rPr>
              <a:t>هاي</a:t>
            </a:r>
            <a:r>
              <a:rPr lang="fa-IR" sz="3200" b="1" dirty="0">
                <a:ln w="10541" cmpd="sng">
                  <a:solidFill>
                    <a:schemeClr val="accent1">
                      <a:shade val="88000"/>
                      <a:satMod val="110000"/>
                    </a:schemeClr>
                  </a:solidFill>
                  <a:prstDash val="solid"/>
                </a:ln>
                <a:solidFill>
                  <a:schemeClr val="bg2">
                    <a:lumMod val="10000"/>
                  </a:schemeClr>
                </a:solidFill>
                <a:latin typeface="Calibri"/>
                <a:ea typeface="Calibri"/>
                <a:cs typeface="B Compset"/>
              </a:rPr>
              <a:t> </a:t>
            </a:r>
            <a:r>
              <a:rPr lang="fa-IR" sz="3200" b="1" dirty="0" err="1">
                <a:ln w="10541" cmpd="sng">
                  <a:solidFill>
                    <a:schemeClr val="accent1">
                      <a:shade val="88000"/>
                      <a:satMod val="110000"/>
                    </a:schemeClr>
                  </a:solidFill>
                  <a:prstDash val="solid"/>
                </a:ln>
                <a:solidFill>
                  <a:schemeClr val="bg2">
                    <a:lumMod val="10000"/>
                  </a:schemeClr>
                </a:solidFill>
                <a:latin typeface="Calibri"/>
                <a:ea typeface="Calibri"/>
                <a:cs typeface="B Compset"/>
              </a:rPr>
              <a:t>اجتماعي</a:t>
            </a:r>
            <a:r>
              <a:rPr lang="fa-IR" sz="3200" b="1" dirty="0">
                <a:ln w="10541" cmpd="sng">
                  <a:solidFill>
                    <a:schemeClr val="accent1">
                      <a:shade val="88000"/>
                      <a:satMod val="110000"/>
                    </a:schemeClr>
                  </a:solidFill>
                  <a:prstDash val="solid"/>
                </a:ln>
                <a:solidFill>
                  <a:schemeClr val="bg2">
                    <a:lumMod val="10000"/>
                  </a:schemeClr>
                </a:solidFill>
                <a:latin typeface="Calibri"/>
                <a:ea typeface="Calibri"/>
                <a:cs typeface="B Compset"/>
              </a:rPr>
              <a:t> مناسب در </a:t>
            </a:r>
            <a:r>
              <a:rPr lang="fa-IR" sz="3200" b="1" dirty="0" err="1">
                <a:ln w="10541" cmpd="sng">
                  <a:solidFill>
                    <a:schemeClr val="accent1">
                      <a:shade val="88000"/>
                      <a:satMod val="110000"/>
                    </a:schemeClr>
                  </a:solidFill>
                  <a:prstDash val="solid"/>
                </a:ln>
                <a:solidFill>
                  <a:schemeClr val="bg2">
                    <a:lumMod val="10000"/>
                  </a:schemeClr>
                </a:solidFill>
                <a:latin typeface="Calibri"/>
                <a:ea typeface="Calibri"/>
                <a:cs typeface="B Compset"/>
              </a:rPr>
              <a:t>ايران</a:t>
            </a:r>
            <a:r>
              <a:rPr lang="fa-IR" sz="3200" b="1" dirty="0">
                <a:ln w="10541" cmpd="sng">
                  <a:solidFill>
                    <a:schemeClr val="accent1">
                      <a:shade val="88000"/>
                      <a:satMod val="110000"/>
                    </a:schemeClr>
                  </a:solidFill>
                  <a:prstDash val="solid"/>
                </a:ln>
                <a:solidFill>
                  <a:schemeClr val="bg2">
                    <a:lumMod val="10000"/>
                  </a:schemeClr>
                </a:solidFill>
                <a:latin typeface="Calibri"/>
                <a:ea typeface="Calibri"/>
                <a:cs typeface="B Compset"/>
              </a:rPr>
              <a:t>، اشتغال زنان </a:t>
            </a:r>
            <a:r>
              <a:rPr lang="fa-IR" sz="3200" b="1" dirty="0" err="1">
                <a:ln w="10541" cmpd="sng">
                  <a:solidFill>
                    <a:schemeClr val="accent1">
                      <a:shade val="88000"/>
                      <a:satMod val="110000"/>
                    </a:schemeClr>
                  </a:solidFill>
                  <a:prstDash val="solid"/>
                </a:ln>
                <a:solidFill>
                  <a:schemeClr val="bg2">
                    <a:lumMod val="10000"/>
                  </a:schemeClr>
                </a:solidFill>
                <a:latin typeface="Calibri"/>
                <a:ea typeface="Calibri"/>
                <a:cs typeface="B Compset"/>
              </a:rPr>
              <a:t>نيز</a:t>
            </a:r>
            <a:r>
              <a:rPr lang="fa-IR" sz="3200" b="1" dirty="0">
                <a:ln w="10541" cmpd="sng">
                  <a:solidFill>
                    <a:schemeClr val="accent1">
                      <a:shade val="88000"/>
                      <a:satMod val="110000"/>
                    </a:schemeClr>
                  </a:solidFill>
                  <a:prstDash val="solid"/>
                </a:ln>
                <a:solidFill>
                  <a:schemeClr val="bg2">
                    <a:lumMod val="10000"/>
                  </a:schemeClr>
                </a:solidFill>
                <a:latin typeface="Calibri"/>
                <a:ea typeface="Calibri"/>
                <a:cs typeface="B Compset"/>
              </a:rPr>
              <a:t> رو به گسترش نهاده است. رسوخ الگوهاي غلط غربي نظير کم ارزش دانستن نقش مهم مادري وهمسري</a:t>
            </a:r>
            <a:r>
              <a:rPr lang="fa-IR" sz="3200" b="1" dirty="0" smtClean="0">
                <a:ln w="10541" cmpd="sng">
                  <a:solidFill>
                    <a:schemeClr val="accent1">
                      <a:shade val="88000"/>
                      <a:satMod val="110000"/>
                    </a:schemeClr>
                  </a:solidFill>
                  <a:prstDash val="solid"/>
                </a:ln>
                <a:solidFill>
                  <a:schemeClr val="bg2">
                    <a:lumMod val="10000"/>
                  </a:schemeClr>
                </a:solidFill>
                <a:latin typeface="Calibri"/>
                <a:ea typeface="Calibri"/>
                <a:cs typeface="B Compset"/>
              </a:rPr>
              <a:t>، از جمله با اهمیت ترین مشکلات زندگی روزمره می باشد.</a:t>
            </a:r>
            <a:endParaRPr lang="en-US" b="1" dirty="0">
              <a:ln w="10541" cmpd="sng">
                <a:solidFill>
                  <a:schemeClr val="accent1">
                    <a:shade val="88000"/>
                    <a:satMod val="110000"/>
                  </a:schemeClr>
                </a:solidFill>
                <a:prstDash val="solid"/>
              </a:ln>
              <a:solidFill>
                <a:schemeClr val="bg2">
                  <a:lumMod val="10000"/>
                </a:schemeClr>
              </a:solidFill>
              <a:latin typeface="Calibri"/>
              <a:ea typeface="Calibri"/>
              <a:cs typeface="Arial"/>
            </a:endParaRPr>
          </a:p>
        </p:txBody>
      </p:sp>
      <p:sp>
        <p:nvSpPr>
          <p:cNvPr id="2" name="Title 1"/>
          <p:cNvSpPr>
            <a:spLocks noGrp="1"/>
          </p:cNvSpPr>
          <p:nvPr>
            <p:ph type="title"/>
          </p:nvPr>
        </p:nvSpPr>
        <p:spPr>
          <a:xfrm>
            <a:off x="4644008" y="332656"/>
            <a:ext cx="3456384" cy="1143000"/>
          </a:xfrm>
        </p:spPr>
        <p:txBody>
          <a:bodyPr>
            <a:normAutofit/>
          </a:bodyPr>
          <a:lstStyle/>
          <a:p>
            <a:r>
              <a:rPr lang="fa-IR" sz="4000" b="1" dirty="0">
                <a:ln w="1905"/>
                <a:solidFill>
                  <a:srgbClr val="00B050"/>
                </a:solidFill>
                <a:effectLst>
                  <a:innerShdw blurRad="69850" dist="43180" dir="5400000">
                    <a:srgbClr val="000000">
                      <a:alpha val="65000"/>
                    </a:srgbClr>
                  </a:innerShdw>
                </a:effectLst>
                <a:latin typeface="Calibri"/>
                <a:ea typeface="Calibri"/>
                <a:cs typeface="B Titr" pitchFamily="2" charset="-78"/>
              </a:rPr>
              <a:t>2 . اشتغال </a:t>
            </a:r>
            <a:r>
              <a:rPr lang="fa-IR" sz="4000" b="1" dirty="0" smtClean="0">
                <a:ln w="1905"/>
                <a:solidFill>
                  <a:srgbClr val="00B050"/>
                </a:solidFill>
                <a:effectLst>
                  <a:innerShdw blurRad="69850" dist="43180" dir="5400000">
                    <a:srgbClr val="000000">
                      <a:alpha val="65000"/>
                    </a:srgbClr>
                  </a:innerShdw>
                </a:effectLst>
                <a:latin typeface="Calibri"/>
                <a:ea typeface="Calibri"/>
                <a:cs typeface="B Titr" pitchFamily="2" charset="-78"/>
              </a:rPr>
              <a:t>زنان</a:t>
            </a:r>
            <a:endParaRPr lang="fa-IR" dirty="0">
              <a:cs typeface="B Titr" pitchFamily="2" charset="-78"/>
            </a:endParaRPr>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2857500" cy="2247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85061478"/>
      </p:ext>
    </p:extLst>
  </p:cSld>
  <p:clrMapOvr>
    <a:masterClrMapping/>
  </p:clrMapOvr>
  <mc:AlternateContent xmlns:mc="http://schemas.openxmlformats.org/markup-compatibility/2006" xmlns:p14="http://schemas.microsoft.com/office/powerpoint/2010/main">
    <mc:Choice Requires="p14">
      <p:transition spd="slow" p14:dur="1200">
        <p14:flip dir="l"/>
      </p:transition>
    </mc:Choice>
    <mc:Fallback xmlns="">
      <p:transition spd="slow">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2" name="Picture 4" descr="F:\همایش تغییرات جمعیتی\پوستر جمعیتی\postermovement871-39.jpg"/>
          <p:cNvPicPr>
            <a:picLocks noChangeAspect="1" noChangeArrowheads="1"/>
          </p:cNvPicPr>
          <p:nvPr/>
        </p:nvPicPr>
        <p:blipFill rotWithShape="1">
          <a:blip r:embed="rId2">
            <a:extLst>
              <a:ext uri="{28A0092B-C50C-407E-A947-70E740481C1C}">
                <a14:useLocalDpi xmlns:a14="http://schemas.microsoft.com/office/drawing/2010/main" val="0"/>
              </a:ext>
            </a:extLst>
          </a:blip>
          <a:srcRect b="8056"/>
          <a:stretch/>
        </p:blipFill>
        <p:spPr bwMode="auto">
          <a:xfrm>
            <a:off x="-1" y="0"/>
            <a:ext cx="9143999"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29464669"/>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algn="just">
              <a:lnSpc>
                <a:spcPct val="115000"/>
              </a:lnSpc>
              <a:spcAft>
                <a:spcPts val="1000"/>
              </a:spcAft>
            </a:pPr>
            <a:r>
              <a:rPr lang="fa-IR" sz="2800" b="1" dirty="0" smtClean="0">
                <a:ln w="1905"/>
                <a:solidFill>
                  <a:schemeClr val="accent1">
                    <a:lumMod val="75000"/>
                  </a:schemeClr>
                </a:solidFill>
                <a:effectLst>
                  <a:innerShdw blurRad="69850" dist="43180" dir="5400000">
                    <a:srgbClr val="000000">
                      <a:alpha val="65000"/>
                    </a:srgbClr>
                  </a:innerShdw>
                </a:effectLst>
                <a:latin typeface="Calibri"/>
                <a:ea typeface="Calibri"/>
                <a:cs typeface="B Compset"/>
              </a:rPr>
              <a:t>ميزان </a:t>
            </a:r>
            <a:r>
              <a:rPr lang="fa-IR" sz="2800" b="1" dirty="0">
                <a:ln w="1905"/>
                <a:solidFill>
                  <a:schemeClr val="accent1">
                    <a:lumMod val="75000"/>
                  </a:schemeClr>
                </a:solidFill>
                <a:effectLst>
                  <a:innerShdw blurRad="69850" dist="43180" dir="5400000">
                    <a:srgbClr val="000000">
                      <a:alpha val="65000"/>
                    </a:srgbClr>
                  </a:innerShdw>
                </a:effectLst>
                <a:latin typeface="Calibri"/>
                <a:ea typeface="Calibri"/>
                <a:cs typeface="B Compset"/>
              </a:rPr>
              <a:t>طلاق در ايران نيز متأثر از رويکردهاي جديد اجتماعي که </a:t>
            </a:r>
            <a:r>
              <a:rPr lang="fa-IR" sz="2800" b="1" dirty="0" smtClean="0">
                <a:ln w="1905"/>
                <a:solidFill>
                  <a:schemeClr val="accent1">
                    <a:lumMod val="75000"/>
                  </a:schemeClr>
                </a:solidFill>
                <a:effectLst>
                  <a:innerShdw blurRad="69850" dist="43180" dir="5400000">
                    <a:srgbClr val="000000">
                      <a:alpha val="65000"/>
                    </a:srgbClr>
                  </a:innerShdw>
                </a:effectLst>
                <a:latin typeface="Calibri"/>
                <a:ea typeface="Calibri"/>
                <a:cs typeface="B Compset"/>
              </a:rPr>
              <a:t>مهمترين </a:t>
            </a:r>
            <a:r>
              <a:rPr lang="fa-IR" sz="2800" b="1" dirty="0">
                <a:ln w="1905"/>
                <a:solidFill>
                  <a:schemeClr val="accent1">
                    <a:lumMod val="75000"/>
                  </a:schemeClr>
                </a:solidFill>
                <a:effectLst>
                  <a:innerShdw blurRad="69850" dist="43180" dir="5400000">
                    <a:srgbClr val="000000">
                      <a:alpha val="65000"/>
                    </a:srgbClr>
                  </a:innerShdw>
                </a:effectLst>
                <a:latin typeface="Calibri"/>
                <a:ea typeface="Calibri"/>
                <a:cs typeface="B Compset"/>
              </a:rPr>
              <a:t>آنها بي توجهي به ارزشهاي ديني وکمرنگ شدن پايبنديهاي معنوي می­باشد، رو به ازدياد نهاده و افزايش نگران کننده­اي را </a:t>
            </a:r>
            <a:r>
              <a:rPr lang="fa-IR" sz="2800" b="1" dirty="0" smtClean="0">
                <a:ln w="1905"/>
                <a:solidFill>
                  <a:schemeClr val="accent1">
                    <a:lumMod val="75000"/>
                  </a:schemeClr>
                </a:solidFill>
                <a:effectLst>
                  <a:innerShdw blurRad="69850" dist="43180" dir="5400000">
                    <a:srgbClr val="000000">
                      <a:alpha val="65000"/>
                    </a:srgbClr>
                  </a:innerShdw>
                </a:effectLst>
                <a:latin typeface="Calibri"/>
                <a:ea typeface="Calibri"/>
                <a:cs typeface="B Compset"/>
              </a:rPr>
              <a:t>نشان</a:t>
            </a:r>
            <a:r>
              <a:rPr lang="fa-IR" sz="2000" b="1" dirty="0" smtClean="0">
                <a:ln w="1905"/>
                <a:solidFill>
                  <a:schemeClr val="accent1">
                    <a:lumMod val="75000"/>
                  </a:schemeClr>
                </a:solidFill>
                <a:effectLst>
                  <a:innerShdw blurRad="69850" dist="43180" dir="5400000">
                    <a:srgbClr val="000000">
                      <a:alpha val="65000"/>
                    </a:srgbClr>
                  </a:innerShdw>
                </a:effectLst>
                <a:latin typeface="Calibri"/>
                <a:ea typeface="Calibri"/>
                <a:cs typeface="Arial"/>
              </a:rPr>
              <a:t> </a:t>
            </a:r>
            <a:r>
              <a:rPr lang="fa-IR" sz="2800" b="1" dirty="0" smtClean="0">
                <a:ln w="1905"/>
                <a:solidFill>
                  <a:schemeClr val="accent1">
                    <a:lumMod val="75000"/>
                  </a:schemeClr>
                </a:solidFill>
                <a:effectLst>
                  <a:innerShdw blurRad="69850" dist="43180" dir="5400000">
                    <a:srgbClr val="000000">
                      <a:alpha val="65000"/>
                    </a:srgbClr>
                  </a:innerShdw>
                </a:effectLst>
                <a:latin typeface="Calibri"/>
                <a:ea typeface="Calibri"/>
                <a:cs typeface="B Compset"/>
              </a:rPr>
              <a:t>مي­دهد</a:t>
            </a:r>
            <a:r>
              <a:rPr lang="fa-IR" sz="2800" b="1" dirty="0">
                <a:ln w="1905"/>
                <a:solidFill>
                  <a:schemeClr val="accent1">
                    <a:lumMod val="75000"/>
                  </a:schemeClr>
                </a:solidFill>
                <a:effectLst>
                  <a:innerShdw blurRad="69850" dist="43180" dir="5400000">
                    <a:srgbClr val="000000">
                      <a:alpha val="65000"/>
                    </a:srgbClr>
                  </a:innerShdw>
                </a:effectLst>
                <a:latin typeface="Calibri"/>
                <a:ea typeface="Calibri"/>
                <a:cs typeface="B Compset"/>
              </a:rPr>
              <a:t>.</a:t>
            </a:r>
            <a:endParaRPr lang="en-US" sz="2000" b="1" dirty="0">
              <a:ln w="1905"/>
              <a:solidFill>
                <a:schemeClr val="accent1">
                  <a:lumMod val="75000"/>
                </a:schemeClr>
              </a:solidFill>
              <a:effectLst>
                <a:innerShdw blurRad="69850" dist="43180" dir="5400000">
                  <a:srgbClr val="000000">
                    <a:alpha val="65000"/>
                  </a:srgbClr>
                </a:innerShdw>
              </a:effectLst>
              <a:latin typeface="Calibri"/>
              <a:ea typeface="Calibri"/>
              <a:cs typeface="Arial"/>
            </a:endParaRPr>
          </a:p>
          <a:p>
            <a:pPr algn="just">
              <a:lnSpc>
                <a:spcPct val="115000"/>
              </a:lnSpc>
              <a:spcAft>
                <a:spcPts val="1000"/>
              </a:spcAft>
            </a:pPr>
            <a:r>
              <a:rPr lang="fa-IR" sz="2800" b="1" dirty="0">
                <a:ln w="1905"/>
                <a:solidFill>
                  <a:schemeClr val="accent1">
                    <a:lumMod val="75000"/>
                  </a:schemeClr>
                </a:solidFill>
                <a:effectLst>
                  <a:innerShdw blurRad="69850" dist="43180" dir="5400000">
                    <a:srgbClr val="000000">
                      <a:alpha val="65000"/>
                    </a:srgbClr>
                  </a:innerShdw>
                </a:effectLst>
                <a:latin typeface="Calibri"/>
                <a:ea typeface="Calibri"/>
                <a:cs typeface="B Compset"/>
              </a:rPr>
              <a:t>تبعات قطعي طلاق، چيزي جز تزلزل در کارکرد خانواده ، نابساماني در وضعيت کودکان و تربيت آنان و بالاخره تشديد ناهنجاري ها در جامعه نيست</a:t>
            </a:r>
            <a:r>
              <a:rPr lang="fa-IR" sz="2800" b="1" dirty="0" smtClean="0">
                <a:ln w="1905"/>
                <a:solidFill>
                  <a:schemeClr val="accent1">
                    <a:lumMod val="75000"/>
                  </a:schemeClr>
                </a:solidFill>
                <a:effectLst>
                  <a:innerShdw blurRad="69850" dist="43180" dir="5400000">
                    <a:srgbClr val="000000">
                      <a:alpha val="65000"/>
                    </a:srgbClr>
                  </a:innerShdw>
                </a:effectLst>
                <a:latin typeface="Calibri"/>
                <a:ea typeface="Calibri"/>
                <a:cs typeface="B Compset"/>
              </a:rPr>
              <a:t>.</a:t>
            </a:r>
            <a:endParaRPr lang="en-US" sz="2000" b="1" dirty="0">
              <a:ln w="1905"/>
              <a:solidFill>
                <a:schemeClr val="accent1">
                  <a:lumMod val="75000"/>
                </a:schemeClr>
              </a:solidFill>
              <a:effectLst>
                <a:innerShdw blurRad="69850" dist="43180" dir="5400000">
                  <a:srgbClr val="000000">
                    <a:alpha val="65000"/>
                  </a:srgbClr>
                </a:innerShdw>
              </a:effectLst>
              <a:latin typeface="Calibri"/>
              <a:ea typeface="Calibri"/>
              <a:cs typeface="Arial"/>
            </a:endParaRPr>
          </a:p>
        </p:txBody>
      </p:sp>
      <p:sp>
        <p:nvSpPr>
          <p:cNvPr id="2" name="Title 1"/>
          <p:cNvSpPr>
            <a:spLocks noGrp="1"/>
          </p:cNvSpPr>
          <p:nvPr>
            <p:ph type="title"/>
          </p:nvPr>
        </p:nvSpPr>
        <p:spPr>
          <a:xfrm>
            <a:off x="3059832" y="116632"/>
            <a:ext cx="5514387" cy="1143000"/>
          </a:xfrm>
        </p:spPr>
        <p:txBody>
          <a:bodyPr/>
          <a:lstStyle/>
          <a:p>
            <a:pPr marL="274320" lvl="0" indent="-274320">
              <a:lnSpc>
                <a:spcPct val="115000"/>
              </a:lnSpc>
              <a:spcBef>
                <a:spcPts val="600"/>
              </a:spcBef>
              <a:spcAft>
                <a:spcPts val="1000"/>
              </a:spcAft>
            </a:pPr>
            <a:r>
              <a:rPr lang="en-US" sz="2800" cap="none" dirty="0">
                <a:solidFill>
                  <a:prstClr val="black"/>
                </a:solidFill>
                <a:latin typeface="Calibri"/>
                <a:ea typeface="Calibri"/>
                <a:cs typeface="B Titr" pitchFamily="2" charset="-78"/>
              </a:rPr>
              <a:t/>
            </a:r>
            <a:br>
              <a:rPr lang="en-US" sz="2800" cap="none" dirty="0">
                <a:solidFill>
                  <a:prstClr val="black"/>
                </a:solidFill>
                <a:latin typeface="Calibri"/>
                <a:ea typeface="Calibri"/>
                <a:cs typeface="B Titr" pitchFamily="2" charset="-78"/>
              </a:rPr>
            </a:br>
            <a:r>
              <a:rPr lang="fa-IR" sz="4400" cap="none" dirty="0">
                <a:solidFill>
                  <a:srgbClr val="00B050"/>
                </a:solidFill>
                <a:latin typeface="Calibri"/>
                <a:ea typeface="Calibri"/>
                <a:cs typeface="B Titr" pitchFamily="2" charset="-78"/>
              </a:rPr>
              <a:t>3.</a:t>
            </a:r>
            <a:r>
              <a:rPr lang="fa-IR" sz="4400" b="1" cap="none" dirty="0">
                <a:solidFill>
                  <a:srgbClr val="00B050"/>
                </a:solidFill>
                <a:latin typeface="Calibri"/>
                <a:ea typeface="Calibri"/>
                <a:cs typeface="B Titr" pitchFamily="2" charset="-78"/>
              </a:rPr>
              <a:t> </a:t>
            </a:r>
            <a:r>
              <a:rPr lang="fa-IR" sz="4400" b="1" cap="none" dirty="0" err="1">
                <a:solidFill>
                  <a:srgbClr val="00B050"/>
                </a:solidFill>
                <a:latin typeface="Calibri"/>
                <a:ea typeface="Calibri"/>
                <a:cs typeface="B Titr" pitchFamily="2" charset="-78"/>
              </a:rPr>
              <a:t>افزايش</a:t>
            </a:r>
            <a:r>
              <a:rPr lang="fa-IR" sz="4400" b="1" cap="none" dirty="0">
                <a:solidFill>
                  <a:srgbClr val="00B050"/>
                </a:solidFill>
                <a:latin typeface="Calibri"/>
                <a:ea typeface="Calibri"/>
                <a:cs typeface="B Titr" pitchFamily="2" charset="-78"/>
              </a:rPr>
              <a:t> طلاق</a:t>
            </a:r>
            <a:endParaRPr lang="fa-IR" sz="7200" dirty="0">
              <a:solidFill>
                <a:srgbClr val="00B050"/>
              </a:solidFill>
              <a:cs typeface="B Titr" pitchFamily="2" charset="-78"/>
            </a:endParaRPr>
          </a:p>
        </p:txBody>
      </p:sp>
      <p:pic>
        <p:nvPicPr>
          <p:cNvPr id="6146" name="Picture 2" descr="J:\سبک زندگی\سبک زندگی و فرهنگ مصرفی - Google Search_files\images(22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847" y="-99393"/>
            <a:ext cx="2606937" cy="230152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71188564"/>
      </p:ext>
    </p:extLst>
  </p:cSld>
  <p:clrMapOvr>
    <a:masterClrMapping/>
  </p:clrMapOvr>
  <mc:AlternateContent xmlns:mc="http://schemas.openxmlformats.org/markup-compatibility/2006" xmlns:p14="http://schemas.microsoft.com/office/powerpoint/2010/main">
    <mc:Choice Requires="p14">
      <p:transition spd="slow">
        <p14:flash/>
      </p:transition>
    </mc:Choice>
    <mc:Fallback xmlns="">
      <p:transition spd="slow">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hart 1"/>
          <p:cNvPicPr>
            <a:picLocks noGrp="1" noChangeArrowheads="1"/>
          </p:cNvPicPr>
          <p:nvPr>
            <p:ph idx="1"/>
          </p:nvPr>
        </p:nvPicPr>
        <p:blipFill>
          <a:blip r:embed="rId2" cstate="print">
            <a:extLst>
              <a:ext uri="{28A0092B-C50C-407E-A947-70E740481C1C}">
                <a14:useLocalDpi xmlns:a14="http://schemas.microsoft.com/office/drawing/2010/main" val="0"/>
              </a:ext>
            </a:extLst>
          </a:blip>
          <a:srcRect/>
          <a:stretch>
            <a:fillRect/>
          </a:stretch>
        </p:blipFill>
        <p:spPr bwMode="auto">
          <a:xfrm>
            <a:off x="4559411" y="2564904"/>
            <a:ext cx="4584589" cy="37200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Chart 2"/>
          <p:cNvPicPr>
            <a:picLocks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98803" y="2564904"/>
            <a:ext cx="4277770" cy="37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itle 1"/>
          <p:cNvSpPr>
            <a:spLocks noGrp="1"/>
          </p:cNvSpPr>
          <p:nvPr>
            <p:ph type="title"/>
          </p:nvPr>
        </p:nvSpPr>
        <p:spPr>
          <a:xfrm>
            <a:off x="1115615" y="570156"/>
            <a:ext cx="7056785" cy="1054250"/>
          </a:xfrm>
        </p:spPr>
        <p:txBody>
          <a:bodyPr>
            <a:normAutofit fontScale="90000"/>
          </a:bodyPr>
          <a:lstStyle/>
          <a:p>
            <a:r>
              <a:rPr lang="fa-IR" sz="2700" dirty="0">
                <a:solidFill>
                  <a:srgbClr val="00B050"/>
                </a:solidFill>
                <a:effectLst>
                  <a:outerShdw blurRad="38100" dist="38100" dir="2700000" algn="tl">
                    <a:srgbClr val="000000">
                      <a:alpha val="43137"/>
                    </a:srgbClr>
                  </a:outerShdw>
                </a:effectLst>
                <a:cs typeface="B Titr" pitchFamily="2" charset="-78"/>
              </a:rPr>
              <a:t>با توجه به نمودار </a:t>
            </a:r>
            <a:r>
              <a:rPr lang="fa-IR" sz="2700" dirty="0" smtClean="0">
                <a:solidFill>
                  <a:srgbClr val="00B050"/>
                </a:solidFill>
                <a:effectLst>
                  <a:outerShdw blurRad="38100" dist="38100" dir="2700000" algn="tl">
                    <a:srgbClr val="000000">
                      <a:alpha val="43137"/>
                    </a:srgbClr>
                  </a:outerShdw>
                </a:effectLst>
                <a:cs typeface="B Titr" pitchFamily="2" charset="-78"/>
              </a:rPr>
              <a:t>مشاهده میشود </a:t>
            </a:r>
            <a:r>
              <a:rPr lang="fa-IR" sz="2700" dirty="0">
                <a:solidFill>
                  <a:srgbClr val="00B050"/>
                </a:solidFill>
                <a:effectLst>
                  <a:outerShdw blurRad="38100" dist="38100" dir="2700000" algn="tl">
                    <a:srgbClr val="000000">
                      <a:alpha val="43137"/>
                    </a:srgbClr>
                  </a:outerShdw>
                </a:effectLst>
                <a:cs typeface="B Titr" pitchFamily="2" charset="-78"/>
              </a:rPr>
              <a:t>که با افزایش سن ازدواج </a:t>
            </a:r>
            <a:r>
              <a:rPr lang="fa-IR" sz="2700" dirty="0" smtClean="0">
                <a:solidFill>
                  <a:srgbClr val="00B050"/>
                </a:solidFill>
                <a:effectLst>
                  <a:outerShdw blurRad="38100" dist="38100" dir="2700000" algn="tl">
                    <a:srgbClr val="000000">
                      <a:alpha val="43137"/>
                    </a:srgbClr>
                  </a:outerShdw>
                </a:effectLst>
                <a:cs typeface="B Titr" pitchFamily="2" charset="-78"/>
              </a:rPr>
              <a:t>جوانان، میزان </a:t>
            </a:r>
            <a:r>
              <a:rPr lang="fa-IR" sz="2700" dirty="0">
                <a:solidFill>
                  <a:srgbClr val="FF0000"/>
                </a:solidFill>
                <a:effectLst>
                  <a:outerShdw blurRad="38100" dist="38100" dir="2700000" algn="tl">
                    <a:srgbClr val="000000">
                      <a:alpha val="43137"/>
                    </a:srgbClr>
                  </a:outerShdw>
                </a:effectLst>
                <a:cs typeface="B Titr" pitchFamily="2" charset="-78"/>
              </a:rPr>
              <a:t>طلاق</a:t>
            </a:r>
            <a:r>
              <a:rPr lang="fa-IR" sz="2700" dirty="0">
                <a:solidFill>
                  <a:srgbClr val="00B050"/>
                </a:solidFill>
                <a:effectLst>
                  <a:outerShdw blurRad="38100" dist="38100" dir="2700000" algn="tl">
                    <a:srgbClr val="000000">
                      <a:alpha val="43137"/>
                    </a:srgbClr>
                  </a:outerShdw>
                </a:effectLst>
                <a:cs typeface="B Titr" pitchFamily="2" charset="-78"/>
              </a:rPr>
              <a:t> هم </a:t>
            </a:r>
            <a:r>
              <a:rPr lang="fa-IR" sz="2700" dirty="0" smtClean="0">
                <a:solidFill>
                  <a:srgbClr val="00B050"/>
                </a:solidFill>
                <a:effectLst>
                  <a:outerShdw blurRad="38100" dist="38100" dir="2700000" algn="tl">
                    <a:srgbClr val="000000">
                      <a:alpha val="43137"/>
                    </a:srgbClr>
                  </a:outerShdw>
                </a:effectLst>
                <a:cs typeface="B Titr" pitchFamily="2" charset="-78"/>
              </a:rPr>
              <a:t>به  طور </a:t>
            </a:r>
            <a:r>
              <a:rPr lang="fa-IR" sz="2700" dirty="0">
                <a:solidFill>
                  <a:srgbClr val="00B050"/>
                </a:solidFill>
                <a:effectLst>
                  <a:outerShdw blurRad="38100" dist="38100" dir="2700000" algn="tl">
                    <a:srgbClr val="000000">
                      <a:alpha val="43137"/>
                    </a:srgbClr>
                  </a:outerShdw>
                </a:effectLst>
                <a:cs typeface="B Titr" pitchFamily="2" charset="-78"/>
              </a:rPr>
              <a:t>مستقیم افزایش </a:t>
            </a:r>
            <a:r>
              <a:rPr lang="fa-IR" sz="2700" dirty="0" smtClean="0">
                <a:solidFill>
                  <a:srgbClr val="00B050"/>
                </a:solidFill>
                <a:effectLst>
                  <a:outerShdw blurRad="38100" dist="38100" dir="2700000" algn="tl">
                    <a:srgbClr val="000000">
                      <a:alpha val="43137"/>
                    </a:srgbClr>
                  </a:outerShdw>
                </a:effectLst>
                <a:cs typeface="B Titr" pitchFamily="2" charset="-78"/>
              </a:rPr>
              <a:t>می یابد</a:t>
            </a:r>
            <a:r>
              <a:rPr lang="fa-IR" sz="2700" dirty="0">
                <a:solidFill>
                  <a:srgbClr val="00B050"/>
                </a:solidFill>
                <a:effectLst>
                  <a:outerShdw blurRad="38100" dist="38100" dir="2700000" algn="tl">
                    <a:srgbClr val="000000">
                      <a:alpha val="43137"/>
                    </a:srgbClr>
                  </a:outerShdw>
                </a:effectLst>
                <a:cs typeface="B Titr" pitchFamily="2" charset="-78"/>
              </a:rPr>
              <a:t>.</a:t>
            </a:r>
            <a:r>
              <a:rPr lang="fa-IR" sz="3200" dirty="0">
                <a:solidFill>
                  <a:srgbClr val="00B050"/>
                </a:solidFill>
                <a:effectLst>
                  <a:outerShdw blurRad="38100" dist="38100" dir="2700000" algn="tl">
                    <a:srgbClr val="000000">
                      <a:alpha val="43137"/>
                    </a:srgbClr>
                  </a:outerShdw>
                </a:effectLst>
                <a:cs typeface="B Titr" pitchFamily="2" charset="-78"/>
              </a:rPr>
              <a:t/>
            </a:r>
            <a:br>
              <a:rPr lang="fa-IR" sz="3200" dirty="0">
                <a:solidFill>
                  <a:srgbClr val="00B050"/>
                </a:solidFill>
                <a:effectLst>
                  <a:outerShdw blurRad="38100" dist="38100" dir="2700000" algn="tl">
                    <a:srgbClr val="000000">
                      <a:alpha val="43137"/>
                    </a:srgbClr>
                  </a:outerShdw>
                </a:effectLst>
                <a:cs typeface="B Titr" pitchFamily="2" charset="-78"/>
              </a:rPr>
            </a:br>
            <a:endParaRPr lang="fa-IR" sz="3200" dirty="0">
              <a:solidFill>
                <a:srgbClr val="00B050"/>
              </a:solidFill>
              <a:effectLst>
                <a:outerShdw blurRad="38100" dist="38100" dir="2700000" algn="tl">
                  <a:srgbClr val="000000">
                    <a:alpha val="43137"/>
                  </a:srgbClr>
                </a:outerShdw>
              </a:effectLst>
              <a:cs typeface="B Titr" pitchFamily="2" charset="-78"/>
            </a:endParaRPr>
          </a:p>
        </p:txBody>
      </p:sp>
      <p:pic>
        <p:nvPicPr>
          <p:cNvPr id="7" name="Picture 6"/>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946396" y="214511"/>
            <a:ext cx="1018092" cy="10542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 name="Picture 2" descr="C:\Users\AAMahzoon\Downloads\سال جهانی آمار_2013.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23528" y="332657"/>
            <a:ext cx="653729" cy="89547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8669922"/>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4294967295"/>
          </p:nvPr>
        </p:nvSpPr>
        <p:spPr>
          <a:xfrm>
            <a:off x="179512" y="996280"/>
            <a:ext cx="8640763" cy="7905328"/>
          </a:xfrm>
        </p:spPr>
        <p:txBody>
          <a:bodyPr>
            <a:normAutofit/>
          </a:bodyPr>
          <a:lstStyle/>
          <a:p>
            <a:r>
              <a:rPr lang="fa-IR" sz="3200" b="1" dirty="0">
                <a:ln w="1905"/>
                <a:solidFill>
                  <a:schemeClr val="accent1">
                    <a:lumMod val="75000"/>
                  </a:schemeClr>
                </a:solidFill>
                <a:effectLst>
                  <a:innerShdw blurRad="69850" dist="43180" dir="5400000">
                    <a:srgbClr val="000000">
                      <a:alpha val="65000"/>
                    </a:srgbClr>
                  </a:innerShdw>
                </a:effectLst>
                <a:latin typeface="Calibri"/>
                <a:ea typeface="Calibri"/>
                <a:cs typeface="B Compset"/>
              </a:rPr>
              <a:t>هر چه میزان طلاق در جامعه افزایش یابد</a:t>
            </a:r>
            <a:r>
              <a:rPr lang="fa-IR" sz="3200" b="1" dirty="0" smtClean="0">
                <a:ln w="1905"/>
                <a:solidFill>
                  <a:schemeClr val="accent1">
                    <a:lumMod val="75000"/>
                  </a:schemeClr>
                </a:solidFill>
                <a:effectLst>
                  <a:innerShdw blurRad="69850" dist="43180" dir="5400000">
                    <a:srgbClr val="000000">
                      <a:alpha val="65000"/>
                    </a:srgbClr>
                  </a:innerShdw>
                </a:effectLst>
                <a:latin typeface="Calibri"/>
                <a:ea typeface="Calibri"/>
                <a:cs typeface="B Compset"/>
              </a:rPr>
              <a:t>؛</a:t>
            </a:r>
          </a:p>
          <a:p>
            <a:pPr marL="0" indent="0">
              <a:buNone/>
            </a:pPr>
            <a:r>
              <a:rPr lang="fa-IR" sz="3200" b="1" dirty="0" smtClean="0">
                <a:ln w="1905"/>
                <a:solidFill>
                  <a:schemeClr val="accent1">
                    <a:lumMod val="75000"/>
                  </a:schemeClr>
                </a:solidFill>
                <a:effectLst>
                  <a:innerShdw blurRad="69850" dist="43180" dir="5400000">
                    <a:srgbClr val="000000">
                      <a:alpha val="65000"/>
                    </a:srgbClr>
                  </a:innerShdw>
                </a:effectLst>
                <a:latin typeface="Calibri"/>
                <a:ea typeface="Calibri"/>
                <a:cs typeface="B Compset"/>
              </a:rPr>
              <a:t> </a:t>
            </a:r>
            <a:r>
              <a:rPr lang="fa-IR" sz="3200" b="1" dirty="0">
                <a:ln w="1905"/>
                <a:solidFill>
                  <a:schemeClr val="accent1">
                    <a:lumMod val="75000"/>
                  </a:schemeClr>
                </a:solidFill>
                <a:effectLst>
                  <a:innerShdw blurRad="69850" dist="43180" dir="5400000">
                    <a:srgbClr val="000000">
                      <a:alpha val="65000"/>
                    </a:srgbClr>
                  </a:innerShdw>
                </a:effectLst>
                <a:latin typeface="Calibri"/>
                <a:ea typeface="Calibri"/>
                <a:cs typeface="B Compset"/>
              </a:rPr>
              <a:t>نگرانی از بی ثباتی خانواده زیاد</a:t>
            </a:r>
            <a:r>
              <a:rPr lang="fa-IR" sz="3200" b="1" dirty="0" smtClean="0">
                <a:ln w="1905"/>
                <a:solidFill>
                  <a:schemeClr val="accent1">
                    <a:lumMod val="75000"/>
                  </a:schemeClr>
                </a:solidFill>
                <a:effectLst>
                  <a:innerShdw blurRad="69850" dist="43180" dir="5400000">
                    <a:srgbClr val="000000">
                      <a:alpha val="65000"/>
                    </a:srgbClr>
                  </a:innerShdw>
                </a:effectLst>
                <a:latin typeface="Calibri"/>
                <a:ea typeface="Calibri"/>
                <a:cs typeface="B Compset"/>
              </a:rPr>
              <a:t>، و تمایل به  </a:t>
            </a:r>
          </a:p>
          <a:p>
            <a:pPr marL="0" indent="0">
              <a:buNone/>
            </a:pPr>
            <a:r>
              <a:rPr lang="fa-IR" sz="3200" b="1" dirty="0" smtClean="0">
                <a:ln w="1905"/>
                <a:solidFill>
                  <a:schemeClr val="accent1">
                    <a:lumMod val="75000"/>
                  </a:schemeClr>
                </a:solidFill>
                <a:effectLst>
                  <a:innerShdw blurRad="69850" dist="43180" dir="5400000">
                    <a:srgbClr val="000000">
                      <a:alpha val="65000"/>
                    </a:srgbClr>
                  </a:innerShdw>
                </a:effectLst>
                <a:latin typeface="Calibri"/>
                <a:ea typeface="Calibri"/>
                <a:cs typeface="B Compset"/>
              </a:rPr>
              <a:t>فرزند </a:t>
            </a:r>
            <a:r>
              <a:rPr lang="fa-IR" sz="3200" b="1" dirty="0">
                <a:ln w="1905"/>
                <a:solidFill>
                  <a:schemeClr val="accent1">
                    <a:lumMod val="75000"/>
                  </a:schemeClr>
                </a:solidFill>
                <a:effectLst>
                  <a:innerShdw blurRad="69850" dist="43180" dir="5400000">
                    <a:srgbClr val="000000">
                      <a:alpha val="65000"/>
                    </a:srgbClr>
                  </a:innerShdw>
                </a:effectLst>
                <a:latin typeface="Calibri"/>
                <a:ea typeface="Calibri"/>
                <a:cs typeface="B Compset"/>
              </a:rPr>
              <a:t>آوری کم </a:t>
            </a:r>
            <a:r>
              <a:rPr lang="fa-IR" sz="3200" b="1" dirty="0" smtClean="0">
                <a:ln w="1905"/>
                <a:solidFill>
                  <a:schemeClr val="accent1">
                    <a:lumMod val="75000"/>
                  </a:schemeClr>
                </a:solidFill>
                <a:effectLst>
                  <a:innerShdw blurRad="69850" dist="43180" dir="5400000">
                    <a:srgbClr val="000000">
                      <a:alpha val="65000"/>
                    </a:srgbClr>
                  </a:innerShdw>
                </a:effectLst>
                <a:latin typeface="Calibri"/>
                <a:ea typeface="Calibri"/>
                <a:cs typeface="B Compset"/>
              </a:rPr>
              <a:t>می شود</a:t>
            </a:r>
            <a:r>
              <a:rPr lang="fa-IR" sz="3200" b="1" dirty="0">
                <a:ln w="1905"/>
                <a:solidFill>
                  <a:schemeClr val="accent1">
                    <a:lumMod val="75000"/>
                  </a:schemeClr>
                </a:solidFill>
                <a:effectLst>
                  <a:innerShdw blurRad="69850" dist="43180" dir="5400000">
                    <a:srgbClr val="000000">
                      <a:alpha val="65000"/>
                    </a:srgbClr>
                  </a:innerShdw>
                </a:effectLst>
                <a:latin typeface="Calibri"/>
                <a:ea typeface="Calibri"/>
                <a:cs typeface="B Compset"/>
              </a:rPr>
              <a:t>. برخی از زوج ها </a:t>
            </a:r>
            <a:endParaRPr lang="fa-IR" sz="3200" b="1" dirty="0" smtClean="0">
              <a:ln w="1905"/>
              <a:solidFill>
                <a:schemeClr val="accent1">
                  <a:lumMod val="75000"/>
                </a:schemeClr>
              </a:solidFill>
              <a:effectLst>
                <a:innerShdw blurRad="69850" dist="43180" dir="5400000">
                  <a:srgbClr val="000000">
                    <a:alpha val="65000"/>
                  </a:srgbClr>
                </a:innerShdw>
              </a:effectLst>
              <a:latin typeface="Calibri"/>
              <a:ea typeface="Calibri"/>
              <a:cs typeface="B Compset"/>
            </a:endParaRPr>
          </a:p>
          <a:p>
            <a:pPr marL="0" indent="0">
              <a:buNone/>
            </a:pPr>
            <a:r>
              <a:rPr lang="fa-IR" sz="3200" b="1" dirty="0" smtClean="0">
                <a:ln w="1905"/>
                <a:solidFill>
                  <a:schemeClr val="accent1">
                    <a:lumMod val="75000"/>
                  </a:schemeClr>
                </a:solidFill>
                <a:effectLst>
                  <a:innerShdw blurRad="69850" dist="43180" dir="5400000">
                    <a:srgbClr val="000000">
                      <a:alpha val="65000"/>
                    </a:srgbClr>
                  </a:innerShdw>
                </a:effectLst>
                <a:latin typeface="Calibri"/>
                <a:ea typeface="Calibri"/>
                <a:cs typeface="B Compset"/>
              </a:rPr>
              <a:t>می خواهند </a:t>
            </a:r>
            <a:r>
              <a:rPr lang="fa-IR" sz="3200" b="1" dirty="0">
                <a:ln w="1905"/>
                <a:solidFill>
                  <a:schemeClr val="accent1">
                    <a:lumMod val="75000"/>
                  </a:schemeClr>
                </a:solidFill>
                <a:effectLst>
                  <a:innerShdw blurRad="69850" dist="43180" dir="5400000">
                    <a:srgbClr val="000000">
                      <a:alpha val="65000"/>
                    </a:srgbClr>
                  </a:innerShdw>
                </a:effectLst>
                <a:latin typeface="Calibri"/>
                <a:ea typeface="Calibri"/>
                <a:cs typeface="B Compset"/>
              </a:rPr>
              <a:t>در </a:t>
            </a:r>
            <a:r>
              <a:rPr lang="fa-IR" sz="3200" b="1" dirty="0" smtClean="0">
                <a:ln w="1905"/>
                <a:solidFill>
                  <a:schemeClr val="accent1">
                    <a:lumMod val="75000"/>
                  </a:schemeClr>
                </a:solidFill>
                <a:effectLst>
                  <a:innerShdw blurRad="69850" dist="43180" dir="5400000">
                    <a:srgbClr val="000000">
                      <a:alpha val="65000"/>
                    </a:srgbClr>
                  </a:innerShdw>
                </a:effectLst>
                <a:latin typeface="Calibri"/>
                <a:ea typeface="Calibri"/>
                <a:cs typeface="B Compset"/>
              </a:rPr>
              <a:t>سالهای اول ازدواج </a:t>
            </a:r>
            <a:r>
              <a:rPr lang="fa-IR" sz="3200" b="1" dirty="0">
                <a:ln w="1905"/>
                <a:solidFill>
                  <a:schemeClr val="accent1">
                    <a:lumMod val="75000"/>
                  </a:schemeClr>
                </a:solidFill>
                <a:effectLst>
                  <a:innerShdw blurRad="69850" dist="43180" dir="5400000">
                    <a:srgbClr val="000000">
                      <a:alpha val="65000"/>
                    </a:srgbClr>
                  </a:innerShdw>
                </a:effectLst>
                <a:latin typeface="Calibri"/>
                <a:ea typeface="Calibri"/>
                <a:cs typeface="B Compset"/>
              </a:rPr>
              <a:t>یکدیگر </a:t>
            </a:r>
            <a:r>
              <a:rPr lang="fa-IR" sz="3200" b="1" dirty="0" smtClean="0">
                <a:ln w="1905"/>
                <a:solidFill>
                  <a:schemeClr val="accent1">
                    <a:lumMod val="75000"/>
                  </a:schemeClr>
                </a:solidFill>
                <a:effectLst>
                  <a:innerShdw blurRad="69850" dist="43180" dir="5400000">
                    <a:srgbClr val="000000">
                      <a:alpha val="65000"/>
                    </a:srgbClr>
                  </a:innerShdw>
                </a:effectLst>
                <a:latin typeface="Calibri"/>
                <a:ea typeface="Calibri"/>
                <a:cs typeface="B Compset"/>
              </a:rPr>
              <a:t>را</a:t>
            </a:r>
          </a:p>
          <a:p>
            <a:pPr marL="0" indent="0">
              <a:buNone/>
            </a:pPr>
            <a:r>
              <a:rPr lang="fa-IR" sz="3200" b="1" dirty="0" smtClean="0">
                <a:ln w="1905"/>
                <a:solidFill>
                  <a:schemeClr val="accent1">
                    <a:lumMod val="75000"/>
                  </a:schemeClr>
                </a:solidFill>
                <a:effectLst>
                  <a:innerShdw blurRad="69850" dist="43180" dir="5400000">
                    <a:srgbClr val="000000">
                      <a:alpha val="65000"/>
                    </a:srgbClr>
                  </a:innerShdw>
                </a:effectLst>
                <a:latin typeface="Calibri"/>
                <a:ea typeface="Calibri"/>
                <a:cs typeface="B Compset"/>
              </a:rPr>
              <a:t> </a:t>
            </a:r>
            <a:r>
              <a:rPr lang="fa-IR" sz="3200" b="1" dirty="0">
                <a:ln w="1905"/>
                <a:solidFill>
                  <a:schemeClr val="accent1">
                    <a:lumMod val="75000"/>
                  </a:schemeClr>
                </a:solidFill>
                <a:effectLst>
                  <a:innerShdw blurRad="69850" dist="43180" dir="5400000">
                    <a:srgbClr val="000000">
                      <a:alpha val="65000"/>
                    </a:srgbClr>
                  </a:innerShdw>
                </a:effectLst>
                <a:latin typeface="Calibri"/>
                <a:ea typeface="Calibri"/>
                <a:cs typeface="B Compset"/>
              </a:rPr>
              <a:t>محک بزنند تا میزان پایداری زندگی خود </a:t>
            </a:r>
            <a:r>
              <a:rPr lang="fa-IR" sz="3200" b="1" dirty="0" smtClean="0">
                <a:ln w="1905"/>
                <a:solidFill>
                  <a:schemeClr val="accent1">
                    <a:lumMod val="75000"/>
                  </a:schemeClr>
                </a:solidFill>
                <a:effectLst>
                  <a:innerShdw blurRad="69850" dist="43180" dir="5400000">
                    <a:srgbClr val="000000">
                      <a:alpha val="65000"/>
                    </a:srgbClr>
                  </a:innerShdw>
                </a:effectLst>
                <a:latin typeface="Calibri"/>
                <a:ea typeface="Calibri"/>
                <a:cs typeface="B Compset"/>
              </a:rPr>
              <a:t>را </a:t>
            </a:r>
            <a:r>
              <a:rPr lang="fa-IR" sz="3200" b="1" dirty="0">
                <a:ln w="1905"/>
                <a:solidFill>
                  <a:schemeClr val="accent1">
                    <a:lumMod val="75000"/>
                  </a:schemeClr>
                </a:solidFill>
                <a:effectLst>
                  <a:innerShdw blurRad="69850" dist="43180" dir="5400000">
                    <a:srgbClr val="000000">
                      <a:alpha val="65000"/>
                    </a:srgbClr>
                  </a:innerShdw>
                </a:effectLst>
                <a:latin typeface="Calibri"/>
                <a:ea typeface="Calibri"/>
                <a:cs typeface="B Compset"/>
              </a:rPr>
              <a:t>بسنجند؛ </a:t>
            </a:r>
            <a:r>
              <a:rPr lang="fa-IR" sz="3200" b="1" dirty="0" smtClean="0">
                <a:ln w="1905"/>
                <a:solidFill>
                  <a:schemeClr val="accent1">
                    <a:lumMod val="75000"/>
                  </a:schemeClr>
                </a:solidFill>
                <a:effectLst>
                  <a:innerShdw blurRad="69850" dist="43180" dir="5400000">
                    <a:srgbClr val="000000">
                      <a:alpha val="65000"/>
                    </a:srgbClr>
                  </a:innerShdw>
                </a:effectLst>
                <a:latin typeface="Calibri"/>
                <a:ea typeface="Calibri"/>
                <a:cs typeface="B Compset"/>
              </a:rPr>
              <a:t>وقتی می</a:t>
            </a:r>
            <a:r>
              <a:rPr lang="en-US" sz="3200" b="1" dirty="0" smtClean="0">
                <a:ln w="1905"/>
                <a:solidFill>
                  <a:schemeClr val="accent1">
                    <a:lumMod val="75000"/>
                  </a:schemeClr>
                </a:solidFill>
                <a:effectLst>
                  <a:innerShdw blurRad="69850" dist="43180" dir="5400000">
                    <a:srgbClr val="000000">
                      <a:alpha val="65000"/>
                    </a:srgbClr>
                  </a:innerShdw>
                </a:effectLst>
                <a:latin typeface="Calibri"/>
                <a:ea typeface="Calibri"/>
                <a:cs typeface="B Compset"/>
              </a:rPr>
              <a:t> </a:t>
            </a:r>
            <a:r>
              <a:rPr lang="fa-IR" sz="3200" b="1" dirty="0" smtClean="0">
                <a:ln w="1905"/>
                <a:solidFill>
                  <a:schemeClr val="accent1">
                    <a:lumMod val="75000"/>
                  </a:schemeClr>
                </a:solidFill>
                <a:effectLst>
                  <a:innerShdw blurRad="69850" dist="43180" dir="5400000">
                    <a:srgbClr val="000000">
                      <a:alpha val="65000"/>
                    </a:srgbClr>
                  </a:innerShdw>
                </a:effectLst>
                <a:latin typeface="Calibri"/>
                <a:ea typeface="Calibri"/>
                <a:cs typeface="B Compset"/>
              </a:rPr>
              <a:t>بینند </a:t>
            </a:r>
            <a:r>
              <a:rPr lang="fa-IR" sz="3200" b="1" dirty="0">
                <a:ln w="1905"/>
                <a:solidFill>
                  <a:schemeClr val="accent1">
                    <a:lumMod val="75000"/>
                  </a:schemeClr>
                </a:solidFill>
                <a:effectLst>
                  <a:innerShdw blurRad="69850" dist="43180" dir="5400000">
                    <a:srgbClr val="000000">
                      <a:alpha val="65000"/>
                    </a:srgbClr>
                  </a:innerShdw>
                </a:effectLst>
                <a:latin typeface="Calibri"/>
                <a:ea typeface="Calibri"/>
                <a:cs typeface="B Compset"/>
              </a:rPr>
              <a:t>20 درصد ازدواج ها به طلاق می انجامد، </a:t>
            </a:r>
            <a:r>
              <a:rPr lang="fa-IR" sz="3200" b="1" dirty="0" smtClean="0">
                <a:ln w="1905"/>
                <a:solidFill>
                  <a:schemeClr val="accent1">
                    <a:lumMod val="75000"/>
                  </a:schemeClr>
                </a:solidFill>
                <a:effectLst>
                  <a:innerShdw blurRad="69850" dist="43180" dir="5400000">
                    <a:srgbClr val="000000">
                      <a:alpha val="65000"/>
                    </a:srgbClr>
                  </a:innerShdw>
                </a:effectLst>
                <a:latin typeface="Calibri"/>
                <a:ea typeface="Calibri"/>
                <a:cs typeface="B Compset"/>
              </a:rPr>
              <a:t>این  نگرانی </a:t>
            </a:r>
            <a:r>
              <a:rPr lang="fa-IR" sz="3200" b="1" dirty="0">
                <a:ln w="1905"/>
                <a:solidFill>
                  <a:schemeClr val="accent1">
                    <a:lumMod val="75000"/>
                  </a:schemeClr>
                </a:solidFill>
                <a:effectLst>
                  <a:innerShdw blurRad="69850" dist="43180" dir="5400000">
                    <a:srgbClr val="000000">
                      <a:alpha val="65000"/>
                    </a:srgbClr>
                  </a:innerShdw>
                </a:effectLst>
                <a:latin typeface="Calibri"/>
                <a:ea typeface="Calibri"/>
                <a:cs typeface="B Compset"/>
              </a:rPr>
              <a:t>را برای زندگی خود احساس و با </a:t>
            </a:r>
            <a:r>
              <a:rPr lang="fa-IR" sz="3200" b="1" dirty="0" smtClean="0">
                <a:ln w="1905"/>
                <a:solidFill>
                  <a:schemeClr val="accent1">
                    <a:lumMod val="75000"/>
                  </a:schemeClr>
                </a:solidFill>
                <a:effectLst>
                  <a:innerShdw blurRad="69850" dist="43180" dir="5400000">
                    <a:srgbClr val="000000">
                      <a:alpha val="65000"/>
                    </a:srgbClr>
                  </a:innerShdw>
                </a:effectLst>
                <a:latin typeface="Calibri"/>
                <a:ea typeface="Calibri"/>
                <a:cs typeface="B Compset"/>
              </a:rPr>
              <a:t>اضطراب </a:t>
            </a:r>
            <a:r>
              <a:rPr lang="fa-IR" sz="3200" b="1" dirty="0">
                <a:ln w="1905"/>
                <a:solidFill>
                  <a:schemeClr val="accent1">
                    <a:lumMod val="75000"/>
                  </a:schemeClr>
                </a:solidFill>
                <a:effectLst>
                  <a:innerShdw blurRad="69850" dist="43180" dir="5400000">
                    <a:srgbClr val="000000">
                      <a:alpha val="65000"/>
                    </a:srgbClr>
                  </a:innerShdw>
                </a:effectLst>
                <a:latin typeface="Calibri"/>
                <a:ea typeface="Calibri"/>
                <a:cs typeface="B Compset"/>
              </a:rPr>
              <a:t>زندگی </a:t>
            </a:r>
            <a:r>
              <a:rPr lang="fa-IR" sz="3200" b="1" dirty="0" smtClean="0">
                <a:ln w="1905"/>
                <a:solidFill>
                  <a:schemeClr val="accent1">
                    <a:lumMod val="75000"/>
                  </a:schemeClr>
                </a:solidFill>
                <a:effectLst>
                  <a:innerShdw blurRad="69850" dist="43180" dir="5400000">
                    <a:srgbClr val="000000">
                      <a:alpha val="65000"/>
                    </a:srgbClr>
                  </a:innerShdw>
                </a:effectLst>
                <a:latin typeface="Calibri"/>
                <a:ea typeface="Calibri"/>
                <a:cs typeface="B Compset"/>
              </a:rPr>
              <a:t>می کنند</a:t>
            </a:r>
            <a:r>
              <a:rPr lang="fa-IR" sz="3200" b="1" dirty="0">
                <a:ln w="1905"/>
                <a:solidFill>
                  <a:schemeClr val="accent1">
                    <a:lumMod val="75000"/>
                  </a:schemeClr>
                </a:solidFill>
                <a:effectLst>
                  <a:innerShdw blurRad="69850" dist="43180" dir="5400000">
                    <a:srgbClr val="000000">
                      <a:alpha val="65000"/>
                    </a:srgbClr>
                  </a:innerShdw>
                </a:effectLst>
                <a:latin typeface="Calibri"/>
                <a:ea typeface="Calibri"/>
                <a:cs typeface="B Compset"/>
              </a:rPr>
              <a:t>. </a:t>
            </a:r>
            <a:endParaRPr lang="fa-IR" sz="3200" b="1" dirty="0" smtClean="0">
              <a:ln w="1905"/>
              <a:solidFill>
                <a:schemeClr val="accent1">
                  <a:lumMod val="75000"/>
                </a:schemeClr>
              </a:solidFill>
              <a:effectLst>
                <a:innerShdw blurRad="69850" dist="43180" dir="5400000">
                  <a:srgbClr val="000000">
                    <a:alpha val="65000"/>
                  </a:srgbClr>
                </a:innerShdw>
              </a:effectLst>
              <a:latin typeface="Calibri"/>
              <a:ea typeface="Calibri"/>
              <a:cs typeface="B Compset"/>
            </a:endParaRPr>
          </a:p>
          <a:p>
            <a:pPr marL="0" indent="0">
              <a:buNone/>
            </a:pPr>
            <a:r>
              <a:rPr lang="fa-IR" sz="3200" b="1" dirty="0" smtClean="0">
                <a:ln w="1905"/>
                <a:solidFill>
                  <a:schemeClr val="accent1">
                    <a:lumMod val="75000"/>
                  </a:schemeClr>
                </a:solidFill>
                <a:effectLst>
                  <a:innerShdw blurRad="69850" dist="43180" dir="5400000">
                    <a:srgbClr val="000000">
                      <a:alpha val="65000"/>
                    </a:srgbClr>
                  </a:innerShdw>
                </a:effectLst>
                <a:latin typeface="Calibri"/>
                <a:ea typeface="Calibri"/>
                <a:cs typeface="B Compset"/>
              </a:rPr>
              <a:t>همچنین </a:t>
            </a:r>
            <a:r>
              <a:rPr lang="fa-IR" sz="3200" b="1" dirty="0">
                <a:ln w="1905"/>
                <a:solidFill>
                  <a:schemeClr val="accent1">
                    <a:lumMod val="75000"/>
                  </a:schemeClr>
                </a:solidFill>
                <a:effectLst>
                  <a:innerShdw blurRad="69850" dist="43180" dir="5400000">
                    <a:srgbClr val="000000">
                      <a:alpha val="65000"/>
                    </a:srgbClr>
                  </a:innerShdw>
                </a:effectLst>
                <a:latin typeface="Calibri"/>
                <a:ea typeface="Calibri"/>
                <a:cs typeface="B Compset"/>
              </a:rPr>
              <a:t>در جامعه ما میزان طلاق عاطفی زیاد است. </a:t>
            </a:r>
            <a:endParaRPr lang="fa-IR" sz="3200" b="1" dirty="0">
              <a:ln w="1905"/>
              <a:solidFill>
                <a:schemeClr val="accent1">
                  <a:lumMod val="75000"/>
                </a:schemeClr>
              </a:solidFill>
              <a:effectLst>
                <a:innerShdw blurRad="69850" dist="43180" dir="5400000">
                  <a:srgbClr val="000000">
                    <a:alpha val="65000"/>
                  </a:srgbClr>
                </a:innerShdw>
              </a:effectLst>
            </a:endParaRPr>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5574" y="497210"/>
            <a:ext cx="2762250" cy="2571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954326717"/>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F:\همایش تغییرات جمعیتی\پوستر جمعیتی\postermovement874-06.jpg"/>
          <p:cNvPicPr>
            <a:picLocks noChangeAspect="1" noChangeArrowheads="1"/>
          </p:cNvPicPr>
          <p:nvPr/>
        </p:nvPicPr>
        <p:blipFill rotWithShape="1">
          <a:blip r:embed="rId4">
            <a:extLst>
              <a:ext uri="{28A0092B-C50C-407E-A947-70E740481C1C}">
                <a14:useLocalDpi xmlns:a14="http://schemas.microsoft.com/office/drawing/2010/main" val="0"/>
              </a:ext>
            </a:extLst>
          </a:blip>
          <a:srcRect b="18633"/>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pic>
        <p:nvPicPr>
          <p:cNvPr id="3" name="7-سبک زندگی-Segment 1.wmv">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rotWithShape="1">
          <a:blip r:embed="rId5"/>
          <a:srcRect t="9085" b="12541"/>
          <a:stretch/>
        </p:blipFill>
        <p:spPr>
          <a:xfrm>
            <a:off x="1115616" y="692696"/>
            <a:ext cx="7056784" cy="4752528"/>
          </a:xfrm>
          <a:prstGeom prst="roundRect">
            <a:avLst>
              <a:gd name="adj" fmla="val 5439"/>
            </a:avLst>
          </a:prstGeom>
          <a:ln>
            <a:noFill/>
          </a:ln>
          <a:effectLst>
            <a:innerShdw blurRad="114300" dist="50800">
              <a:srgbClr val="000000">
                <a:alpha val="0"/>
              </a:srgbClr>
            </a:innerShdw>
          </a:effectLst>
        </p:spPr>
      </p:pic>
      <p:sp>
        <p:nvSpPr>
          <p:cNvPr id="4" name="Action Button: Movie 3">
            <a:hlinkClick r:id="" action="ppaction://noaction" highlightClick="1"/>
          </p:cNvPr>
          <p:cNvSpPr/>
          <p:nvPr/>
        </p:nvSpPr>
        <p:spPr>
          <a:xfrm>
            <a:off x="1259632" y="5445224"/>
            <a:ext cx="504056" cy="360040"/>
          </a:xfrm>
          <a:prstGeom prst="actionButtonMovie">
            <a:avLst/>
          </a:prstGeom>
        </p:spPr>
        <p:style>
          <a:lnRef idx="2">
            <a:schemeClr val="accent3"/>
          </a:lnRef>
          <a:fillRef idx="1">
            <a:schemeClr val="lt1"/>
          </a:fillRef>
          <a:effectRef idx="0">
            <a:schemeClr val="accent3"/>
          </a:effectRef>
          <a:fontRef idx="minor">
            <a:schemeClr val="dk1"/>
          </a:fontRef>
        </p:style>
        <p:txBody>
          <a:bodyPr rtlCol="0" anchor="ctr"/>
          <a:lstStyle/>
          <a:p>
            <a:pPr algn="ctr"/>
            <a:endParaRPr lang="en-US"/>
          </a:p>
        </p:txBody>
      </p:sp>
    </p:spTree>
    <p:extLst>
      <p:ext uri="{BB962C8B-B14F-4D97-AF65-F5344CB8AC3E}">
        <p14:creationId xmlns:p14="http://schemas.microsoft.com/office/powerpoint/2010/main" val="540554294"/>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1" presetClass="mediacall" presetSubtype="0" fill="hold" nodeType="withEffect">
                                  <p:stCondLst>
                                    <p:cond delay="0"/>
                                  </p:stCondLst>
                                  <p:childTnLst>
                                    <p:cmd type="call" cmd="playFrom(0.0)">
                                      <p:cBhvr>
                                        <p:cTn id="9" dur="130150"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10" fill="hold" display="0">
                  <p:stCondLst>
                    <p:cond delay="indefinite"/>
                  </p:stCondLst>
                </p:cTn>
                <p:tgtEl>
                  <p:spTgt spid="3"/>
                </p:tgtEl>
              </p:cMediaNode>
            </p:video>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179797" y="4725144"/>
            <a:ext cx="3965624" cy="22768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Content Placeholder 2"/>
          <p:cNvSpPr>
            <a:spLocks noGrp="1"/>
          </p:cNvSpPr>
          <p:nvPr>
            <p:ph idx="1"/>
          </p:nvPr>
        </p:nvSpPr>
        <p:spPr/>
        <p:txBody>
          <a:bodyPr/>
          <a:lstStyle/>
          <a:p>
            <a:pPr>
              <a:lnSpc>
                <a:spcPct val="115000"/>
              </a:lnSpc>
              <a:spcAft>
                <a:spcPts val="1000"/>
              </a:spcAft>
            </a:pPr>
            <a:r>
              <a:rPr lang="fa-IR" b="1" dirty="0">
                <a:ln w="1905"/>
                <a:solidFill>
                  <a:schemeClr val="accent1">
                    <a:lumMod val="75000"/>
                  </a:schemeClr>
                </a:solidFill>
                <a:effectLst>
                  <a:innerShdw blurRad="69850" dist="43180" dir="5400000">
                    <a:srgbClr val="000000">
                      <a:alpha val="65000"/>
                    </a:srgbClr>
                  </a:innerShdw>
                </a:effectLst>
                <a:latin typeface="Calibri"/>
                <a:ea typeface="Calibri"/>
                <a:cs typeface="B Compset"/>
              </a:rPr>
              <a:t>سن ازدواج با </a:t>
            </a:r>
            <a:r>
              <a:rPr lang="fa-IR" b="1" dirty="0" err="1">
                <a:ln w="1905"/>
                <a:solidFill>
                  <a:schemeClr val="accent1">
                    <a:lumMod val="75000"/>
                  </a:schemeClr>
                </a:solidFill>
                <a:effectLst>
                  <a:innerShdw blurRad="69850" dist="43180" dir="5400000">
                    <a:srgbClr val="000000">
                      <a:alpha val="65000"/>
                    </a:srgbClr>
                  </a:innerShdw>
                </a:effectLst>
                <a:latin typeface="Calibri"/>
                <a:ea typeface="Calibri"/>
                <a:cs typeface="B Compset"/>
              </a:rPr>
              <a:t>تغييري</a:t>
            </a:r>
            <a:r>
              <a:rPr lang="fa-IR" b="1" dirty="0">
                <a:ln w="1905"/>
                <a:solidFill>
                  <a:schemeClr val="accent1">
                    <a:lumMod val="75000"/>
                  </a:schemeClr>
                </a:solidFill>
                <a:effectLst>
                  <a:innerShdw blurRad="69850" dist="43180" dir="5400000">
                    <a:srgbClr val="000000">
                      <a:alpha val="65000"/>
                    </a:srgbClr>
                  </a:innerShdw>
                </a:effectLst>
                <a:latin typeface="Calibri"/>
                <a:ea typeface="Calibri"/>
                <a:cs typeface="B Compset"/>
              </a:rPr>
              <a:t> کاملا محسوس از سال 1335 تا 1385 ،در </a:t>
            </a:r>
            <a:r>
              <a:rPr lang="fa-IR" b="1" dirty="0" err="1">
                <a:ln w="1905"/>
                <a:solidFill>
                  <a:schemeClr val="accent1">
                    <a:lumMod val="75000"/>
                  </a:schemeClr>
                </a:solidFill>
                <a:effectLst>
                  <a:innerShdw blurRad="69850" dist="43180" dir="5400000">
                    <a:srgbClr val="000000">
                      <a:alpha val="65000"/>
                    </a:srgbClr>
                  </a:innerShdw>
                </a:effectLst>
                <a:latin typeface="Calibri"/>
                <a:ea typeface="Calibri"/>
                <a:cs typeface="B Compset"/>
              </a:rPr>
              <a:t>ميان</a:t>
            </a:r>
            <a:r>
              <a:rPr lang="fa-IR" b="1" dirty="0">
                <a:ln w="1905"/>
                <a:solidFill>
                  <a:schemeClr val="accent1">
                    <a:lumMod val="75000"/>
                  </a:schemeClr>
                </a:solidFill>
                <a:effectLst>
                  <a:innerShdw blurRad="69850" dist="43180" dir="5400000">
                    <a:srgbClr val="000000">
                      <a:alpha val="65000"/>
                    </a:srgbClr>
                  </a:innerShdw>
                </a:effectLst>
                <a:latin typeface="Calibri"/>
                <a:ea typeface="Calibri"/>
                <a:cs typeface="B Compset"/>
              </a:rPr>
              <a:t> زنان، از 19 سال در سال 1335 </a:t>
            </a:r>
            <a:r>
              <a:rPr lang="fa-IR" b="1" dirty="0" smtClean="0">
                <a:ln w="1905"/>
                <a:solidFill>
                  <a:schemeClr val="accent1">
                    <a:lumMod val="75000"/>
                  </a:schemeClr>
                </a:solidFill>
                <a:effectLst>
                  <a:innerShdw blurRad="69850" dist="43180" dir="5400000">
                    <a:srgbClr val="000000">
                      <a:alpha val="65000"/>
                    </a:srgbClr>
                  </a:innerShdw>
                </a:effectLst>
                <a:latin typeface="Calibri"/>
                <a:ea typeface="Calibri"/>
                <a:cs typeface="B Compset"/>
              </a:rPr>
              <a:t>به </a:t>
            </a:r>
            <a:r>
              <a:rPr lang="fa-IR" b="1" dirty="0">
                <a:ln w="1905"/>
                <a:solidFill>
                  <a:schemeClr val="accent1">
                    <a:lumMod val="75000"/>
                  </a:schemeClr>
                </a:solidFill>
                <a:effectLst>
                  <a:innerShdw blurRad="69850" dist="43180" dir="5400000">
                    <a:srgbClr val="000000">
                      <a:alpha val="65000"/>
                    </a:srgbClr>
                  </a:innerShdw>
                </a:effectLst>
                <a:latin typeface="Calibri"/>
                <a:ea typeface="Calibri"/>
                <a:cs typeface="B Compset"/>
              </a:rPr>
              <a:t>2 / 23در سال 1385 و در </a:t>
            </a:r>
            <a:r>
              <a:rPr lang="fa-IR" b="1" dirty="0" err="1">
                <a:ln w="1905"/>
                <a:solidFill>
                  <a:schemeClr val="accent1">
                    <a:lumMod val="75000"/>
                  </a:schemeClr>
                </a:solidFill>
                <a:effectLst>
                  <a:innerShdw blurRad="69850" dist="43180" dir="5400000">
                    <a:srgbClr val="000000">
                      <a:alpha val="65000"/>
                    </a:srgbClr>
                  </a:innerShdw>
                </a:effectLst>
                <a:latin typeface="Calibri"/>
                <a:ea typeface="Calibri"/>
                <a:cs typeface="B Compset"/>
              </a:rPr>
              <a:t>ميان</a:t>
            </a:r>
            <a:r>
              <a:rPr lang="fa-IR" b="1" dirty="0">
                <a:ln w="1905"/>
                <a:solidFill>
                  <a:schemeClr val="accent1">
                    <a:lumMod val="75000"/>
                  </a:schemeClr>
                </a:solidFill>
                <a:effectLst>
                  <a:innerShdw blurRad="69850" dist="43180" dir="5400000">
                    <a:srgbClr val="000000">
                      <a:alpha val="65000"/>
                    </a:srgbClr>
                  </a:innerShdw>
                </a:effectLst>
                <a:latin typeface="Calibri"/>
                <a:ea typeface="Calibri"/>
                <a:cs typeface="B Compset"/>
              </a:rPr>
              <a:t> مردان از </a:t>
            </a:r>
            <a:r>
              <a:rPr lang="fa-IR" b="1" dirty="0" smtClean="0">
                <a:ln w="1905"/>
                <a:solidFill>
                  <a:schemeClr val="accent1">
                    <a:lumMod val="75000"/>
                  </a:schemeClr>
                </a:solidFill>
                <a:effectLst>
                  <a:innerShdw blurRad="69850" dist="43180" dir="5400000">
                    <a:srgbClr val="000000">
                      <a:alpha val="65000"/>
                    </a:srgbClr>
                  </a:innerShdw>
                </a:effectLst>
                <a:latin typeface="Calibri"/>
                <a:ea typeface="Calibri"/>
                <a:cs typeface="B Compset"/>
              </a:rPr>
              <a:t>24/9   </a:t>
            </a:r>
            <a:r>
              <a:rPr lang="fa-IR" b="1" dirty="0">
                <a:ln w="1905"/>
                <a:solidFill>
                  <a:schemeClr val="accent1">
                    <a:lumMod val="75000"/>
                  </a:schemeClr>
                </a:solidFill>
                <a:effectLst>
                  <a:innerShdw blurRad="69850" dist="43180" dir="5400000">
                    <a:srgbClr val="000000">
                      <a:alpha val="65000"/>
                    </a:srgbClr>
                  </a:innerShdw>
                </a:effectLst>
                <a:latin typeface="Calibri"/>
                <a:ea typeface="Calibri"/>
                <a:cs typeface="B Compset"/>
              </a:rPr>
              <a:t>سال در سال 1335 به  </a:t>
            </a:r>
            <a:r>
              <a:rPr lang="fa-IR" b="1" dirty="0" smtClean="0">
                <a:ln w="1905"/>
                <a:solidFill>
                  <a:schemeClr val="accent1">
                    <a:lumMod val="75000"/>
                  </a:schemeClr>
                </a:solidFill>
                <a:effectLst>
                  <a:innerShdw blurRad="69850" dist="43180" dir="5400000">
                    <a:srgbClr val="000000">
                      <a:alpha val="65000"/>
                    </a:srgbClr>
                  </a:innerShdw>
                </a:effectLst>
                <a:latin typeface="Calibri"/>
                <a:ea typeface="Calibri"/>
                <a:cs typeface="B Compset"/>
              </a:rPr>
              <a:t>26/2 </a:t>
            </a:r>
            <a:r>
              <a:rPr lang="fa-IR" b="1" dirty="0">
                <a:ln w="1905"/>
                <a:solidFill>
                  <a:schemeClr val="accent1">
                    <a:lumMod val="75000"/>
                  </a:schemeClr>
                </a:solidFill>
                <a:effectLst>
                  <a:innerShdw blurRad="69850" dist="43180" dir="5400000">
                    <a:srgbClr val="000000">
                      <a:alpha val="65000"/>
                    </a:srgbClr>
                  </a:innerShdw>
                </a:effectLst>
                <a:latin typeface="Calibri"/>
                <a:ea typeface="Calibri"/>
                <a:cs typeface="B Compset"/>
              </a:rPr>
              <a:t>سال در سال 1385 </a:t>
            </a:r>
            <a:r>
              <a:rPr lang="fa-IR" b="1" dirty="0" err="1">
                <a:ln w="1905"/>
                <a:solidFill>
                  <a:schemeClr val="accent1">
                    <a:lumMod val="75000"/>
                  </a:schemeClr>
                </a:solidFill>
                <a:effectLst>
                  <a:innerShdw blurRad="69850" dist="43180" dir="5400000">
                    <a:srgbClr val="000000">
                      <a:alpha val="65000"/>
                    </a:srgbClr>
                  </a:innerShdw>
                </a:effectLst>
                <a:latin typeface="Calibri"/>
                <a:ea typeface="Calibri"/>
                <a:cs typeface="B Compset"/>
              </a:rPr>
              <a:t>رسيد</a:t>
            </a:r>
            <a:r>
              <a:rPr lang="fa-IR" b="1" dirty="0">
                <a:ln w="1905"/>
                <a:solidFill>
                  <a:schemeClr val="accent1">
                    <a:lumMod val="75000"/>
                  </a:schemeClr>
                </a:solidFill>
                <a:effectLst>
                  <a:innerShdw blurRad="69850" dist="43180" dir="5400000">
                    <a:srgbClr val="000000">
                      <a:alpha val="65000"/>
                    </a:srgbClr>
                  </a:innerShdw>
                </a:effectLst>
                <a:latin typeface="Calibri"/>
                <a:ea typeface="Calibri"/>
                <a:cs typeface="B Compset"/>
              </a:rPr>
              <a:t>. </a:t>
            </a:r>
            <a:r>
              <a:rPr lang="fa-IR" b="1" dirty="0" err="1">
                <a:ln w="1905"/>
                <a:solidFill>
                  <a:schemeClr val="accent1">
                    <a:lumMod val="75000"/>
                  </a:schemeClr>
                </a:solidFill>
                <a:effectLst>
                  <a:innerShdw blurRad="69850" dist="43180" dir="5400000">
                    <a:srgbClr val="000000">
                      <a:alpha val="65000"/>
                    </a:srgbClr>
                  </a:innerShdw>
                </a:effectLst>
                <a:latin typeface="Calibri"/>
                <a:ea typeface="Calibri"/>
                <a:cs typeface="B Compset"/>
              </a:rPr>
              <a:t>اين</a:t>
            </a:r>
            <a:r>
              <a:rPr lang="fa-IR" b="1" dirty="0">
                <a:ln w="1905"/>
                <a:solidFill>
                  <a:schemeClr val="accent1">
                    <a:lumMod val="75000"/>
                  </a:schemeClr>
                </a:solidFill>
                <a:effectLst>
                  <a:innerShdw blurRad="69850" dist="43180" dir="5400000">
                    <a:srgbClr val="000000">
                      <a:alpha val="65000"/>
                    </a:srgbClr>
                  </a:innerShdw>
                </a:effectLst>
                <a:latin typeface="Calibri"/>
                <a:ea typeface="Calibri"/>
                <a:cs typeface="B Compset"/>
              </a:rPr>
              <a:t> آمار نشانگر </a:t>
            </a:r>
            <a:r>
              <a:rPr lang="fa-IR" b="1" dirty="0" err="1">
                <a:ln w="1905"/>
                <a:solidFill>
                  <a:schemeClr val="accent1">
                    <a:lumMod val="75000"/>
                  </a:schemeClr>
                </a:solidFill>
                <a:effectLst>
                  <a:innerShdw blurRad="69850" dist="43180" dir="5400000">
                    <a:srgbClr val="000000">
                      <a:alpha val="65000"/>
                    </a:srgbClr>
                  </a:innerShdw>
                </a:effectLst>
                <a:latin typeface="Calibri"/>
                <a:ea typeface="Calibri"/>
                <a:cs typeface="B Compset"/>
              </a:rPr>
              <a:t>تأخير</a:t>
            </a:r>
            <a:r>
              <a:rPr lang="fa-IR" b="1" dirty="0">
                <a:ln w="1905"/>
                <a:solidFill>
                  <a:schemeClr val="accent1">
                    <a:lumMod val="75000"/>
                  </a:schemeClr>
                </a:solidFill>
                <a:effectLst>
                  <a:innerShdw blurRad="69850" dist="43180" dir="5400000">
                    <a:srgbClr val="000000">
                      <a:alpha val="65000"/>
                    </a:srgbClr>
                  </a:innerShdw>
                </a:effectLst>
                <a:latin typeface="Calibri"/>
                <a:ea typeface="Calibri"/>
                <a:cs typeface="B Compset"/>
              </a:rPr>
              <a:t> در واقعه ازدواج است که امر </a:t>
            </a:r>
            <a:r>
              <a:rPr lang="fa-IR" b="1" dirty="0" err="1">
                <a:ln w="1905"/>
                <a:solidFill>
                  <a:schemeClr val="accent1">
                    <a:lumMod val="75000"/>
                  </a:schemeClr>
                </a:solidFill>
                <a:effectLst>
                  <a:innerShdw blurRad="69850" dist="43180" dir="5400000">
                    <a:srgbClr val="000000">
                      <a:alpha val="65000"/>
                    </a:srgbClr>
                  </a:innerShdw>
                </a:effectLst>
                <a:latin typeface="Calibri"/>
                <a:ea typeface="Calibri"/>
                <a:cs typeface="B Compset"/>
              </a:rPr>
              <a:t>مادري</a:t>
            </a:r>
            <a:r>
              <a:rPr lang="fa-IR" b="1" dirty="0">
                <a:ln w="1905"/>
                <a:solidFill>
                  <a:schemeClr val="accent1">
                    <a:lumMod val="75000"/>
                  </a:schemeClr>
                </a:solidFill>
                <a:effectLst>
                  <a:innerShdw blurRad="69850" dist="43180" dir="5400000">
                    <a:srgbClr val="000000">
                      <a:alpha val="65000"/>
                    </a:srgbClr>
                  </a:innerShdw>
                </a:effectLst>
                <a:latin typeface="Calibri"/>
                <a:ea typeface="Calibri"/>
                <a:cs typeface="B Compset"/>
              </a:rPr>
              <a:t> را </a:t>
            </a:r>
            <a:r>
              <a:rPr lang="fa-IR" b="1" dirty="0" err="1">
                <a:ln w="1905"/>
                <a:solidFill>
                  <a:schemeClr val="accent1">
                    <a:lumMod val="75000"/>
                  </a:schemeClr>
                </a:solidFill>
                <a:effectLst>
                  <a:innerShdw blurRad="69850" dist="43180" dir="5400000">
                    <a:srgbClr val="000000">
                      <a:alpha val="65000"/>
                    </a:srgbClr>
                  </a:innerShdw>
                </a:effectLst>
                <a:latin typeface="Calibri"/>
                <a:ea typeface="Calibri"/>
                <a:cs typeface="B Compset"/>
              </a:rPr>
              <a:t>نيز</a:t>
            </a:r>
            <a:r>
              <a:rPr lang="fa-IR" b="1" dirty="0">
                <a:ln w="1905"/>
                <a:solidFill>
                  <a:schemeClr val="accent1">
                    <a:lumMod val="75000"/>
                  </a:schemeClr>
                </a:solidFill>
                <a:effectLst>
                  <a:innerShdw blurRad="69850" dist="43180" dir="5400000">
                    <a:srgbClr val="000000">
                      <a:alpha val="65000"/>
                    </a:srgbClr>
                  </a:innerShdw>
                </a:effectLst>
                <a:latin typeface="Calibri"/>
                <a:ea typeface="Calibri"/>
                <a:cs typeface="B Compset"/>
              </a:rPr>
              <a:t> به </a:t>
            </a:r>
            <a:r>
              <a:rPr lang="fa-IR" b="1" dirty="0" err="1">
                <a:ln w="1905"/>
                <a:solidFill>
                  <a:schemeClr val="accent1">
                    <a:lumMod val="75000"/>
                  </a:schemeClr>
                </a:solidFill>
                <a:effectLst>
                  <a:innerShdw blurRad="69850" dist="43180" dir="5400000">
                    <a:srgbClr val="000000">
                      <a:alpha val="65000"/>
                    </a:srgbClr>
                  </a:innerShdw>
                </a:effectLst>
                <a:latin typeface="Calibri"/>
                <a:ea typeface="Calibri"/>
                <a:cs typeface="B Compset"/>
              </a:rPr>
              <a:t>تأخير</a:t>
            </a:r>
            <a:r>
              <a:rPr lang="fa-IR" b="1" dirty="0">
                <a:ln w="1905"/>
                <a:solidFill>
                  <a:schemeClr val="accent1">
                    <a:lumMod val="75000"/>
                  </a:schemeClr>
                </a:solidFill>
                <a:effectLst>
                  <a:innerShdw blurRad="69850" dist="43180" dir="5400000">
                    <a:srgbClr val="000000">
                      <a:alpha val="65000"/>
                    </a:srgbClr>
                  </a:innerShdw>
                </a:effectLst>
                <a:latin typeface="Calibri"/>
                <a:ea typeface="Calibri"/>
                <a:cs typeface="B Compset"/>
              </a:rPr>
              <a:t> انداخته و فرصت </a:t>
            </a:r>
            <a:r>
              <a:rPr lang="fa-IR" b="1" dirty="0" err="1">
                <a:ln w="1905"/>
                <a:solidFill>
                  <a:schemeClr val="accent1">
                    <a:lumMod val="75000"/>
                  </a:schemeClr>
                </a:solidFill>
                <a:effectLst>
                  <a:innerShdw blurRad="69850" dist="43180" dir="5400000">
                    <a:srgbClr val="000000">
                      <a:alpha val="65000"/>
                    </a:srgbClr>
                  </a:innerShdw>
                </a:effectLst>
                <a:latin typeface="Calibri"/>
                <a:ea typeface="Calibri"/>
                <a:cs typeface="B Compset"/>
              </a:rPr>
              <a:t>مادري</a:t>
            </a:r>
            <a:r>
              <a:rPr lang="fa-IR" b="1" dirty="0">
                <a:ln w="1905"/>
                <a:solidFill>
                  <a:schemeClr val="accent1">
                    <a:lumMod val="75000"/>
                  </a:schemeClr>
                </a:solidFill>
                <a:effectLst>
                  <a:innerShdw blurRad="69850" dist="43180" dir="5400000">
                    <a:srgbClr val="000000">
                      <a:alpha val="65000"/>
                    </a:srgbClr>
                  </a:innerShdw>
                </a:effectLst>
                <a:latin typeface="Calibri"/>
                <a:ea typeface="Calibri"/>
                <a:cs typeface="B Compset"/>
              </a:rPr>
              <a:t> را در </a:t>
            </a:r>
            <a:r>
              <a:rPr lang="fa-IR" b="1" dirty="0" err="1">
                <a:ln w="1905"/>
                <a:solidFill>
                  <a:schemeClr val="accent1">
                    <a:lumMod val="75000"/>
                  </a:schemeClr>
                </a:solidFill>
                <a:effectLst>
                  <a:innerShdw blurRad="69850" dist="43180" dir="5400000">
                    <a:srgbClr val="000000">
                      <a:alpha val="65000"/>
                    </a:srgbClr>
                  </a:innerShdw>
                </a:effectLst>
                <a:latin typeface="Calibri"/>
                <a:ea typeface="Calibri"/>
                <a:cs typeface="B Compset"/>
              </a:rPr>
              <a:t>سنين</a:t>
            </a:r>
            <a:r>
              <a:rPr lang="fa-IR" b="1" dirty="0">
                <a:ln w="1905"/>
                <a:solidFill>
                  <a:schemeClr val="accent1">
                    <a:lumMod val="75000"/>
                  </a:schemeClr>
                </a:solidFill>
                <a:effectLst>
                  <a:innerShdw blurRad="69850" dist="43180" dir="5400000">
                    <a:srgbClr val="000000">
                      <a:alpha val="65000"/>
                    </a:srgbClr>
                  </a:innerShdw>
                </a:effectLst>
                <a:latin typeface="Calibri"/>
                <a:ea typeface="Calibri"/>
                <a:cs typeface="B Compset"/>
              </a:rPr>
              <a:t> </a:t>
            </a:r>
            <a:r>
              <a:rPr lang="fa-IR" b="1" dirty="0" err="1">
                <a:ln w="1905"/>
                <a:solidFill>
                  <a:schemeClr val="accent1">
                    <a:lumMod val="75000"/>
                  </a:schemeClr>
                </a:solidFill>
                <a:effectLst>
                  <a:innerShdw blurRad="69850" dist="43180" dir="5400000">
                    <a:srgbClr val="000000">
                      <a:alpha val="65000"/>
                    </a:srgbClr>
                  </a:innerShdw>
                </a:effectLst>
                <a:latin typeface="Calibri"/>
                <a:ea typeface="Calibri"/>
                <a:cs typeface="B Compset"/>
              </a:rPr>
              <a:t>جواني</a:t>
            </a:r>
            <a:r>
              <a:rPr lang="fa-IR" b="1" dirty="0">
                <a:ln w="1905"/>
                <a:solidFill>
                  <a:schemeClr val="accent1">
                    <a:lumMod val="75000"/>
                  </a:schemeClr>
                </a:solidFill>
                <a:effectLst>
                  <a:innerShdw blurRad="69850" dist="43180" dir="5400000">
                    <a:srgbClr val="000000">
                      <a:alpha val="65000"/>
                    </a:srgbClr>
                  </a:innerShdw>
                </a:effectLst>
                <a:latin typeface="Calibri"/>
                <a:ea typeface="Calibri"/>
                <a:cs typeface="B Compset"/>
              </a:rPr>
              <a:t> از زنان </a:t>
            </a:r>
            <a:r>
              <a:rPr lang="fa-IR" b="1" dirty="0" err="1">
                <a:ln w="1905"/>
                <a:solidFill>
                  <a:schemeClr val="accent1">
                    <a:lumMod val="75000"/>
                  </a:schemeClr>
                </a:solidFill>
                <a:effectLst>
                  <a:innerShdw blurRad="69850" dist="43180" dir="5400000">
                    <a:srgbClr val="000000">
                      <a:alpha val="65000"/>
                    </a:srgbClr>
                  </a:innerShdw>
                </a:effectLst>
                <a:latin typeface="Calibri"/>
                <a:ea typeface="Calibri"/>
                <a:cs typeface="B Compset"/>
              </a:rPr>
              <a:t>ميگيرد</a:t>
            </a:r>
            <a:r>
              <a:rPr lang="fa-IR" b="1" dirty="0">
                <a:ln w="1905"/>
                <a:solidFill>
                  <a:schemeClr val="accent1">
                    <a:lumMod val="75000"/>
                  </a:schemeClr>
                </a:solidFill>
                <a:effectLst>
                  <a:innerShdw blurRad="69850" dist="43180" dir="5400000">
                    <a:srgbClr val="000000">
                      <a:alpha val="65000"/>
                    </a:srgbClr>
                  </a:innerShdw>
                </a:effectLst>
                <a:latin typeface="Calibri"/>
                <a:ea typeface="Calibri"/>
                <a:cs typeface="B Compset"/>
              </a:rPr>
              <a:t> و طول </a:t>
            </a:r>
            <a:r>
              <a:rPr lang="fa-IR" b="1" dirty="0" err="1">
                <a:ln w="1905"/>
                <a:solidFill>
                  <a:schemeClr val="accent1">
                    <a:lumMod val="75000"/>
                  </a:schemeClr>
                </a:solidFill>
                <a:effectLst>
                  <a:innerShdw blurRad="69850" dist="43180" dir="5400000">
                    <a:srgbClr val="000000">
                      <a:alpha val="65000"/>
                    </a:srgbClr>
                  </a:innerShdw>
                </a:effectLst>
                <a:latin typeface="Calibri"/>
                <a:ea typeface="Calibri"/>
                <a:cs typeface="B Compset"/>
              </a:rPr>
              <a:t>باروري</a:t>
            </a:r>
            <a:r>
              <a:rPr lang="fa-IR" b="1" dirty="0">
                <a:ln w="1905"/>
                <a:solidFill>
                  <a:schemeClr val="accent1">
                    <a:lumMod val="75000"/>
                  </a:schemeClr>
                </a:solidFill>
                <a:effectLst>
                  <a:innerShdw blurRad="69850" dist="43180" dir="5400000">
                    <a:srgbClr val="000000">
                      <a:alpha val="65000"/>
                    </a:srgbClr>
                  </a:innerShdw>
                </a:effectLst>
                <a:latin typeface="Calibri"/>
                <a:ea typeface="Calibri"/>
                <a:cs typeface="B Compset"/>
              </a:rPr>
              <a:t> را کاهش داده و در </a:t>
            </a:r>
            <a:r>
              <a:rPr lang="fa-IR" b="1" dirty="0" err="1">
                <a:ln w="1905"/>
                <a:solidFill>
                  <a:schemeClr val="accent1">
                    <a:lumMod val="75000"/>
                  </a:schemeClr>
                </a:solidFill>
                <a:effectLst>
                  <a:innerShdw blurRad="69850" dist="43180" dir="5400000">
                    <a:srgbClr val="000000">
                      <a:alpha val="65000"/>
                    </a:srgbClr>
                  </a:innerShdw>
                </a:effectLst>
                <a:latin typeface="Calibri"/>
                <a:ea typeface="Calibri"/>
                <a:cs typeface="B Compset"/>
              </a:rPr>
              <a:t>يک</a:t>
            </a:r>
            <a:r>
              <a:rPr lang="fa-IR" b="1" dirty="0">
                <a:ln w="1905"/>
                <a:solidFill>
                  <a:schemeClr val="accent1">
                    <a:lumMod val="75000"/>
                  </a:schemeClr>
                </a:solidFill>
                <a:effectLst>
                  <a:innerShdw blurRad="69850" dist="43180" dir="5400000">
                    <a:srgbClr val="000000">
                      <a:alpha val="65000"/>
                    </a:srgbClr>
                  </a:innerShdw>
                </a:effectLst>
                <a:latin typeface="Calibri"/>
                <a:ea typeface="Calibri"/>
                <a:cs typeface="B Compset"/>
              </a:rPr>
              <a:t> نگاه </a:t>
            </a:r>
            <a:r>
              <a:rPr lang="fa-IR" b="1" dirty="0" err="1">
                <a:ln w="1905"/>
                <a:solidFill>
                  <a:schemeClr val="accent1">
                    <a:lumMod val="75000"/>
                  </a:schemeClr>
                </a:solidFill>
                <a:effectLst>
                  <a:innerShdw blurRad="69850" dist="43180" dir="5400000">
                    <a:srgbClr val="000000">
                      <a:alpha val="65000"/>
                    </a:srgbClr>
                  </a:innerShdw>
                </a:effectLst>
                <a:latin typeface="Calibri"/>
                <a:ea typeface="Calibri"/>
                <a:cs typeface="B Compset"/>
              </a:rPr>
              <a:t>ظرفيت</a:t>
            </a:r>
            <a:r>
              <a:rPr lang="fa-IR" b="1" dirty="0">
                <a:ln w="1905"/>
                <a:solidFill>
                  <a:schemeClr val="accent1">
                    <a:lumMod val="75000"/>
                  </a:schemeClr>
                </a:solidFill>
                <a:effectLst>
                  <a:innerShdw blurRad="69850" dist="43180" dir="5400000">
                    <a:srgbClr val="000000">
                      <a:alpha val="65000"/>
                    </a:srgbClr>
                  </a:innerShdw>
                </a:effectLst>
                <a:latin typeface="Calibri"/>
                <a:ea typeface="Calibri"/>
                <a:cs typeface="B Compset"/>
              </a:rPr>
              <a:t> </a:t>
            </a:r>
            <a:r>
              <a:rPr lang="fa-IR" b="1" dirty="0" err="1">
                <a:ln w="1905"/>
                <a:solidFill>
                  <a:schemeClr val="accent1">
                    <a:lumMod val="75000"/>
                  </a:schemeClr>
                </a:solidFill>
                <a:effectLst>
                  <a:innerShdw blurRad="69850" dist="43180" dir="5400000">
                    <a:srgbClr val="000000">
                      <a:alpha val="65000"/>
                    </a:srgbClr>
                  </a:innerShdw>
                </a:effectLst>
                <a:latin typeface="Calibri"/>
                <a:ea typeface="Calibri"/>
                <a:cs typeface="B Compset"/>
              </a:rPr>
              <a:t>مادري</a:t>
            </a:r>
            <a:r>
              <a:rPr lang="fa-IR" b="1" dirty="0">
                <a:ln w="1905"/>
                <a:solidFill>
                  <a:schemeClr val="accent1">
                    <a:lumMod val="75000"/>
                  </a:schemeClr>
                </a:solidFill>
                <a:effectLst>
                  <a:innerShdw blurRad="69850" dist="43180" dir="5400000">
                    <a:srgbClr val="000000">
                      <a:alpha val="65000"/>
                    </a:srgbClr>
                  </a:innerShdw>
                </a:effectLst>
                <a:latin typeface="Calibri"/>
                <a:ea typeface="Calibri"/>
                <a:cs typeface="B Compset"/>
              </a:rPr>
              <a:t> در کشور را کاهش </a:t>
            </a:r>
            <a:r>
              <a:rPr lang="fa-IR" b="1" dirty="0" err="1">
                <a:ln w="1905"/>
                <a:solidFill>
                  <a:schemeClr val="accent1">
                    <a:lumMod val="75000"/>
                  </a:schemeClr>
                </a:solidFill>
                <a:effectLst>
                  <a:innerShdw blurRad="69850" dist="43180" dir="5400000">
                    <a:srgbClr val="000000">
                      <a:alpha val="65000"/>
                    </a:srgbClr>
                  </a:innerShdw>
                </a:effectLst>
                <a:latin typeface="Calibri"/>
                <a:ea typeface="Calibri"/>
                <a:cs typeface="B Compset"/>
              </a:rPr>
              <a:t>مي</a:t>
            </a:r>
            <a:r>
              <a:rPr lang="fa-IR" b="1" dirty="0">
                <a:ln w="1905"/>
                <a:solidFill>
                  <a:schemeClr val="accent1">
                    <a:lumMod val="75000"/>
                  </a:schemeClr>
                </a:solidFill>
                <a:effectLst>
                  <a:innerShdw blurRad="69850" dist="43180" dir="5400000">
                    <a:srgbClr val="000000">
                      <a:alpha val="65000"/>
                    </a:srgbClr>
                  </a:innerShdw>
                </a:effectLst>
                <a:latin typeface="Calibri"/>
                <a:ea typeface="Calibri"/>
                <a:cs typeface="B Compset"/>
              </a:rPr>
              <a:t> دهد.</a:t>
            </a:r>
            <a:endParaRPr lang="en-US" sz="1800" b="1" dirty="0">
              <a:ln w="1905"/>
              <a:solidFill>
                <a:schemeClr val="accent1">
                  <a:lumMod val="75000"/>
                </a:schemeClr>
              </a:solidFill>
              <a:effectLst>
                <a:innerShdw blurRad="69850" dist="43180" dir="5400000">
                  <a:srgbClr val="000000">
                    <a:alpha val="65000"/>
                  </a:srgbClr>
                </a:innerShdw>
              </a:effectLst>
              <a:latin typeface="Calibri"/>
              <a:ea typeface="Calibri"/>
              <a:cs typeface="Arial"/>
            </a:endParaRPr>
          </a:p>
          <a:p>
            <a:endParaRPr lang="fa-IR" dirty="0"/>
          </a:p>
        </p:txBody>
      </p:sp>
      <p:sp>
        <p:nvSpPr>
          <p:cNvPr id="2" name="Title 1"/>
          <p:cNvSpPr>
            <a:spLocks noGrp="1"/>
          </p:cNvSpPr>
          <p:nvPr>
            <p:ph type="title"/>
          </p:nvPr>
        </p:nvSpPr>
        <p:spPr>
          <a:xfrm>
            <a:off x="2411760" y="404664"/>
            <a:ext cx="7467600" cy="1143000"/>
          </a:xfrm>
        </p:spPr>
        <p:txBody>
          <a:bodyPr>
            <a:normAutofit/>
          </a:bodyPr>
          <a:lstStyle/>
          <a:p>
            <a:r>
              <a:rPr lang="fa-IR" sz="3600" dirty="0">
                <a:solidFill>
                  <a:srgbClr val="00B050"/>
                </a:solidFill>
                <a:cs typeface="B Titr" pitchFamily="2" charset="-78"/>
              </a:rPr>
              <a:t>4. </a:t>
            </a:r>
            <a:r>
              <a:rPr lang="fa-IR" sz="3600" b="1" dirty="0">
                <a:solidFill>
                  <a:srgbClr val="00B050"/>
                </a:solidFill>
                <a:cs typeface="B Titr" pitchFamily="2" charset="-78"/>
              </a:rPr>
              <a:t>افزايش سن </a:t>
            </a:r>
            <a:r>
              <a:rPr lang="fa-IR" sz="3600" b="1" dirty="0" smtClean="0">
                <a:solidFill>
                  <a:srgbClr val="00B050"/>
                </a:solidFill>
                <a:cs typeface="B Titr" pitchFamily="2" charset="-78"/>
              </a:rPr>
              <a:t>ازدواج</a:t>
            </a:r>
            <a:endParaRPr lang="fa-IR" dirty="0">
              <a:cs typeface="B Titr" pitchFamily="2" charset="-78"/>
            </a:endParaRPr>
          </a:p>
        </p:txBody>
      </p:sp>
      <p:pic>
        <p:nvPicPr>
          <p:cNvPr id="409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4953000"/>
            <a:ext cx="2857500" cy="1905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099"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2857500" cy="21084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670333668"/>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fontScale="92500" lnSpcReduction="10000"/>
          </a:bodyPr>
          <a:lstStyle/>
          <a:p>
            <a:pPr>
              <a:lnSpc>
                <a:spcPct val="115000"/>
              </a:lnSpc>
              <a:spcAft>
                <a:spcPts val="1000"/>
              </a:spcAft>
            </a:pPr>
            <a:r>
              <a:rPr lang="fa-IR" sz="3200" b="1" dirty="0">
                <a:ln w="1905"/>
                <a:solidFill>
                  <a:schemeClr val="accent1">
                    <a:lumMod val="75000"/>
                  </a:schemeClr>
                </a:solidFill>
                <a:effectLst>
                  <a:innerShdw blurRad="69850" dist="43180" dir="5400000">
                    <a:srgbClr val="000000">
                      <a:alpha val="65000"/>
                    </a:srgbClr>
                  </a:innerShdw>
                </a:effectLst>
                <a:latin typeface="Calibri"/>
                <a:ea typeface="Calibri"/>
                <a:cs typeface="B Compset"/>
              </a:rPr>
              <a:t>به گفته مجيد اميدي مدير کل فرهنگي سازمان جوانان، آمار روي آوردن جوانان به زندگي مجردي در 6 کلان شهر تهران، شيراز، مشهد، اصفهان، تبريز و اهواز به 30 درصد رسيده است و مهمتر آنکه روز به روز دختران جوان بر اين آمار مي افزايند</a:t>
            </a:r>
            <a:r>
              <a:rPr lang="fa-IR" sz="3200" b="1" dirty="0" smtClean="0">
                <a:ln w="1905"/>
                <a:solidFill>
                  <a:schemeClr val="accent1">
                    <a:lumMod val="75000"/>
                  </a:schemeClr>
                </a:solidFill>
                <a:effectLst>
                  <a:innerShdw blurRad="69850" dist="43180" dir="5400000">
                    <a:srgbClr val="000000">
                      <a:alpha val="65000"/>
                    </a:srgbClr>
                  </a:innerShdw>
                </a:effectLst>
                <a:latin typeface="Calibri"/>
                <a:ea typeface="Calibri"/>
                <a:cs typeface="B Compset"/>
              </a:rPr>
              <a:t>. </a:t>
            </a:r>
          </a:p>
          <a:p>
            <a:pPr marL="0" indent="0">
              <a:lnSpc>
                <a:spcPct val="115000"/>
              </a:lnSpc>
              <a:spcAft>
                <a:spcPts val="1000"/>
              </a:spcAft>
              <a:buNone/>
            </a:pPr>
            <a:r>
              <a:rPr lang="fa-IR" sz="3200" b="1" dirty="0" smtClean="0">
                <a:ln w="1905"/>
                <a:solidFill>
                  <a:schemeClr val="accent1">
                    <a:lumMod val="75000"/>
                  </a:schemeClr>
                </a:solidFill>
                <a:effectLst>
                  <a:innerShdw blurRad="69850" dist="43180" dir="5400000">
                    <a:srgbClr val="000000">
                      <a:alpha val="65000"/>
                    </a:srgbClr>
                  </a:innerShdw>
                </a:effectLst>
                <a:latin typeface="Calibri"/>
                <a:ea typeface="Calibri"/>
                <a:cs typeface="B Compset"/>
              </a:rPr>
              <a:t> </a:t>
            </a:r>
            <a:r>
              <a:rPr lang="fa-IR" sz="3200" b="1" dirty="0">
                <a:ln w="1905"/>
                <a:solidFill>
                  <a:schemeClr val="accent1">
                    <a:lumMod val="75000"/>
                  </a:schemeClr>
                </a:solidFill>
                <a:effectLst>
                  <a:innerShdw blurRad="69850" dist="43180" dir="5400000">
                    <a:srgbClr val="000000">
                      <a:alpha val="65000"/>
                    </a:srgbClr>
                  </a:innerShdw>
                </a:effectLst>
                <a:latin typeface="Calibri"/>
                <a:ea typeface="Calibri"/>
                <a:cs typeface="B Compset"/>
              </a:rPr>
              <a:t>بنا به اظهار وي </a:t>
            </a:r>
            <a:r>
              <a:rPr lang="fa-IR" sz="3200" b="1" dirty="0">
                <a:ln w="1905"/>
                <a:solidFill>
                  <a:srgbClr val="C00000"/>
                </a:solidFill>
                <a:effectLst>
                  <a:innerShdw blurRad="69850" dist="43180" dir="5400000">
                    <a:srgbClr val="000000">
                      <a:alpha val="65000"/>
                    </a:srgbClr>
                  </a:innerShdw>
                </a:effectLst>
                <a:latin typeface="Calibri"/>
                <a:ea typeface="Calibri"/>
                <a:cs typeface="B Compset"/>
              </a:rPr>
              <a:t>زنگ خطر زندگي مجردي </a:t>
            </a:r>
            <a:r>
              <a:rPr lang="fa-IR" sz="3200" b="1" dirty="0">
                <a:ln w="1905"/>
                <a:solidFill>
                  <a:schemeClr val="accent1">
                    <a:lumMod val="75000"/>
                  </a:schemeClr>
                </a:solidFill>
                <a:effectLst>
                  <a:innerShdw blurRad="69850" dist="43180" dir="5400000">
                    <a:srgbClr val="000000">
                      <a:alpha val="65000"/>
                    </a:srgbClr>
                  </a:innerShdw>
                </a:effectLst>
                <a:latin typeface="Calibri"/>
                <a:ea typeface="Calibri"/>
                <a:cs typeface="B Compset"/>
              </a:rPr>
              <a:t>در کشور زده شده است.</a:t>
            </a:r>
            <a:endParaRPr lang="en-US" sz="3200" b="1" dirty="0">
              <a:ln w="1905"/>
              <a:solidFill>
                <a:schemeClr val="accent1">
                  <a:lumMod val="75000"/>
                </a:schemeClr>
              </a:solidFill>
              <a:effectLst>
                <a:innerShdw blurRad="69850" dist="43180" dir="5400000">
                  <a:srgbClr val="000000">
                    <a:alpha val="65000"/>
                  </a:srgbClr>
                </a:innerShdw>
              </a:effectLst>
              <a:latin typeface="Calibri"/>
              <a:ea typeface="Calibri"/>
              <a:cs typeface="Arial"/>
            </a:endParaRPr>
          </a:p>
          <a:p>
            <a:endParaRPr lang="fa-IR" sz="2800" dirty="0"/>
          </a:p>
        </p:txBody>
      </p:sp>
      <p:sp>
        <p:nvSpPr>
          <p:cNvPr id="2" name="Title 1"/>
          <p:cNvSpPr>
            <a:spLocks noGrp="1"/>
          </p:cNvSpPr>
          <p:nvPr>
            <p:ph type="title"/>
          </p:nvPr>
        </p:nvSpPr>
        <p:spPr>
          <a:xfrm>
            <a:off x="992832" y="332656"/>
            <a:ext cx="7467600" cy="1143000"/>
          </a:xfrm>
        </p:spPr>
        <p:txBody>
          <a:bodyPr>
            <a:normAutofit/>
          </a:bodyPr>
          <a:lstStyle/>
          <a:p>
            <a:r>
              <a:rPr lang="fa-IR" sz="3600" dirty="0" smtClean="0">
                <a:solidFill>
                  <a:srgbClr val="00B050"/>
                </a:solidFill>
                <a:cs typeface="B Titr" pitchFamily="2" charset="-78"/>
              </a:rPr>
              <a:t>5.</a:t>
            </a:r>
            <a:r>
              <a:rPr lang="en-US" sz="3600" dirty="0" smtClean="0">
                <a:solidFill>
                  <a:srgbClr val="00B050"/>
                </a:solidFill>
                <a:cs typeface="B Titr" pitchFamily="2" charset="-78"/>
              </a:rPr>
              <a:t> </a:t>
            </a:r>
            <a:r>
              <a:rPr lang="fa-IR" sz="3600" b="1" dirty="0">
                <a:solidFill>
                  <a:srgbClr val="00B050"/>
                </a:solidFill>
                <a:cs typeface="B Titr" pitchFamily="2" charset="-78"/>
              </a:rPr>
              <a:t>استقبال از </a:t>
            </a:r>
            <a:r>
              <a:rPr lang="fa-IR" sz="3600" b="1" dirty="0" err="1">
                <a:solidFill>
                  <a:srgbClr val="00B050"/>
                </a:solidFill>
                <a:cs typeface="B Titr" pitchFamily="2" charset="-78"/>
              </a:rPr>
              <a:t>زندگي</a:t>
            </a:r>
            <a:r>
              <a:rPr lang="fa-IR" sz="3600" b="1" dirty="0">
                <a:solidFill>
                  <a:srgbClr val="00B050"/>
                </a:solidFill>
                <a:cs typeface="B Titr" pitchFamily="2" charset="-78"/>
              </a:rPr>
              <a:t> </a:t>
            </a:r>
            <a:r>
              <a:rPr lang="fa-IR" sz="3600" b="1" dirty="0" err="1">
                <a:solidFill>
                  <a:srgbClr val="00B050"/>
                </a:solidFill>
                <a:cs typeface="B Titr" pitchFamily="2" charset="-78"/>
              </a:rPr>
              <a:t>مجردي</a:t>
            </a:r>
            <a:endParaRPr lang="fa-IR" sz="3600" dirty="0">
              <a:solidFill>
                <a:srgbClr val="00B050"/>
              </a:solidFill>
              <a:cs typeface="B Titr" pitchFamily="2" charset="-78"/>
            </a:endParaRP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9512" y="404664"/>
            <a:ext cx="1896616" cy="1264411"/>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405908851"/>
      </p:ext>
    </p:extLst>
  </p:cSld>
  <p:clrMapOvr>
    <a:masterClrMapping/>
  </p:clrMapOvr>
  <mc:AlternateContent xmlns:mc="http://schemas.openxmlformats.org/markup-compatibility/2006" xmlns:p14="http://schemas.microsoft.com/office/powerpoint/2010/main">
    <mc:Choice Requires="p14">
      <p:transition spd="slow" p14:dur="2000">
        <p14:ferris dir="r"/>
      </p:transition>
    </mc:Choice>
    <mc:Fallback xmlns="">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5" name="Title 4"/>
          <p:cNvSpPr>
            <a:spLocks noGrp="1"/>
          </p:cNvSpPr>
          <p:nvPr>
            <p:ph type="ctrTitle"/>
          </p:nvPr>
        </p:nvSpPr>
        <p:spPr>
          <a:xfrm>
            <a:off x="2051720" y="260648"/>
            <a:ext cx="4824536" cy="4536503"/>
          </a:xfrm>
          <a:scene3d>
            <a:camera prst="orthographicFront"/>
            <a:lightRig rig="threePt" dir="t"/>
          </a:scene3d>
          <a:sp3d>
            <a:bevelT prst="relaxedInset"/>
          </a:sp3d>
        </p:spPr>
        <p:txBody>
          <a:bodyPr>
            <a:no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r>
              <a:rPr lang="fa-IR" sz="4000" b="1" cap="all" dirty="0" smtClean="0">
                <a:ln w="0"/>
                <a:solidFill>
                  <a:srgbClr val="C00000"/>
                </a:solidFill>
                <a:effectLst>
                  <a:reflection blurRad="12700" stA="50000" endPos="50000" dist="5000" dir="5400000" sy="-100000" rotWithShape="0"/>
                </a:effectLst>
                <a:cs typeface="B Zar" pitchFamily="2" charset="-78"/>
              </a:rPr>
              <a:t>چالش ها و عوامل</a:t>
            </a:r>
            <a:r>
              <a:rPr lang="en-US" sz="4000" b="1" cap="all" dirty="0" smtClean="0">
                <a:ln w="0"/>
                <a:solidFill>
                  <a:srgbClr val="C00000"/>
                </a:solidFill>
                <a:effectLst>
                  <a:reflection blurRad="12700" stA="50000" endPos="50000" dist="5000" dir="5400000" sy="-100000" rotWithShape="0"/>
                </a:effectLst>
                <a:cs typeface="B Zar" pitchFamily="2" charset="-78"/>
              </a:rPr>
              <a:t> </a:t>
            </a:r>
            <a:br>
              <a:rPr lang="en-US" sz="4000" b="1" cap="all" dirty="0" smtClean="0">
                <a:ln w="0"/>
                <a:solidFill>
                  <a:srgbClr val="C00000"/>
                </a:solidFill>
                <a:effectLst>
                  <a:reflection blurRad="12700" stA="50000" endPos="50000" dist="5000" dir="5400000" sy="-100000" rotWithShape="0"/>
                </a:effectLst>
                <a:cs typeface="B Zar" pitchFamily="2" charset="-78"/>
              </a:rPr>
            </a:br>
            <a:r>
              <a:rPr lang="fa-IR" sz="4000" b="1" cap="all" dirty="0" smtClean="0">
                <a:ln w="0"/>
                <a:solidFill>
                  <a:srgbClr val="C00000"/>
                </a:solidFill>
                <a:effectLst>
                  <a:reflection blurRad="12700" stA="50000" endPos="50000" dist="5000" dir="5400000" sy="-100000" rotWithShape="0"/>
                </a:effectLst>
                <a:cs typeface="B Zar" pitchFamily="2" charset="-78"/>
              </a:rPr>
              <a:t> </a:t>
            </a:r>
            <a:r>
              <a:rPr lang="en-US" sz="4000" b="1" cap="all" dirty="0" smtClean="0">
                <a:ln w="0"/>
                <a:solidFill>
                  <a:srgbClr val="C00000"/>
                </a:solidFill>
                <a:effectLst>
                  <a:reflection blurRad="12700" stA="50000" endPos="50000" dist="5000" dir="5400000" sy="-100000" rotWithShape="0"/>
                </a:effectLst>
                <a:cs typeface="B Zar" pitchFamily="2" charset="-78"/>
              </a:rPr>
              <a:t> </a:t>
            </a:r>
            <a:r>
              <a:rPr lang="fa-IR" sz="4000" b="1" cap="all" dirty="0" smtClean="0">
                <a:ln w="0"/>
                <a:solidFill>
                  <a:srgbClr val="C00000"/>
                </a:solidFill>
                <a:effectLst>
                  <a:reflection blurRad="12700" stA="50000" endPos="50000" dist="5000" dir="5400000" sy="-100000" rotWithShape="0"/>
                </a:effectLst>
                <a:cs typeface="B Zar" pitchFamily="2" charset="-78"/>
              </a:rPr>
              <a:t>فرهنگی</a:t>
            </a:r>
            <a:r>
              <a:rPr lang="en-US" sz="4000" b="1" cap="all" dirty="0" smtClean="0">
                <a:ln w="0"/>
                <a:solidFill>
                  <a:srgbClr val="C00000"/>
                </a:solidFill>
                <a:effectLst>
                  <a:reflection blurRad="12700" stA="50000" endPos="50000" dist="5000" dir="5400000" sy="-100000" rotWithShape="0"/>
                </a:effectLst>
                <a:cs typeface="B Zar" pitchFamily="2" charset="-78"/>
              </a:rPr>
              <a:t> –</a:t>
            </a:r>
            <a:r>
              <a:rPr lang="fa-IR" sz="4000" b="1" cap="all" dirty="0" smtClean="0">
                <a:ln w="0"/>
                <a:solidFill>
                  <a:srgbClr val="C00000"/>
                </a:solidFill>
                <a:effectLst>
                  <a:reflection blurRad="12700" stA="50000" endPos="50000" dist="5000" dir="5400000" sy="-100000" rotWithShape="0"/>
                </a:effectLst>
                <a:cs typeface="B Zar" pitchFamily="2" charset="-78"/>
              </a:rPr>
              <a:t>اجتماعی</a:t>
            </a:r>
            <a:r>
              <a:rPr lang="en-US" sz="4000" b="1" cap="all" dirty="0" smtClean="0">
                <a:ln w="0"/>
                <a:solidFill>
                  <a:srgbClr val="C00000"/>
                </a:solidFill>
                <a:effectLst>
                  <a:reflection blurRad="12700" stA="50000" endPos="50000" dist="5000" dir="5400000" sy="-100000" rotWithShape="0"/>
                </a:effectLst>
                <a:cs typeface="B Zar" pitchFamily="2" charset="-78"/>
              </a:rPr>
              <a:t/>
            </a:r>
            <a:br>
              <a:rPr lang="en-US" sz="4000" b="1" cap="all" dirty="0" smtClean="0">
                <a:ln w="0"/>
                <a:solidFill>
                  <a:srgbClr val="C00000"/>
                </a:solidFill>
                <a:effectLst>
                  <a:reflection blurRad="12700" stA="50000" endPos="50000" dist="5000" dir="5400000" sy="-100000" rotWithShape="0"/>
                </a:effectLst>
                <a:cs typeface="B Zar" pitchFamily="2" charset="-78"/>
              </a:rPr>
            </a:br>
            <a:r>
              <a:rPr lang="fa-IR" sz="4000" b="1" cap="all" dirty="0" smtClean="0">
                <a:ln w="0"/>
                <a:solidFill>
                  <a:srgbClr val="C00000"/>
                </a:solidFill>
                <a:effectLst>
                  <a:reflection blurRad="12700" stA="50000" endPos="50000" dist="5000" dir="5400000" sy="-100000" rotWithShape="0"/>
                </a:effectLst>
                <a:cs typeface="B Zar" pitchFamily="2" charset="-78"/>
              </a:rPr>
              <a:t> </a:t>
            </a:r>
            <a:r>
              <a:rPr lang="fa-IR" sz="4000" b="1" cap="all" dirty="0">
                <a:ln w="0"/>
                <a:solidFill>
                  <a:srgbClr val="C00000"/>
                </a:solidFill>
                <a:effectLst>
                  <a:reflection blurRad="12700" stA="50000" endPos="50000" dist="5000" dir="5400000" sy="-100000" rotWithShape="0"/>
                </a:effectLst>
                <a:cs typeface="B Zar" pitchFamily="2" charset="-78"/>
              </a:rPr>
              <a:t>و سبک </a:t>
            </a:r>
            <a:r>
              <a:rPr lang="fa-IR" sz="4000" b="1" cap="all" dirty="0" smtClean="0">
                <a:ln w="0"/>
                <a:solidFill>
                  <a:srgbClr val="C00000"/>
                </a:solidFill>
                <a:effectLst>
                  <a:reflection blurRad="12700" stA="50000" endPos="50000" dist="5000" dir="5400000" sy="-100000" rotWithShape="0"/>
                </a:effectLst>
                <a:cs typeface="B Zar" pitchFamily="2" charset="-78"/>
              </a:rPr>
              <a:t>زندگی</a:t>
            </a:r>
            <a:r>
              <a:rPr lang="en-US" sz="4000" b="1" cap="all" dirty="0" smtClean="0">
                <a:ln w="0"/>
                <a:solidFill>
                  <a:srgbClr val="C00000"/>
                </a:solidFill>
                <a:effectLst>
                  <a:reflection blurRad="12700" stA="50000" endPos="50000" dist="5000" dir="5400000" sy="-100000" rotWithShape="0"/>
                </a:effectLst>
                <a:cs typeface="B Zar" pitchFamily="2" charset="-78"/>
              </a:rPr>
              <a:t/>
            </a:r>
            <a:br>
              <a:rPr lang="en-US" sz="4000" b="1" cap="all" dirty="0" smtClean="0">
                <a:ln w="0"/>
                <a:solidFill>
                  <a:srgbClr val="C00000"/>
                </a:solidFill>
                <a:effectLst>
                  <a:reflection blurRad="12700" stA="50000" endPos="50000" dist="5000" dir="5400000" sy="-100000" rotWithShape="0"/>
                </a:effectLst>
                <a:cs typeface="B Zar" pitchFamily="2" charset="-78"/>
              </a:rPr>
            </a:br>
            <a:r>
              <a:rPr lang="fa-IR" sz="4000" b="1" cap="all" dirty="0" smtClean="0">
                <a:ln w="0"/>
                <a:solidFill>
                  <a:srgbClr val="C00000"/>
                </a:solidFill>
                <a:effectLst>
                  <a:reflection blurRad="12700" stA="50000" endPos="50000" dist="5000" dir="5400000" sy="-100000" rotWithShape="0"/>
                </a:effectLst>
                <a:cs typeface="B Zar" pitchFamily="2" charset="-78"/>
              </a:rPr>
              <a:t> </a:t>
            </a:r>
            <a:r>
              <a:rPr lang="fa-IR" sz="4000" b="1" cap="all" dirty="0">
                <a:ln w="0"/>
                <a:solidFill>
                  <a:srgbClr val="C00000"/>
                </a:solidFill>
                <a:effectLst>
                  <a:reflection blurRad="12700" stA="50000" endPos="50000" dist="5000" dir="5400000" sy="-100000" rotWithShape="0"/>
                </a:effectLst>
                <a:cs typeface="B Zar" pitchFamily="2" charset="-78"/>
              </a:rPr>
              <a:t>موثر بر تغییرات جمعیتی</a:t>
            </a:r>
            <a:endParaRPr lang="fa-IR" sz="1000" b="1" cap="all" dirty="0">
              <a:ln w="0"/>
              <a:solidFill>
                <a:srgbClr val="C00000"/>
              </a:solidFill>
              <a:effectLst>
                <a:reflection blurRad="12700" stA="50000" endPos="50000" dist="5000" dir="5400000" sy="-100000" rotWithShape="0"/>
              </a:effectLst>
              <a:cs typeface="B Zar" pitchFamily="2" charset="-78"/>
            </a:endParaRPr>
          </a:p>
        </p:txBody>
      </p:sp>
      <p:pic>
        <p:nvPicPr>
          <p:cNvPr id="6" name="Picture 5"/>
          <p:cNvPicPr>
            <a:picLocks noChangeAspect="1"/>
          </p:cNvPicPr>
          <p:nvPr/>
        </p:nvPicPr>
        <p:blipFill>
          <a:blip r:embed="rId3" cstate="print">
            <a:clrChange>
              <a:clrFrom>
                <a:srgbClr val="FFFEFD"/>
              </a:clrFrom>
              <a:clrTo>
                <a:srgbClr val="FFFEFD">
                  <a:alpha val="0"/>
                </a:srgbClr>
              </a:clrTo>
            </a:clrChange>
            <a:duotone>
              <a:schemeClr val="accent5">
                <a:shade val="45000"/>
                <a:satMod val="135000"/>
              </a:schemeClr>
              <a:prstClr val="white"/>
            </a:duotone>
            <a:extLst>
              <a:ext uri="{28A0092B-C50C-407E-A947-70E740481C1C}">
                <a14:useLocalDpi xmlns:a14="http://schemas.microsoft.com/office/drawing/2010/main" val="0"/>
              </a:ext>
            </a:extLst>
          </a:blip>
          <a:stretch>
            <a:fillRect/>
          </a:stretch>
        </p:blipFill>
        <p:spPr>
          <a:xfrm>
            <a:off x="107504" y="116632"/>
            <a:ext cx="1315623" cy="1772816"/>
          </a:xfrm>
          <a:prstGeom prst="rect">
            <a:avLst/>
          </a:prstGeom>
        </p:spPr>
      </p:pic>
    </p:spTree>
    <p:extLst>
      <p:ext uri="{BB962C8B-B14F-4D97-AF65-F5344CB8AC3E}">
        <p14:creationId xmlns:p14="http://schemas.microsoft.com/office/powerpoint/2010/main" val="276747173"/>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fa-IR" b="1" dirty="0">
                <a:ln w="1905"/>
                <a:solidFill>
                  <a:schemeClr val="accent1">
                    <a:lumMod val="75000"/>
                  </a:schemeClr>
                </a:solidFill>
                <a:effectLst>
                  <a:innerShdw blurRad="69850" dist="43180" dir="5400000">
                    <a:srgbClr val="000000">
                      <a:alpha val="65000"/>
                    </a:srgbClr>
                  </a:innerShdw>
                </a:effectLst>
                <a:latin typeface="Calibri"/>
                <a:ea typeface="Calibri"/>
                <a:cs typeface="B Compset"/>
              </a:rPr>
              <a:t>انسان شهری برای بازسازی هویت از دست رفته خویش و برای فرار از گمنامی در </a:t>
            </a:r>
            <a:r>
              <a:rPr lang="fa-IR" b="1" dirty="0" smtClean="0">
                <a:ln w="1905"/>
                <a:solidFill>
                  <a:schemeClr val="accent1">
                    <a:lumMod val="75000"/>
                  </a:schemeClr>
                </a:solidFill>
                <a:effectLst>
                  <a:innerShdw blurRad="69850" dist="43180" dir="5400000">
                    <a:srgbClr val="000000">
                      <a:alpha val="65000"/>
                    </a:srgbClr>
                  </a:innerShdw>
                </a:effectLst>
                <a:latin typeface="Calibri"/>
                <a:ea typeface="Calibri"/>
                <a:cs typeface="B Compset"/>
              </a:rPr>
              <a:t>کلان شهرها </a:t>
            </a:r>
            <a:r>
              <a:rPr lang="fa-IR" b="1" dirty="0">
                <a:ln w="1905"/>
                <a:solidFill>
                  <a:schemeClr val="accent1">
                    <a:lumMod val="75000"/>
                  </a:schemeClr>
                </a:solidFill>
                <a:effectLst>
                  <a:innerShdw blurRad="69850" dist="43180" dir="5400000">
                    <a:srgbClr val="000000">
                      <a:alpha val="65000"/>
                    </a:srgbClr>
                  </a:innerShdw>
                </a:effectLst>
                <a:latin typeface="Calibri"/>
                <a:ea typeface="Calibri"/>
                <a:cs typeface="B Compset"/>
              </a:rPr>
              <a:t>به شیوه ای از زندگی روی </a:t>
            </a:r>
            <a:r>
              <a:rPr lang="fa-IR" b="1" dirty="0" smtClean="0">
                <a:ln w="1905"/>
                <a:solidFill>
                  <a:schemeClr val="accent1">
                    <a:lumMod val="75000"/>
                  </a:schemeClr>
                </a:solidFill>
                <a:effectLst>
                  <a:innerShdw blurRad="69850" dist="43180" dir="5400000">
                    <a:srgbClr val="000000">
                      <a:alpha val="65000"/>
                    </a:srgbClr>
                  </a:innerShdw>
                </a:effectLst>
                <a:latin typeface="Calibri"/>
                <a:ea typeface="Calibri"/>
                <a:cs typeface="B Compset"/>
              </a:rPr>
              <a:t>می آورد </a:t>
            </a:r>
            <a:r>
              <a:rPr lang="fa-IR" b="1" dirty="0">
                <a:ln w="1905"/>
                <a:solidFill>
                  <a:schemeClr val="accent1">
                    <a:lumMod val="75000"/>
                  </a:schemeClr>
                </a:solidFill>
                <a:effectLst>
                  <a:innerShdw blurRad="69850" dist="43180" dir="5400000">
                    <a:srgbClr val="000000">
                      <a:alpha val="65000"/>
                    </a:srgbClr>
                  </a:innerShdw>
                </a:effectLst>
                <a:latin typeface="Calibri"/>
                <a:ea typeface="Calibri"/>
                <a:cs typeface="B Compset"/>
              </a:rPr>
              <a:t>که با مدگرایی و مصرف همراه است</a:t>
            </a:r>
            <a:r>
              <a:rPr lang="fa-IR" b="1" dirty="0" smtClean="0">
                <a:ln w="1905"/>
                <a:solidFill>
                  <a:schemeClr val="accent1">
                    <a:lumMod val="75000"/>
                  </a:schemeClr>
                </a:solidFill>
                <a:effectLst>
                  <a:innerShdw blurRad="69850" dist="43180" dir="5400000">
                    <a:srgbClr val="000000">
                      <a:alpha val="65000"/>
                    </a:srgbClr>
                  </a:innerShdw>
                </a:effectLst>
                <a:latin typeface="Calibri"/>
                <a:ea typeface="Calibri"/>
                <a:cs typeface="B Compset"/>
              </a:rPr>
              <a:t>.</a:t>
            </a:r>
            <a:endParaRPr lang="fa-IR" b="1" dirty="0">
              <a:ln w="1905"/>
              <a:solidFill>
                <a:schemeClr val="accent1">
                  <a:lumMod val="75000"/>
                </a:schemeClr>
              </a:solidFill>
              <a:effectLst>
                <a:innerShdw blurRad="69850" dist="43180" dir="5400000">
                  <a:srgbClr val="000000">
                    <a:alpha val="65000"/>
                  </a:srgbClr>
                </a:innerShdw>
              </a:effectLst>
              <a:latin typeface="Calibri"/>
              <a:ea typeface="Calibri"/>
              <a:cs typeface="B Compset"/>
            </a:endParaRPr>
          </a:p>
          <a:p>
            <a:r>
              <a:rPr lang="fa-IR" b="1" dirty="0" smtClean="0">
                <a:ln w="1905"/>
                <a:solidFill>
                  <a:schemeClr val="accent1">
                    <a:lumMod val="75000"/>
                  </a:schemeClr>
                </a:solidFill>
                <a:effectLst>
                  <a:innerShdw blurRad="69850" dist="43180" dir="5400000">
                    <a:srgbClr val="000000">
                      <a:alpha val="65000"/>
                    </a:srgbClr>
                  </a:innerShdw>
                </a:effectLst>
                <a:latin typeface="Calibri"/>
                <a:ea typeface="Calibri"/>
                <a:cs typeface="B Compset"/>
              </a:rPr>
              <a:t>میل </a:t>
            </a:r>
            <a:r>
              <a:rPr lang="fa-IR" b="1" dirty="0">
                <a:ln w="1905"/>
                <a:solidFill>
                  <a:schemeClr val="accent1">
                    <a:lumMod val="75000"/>
                  </a:schemeClr>
                </a:solidFill>
                <a:effectLst>
                  <a:innerShdw blurRad="69850" dist="43180" dir="5400000">
                    <a:srgbClr val="000000">
                      <a:alpha val="65000"/>
                    </a:srgbClr>
                  </a:innerShdw>
                </a:effectLst>
                <a:latin typeface="Calibri"/>
                <a:ea typeface="Calibri"/>
                <a:cs typeface="B Compset"/>
              </a:rPr>
              <a:t>به مصرف گرایی و نشان دادن </a:t>
            </a:r>
            <a:r>
              <a:rPr lang="fa-IR" b="1" dirty="0" smtClean="0">
                <a:ln w="1905"/>
                <a:solidFill>
                  <a:schemeClr val="accent1">
                    <a:lumMod val="75000"/>
                  </a:schemeClr>
                </a:solidFill>
                <a:effectLst>
                  <a:innerShdw blurRad="69850" dist="43180" dir="5400000">
                    <a:srgbClr val="000000">
                      <a:alpha val="65000"/>
                    </a:srgbClr>
                  </a:innerShdw>
                </a:effectLst>
                <a:latin typeface="Calibri"/>
                <a:ea typeface="Calibri"/>
                <a:cs typeface="B Compset"/>
              </a:rPr>
              <a:t>لذت،زیاد </a:t>
            </a:r>
            <a:r>
              <a:rPr lang="fa-IR" b="1" dirty="0">
                <a:ln w="1905"/>
                <a:solidFill>
                  <a:schemeClr val="accent1">
                    <a:lumMod val="75000"/>
                  </a:schemeClr>
                </a:solidFill>
                <a:effectLst>
                  <a:innerShdw blurRad="69850" dist="43180" dir="5400000">
                    <a:srgbClr val="000000">
                      <a:alpha val="65000"/>
                    </a:srgbClr>
                  </a:innerShdw>
                </a:effectLst>
                <a:latin typeface="Calibri"/>
                <a:ea typeface="Calibri"/>
                <a:cs typeface="B Compset"/>
              </a:rPr>
              <a:t>شده است. </a:t>
            </a:r>
            <a:endParaRPr lang="fa-IR" b="1" dirty="0" smtClean="0">
              <a:ln w="1905"/>
              <a:solidFill>
                <a:schemeClr val="accent1">
                  <a:lumMod val="75000"/>
                </a:schemeClr>
              </a:solidFill>
              <a:effectLst>
                <a:innerShdw blurRad="69850" dist="43180" dir="5400000">
                  <a:srgbClr val="000000">
                    <a:alpha val="65000"/>
                  </a:srgbClr>
                </a:innerShdw>
              </a:effectLst>
              <a:latin typeface="Calibri"/>
              <a:ea typeface="Calibri"/>
              <a:cs typeface="B Compset"/>
            </a:endParaRPr>
          </a:p>
          <a:p>
            <a:r>
              <a:rPr lang="fa-IR" b="1" dirty="0" smtClean="0">
                <a:ln w="1905"/>
                <a:solidFill>
                  <a:schemeClr val="accent1">
                    <a:lumMod val="75000"/>
                  </a:schemeClr>
                </a:solidFill>
                <a:effectLst>
                  <a:innerShdw blurRad="69850" dist="43180" dir="5400000">
                    <a:srgbClr val="000000">
                      <a:alpha val="65000"/>
                    </a:srgbClr>
                  </a:innerShdw>
                </a:effectLst>
                <a:latin typeface="Calibri"/>
                <a:ea typeface="Calibri"/>
                <a:cs typeface="B Compset"/>
              </a:rPr>
              <a:t>خود </a:t>
            </a:r>
            <a:r>
              <a:rPr lang="fa-IR" b="1" dirty="0">
                <a:ln w="1905"/>
                <a:solidFill>
                  <a:schemeClr val="accent1">
                    <a:lumMod val="75000"/>
                  </a:schemeClr>
                </a:solidFill>
                <a:effectLst>
                  <a:innerShdw blurRad="69850" dist="43180" dir="5400000">
                    <a:srgbClr val="000000">
                      <a:alpha val="65000"/>
                    </a:srgbClr>
                  </a:innerShdw>
                </a:effectLst>
                <a:latin typeface="Calibri"/>
                <a:ea typeface="Calibri"/>
                <a:cs typeface="B Compset"/>
              </a:rPr>
              <a:t>خرید کردن و قدم زدن در بازار لذت دارد، نه نتیجه خرید. </a:t>
            </a:r>
            <a:endParaRPr lang="fa-IR" b="1" dirty="0" smtClean="0">
              <a:ln w="1905"/>
              <a:solidFill>
                <a:schemeClr val="accent1">
                  <a:lumMod val="75000"/>
                </a:schemeClr>
              </a:solidFill>
              <a:effectLst>
                <a:innerShdw blurRad="69850" dist="43180" dir="5400000">
                  <a:srgbClr val="000000">
                    <a:alpha val="65000"/>
                  </a:srgbClr>
                </a:innerShdw>
              </a:effectLst>
              <a:latin typeface="Calibri"/>
              <a:ea typeface="Calibri"/>
              <a:cs typeface="B Compset"/>
            </a:endParaRPr>
          </a:p>
          <a:p>
            <a:r>
              <a:rPr lang="fa-IR" b="1" dirty="0" smtClean="0">
                <a:ln w="1905"/>
                <a:solidFill>
                  <a:schemeClr val="accent1">
                    <a:lumMod val="75000"/>
                  </a:schemeClr>
                </a:solidFill>
                <a:effectLst>
                  <a:innerShdw blurRad="69850" dist="43180" dir="5400000">
                    <a:srgbClr val="000000">
                      <a:alpha val="65000"/>
                    </a:srgbClr>
                  </a:innerShdw>
                </a:effectLst>
                <a:latin typeface="Calibri"/>
                <a:ea typeface="Calibri"/>
                <a:cs typeface="B Compset"/>
              </a:rPr>
              <a:t>این </a:t>
            </a:r>
            <a:r>
              <a:rPr lang="fa-IR" b="1" dirty="0">
                <a:ln w="1905"/>
                <a:solidFill>
                  <a:schemeClr val="accent1">
                    <a:lumMod val="75000"/>
                  </a:schemeClr>
                </a:solidFill>
                <a:effectLst>
                  <a:innerShdw blurRad="69850" dist="43180" dir="5400000">
                    <a:srgbClr val="000000">
                      <a:alpha val="65000"/>
                    </a:srgbClr>
                  </a:innerShdw>
                </a:effectLst>
                <a:latin typeface="Calibri"/>
                <a:ea typeface="Calibri"/>
                <a:cs typeface="B Compset"/>
              </a:rPr>
              <a:t>تحول گفتمانی به تحول در سبک زندگی منجر </a:t>
            </a:r>
            <a:r>
              <a:rPr lang="fa-IR" b="1" dirty="0" smtClean="0">
                <a:ln w="1905"/>
                <a:solidFill>
                  <a:schemeClr val="accent1">
                    <a:lumMod val="75000"/>
                  </a:schemeClr>
                </a:solidFill>
                <a:effectLst>
                  <a:innerShdw blurRad="69850" dist="43180" dir="5400000">
                    <a:srgbClr val="000000">
                      <a:alpha val="65000"/>
                    </a:srgbClr>
                  </a:innerShdw>
                </a:effectLst>
                <a:latin typeface="Calibri"/>
                <a:ea typeface="Calibri"/>
                <a:cs typeface="B Compset"/>
              </a:rPr>
              <a:t>می شود.</a:t>
            </a:r>
            <a:endParaRPr lang="fa-IR" b="1" dirty="0">
              <a:ln w="1905"/>
              <a:solidFill>
                <a:schemeClr val="accent1">
                  <a:lumMod val="75000"/>
                </a:schemeClr>
              </a:solidFill>
              <a:effectLst>
                <a:innerShdw blurRad="69850" dist="43180" dir="5400000">
                  <a:srgbClr val="000000">
                    <a:alpha val="65000"/>
                  </a:srgbClr>
                </a:innerShdw>
              </a:effectLst>
            </a:endParaRPr>
          </a:p>
        </p:txBody>
      </p:sp>
      <p:sp>
        <p:nvSpPr>
          <p:cNvPr id="2" name="Title 1"/>
          <p:cNvSpPr>
            <a:spLocks noGrp="1"/>
          </p:cNvSpPr>
          <p:nvPr>
            <p:ph type="title"/>
          </p:nvPr>
        </p:nvSpPr>
        <p:spPr>
          <a:xfrm>
            <a:off x="3563888" y="332656"/>
            <a:ext cx="5256584" cy="1143000"/>
          </a:xfrm>
        </p:spPr>
        <p:txBody>
          <a:bodyPr/>
          <a:lstStyle/>
          <a:p>
            <a:r>
              <a:rPr lang="fa-IR" sz="3600" b="1" dirty="0" smtClean="0">
                <a:solidFill>
                  <a:srgbClr val="00B050"/>
                </a:solidFill>
                <a:cs typeface="B Titr" pitchFamily="2" charset="-78"/>
              </a:rPr>
              <a:t>6. سبک زندگی </a:t>
            </a:r>
            <a:r>
              <a:rPr lang="fa-IR" sz="3600" b="1" dirty="0" smtClean="0">
                <a:solidFill>
                  <a:srgbClr val="FF0000"/>
                </a:solidFill>
                <a:cs typeface="B Titr" pitchFamily="2" charset="-78"/>
              </a:rPr>
              <a:t>مصرفی</a:t>
            </a:r>
            <a:endParaRPr lang="fa-IR" sz="3600" b="1" dirty="0">
              <a:solidFill>
                <a:srgbClr val="FF0000"/>
              </a:solidFill>
              <a:cs typeface="B Titr" pitchFamily="2" charset="-78"/>
            </a:endParaRPr>
          </a:p>
        </p:txBody>
      </p:sp>
      <p:pic>
        <p:nvPicPr>
          <p:cNvPr id="7170" name="Picture 2" descr="J:\سبک زندگی\سبک زندگی و فرهنگ مصرفی - Google Search_files\images(149)"/>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4306" y="4725144"/>
            <a:ext cx="2669502" cy="2060847"/>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pic>
        <p:nvPicPr>
          <p:cNvPr id="7172" name="Picture 4" descr="J:\سبک زندگی\سبک زندگی و فرهنگ مصرفی - Google Search_files\images(3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6766" y="116632"/>
            <a:ext cx="2619375" cy="1752600"/>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pic>
        <p:nvPicPr>
          <p:cNvPr id="4"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372200" y="4725144"/>
            <a:ext cx="2667000" cy="2060848"/>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859581358"/>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4294967295"/>
          </p:nvPr>
        </p:nvSpPr>
        <p:spPr>
          <a:xfrm>
            <a:off x="395536" y="836712"/>
            <a:ext cx="8496944" cy="4929411"/>
          </a:xfrm>
        </p:spPr>
        <p:txBody>
          <a:bodyPr>
            <a:normAutofit/>
          </a:bodyPr>
          <a:lstStyle/>
          <a:p>
            <a:pPr marL="0" indent="0">
              <a:buNone/>
            </a:pPr>
            <a:endParaRPr lang="fa-IR" sz="3200" b="1" dirty="0" smtClean="0">
              <a:solidFill>
                <a:schemeClr val="accent1">
                  <a:lumMod val="75000"/>
                </a:schemeClr>
              </a:solidFill>
              <a:cs typeface="B Compset" pitchFamily="2" charset="-78"/>
            </a:endParaRPr>
          </a:p>
          <a:p>
            <a:r>
              <a:rPr lang="fa-IR" sz="3200" b="1" dirty="0" smtClean="0">
                <a:solidFill>
                  <a:schemeClr val="accent1">
                    <a:lumMod val="75000"/>
                  </a:schemeClr>
                </a:solidFill>
                <a:cs typeface="B Compset" pitchFamily="2" charset="-78"/>
              </a:rPr>
              <a:t>براي </a:t>
            </a:r>
            <a:r>
              <a:rPr lang="fa-IR" sz="3200" b="1" dirty="0">
                <a:solidFill>
                  <a:schemeClr val="accent1">
                    <a:lumMod val="75000"/>
                  </a:schemeClr>
                </a:solidFill>
                <a:cs typeface="B Compset" pitchFamily="2" charset="-78"/>
              </a:rPr>
              <a:t>مثال، </a:t>
            </a:r>
            <a:r>
              <a:rPr lang="fa-IR" sz="3200" b="1" dirty="0" smtClean="0">
                <a:solidFill>
                  <a:schemeClr val="accent1">
                    <a:lumMod val="75000"/>
                  </a:schemeClr>
                </a:solidFill>
                <a:cs typeface="B Compset" pitchFamily="2" charset="-78"/>
              </a:rPr>
              <a:t>هنگامي ‌که </a:t>
            </a:r>
            <a:r>
              <a:rPr lang="fa-IR" sz="3200" b="1" dirty="0">
                <a:solidFill>
                  <a:schemeClr val="accent1">
                    <a:lumMod val="75000"/>
                  </a:schemeClr>
                </a:solidFill>
                <a:cs typeface="B Compset" pitchFamily="2" charset="-78"/>
              </a:rPr>
              <a:t>پدران ما مي‌خواستند خودي نشان دهند، مي‌گفتند پنجاه سال است اين دوچرخه را استفاده مي‌کنم و بعدازآن نيز به فرزندانش مي‌داد تا استفاده کنند؛ يا با اشاره به کمربند خود مي‌گفتند پانزده سال از اين کمربند استفاده کرده‌‌‌ام؛ </a:t>
            </a:r>
            <a:r>
              <a:rPr lang="fa-IR" sz="3200" b="1" dirty="0" smtClean="0">
                <a:solidFill>
                  <a:schemeClr val="accent1">
                    <a:lumMod val="75000"/>
                  </a:schemeClr>
                </a:solidFill>
                <a:cs typeface="B Compset" pitchFamily="2" charset="-78"/>
              </a:rPr>
              <a:t>اما در جامعه امروز ، وقتي دیگران بخواهند </a:t>
            </a:r>
            <a:r>
              <a:rPr lang="fa-IR" sz="3200" b="1" dirty="0">
                <a:solidFill>
                  <a:schemeClr val="accent1">
                    <a:lumMod val="75000"/>
                  </a:schemeClr>
                </a:solidFill>
                <a:cs typeface="B Compset" pitchFamily="2" charset="-78"/>
              </a:rPr>
              <a:t>خودي نشان </a:t>
            </a:r>
            <a:r>
              <a:rPr lang="fa-IR" sz="3200" b="1" dirty="0" smtClean="0">
                <a:solidFill>
                  <a:schemeClr val="accent1">
                    <a:lumMod val="75000"/>
                  </a:schemeClr>
                </a:solidFill>
                <a:cs typeface="B Compset" pitchFamily="2" charset="-78"/>
              </a:rPr>
              <a:t>دهند</a:t>
            </a:r>
            <a:r>
              <a:rPr lang="fa-IR" sz="3200" b="1" dirty="0">
                <a:solidFill>
                  <a:schemeClr val="accent1">
                    <a:lumMod val="75000"/>
                  </a:schemeClr>
                </a:solidFill>
                <a:cs typeface="B Compset" pitchFamily="2" charset="-78"/>
              </a:rPr>
              <a:t>، </a:t>
            </a:r>
            <a:r>
              <a:rPr lang="fa-IR" sz="3200" b="1" dirty="0" smtClean="0">
                <a:solidFill>
                  <a:schemeClr val="accent1">
                    <a:lumMod val="75000"/>
                  </a:schemeClr>
                </a:solidFill>
                <a:cs typeface="B Compset" pitchFamily="2" charset="-78"/>
              </a:rPr>
              <a:t>می‌گویند </a:t>
            </a:r>
            <a:r>
              <a:rPr lang="fa-IR" sz="3200" b="1" dirty="0">
                <a:solidFill>
                  <a:schemeClr val="accent1">
                    <a:lumMod val="75000"/>
                  </a:schemeClr>
                </a:solidFill>
                <a:cs typeface="B Compset" pitchFamily="2" charset="-78"/>
              </a:rPr>
              <a:t>این کفش را دیروز خریده‌ام يا موبایلم را هرسال تعويض مي‌کنم؛ یعنی میل به مصرف‌گرایی و نشان دادن لذت زياد شده </a:t>
            </a:r>
            <a:r>
              <a:rPr lang="fa-IR" sz="3200" b="1" dirty="0" smtClean="0">
                <a:solidFill>
                  <a:schemeClr val="accent1">
                    <a:lumMod val="75000"/>
                  </a:schemeClr>
                </a:solidFill>
                <a:cs typeface="B Compset" pitchFamily="2" charset="-78"/>
              </a:rPr>
              <a:t>است  </a:t>
            </a:r>
          </a:p>
          <a:p>
            <a:pPr marL="0" indent="0">
              <a:buNone/>
            </a:pPr>
            <a:r>
              <a:rPr lang="fa-IR" sz="1800" b="1" dirty="0" smtClean="0">
                <a:solidFill>
                  <a:schemeClr val="accent1">
                    <a:lumMod val="75000"/>
                  </a:schemeClr>
                </a:solidFill>
                <a:cs typeface="B Compset" pitchFamily="2" charset="-78"/>
              </a:rPr>
              <a:t>(</a:t>
            </a:r>
            <a:r>
              <a:rPr lang="fa-IR" sz="1800" b="1" dirty="0">
                <a:solidFill>
                  <a:schemeClr val="accent1">
                    <a:lumMod val="75000"/>
                  </a:schemeClr>
                </a:solidFill>
                <a:cs typeface="B Compset" pitchFamily="2" charset="-78"/>
              </a:rPr>
              <a:t>حجت الاسلام محمدرضا زیبایی </a:t>
            </a:r>
            <a:r>
              <a:rPr lang="fa-IR" sz="1800" b="1" dirty="0" smtClean="0">
                <a:solidFill>
                  <a:schemeClr val="accent1">
                    <a:lumMod val="75000"/>
                  </a:schemeClr>
                </a:solidFill>
                <a:cs typeface="B Compset" pitchFamily="2" charset="-78"/>
              </a:rPr>
              <a:t>نژاد).</a:t>
            </a:r>
            <a:endParaRPr lang="fa-IR" sz="1800" b="1" dirty="0">
              <a:solidFill>
                <a:schemeClr val="accent1">
                  <a:lumMod val="75000"/>
                </a:schemeClr>
              </a:solidFill>
              <a:cs typeface="B Compset" pitchFamily="2" charset="-78"/>
            </a:endParaRPr>
          </a:p>
        </p:txBody>
      </p:sp>
    </p:spTree>
    <p:extLst>
      <p:ext uri="{BB962C8B-B14F-4D97-AF65-F5344CB8AC3E}">
        <p14:creationId xmlns:p14="http://schemas.microsoft.com/office/powerpoint/2010/main" val="13807201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lgn="just"/>
            <a:r>
              <a:rPr lang="fa-IR" b="1" dirty="0" smtClean="0">
                <a:solidFill>
                  <a:schemeClr val="accent1">
                    <a:lumMod val="75000"/>
                  </a:schemeClr>
                </a:solidFill>
                <a:cs typeface="B Compset" pitchFamily="2" charset="-78"/>
              </a:rPr>
              <a:t>اگر ما به زندگی، نگاه مصرف گرایانه داشته باشیم، هر اندازه هم که از نظر اقتصادی قوی شویم، پولمان را خرج مصرف بیشتر می کنیم، نه این که انگیزه بیشتری برای فرزند آوری پیدا کنیم.</a:t>
            </a:r>
          </a:p>
          <a:p>
            <a:pPr algn="just"/>
            <a:r>
              <a:rPr lang="fa-IR" b="1" dirty="0" smtClean="0">
                <a:solidFill>
                  <a:schemeClr val="accent1">
                    <a:lumMod val="75000"/>
                  </a:schemeClr>
                </a:solidFill>
                <a:cs typeface="B Compset" pitchFamily="2" charset="-78"/>
              </a:rPr>
              <a:t>در این صورت وقتی پول بیشتری بدست می آوریم، مدل خانه، فرش و موکت، مبلمان و وسایل برقی، دکوراسیون و ماشینمان را عوض می کنیم، این خاصیت سبک زندگی مصرف گرایانه است.</a:t>
            </a:r>
          </a:p>
          <a:p>
            <a:pPr algn="just"/>
            <a:r>
              <a:rPr lang="fa-IR" b="1" dirty="0" smtClean="0">
                <a:solidFill>
                  <a:schemeClr val="accent1">
                    <a:lumMod val="75000"/>
                  </a:schemeClr>
                </a:solidFill>
                <a:cs typeface="B Compset" pitchFamily="2" charset="-78"/>
              </a:rPr>
              <a:t>در سبک زندگی مدرن، انسان هر اندازه هم که ثروتمند شود، تمایلش به فرزند آوری بیشتر نمی شود.</a:t>
            </a:r>
            <a:endParaRPr lang="fa-IR" b="1" dirty="0">
              <a:solidFill>
                <a:schemeClr val="accent1">
                  <a:lumMod val="75000"/>
                </a:schemeClr>
              </a:solidFill>
              <a:cs typeface="B Compset" pitchFamily="2" charset="-78"/>
            </a:endParaRPr>
          </a:p>
        </p:txBody>
      </p:sp>
      <p:sp>
        <p:nvSpPr>
          <p:cNvPr id="3" name="Title 2"/>
          <p:cNvSpPr>
            <a:spLocks noGrp="1"/>
          </p:cNvSpPr>
          <p:nvPr>
            <p:ph type="title"/>
          </p:nvPr>
        </p:nvSpPr>
        <p:spPr>
          <a:xfrm>
            <a:off x="2771800" y="548680"/>
            <a:ext cx="7756263" cy="1054250"/>
          </a:xfrm>
        </p:spPr>
        <p:txBody>
          <a:bodyPr/>
          <a:lstStyle/>
          <a:p>
            <a:r>
              <a:rPr lang="fa-IR" sz="4000" b="1" dirty="0" smtClean="0">
                <a:solidFill>
                  <a:srgbClr val="00B050"/>
                </a:solidFill>
                <a:cs typeface="B Titr" pitchFamily="2" charset="-78"/>
              </a:rPr>
              <a:t>این طور نیست که ...</a:t>
            </a:r>
            <a:endParaRPr lang="fa-IR" sz="4000" b="1" dirty="0">
              <a:solidFill>
                <a:srgbClr val="00B050"/>
              </a:solidFill>
              <a:cs typeface="B Titr" pitchFamily="2" charset="-78"/>
            </a:endParaRPr>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74340" y="4941168"/>
            <a:ext cx="2857500" cy="1700808"/>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35970"/>
            <a:ext cx="3562350" cy="22098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195748086"/>
      </p:ext>
    </p:extLst>
  </p:cSld>
  <p:clrMapOvr>
    <a:masterClrMapping/>
  </p:clrMapOvr>
  <p:transition spd="slow">
    <p:cover dir="r"/>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lnSpcReduction="10000"/>
          </a:bodyPr>
          <a:lstStyle/>
          <a:p>
            <a:pPr algn="just">
              <a:lnSpc>
                <a:spcPct val="115000"/>
              </a:lnSpc>
              <a:spcAft>
                <a:spcPts val="1000"/>
              </a:spcAft>
            </a:pPr>
            <a:r>
              <a:rPr lang="fa-IR" b="1" dirty="0">
                <a:solidFill>
                  <a:schemeClr val="accent1">
                    <a:lumMod val="75000"/>
                  </a:schemeClr>
                </a:solidFill>
                <a:latin typeface="Calibri"/>
                <a:ea typeface="Calibri"/>
                <a:cs typeface="B Compset"/>
              </a:rPr>
              <a:t>در پژوهشی نتایج بدست آمده نشان </a:t>
            </a:r>
            <a:r>
              <a:rPr lang="fa-IR" b="1" dirty="0" smtClean="0">
                <a:solidFill>
                  <a:schemeClr val="accent1">
                    <a:lumMod val="75000"/>
                  </a:schemeClr>
                </a:solidFill>
                <a:latin typeface="Calibri"/>
                <a:ea typeface="Calibri"/>
                <a:cs typeface="B Compset"/>
              </a:rPr>
              <a:t>داد </a:t>
            </a:r>
            <a:r>
              <a:rPr lang="fa-IR" b="1" dirty="0">
                <a:solidFill>
                  <a:schemeClr val="accent1">
                    <a:lumMod val="75000"/>
                  </a:schemeClr>
                </a:solidFill>
                <a:latin typeface="Calibri"/>
                <a:ea typeface="Calibri"/>
                <a:cs typeface="B Compset"/>
              </a:rPr>
              <a:t>که پاسخگویانی که سبک دینداری آنان پایین بوده گرایش بالایی به سبک زندگی مصرفی داشته اند و </a:t>
            </a:r>
            <a:r>
              <a:rPr lang="fa-IR" b="1" dirty="0" smtClean="0">
                <a:solidFill>
                  <a:schemeClr val="accent1">
                    <a:lumMod val="75000"/>
                  </a:schemeClr>
                </a:solidFill>
                <a:latin typeface="Calibri"/>
                <a:ea typeface="Calibri"/>
                <a:cs typeface="B Compset"/>
              </a:rPr>
              <a:t>بالعکس </a:t>
            </a:r>
            <a:r>
              <a:rPr lang="fa-IR" b="1" dirty="0">
                <a:solidFill>
                  <a:schemeClr val="accent1">
                    <a:lumMod val="75000"/>
                  </a:schemeClr>
                </a:solidFill>
                <a:latin typeface="Calibri"/>
                <a:ea typeface="Calibri"/>
                <a:cs typeface="B Compset"/>
              </a:rPr>
              <a:t>پاسخ گویانی که از سطح دینداری بالایی برخوردار بودند، گرایش پایین تری به سبک زندگی مصرفی نشان داده­اند. </a:t>
            </a:r>
            <a:r>
              <a:rPr lang="fa-IR" b="1" dirty="0" smtClean="0">
                <a:solidFill>
                  <a:schemeClr val="accent1">
                    <a:lumMod val="75000"/>
                  </a:schemeClr>
                </a:solidFill>
                <a:latin typeface="Calibri"/>
                <a:ea typeface="Calibri"/>
                <a:cs typeface="B Compset"/>
              </a:rPr>
              <a:t>افرادی </a:t>
            </a:r>
            <a:r>
              <a:rPr lang="fa-IR" b="1" dirty="0">
                <a:solidFill>
                  <a:schemeClr val="accent1">
                    <a:lumMod val="75000"/>
                  </a:schemeClr>
                </a:solidFill>
                <a:latin typeface="Calibri"/>
                <a:ea typeface="Calibri"/>
                <a:cs typeface="B Compset"/>
              </a:rPr>
              <a:t>که از سطح دینداری بالاتری برخوردار بوده­اند در انتخاب کالاها بیشتر نگاه مبتنی بر رفع نیاز داشته و به کارایی کالاها توجه بیشتری نشان داده­اند و جوانانی که سطح دینداری آنان پایین بوده بیشتر به ابعاد نمایشی و ملاک­های فرم گرایانه و سبک بخشی در انتخاب کالاها و رفتارها توجه کرده اند</a:t>
            </a:r>
            <a:r>
              <a:rPr lang="fa-IR" b="1" dirty="0" smtClean="0">
                <a:solidFill>
                  <a:schemeClr val="accent1">
                    <a:lumMod val="75000"/>
                  </a:schemeClr>
                </a:solidFill>
                <a:latin typeface="Calibri"/>
                <a:ea typeface="Calibri"/>
                <a:cs typeface="B Compset"/>
              </a:rPr>
              <a:t>.</a:t>
            </a:r>
          </a:p>
          <a:p>
            <a:pPr marL="0" indent="0" algn="just">
              <a:lnSpc>
                <a:spcPct val="115000"/>
              </a:lnSpc>
              <a:spcAft>
                <a:spcPts val="1000"/>
              </a:spcAft>
              <a:buNone/>
            </a:pPr>
            <a:r>
              <a:rPr lang="fa-IR" sz="1600" b="1" dirty="0" smtClean="0">
                <a:solidFill>
                  <a:schemeClr val="accent1">
                    <a:lumMod val="75000"/>
                  </a:schemeClr>
                </a:solidFill>
                <a:latin typeface="Calibri"/>
                <a:ea typeface="Calibri"/>
                <a:cs typeface="B Compset"/>
              </a:rPr>
              <a:t>(</a:t>
            </a:r>
            <a:r>
              <a:rPr lang="fa-IR" sz="1600" b="1" dirty="0">
                <a:solidFill>
                  <a:schemeClr val="accent1">
                    <a:lumMod val="75000"/>
                  </a:schemeClr>
                </a:solidFill>
                <a:latin typeface="Calibri"/>
                <a:ea typeface="Calibri"/>
                <a:cs typeface="B Compset"/>
              </a:rPr>
              <a:t>ربانی،رسول؛ رستگار،یاسر؛ مهندسی فرهنگی، ش 23 و 24</a:t>
            </a:r>
            <a:r>
              <a:rPr lang="fa-IR" sz="1600" b="1" dirty="0" smtClean="0">
                <a:solidFill>
                  <a:schemeClr val="accent1">
                    <a:lumMod val="75000"/>
                  </a:schemeClr>
                </a:solidFill>
                <a:latin typeface="Calibri"/>
                <a:ea typeface="Calibri"/>
                <a:cs typeface="B Compset"/>
              </a:rPr>
              <a:t>)</a:t>
            </a:r>
            <a:endParaRPr lang="en-US" sz="1400" b="1" dirty="0">
              <a:solidFill>
                <a:schemeClr val="accent1">
                  <a:lumMod val="75000"/>
                </a:schemeClr>
              </a:solidFill>
              <a:latin typeface="Calibri"/>
              <a:ea typeface="Calibri"/>
              <a:cs typeface="Arial"/>
            </a:endParaRPr>
          </a:p>
        </p:txBody>
      </p:sp>
      <p:sp>
        <p:nvSpPr>
          <p:cNvPr id="3" name="Title 2"/>
          <p:cNvSpPr>
            <a:spLocks noGrp="1"/>
          </p:cNvSpPr>
          <p:nvPr>
            <p:ph type="title"/>
          </p:nvPr>
        </p:nvSpPr>
        <p:spPr/>
        <p:txBody>
          <a:bodyPr/>
          <a:lstStyle/>
          <a:p>
            <a:r>
              <a:rPr lang="fa-IR" sz="2800" b="1" dirty="0">
                <a:solidFill>
                  <a:srgbClr val="00B050"/>
                </a:solidFill>
                <a:latin typeface="Calibri"/>
                <a:ea typeface="Calibri"/>
                <a:cs typeface="B Titr" pitchFamily="2" charset="-78"/>
              </a:rPr>
              <a:t>رابطه معکوس سطوح دینداری با سبک زندگی </a:t>
            </a:r>
            <a:r>
              <a:rPr lang="fa-IR" sz="2800" b="1" dirty="0">
                <a:solidFill>
                  <a:srgbClr val="FF0000"/>
                </a:solidFill>
                <a:latin typeface="Calibri"/>
                <a:ea typeface="Calibri"/>
                <a:cs typeface="B Titr" pitchFamily="2" charset="-78"/>
              </a:rPr>
              <a:t>مصرفی</a:t>
            </a:r>
            <a:r>
              <a:rPr lang="fa-IR" sz="2800" b="1" dirty="0">
                <a:solidFill>
                  <a:srgbClr val="00B050"/>
                </a:solidFill>
                <a:latin typeface="Calibri"/>
                <a:ea typeface="Calibri"/>
                <a:cs typeface="B Titr" pitchFamily="2" charset="-78"/>
              </a:rPr>
              <a:t> </a:t>
            </a:r>
            <a:r>
              <a:rPr lang="fa-IR" sz="2800" b="1" dirty="0">
                <a:solidFill>
                  <a:srgbClr val="FB0551"/>
                </a:solidFill>
                <a:latin typeface="Calibri"/>
                <a:ea typeface="Calibri"/>
                <a:cs typeface="B Titr" pitchFamily="2" charset="-78"/>
              </a:rPr>
              <a:t>:</a:t>
            </a:r>
            <a:endParaRPr lang="fa-IR" sz="2800" dirty="0">
              <a:solidFill>
                <a:srgbClr val="FB0551"/>
              </a:solidFill>
              <a:cs typeface="B Titr" pitchFamily="2" charset="-78"/>
            </a:endParaRPr>
          </a:p>
        </p:txBody>
      </p:sp>
    </p:spTree>
    <p:extLst>
      <p:ext uri="{BB962C8B-B14F-4D97-AF65-F5344CB8AC3E}">
        <p14:creationId xmlns:p14="http://schemas.microsoft.com/office/powerpoint/2010/main" val="3046228244"/>
      </p:ext>
    </p:extLst>
  </p:cSld>
  <p:clrMapOvr>
    <a:masterClrMapping/>
  </p:clrMapOvr>
  <mc:AlternateContent xmlns:mc="http://schemas.openxmlformats.org/markup-compatibility/2006" xmlns:p14="http://schemas.microsoft.com/office/powerpoint/2010/main">
    <mc:Choice Requires="p14">
      <p:transition spd="slow">
        <p14:flash/>
      </p:transition>
    </mc:Choice>
    <mc:Fallback xmlns="">
      <p:transition spd="slow">
        <p:fade/>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9"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Content Placeholder 1"/>
          <p:cNvSpPr>
            <a:spLocks noGrp="1"/>
          </p:cNvSpPr>
          <p:nvPr>
            <p:ph idx="1"/>
          </p:nvPr>
        </p:nvSpPr>
        <p:spPr>
          <a:xfrm>
            <a:off x="699247" y="2492896"/>
            <a:ext cx="7745505" cy="3633266"/>
          </a:xfrm>
        </p:spPr>
        <p:txBody>
          <a:bodyPr/>
          <a:lstStyle/>
          <a:p>
            <a:endParaRPr lang="fa-IR" dirty="0" smtClean="0"/>
          </a:p>
          <a:p>
            <a:pPr marL="0" indent="0">
              <a:buNone/>
            </a:pPr>
            <a:endParaRPr lang="fa-IR" dirty="0"/>
          </a:p>
          <a:p>
            <a:pPr marL="0" indent="0">
              <a:buNone/>
            </a:pPr>
            <a:endParaRPr lang="fa-IR" dirty="0" smtClean="0"/>
          </a:p>
          <a:p>
            <a:pPr marL="0" indent="0">
              <a:buNone/>
            </a:pPr>
            <a:endParaRPr lang="fa-IR" dirty="0" smtClean="0"/>
          </a:p>
          <a:p>
            <a:pPr marL="0" indent="0">
              <a:buNone/>
            </a:pPr>
            <a:r>
              <a:rPr lang="fa-IR" dirty="0" smtClean="0">
                <a:solidFill>
                  <a:schemeClr val="bg1"/>
                </a:solidFill>
                <a:cs typeface="B Titr" pitchFamily="2" charset="-78"/>
              </a:rPr>
              <a:t>به راستی </a:t>
            </a:r>
            <a:r>
              <a:rPr lang="fa-IR" dirty="0" smtClean="0">
                <a:solidFill>
                  <a:srgbClr val="FB0551"/>
                </a:solidFill>
                <a:cs typeface="B Titr" pitchFamily="2" charset="-78"/>
              </a:rPr>
              <a:t>خوشبختی</a:t>
            </a:r>
            <a:r>
              <a:rPr lang="fa-IR" dirty="0" smtClean="0">
                <a:solidFill>
                  <a:schemeClr val="bg1"/>
                </a:solidFill>
                <a:cs typeface="B Titr" pitchFamily="2" charset="-78"/>
              </a:rPr>
              <a:t> واقعی در کمی فرزند است یا داشتن فرزندانی که  اکنون  چشم و چراغ  زندگی مشترکمان و در آینده پرکننده لحظه های تنهایی مان!!!</a:t>
            </a:r>
            <a:endParaRPr lang="fa-IR" dirty="0">
              <a:solidFill>
                <a:schemeClr val="bg1"/>
              </a:solidFill>
              <a:cs typeface="B Titr" pitchFamily="2" charset="-78"/>
            </a:endParaRPr>
          </a:p>
        </p:txBody>
      </p:sp>
    </p:spTree>
    <p:extLst>
      <p:ext uri="{BB962C8B-B14F-4D97-AF65-F5344CB8AC3E}">
        <p14:creationId xmlns:p14="http://schemas.microsoft.com/office/powerpoint/2010/main" val="1443080431"/>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a:stretch/>
        </p:blipFill>
        <p:spPr bwMode="auto">
          <a:xfrm>
            <a:off x="36512"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 name="7-سبک زندگی-Segment 2.wmv">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rotWithShape="1">
          <a:blip r:embed="rId5"/>
          <a:srcRect t="13966" b="11896"/>
          <a:stretch/>
        </p:blipFill>
        <p:spPr>
          <a:xfrm>
            <a:off x="1691680" y="2996952"/>
            <a:ext cx="5832648" cy="2664295"/>
          </a:xfrm>
          <a:prstGeom prst="roundRect">
            <a:avLst>
              <a:gd name="adj" fmla="val 5299"/>
            </a:avLst>
          </a:prstGeom>
          <a:ln>
            <a:noFill/>
          </a:ln>
          <a:effectLst/>
          <a:scene3d>
            <a:camera prst="orthographicFront"/>
            <a:lightRig rig="balanced" dir="t"/>
          </a:scene3d>
          <a:sp3d prstMaterial="plastic">
            <a:bevelT/>
            <a:contourClr>
              <a:srgbClr val="FFFFFF"/>
            </a:contourClr>
          </a:sp3d>
        </p:spPr>
      </p:pic>
      <p:sp>
        <p:nvSpPr>
          <p:cNvPr id="3" name="Content Placeholder 2"/>
          <p:cNvSpPr>
            <a:spLocks noGrp="1"/>
          </p:cNvSpPr>
          <p:nvPr>
            <p:ph idx="1"/>
          </p:nvPr>
        </p:nvSpPr>
        <p:spPr>
          <a:xfrm>
            <a:off x="899592" y="2852937"/>
            <a:ext cx="7745505" cy="3024335"/>
          </a:xfrm>
          <a:solidFill>
            <a:schemeClr val="bg1">
              <a:lumMod val="85000"/>
            </a:schemeClr>
          </a:solidFill>
          <a:ln>
            <a:noFill/>
          </a:ln>
        </p:spPr>
        <p:txBody>
          <a:bodyPr>
            <a:normAutofit fontScale="92500" lnSpcReduction="20000"/>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endParaRPr lang="fa-IR" sz="32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outerShdw blurRad="50800" dist="38100" dir="2700000" algn="tl" rotWithShape="0">
                  <a:prstClr val="black">
                    <a:alpha val="40000"/>
                  </a:prstClr>
                </a:outerShdw>
                <a:reflection blurRad="12700" stA="50000" endPos="50000" dist="5000" dir="5400000" sy="-100000" rotWithShape="0"/>
              </a:effectLst>
              <a:ea typeface="+mj-ea"/>
              <a:cs typeface="B Bardiya" pitchFamily="2" charset="-78"/>
            </a:endParaRPr>
          </a:p>
          <a:p>
            <a:pPr marL="0" indent="0" algn="ctr">
              <a:buNone/>
            </a:pPr>
            <a:r>
              <a:rPr lang="fa-IR" sz="32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outerShdw blurRad="50800" dist="38100" dir="2700000" algn="tl" rotWithShape="0">
                    <a:prstClr val="black">
                      <a:alpha val="40000"/>
                    </a:prstClr>
                  </a:outerShdw>
                  <a:reflection blurRad="12700" stA="50000" endPos="50000" dist="5000" dir="5400000" sy="-100000" rotWithShape="0"/>
                </a:effectLst>
                <a:ea typeface="+mj-ea"/>
                <a:cs typeface="B Bardiya" pitchFamily="2" charset="-78"/>
              </a:rPr>
              <a:t>جابجایی </a:t>
            </a:r>
            <a:r>
              <a:rPr lang="fa-IR" sz="32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outerShdw blurRad="50800" dist="38100" dir="2700000" algn="tl" rotWithShape="0">
                    <a:prstClr val="black">
                      <a:alpha val="40000"/>
                    </a:prstClr>
                  </a:outerShdw>
                  <a:reflection blurRad="12700" stA="50000" endPos="50000" dist="5000" dir="5400000" sy="-100000" rotWithShape="0"/>
                </a:effectLst>
                <a:ea typeface="+mj-ea"/>
                <a:cs typeface="B Bardiya" pitchFamily="2" charset="-78"/>
              </a:rPr>
              <a:t>ارزشهای </a:t>
            </a:r>
            <a:r>
              <a:rPr lang="fa-IR" sz="32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outerShdw blurRad="50800" dist="38100" dir="2700000" algn="tl" rotWithShape="0">
                    <a:prstClr val="black">
                      <a:alpha val="40000"/>
                    </a:prstClr>
                  </a:outerShdw>
                  <a:reflection blurRad="12700" stA="50000" endPos="50000" dist="5000" dir="5400000" sy="-100000" rotWithShape="0"/>
                </a:effectLst>
                <a:ea typeface="+mj-ea"/>
                <a:cs typeface="B Bardiya" pitchFamily="2" charset="-78"/>
              </a:rPr>
              <a:t>خانوادگی</a:t>
            </a:r>
          </a:p>
          <a:p>
            <a:pPr lvl="0">
              <a:buClr>
                <a:srgbClr val="873624"/>
              </a:buClr>
            </a:pPr>
            <a:r>
              <a:rPr lang="fa-IR" sz="32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outerShdw blurRad="50800" dist="38100" dir="2700000" algn="tl" rotWithShape="0">
                    <a:prstClr val="black">
                      <a:alpha val="40000"/>
                    </a:prstClr>
                  </a:outerShdw>
                  <a:reflection blurRad="12700" stA="50000" endPos="50000" dist="5000" dir="5400000" sy="-100000" rotWithShape="0"/>
                </a:effectLst>
                <a:cs typeface="B Compset" pitchFamily="2" charset="-78"/>
              </a:rPr>
              <a:t>در تعطیلات عید امسال با تعدادی از خانم هایی که تازه ازدواج کرده بودند، مصاحبه کردم و پرسیدم شما که ازدواج کرده اید، چرا بچه دار نمی شوید، تعدادی از پاسخ ها این بود که با فرزند آوری تحقیر میشویم!!! </a:t>
            </a:r>
            <a:r>
              <a:rPr lang="fa-IR" sz="32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outerShdw blurRad="50800" dist="38100" dir="2700000" algn="tl" rotWithShape="0">
                    <a:prstClr val="black">
                      <a:alpha val="40000"/>
                    </a:prstClr>
                  </a:outerShdw>
                  <a:reflection blurRad="12700" stA="50000" endPos="50000" dist="5000" dir="5400000" sy="-100000" rotWithShape="0"/>
                </a:effectLst>
                <a:cs typeface="B Compset" pitchFamily="2" charset="-78"/>
              </a:rPr>
              <a:t>مد </a:t>
            </a:r>
            <a:r>
              <a:rPr lang="fa-IR" sz="32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outerShdw blurRad="50800" dist="38100" dir="2700000" algn="tl" rotWithShape="0">
                    <a:prstClr val="black">
                      <a:alpha val="40000"/>
                    </a:prstClr>
                  </a:outerShdw>
                  <a:reflection blurRad="12700" stA="50000" endPos="50000" dist="5000" dir="5400000" sy="-100000" rotWithShape="0"/>
                </a:effectLst>
                <a:cs typeface="B Compset" pitchFamily="2" charset="-78"/>
              </a:rPr>
              <a:t>است که سه </a:t>
            </a:r>
            <a:r>
              <a:rPr lang="fa-IR" sz="32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outerShdw blurRad="50800" dist="38100" dir="2700000" algn="tl" rotWithShape="0">
                    <a:prstClr val="black">
                      <a:alpha val="40000"/>
                    </a:prstClr>
                  </a:outerShdw>
                  <a:reflection blurRad="12700" stA="50000" endPos="50000" dist="5000" dir="5400000" sy="-100000" rotWithShape="0"/>
                </a:effectLst>
                <a:cs typeface="B Compset" pitchFamily="2" charset="-78"/>
              </a:rPr>
              <a:t>یا </a:t>
            </a:r>
            <a:r>
              <a:rPr lang="fa-IR" sz="32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outerShdw blurRad="50800" dist="38100" dir="2700000" algn="tl" rotWithShape="0">
                    <a:prstClr val="black">
                      <a:alpha val="40000"/>
                    </a:prstClr>
                  </a:outerShdw>
                  <a:reflection blurRad="12700" stA="50000" endPos="50000" dist="5000" dir="5400000" sy="-100000" rotWithShape="0"/>
                </a:effectLst>
                <a:cs typeface="B Compset" pitchFamily="2" charset="-78"/>
              </a:rPr>
              <a:t>چهار سال بین ازدواج </a:t>
            </a:r>
            <a:r>
              <a:rPr lang="fa-IR" sz="32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outerShdw blurRad="50800" dist="38100" dir="2700000" algn="tl" rotWithShape="0">
                    <a:prstClr val="black">
                      <a:alpha val="40000"/>
                    </a:prstClr>
                  </a:outerShdw>
                  <a:reflection blurRad="12700" stA="50000" endPos="50000" dist="5000" dir="5400000" sy="-100000" rotWithShape="0"/>
                </a:effectLst>
                <a:cs typeface="B Compset" pitchFamily="2" charset="-78"/>
              </a:rPr>
              <a:t>وفرزندآوری </a:t>
            </a:r>
            <a:r>
              <a:rPr lang="fa-IR" sz="32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outerShdw blurRad="50800" dist="38100" dir="2700000" algn="tl" rotWithShape="0">
                    <a:prstClr val="black">
                      <a:alpha val="40000"/>
                    </a:prstClr>
                  </a:outerShdw>
                  <a:reflection blurRad="12700" stA="50000" endPos="50000" dist="5000" dir="5400000" sy="-100000" rotWithShape="0"/>
                </a:effectLst>
                <a:cs typeface="B Compset" pitchFamily="2" charset="-78"/>
              </a:rPr>
              <a:t>فاصله بیندازیم</a:t>
            </a:r>
            <a:r>
              <a:rPr lang="fa-IR" sz="32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outerShdw blurRad="50800" dist="38100" dir="2700000" algn="tl" rotWithShape="0">
                    <a:prstClr val="black">
                      <a:alpha val="40000"/>
                    </a:prstClr>
                  </a:outerShdw>
                  <a:reflection blurRad="12700" stA="50000" endPos="50000" dist="5000" dir="5400000" sy="-100000" rotWithShape="0"/>
                </a:effectLst>
                <a:cs typeface="B Compset" pitchFamily="2" charset="-78"/>
              </a:rPr>
              <a:t>!!! </a:t>
            </a:r>
            <a:r>
              <a:rPr lang="fa-IR" sz="17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outerShdw blurRad="50800" dist="38100" dir="2700000" algn="tl" rotWithShape="0">
                    <a:prstClr val="black">
                      <a:alpha val="40000"/>
                    </a:prstClr>
                  </a:outerShdw>
                  <a:reflection blurRad="12700" stA="50000" endPos="50000" dist="5000" dir="5400000" sy="-100000" rotWithShape="0"/>
                </a:effectLst>
                <a:cs typeface="B Compset" pitchFamily="2" charset="-78"/>
              </a:rPr>
              <a:t>(</a:t>
            </a:r>
            <a:r>
              <a:rPr lang="fa-IR" sz="17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outerShdw blurRad="50800" dist="38100" dir="2700000" algn="tl" rotWithShape="0">
                    <a:prstClr val="black">
                      <a:alpha val="40000"/>
                    </a:prstClr>
                  </a:outerShdw>
                  <a:reflection blurRad="12700" stA="50000" endPos="50000" dist="5000" dir="5400000" sy="-100000" rotWithShape="0"/>
                </a:effectLst>
                <a:cs typeface="B Compset" pitchFamily="2" charset="-78"/>
              </a:rPr>
              <a:t>زیبایی نژاد)</a:t>
            </a:r>
          </a:p>
          <a:p>
            <a:endParaRPr lang="fa-IR"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outerShdw blurRad="50800" dist="38100" dir="2700000" algn="tl" rotWithShape="0">
                  <a:prstClr val="black">
                    <a:alpha val="40000"/>
                  </a:prstClr>
                </a:outerShdw>
                <a:reflection blurRad="12700" stA="50000" endPos="50000" dist="5000" dir="5400000" sy="-100000" rotWithShape="0"/>
              </a:effectLst>
            </a:endParaRPr>
          </a:p>
        </p:txBody>
      </p:sp>
      <p:sp>
        <p:nvSpPr>
          <p:cNvPr id="5" name="Action Button: Movie 4">
            <a:hlinkClick r:id="" action="ppaction://noaction" highlightClick="1"/>
          </p:cNvPr>
          <p:cNvSpPr/>
          <p:nvPr/>
        </p:nvSpPr>
        <p:spPr>
          <a:xfrm>
            <a:off x="1835696" y="5805264"/>
            <a:ext cx="432048" cy="288032"/>
          </a:xfrm>
          <a:prstGeom prst="actionButtonMovi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042956560"/>
      </p:ext>
    </p:extLst>
  </p:cSld>
  <p:clrMapOvr>
    <a:masterClrMapping/>
  </p:clrMapOvr>
  <mc:AlternateContent xmlns:mc="http://schemas.openxmlformats.org/markup-compatibility/2006" xmlns:p14="http://schemas.microsoft.com/office/powerpoint/2010/main">
    <mc:Choice Requires="p14">
      <p:transition spd="slow" p14:dur="1600">
        <p14:prism dir="r"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3">
                                            <p:bg/>
                                          </p:spTgt>
                                        </p:tgtEl>
                                      </p:cBhvr>
                                    </p:animEffect>
                                    <p:set>
                                      <p:cBhvr>
                                        <p:cTn id="7" dur="1" fill="hold">
                                          <p:stCondLst>
                                            <p:cond delay="499"/>
                                          </p:stCondLst>
                                        </p:cTn>
                                        <p:tgtEl>
                                          <p:spTgt spid="3">
                                            <p:bg/>
                                          </p:spTgt>
                                        </p:tgtEl>
                                        <p:attrNameLst>
                                          <p:attrName>style.visibility</p:attrName>
                                        </p:attrNameLst>
                                      </p:cBhvr>
                                      <p:to>
                                        <p:strVal val="hidden"/>
                                      </p:to>
                                    </p:set>
                                  </p:childTnLst>
                                </p:cTn>
                              </p:par>
                              <p:par>
                                <p:cTn id="8" presetID="10" presetClass="exit" presetSubtype="0" fill="hold" grpId="0" nodeType="withEffect">
                                  <p:stCondLst>
                                    <p:cond delay="0"/>
                                  </p:stCondLst>
                                  <p:childTnLst>
                                    <p:animEffect transition="out" filter="fade">
                                      <p:cBhvr>
                                        <p:cTn id="9" dur="500"/>
                                        <p:tgtEl>
                                          <p:spTgt spid="3">
                                            <p:txEl>
                                              <p:pRg st="1" end="1"/>
                                            </p:txEl>
                                          </p:spTgt>
                                        </p:tgtEl>
                                      </p:cBhvr>
                                    </p:animEffect>
                                    <p:set>
                                      <p:cBhvr>
                                        <p:cTn id="10" dur="1" fill="hold">
                                          <p:stCondLst>
                                            <p:cond delay="499"/>
                                          </p:stCondLst>
                                        </p:cTn>
                                        <p:tgtEl>
                                          <p:spTgt spid="3">
                                            <p:txEl>
                                              <p:pRg st="1" end="1"/>
                                            </p:txEl>
                                          </p:spTgt>
                                        </p:tgtEl>
                                        <p:attrNameLst>
                                          <p:attrName>style.visibility</p:attrName>
                                        </p:attrNameLst>
                                      </p:cBhvr>
                                      <p:to>
                                        <p:strVal val="hidden"/>
                                      </p:to>
                                    </p:set>
                                  </p:childTnLst>
                                </p:cTn>
                              </p:par>
                              <p:par>
                                <p:cTn id="11" presetID="10" presetClass="exit" presetSubtype="0" fill="hold" grpId="0" nodeType="withEffect">
                                  <p:stCondLst>
                                    <p:cond delay="0"/>
                                  </p:stCondLst>
                                  <p:childTnLst>
                                    <p:animEffect transition="out" filter="fade">
                                      <p:cBhvr>
                                        <p:cTn id="12" dur="500"/>
                                        <p:tgtEl>
                                          <p:spTgt spid="3">
                                            <p:txEl>
                                              <p:pRg st="2" end="2"/>
                                            </p:txEl>
                                          </p:spTgt>
                                        </p:tgtEl>
                                      </p:cBhvr>
                                    </p:animEffect>
                                    <p:set>
                                      <p:cBhvr>
                                        <p:cTn id="13" dur="1" fill="hold">
                                          <p:stCondLst>
                                            <p:cond delay="499"/>
                                          </p:stCondLst>
                                        </p:cTn>
                                        <p:tgtEl>
                                          <p:spTgt spid="3">
                                            <p:txEl>
                                              <p:pRg st="2" end="2"/>
                                            </p:txEl>
                                          </p:spTgt>
                                        </p:tgtEl>
                                        <p:attrNameLst>
                                          <p:attrName>style.visibility</p:attrName>
                                        </p:attrNameLst>
                                      </p:cBhvr>
                                      <p:to>
                                        <p:strVal val="hidden"/>
                                      </p:to>
                                    </p:set>
                                  </p:childTnLst>
                                </p:cTn>
                              </p:par>
                              <p:par>
                                <p:cTn id="14" presetID="10" presetClass="entr" presetSubtype="0" fill="hold" nodeType="with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fade">
                                      <p:cBhvr>
                                        <p:cTn id="16" dur="500"/>
                                        <p:tgtEl>
                                          <p:spTgt spid="2"/>
                                        </p:tgtEl>
                                      </p:cBhvr>
                                    </p:animEffect>
                                  </p:childTnLst>
                                </p:cTn>
                              </p:par>
                              <p:par>
                                <p:cTn id="17" presetID="64" presetClass="path" presetSubtype="0" accel="50000" decel="50000" fill="hold" nodeType="withEffect">
                                  <p:stCondLst>
                                    <p:cond delay="0"/>
                                  </p:stCondLst>
                                  <p:childTnLst>
                                    <p:animMotion origin="layout" path="M 0 0 L 0 -0.25 E" pathEditMode="relative" ptsTypes="">
                                      <p:cBhvr>
                                        <p:cTn id="18" dur="2000" fill="hold"/>
                                        <p:tgtEl>
                                          <p:spTgt spid="2"/>
                                        </p:tgtEl>
                                        <p:attrNameLst>
                                          <p:attrName>ppt_x</p:attrName>
                                          <p:attrName>ppt_y</p:attrName>
                                        </p:attrNameLst>
                                      </p:cBhvr>
                                    </p:animMotion>
                                  </p:childTnLst>
                                </p:cTn>
                              </p:par>
                              <p:par>
                                <p:cTn id="19" presetID="6" presetClass="emph" presetSubtype="0" fill="hold" nodeType="withEffect">
                                  <p:stCondLst>
                                    <p:cond delay="0"/>
                                  </p:stCondLst>
                                  <p:childTnLst>
                                    <p:animScale>
                                      <p:cBhvr>
                                        <p:cTn id="20" dur="2000" fill="hold"/>
                                        <p:tgtEl>
                                          <p:spTgt spid="2"/>
                                        </p:tgtEl>
                                      </p:cBhvr>
                                      <p:by x="150000" y="150000"/>
                                    </p:animScale>
                                  </p:childTnLst>
                                </p:cTn>
                              </p:par>
                              <p:par>
                                <p:cTn id="21" presetID="1" presetClass="mediacall" presetSubtype="0" fill="hold" nodeType="withEffect">
                                  <p:stCondLst>
                                    <p:cond delay="0"/>
                                  </p:stCondLst>
                                  <p:childTnLst>
                                    <p:cmd type="call" cmd="playFrom(0.0)">
                                      <p:cBhvr>
                                        <p:cTn id="22" dur="72100"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23" fill="hold" display="0">
                  <p:stCondLst>
                    <p:cond delay="indefinite"/>
                  </p:stCondLst>
                </p:cTn>
                <p:tgtEl>
                  <p:spTgt spid="2"/>
                </p:tgtEl>
              </p:cMediaNode>
            </p:video>
          </p:childTnLst>
        </p:cTn>
      </p:par>
    </p:tnLst>
    <p:bldLst>
      <p:bldP spid="3" grpId="0" uiExpand="1" build="p"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8"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6544" y="4543425"/>
            <a:ext cx="1981200" cy="2314575"/>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14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12160" y="5157192"/>
            <a:ext cx="2886075" cy="158115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p:cNvSpPr>
            <a:spLocks noGrp="1"/>
          </p:cNvSpPr>
          <p:nvPr>
            <p:ph idx="1"/>
          </p:nvPr>
        </p:nvSpPr>
        <p:spPr>
          <a:xfrm>
            <a:off x="699247" y="2248347"/>
            <a:ext cx="7745505" cy="4204989"/>
          </a:xfrm>
        </p:spPr>
        <p:txBody>
          <a:bodyPr/>
          <a:lstStyle/>
          <a:p>
            <a:r>
              <a:rPr lang="fa-IR" b="1" dirty="0" smtClean="0">
                <a:solidFill>
                  <a:schemeClr val="accent1">
                    <a:lumMod val="75000"/>
                  </a:schemeClr>
                </a:solidFill>
                <a:cs typeface="B Compset" pitchFamily="2" charset="-78"/>
              </a:rPr>
              <a:t>اسلام با همه نوع مد مخالف نیست. اسلام امروزی شدن و نوگرایی در سبک و شیوه لباس پوشیدن را پذیرفته است. آنچه اسلام با آن مخالف است، پشت پا زدن به ارزش ها(پوشش شرعی، پرهیز از اسراف و ...)، رعایت نکردن اخلاق اجتماعی، آزادی مطلق در روابط دختر و پسر و همانند سازی با بیگانگان است. </a:t>
            </a:r>
          </a:p>
          <a:p>
            <a:r>
              <a:rPr lang="fa-IR" b="1" dirty="0" smtClean="0">
                <a:solidFill>
                  <a:schemeClr val="accent1">
                    <a:lumMod val="75000"/>
                  </a:schemeClr>
                </a:solidFill>
                <a:cs typeface="B Compset" pitchFamily="2" charset="-78"/>
              </a:rPr>
              <a:t>اسلام با نوعی تجدد و امروزی شدن که در راستای ارزشها و با حفظ اصول و مبانی اعتقادی باشد، هیچ گاه مخالف نیست.</a:t>
            </a:r>
            <a:endParaRPr lang="fa-IR" b="1" dirty="0">
              <a:solidFill>
                <a:schemeClr val="accent1">
                  <a:lumMod val="75000"/>
                </a:schemeClr>
              </a:solidFill>
              <a:cs typeface="B Compset" pitchFamily="2" charset="-78"/>
            </a:endParaRPr>
          </a:p>
        </p:txBody>
      </p:sp>
      <p:sp>
        <p:nvSpPr>
          <p:cNvPr id="3" name="Title 2"/>
          <p:cNvSpPr>
            <a:spLocks noGrp="1"/>
          </p:cNvSpPr>
          <p:nvPr>
            <p:ph type="title"/>
          </p:nvPr>
        </p:nvSpPr>
        <p:spPr>
          <a:xfrm>
            <a:off x="632161" y="260648"/>
            <a:ext cx="7756263" cy="1054250"/>
          </a:xfrm>
        </p:spPr>
        <p:txBody>
          <a:bodyPr/>
          <a:lstStyle/>
          <a:p>
            <a:r>
              <a:rPr lang="fa-IR" sz="4800" b="1" dirty="0">
                <a:solidFill>
                  <a:srgbClr val="7030A0"/>
                </a:solidFill>
                <a:cs typeface="B Titr" pitchFamily="2" charset="-78"/>
              </a:rPr>
              <a:t>مد</a:t>
            </a:r>
            <a:r>
              <a:rPr lang="fa-IR" sz="4000" b="1" dirty="0">
                <a:solidFill>
                  <a:srgbClr val="7030A0"/>
                </a:solidFill>
                <a:cs typeface="B Titr" pitchFamily="2" charset="-78"/>
              </a:rPr>
              <a:t> </a:t>
            </a:r>
            <a:r>
              <a:rPr lang="fa-IR" sz="4000" b="1" dirty="0">
                <a:solidFill>
                  <a:srgbClr val="00B050"/>
                </a:solidFill>
                <a:cs typeface="B Titr" pitchFamily="2" charset="-78"/>
              </a:rPr>
              <a:t>و ارزشهای </a:t>
            </a:r>
            <a:r>
              <a:rPr lang="fa-IR" sz="4000" b="1" dirty="0" smtClean="0">
                <a:solidFill>
                  <a:srgbClr val="00B050"/>
                </a:solidFill>
                <a:cs typeface="B Titr" pitchFamily="2" charset="-78"/>
              </a:rPr>
              <a:t>دینی :</a:t>
            </a:r>
            <a:endParaRPr lang="fa-IR" sz="4000" b="1" dirty="0">
              <a:solidFill>
                <a:srgbClr val="00B050"/>
              </a:solidFill>
              <a:cs typeface="B Titr" pitchFamily="2" charset="-78"/>
            </a:endParaRPr>
          </a:p>
        </p:txBody>
      </p:sp>
    </p:spTree>
    <p:extLst>
      <p:ext uri="{BB962C8B-B14F-4D97-AF65-F5344CB8AC3E}">
        <p14:creationId xmlns:p14="http://schemas.microsoft.com/office/powerpoint/2010/main" val="3004726399"/>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lnSpcReduction="10000"/>
          </a:bodyPr>
          <a:lstStyle/>
          <a:p>
            <a:pPr lvl="0" algn="just">
              <a:lnSpc>
                <a:spcPct val="115000"/>
              </a:lnSpc>
              <a:spcAft>
                <a:spcPts val="1000"/>
              </a:spcAft>
              <a:buClr>
                <a:srgbClr val="873624"/>
              </a:buClr>
            </a:pPr>
            <a:r>
              <a:rPr lang="fa-IR" b="1" dirty="0">
                <a:solidFill>
                  <a:schemeClr val="accent1">
                    <a:lumMod val="75000"/>
                  </a:schemeClr>
                </a:solidFill>
                <a:cs typeface="B Compset" pitchFamily="2" charset="-78"/>
              </a:rPr>
              <a:t>جامعه ما احساسی و رقابتی است و چشم هم چشمی در آن بیش از جوامع دیگر است. در چنین جامعه ای وقتی رفتاری</a:t>
            </a:r>
            <a:r>
              <a:rPr lang="fa-IR" b="1" dirty="0">
                <a:solidFill>
                  <a:schemeClr val="accent1">
                    <a:lumMod val="75000"/>
                  </a:schemeClr>
                </a:solidFill>
                <a:cs typeface="B Kidnap" pitchFamily="2" charset="-78"/>
              </a:rPr>
              <a:t> </a:t>
            </a:r>
            <a:r>
              <a:rPr lang="fa-IR" sz="1900" b="1" dirty="0">
                <a:solidFill>
                  <a:schemeClr val="accent1">
                    <a:lumMod val="75000"/>
                  </a:schemeClr>
                </a:solidFill>
                <a:cs typeface="B Kidnap" pitchFamily="2" charset="-78"/>
              </a:rPr>
              <a:t>مد</a:t>
            </a:r>
            <a:r>
              <a:rPr lang="fa-IR" b="1" dirty="0">
                <a:solidFill>
                  <a:schemeClr val="accent1">
                    <a:lumMod val="75000"/>
                  </a:schemeClr>
                </a:solidFill>
                <a:cs typeface="B Kidnap" pitchFamily="2" charset="-78"/>
              </a:rPr>
              <a:t> </a:t>
            </a:r>
            <a:r>
              <a:rPr lang="fa-IR" b="1" dirty="0">
                <a:solidFill>
                  <a:schemeClr val="accent1">
                    <a:lumMod val="75000"/>
                  </a:schemeClr>
                </a:solidFill>
                <a:cs typeface="B Compset" pitchFamily="2" charset="-78"/>
              </a:rPr>
              <a:t>میشود، با سرعت زیادی شیوع پیدا میکند؛ در حالی که در کشورهایی مانند هند، پاکستان، ترکیه و امریکا این گونه نیست</a:t>
            </a:r>
            <a:r>
              <a:rPr lang="fa-IR" b="1" dirty="0" smtClean="0">
                <a:solidFill>
                  <a:schemeClr val="accent1">
                    <a:lumMod val="75000"/>
                  </a:schemeClr>
                </a:solidFill>
                <a:cs typeface="B Compset" pitchFamily="2" charset="-78"/>
              </a:rPr>
              <a:t>.</a:t>
            </a:r>
            <a:r>
              <a:rPr lang="fa-IR" b="1" dirty="0">
                <a:solidFill>
                  <a:srgbClr val="873624">
                    <a:lumMod val="75000"/>
                  </a:srgbClr>
                </a:solidFill>
                <a:latin typeface="Calibri"/>
                <a:ea typeface="Calibri"/>
                <a:cs typeface="B Compset" pitchFamily="2" charset="-78"/>
              </a:rPr>
              <a:t> </a:t>
            </a:r>
            <a:r>
              <a:rPr lang="fa-IR" b="1" dirty="0" smtClean="0">
                <a:solidFill>
                  <a:srgbClr val="873624">
                    <a:lumMod val="75000"/>
                  </a:srgbClr>
                </a:solidFill>
                <a:latin typeface="Calibri"/>
                <a:ea typeface="Calibri"/>
                <a:cs typeface="B Compset" pitchFamily="2" charset="-78"/>
              </a:rPr>
              <a:t> </a:t>
            </a:r>
          </a:p>
          <a:p>
            <a:pPr lvl="0" algn="just">
              <a:lnSpc>
                <a:spcPct val="115000"/>
              </a:lnSpc>
              <a:spcAft>
                <a:spcPts val="1000"/>
              </a:spcAft>
              <a:buClr>
                <a:srgbClr val="873624"/>
              </a:buClr>
            </a:pPr>
            <a:r>
              <a:rPr lang="fa-IR" b="1" dirty="0" smtClean="0">
                <a:solidFill>
                  <a:srgbClr val="873624">
                    <a:lumMod val="75000"/>
                  </a:srgbClr>
                </a:solidFill>
                <a:latin typeface="Calibri"/>
                <a:ea typeface="Calibri"/>
                <a:cs typeface="B Compset"/>
              </a:rPr>
              <a:t>دکتر </a:t>
            </a:r>
            <a:r>
              <a:rPr lang="fa-IR" b="1" dirty="0">
                <a:solidFill>
                  <a:srgbClr val="873624">
                    <a:lumMod val="75000"/>
                  </a:srgbClr>
                </a:solidFill>
                <a:latin typeface="Calibri"/>
                <a:ea typeface="Calibri"/>
                <a:cs typeface="B Compset"/>
              </a:rPr>
              <a:t>فرامرز رفیعی پور در کتاب توسعه و تضاد با مقایسه فرهنگ ایرانی با آمریکایی و اروپایی، </a:t>
            </a:r>
            <a:r>
              <a:rPr lang="fa-IR" b="1" dirty="0" smtClean="0">
                <a:solidFill>
                  <a:srgbClr val="873624">
                    <a:lumMod val="75000"/>
                  </a:srgbClr>
                </a:solidFill>
                <a:latin typeface="Calibri"/>
                <a:ea typeface="Calibri"/>
                <a:cs typeface="B Compset"/>
              </a:rPr>
              <a:t>می گوید </a:t>
            </a:r>
            <a:r>
              <a:rPr lang="fa-IR" b="1" dirty="0">
                <a:solidFill>
                  <a:srgbClr val="873624">
                    <a:lumMod val="75000"/>
                  </a:srgbClr>
                </a:solidFill>
                <a:latin typeface="Calibri"/>
                <a:ea typeface="Calibri"/>
                <a:cs typeface="B Compset"/>
              </a:rPr>
              <a:t>: اختلاف طبقاتی در ایران مانند آمریکا زیاد است، با این تفاوت که رقابت و چشم هم چشمی در جامعه امریکایی کم است؛ زیرا هر کسی از یک کشور و فرهنگی به این کشور آمده است. همه یاد </a:t>
            </a:r>
            <a:r>
              <a:rPr lang="fa-IR" b="1" dirty="0" smtClean="0">
                <a:solidFill>
                  <a:srgbClr val="873624">
                    <a:lumMod val="75000"/>
                  </a:srgbClr>
                </a:solidFill>
                <a:latin typeface="Calibri"/>
                <a:ea typeface="Calibri"/>
                <a:cs typeface="B Compset"/>
              </a:rPr>
              <a:t>گرفته </a:t>
            </a:r>
            <a:r>
              <a:rPr lang="fa-IR" b="1" dirty="0" err="1" smtClean="0">
                <a:solidFill>
                  <a:srgbClr val="873624">
                    <a:lumMod val="75000"/>
                  </a:srgbClr>
                </a:solidFill>
                <a:latin typeface="Calibri"/>
                <a:ea typeface="Calibri"/>
                <a:cs typeface="B Compset"/>
              </a:rPr>
              <a:t>اند</a:t>
            </a:r>
            <a:r>
              <a:rPr lang="fa-IR" b="1" dirty="0" smtClean="0">
                <a:solidFill>
                  <a:srgbClr val="873624">
                    <a:lumMod val="75000"/>
                  </a:srgbClr>
                </a:solidFill>
                <a:latin typeface="Calibri"/>
                <a:ea typeface="Calibri"/>
                <a:cs typeface="B Compset"/>
              </a:rPr>
              <a:t> </a:t>
            </a:r>
            <a:r>
              <a:rPr lang="fa-IR" b="1" dirty="0">
                <a:solidFill>
                  <a:srgbClr val="873624">
                    <a:lumMod val="75000"/>
                  </a:srgbClr>
                </a:solidFill>
                <a:latin typeface="Calibri"/>
                <a:ea typeface="Calibri"/>
                <a:cs typeface="B Compset"/>
              </a:rPr>
              <a:t>که برای خودشان زندگی کنند. </a:t>
            </a:r>
            <a:endParaRPr lang="fa-IR" dirty="0" smtClean="0">
              <a:solidFill>
                <a:schemeClr val="accent1">
                  <a:lumMod val="75000"/>
                </a:schemeClr>
              </a:solidFill>
            </a:endParaRPr>
          </a:p>
          <a:p>
            <a:pPr algn="just"/>
            <a:endParaRPr lang="en-US" dirty="0">
              <a:solidFill>
                <a:schemeClr val="accent1">
                  <a:lumMod val="75000"/>
                </a:schemeClr>
              </a:solidFill>
            </a:endParaRPr>
          </a:p>
          <a:p>
            <a:pPr algn="just"/>
            <a:endParaRPr lang="fa-IR" dirty="0"/>
          </a:p>
        </p:txBody>
      </p:sp>
      <p:sp>
        <p:nvSpPr>
          <p:cNvPr id="2" name="Title 1"/>
          <p:cNvSpPr>
            <a:spLocks noGrp="1"/>
          </p:cNvSpPr>
          <p:nvPr>
            <p:ph type="title"/>
          </p:nvPr>
        </p:nvSpPr>
        <p:spPr>
          <a:xfrm>
            <a:off x="488145" y="404664"/>
            <a:ext cx="7756263" cy="1054250"/>
          </a:xfrm>
        </p:spPr>
        <p:txBody>
          <a:bodyPr/>
          <a:lstStyle/>
          <a:p>
            <a:r>
              <a:rPr lang="fa-IR" sz="3200" b="1" dirty="0" smtClean="0">
                <a:solidFill>
                  <a:srgbClr val="00B050"/>
                </a:solidFill>
                <a:cs typeface="B Titr" pitchFamily="2" charset="-78"/>
              </a:rPr>
              <a:t>جامعه احساسی :</a:t>
            </a:r>
            <a:endParaRPr lang="fa-IR" sz="3200" b="1" dirty="0">
              <a:solidFill>
                <a:srgbClr val="00B050"/>
              </a:solidFill>
              <a:cs typeface="B Titr" pitchFamily="2" charset="-78"/>
            </a:endParaRPr>
          </a:p>
        </p:txBody>
      </p:sp>
    </p:spTree>
    <p:extLst>
      <p:ext uri="{BB962C8B-B14F-4D97-AF65-F5344CB8AC3E}">
        <p14:creationId xmlns:p14="http://schemas.microsoft.com/office/powerpoint/2010/main" val="895542587"/>
      </p:ext>
    </p:extLst>
  </p:cSld>
  <p:clrMapOvr>
    <a:masterClrMapping/>
  </p:clrMapOvr>
  <p:transition spd="slow">
    <p:push dir="u"/>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pPr algn="just"/>
            <a:r>
              <a:rPr lang="fa-IR" b="1" dirty="0" smtClean="0">
                <a:solidFill>
                  <a:schemeClr val="accent1">
                    <a:lumMod val="75000"/>
                  </a:schemeClr>
                </a:solidFill>
                <a:cs typeface="B Compset" pitchFamily="2" charset="-78"/>
              </a:rPr>
              <a:t> خانم دکتر رامین ، نفر اول دوره </a:t>
            </a:r>
            <a:r>
              <a:rPr lang="fa-IR" b="1" dirty="0">
                <a:solidFill>
                  <a:schemeClr val="accent1">
                    <a:lumMod val="75000"/>
                  </a:schemeClr>
                </a:solidFill>
                <a:cs typeface="B Compset" pitchFamily="2" charset="-78"/>
              </a:rPr>
              <a:t>کارشناسی </a:t>
            </a:r>
            <a:r>
              <a:rPr lang="fa-IR" b="1" dirty="0" smtClean="0">
                <a:solidFill>
                  <a:schemeClr val="accent1">
                    <a:lumMod val="75000"/>
                  </a:schemeClr>
                </a:solidFill>
                <a:cs typeface="B Compset" pitchFamily="2" charset="-78"/>
              </a:rPr>
              <a:t>ارشد فلسفه  </a:t>
            </a:r>
            <a:r>
              <a:rPr lang="fa-IR" b="1" dirty="0">
                <a:solidFill>
                  <a:schemeClr val="accent1">
                    <a:lumMod val="75000"/>
                  </a:schemeClr>
                </a:solidFill>
                <a:cs typeface="B Compset" pitchFamily="2" charset="-78"/>
              </a:rPr>
              <a:t>بوده </a:t>
            </a:r>
            <a:r>
              <a:rPr lang="fa-IR" b="1" dirty="0" smtClean="0">
                <a:solidFill>
                  <a:schemeClr val="accent1">
                    <a:lumMod val="75000"/>
                  </a:schemeClr>
                </a:solidFill>
                <a:cs typeface="B Compset" pitchFamily="2" charset="-78"/>
              </a:rPr>
              <a:t>ونفر </a:t>
            </a:r>
            <a:r>
              <a:rPr lang="fa-IR" b="1" dirty="0">
                <a:solidFill>
                  <a:schemeClr val="accent1">
                    <a:lumMod val="75000"/>
                  </a:schemeClr>
                </a:solidFill>
                <a:cs typeface="B Compset" pitchFamily="2" charset="-78"/>
              </a:rPr>
              <a:t>سوم پذیرفته شده در دوره </a:t>
            </a:r>
            <a:r>
              <a:rPr lang="fa-IR" b="1" dirty="0" smtClean="0">
                <a:solidFill>
                  <a:schemeClr val="accent1">
                    <a:lumMod val="75000"/>
                  </a:schemeClr>
                </a:solidFill>
                <a:cs typeface="B Compset" pitchFamily="2" charset="-78"/>
              </a:rPr>
              <a:t>دکتري فلسفه تطبیقی، در </a:t>
            </a:r>
            <a:r>
              <a:rPr lang="fa-IR" b="1" dirty="0">
                <a:solidFill>
                  <a:schemeClr val="accent1">
                    <a:lumMod val="75000"/>
                  </a:schemeClr>
                </a:solidFill>
                <a:cs typeface="B Compset" pitchFamily="2" charset="-78"/>
              </a:rPr>
              <a:t>کنار تحقیق و تألیف، </a:t>
            </a:r>
            <a:r>
              <a:rPr lang="fa-IR" b="1" dirty="0" smtClean="0">
                <a:solidFill>
                  <a:schemeClr val="accent1">
                    <a:lumMod val="75000"/>
                  </a:schemeClr>
                </a:solidFill>
                <a:cs typeface="B Compset" pitchFamily="2" charset="-78"/>
              </a:rPr>
              <a:t>در حوزه </a:t>
            </a:r>
            <a:r>
              <a:rPr lang="fa-IR" b="1" dirty="0">
                <a:solidFill>
                  <a:schemeClr val="accent1">
                    <a:lumMod val="75000"/>
                  </a:schemeClr>
                </a:solidFill>
                <a:cs typeface="B Compset" pitchFamily="2" charset="-78"/>
              </a:rPr>
              <a:t>و دانشگاه تدریس </a:t>
            </a:r>
            <a:r>
              <a:rPr lang="fa-IR" b="1" dirty="0" smtClean="0">
                <a:solidFill>
                  <a:schemeClr val="accent1">
                    <a:lumMod val="75000"/>
                  </a:schemeClr>
                </a:solidFill>
                <a:cs typeface="B Compset" pitchFamily="2" charset="-78"/>
              </a:rPr>
              <a:t>داشته و اکنون </a:t>
            </a:r>
            <a:r>
              <a:rPr lang="fa-IR" b="1" dirty="0">
                <a:solidFill>
                  <a:schemeClr val="accent1">
                    <a:lumMod val="75000"/>
                  </a:schemeClr>
                </a:solidFill>
                <a:cs typeface="B Compset" pitchFamily="2" charset="-78"/>
              </a:rPr>
              <a:t>نیز از اعضای هیأت </a:t>
            </a:r>
            <a:r>
              <a:rPr lang="fa-IR" b="1" dirty="0" smtClean="0">
                <a:solidFill>
                  <a:schemeClr val="accent1">
                    <a:lumMod val="75000"/>
                  </a:schemeClr>
                </a:solidFill>
                <a:cs typeface="B Compset" pitchFamily="2" charset="-78"/>
              </a:rPr>
              <a:t>علمی دانشگاه </a:t>
            </a:r>
            <a:r>
              <a:rPr lang="fa-IR" b="1" dirty="0">
                <a:solidFill>
                  <a:schemeClr val="accent1">
                    <a:lumMod val="75000"/>
                  </a:schemeClr>
                </a:solidFill>
                <a:cs typeface="B Compset" pitchFamily="2" charset="-78"/>
              </a:rPr>
              <a:t>قم </a:t>
            </a:r>
            <a:r>
              <a:rPr lang="fa-IR" b="1" dirty="0" smtClean="0">
                <a:solidFill>
                  <a:schemeClr val="accent1">
                    <a:lumMod val="75000"/>
                  </a:schemeClr>
                </a:solidFill>
                <a:cs typeface="B Compset" pitchFamily="2" charset="-78"/>
              </a:rPr>
              <a:t>می باشد.  </a:t>
            </a:r>
          </a:p>
          <a:p>
            <a:pPr algn="just"/>
            <a:r>
              <a:rPr lang="fa-IR" b="1" dirty="0">
                <a:solidFill>
                  <a:schemeClr val="accent1">
                    <a:lumMod val="75000"/>
                  </a:schemeClr>
                </a:solidFill>
                <a:cs typeface="B Compset" pitchFamily="2" charset="-78"/>
              </a:rPr>
              <a:t>به نظر من برای یک زن، قانون اولی و اساسی در زندگی باید خانواده اش باشد و همه چیز باید بر مدار این محور تنظیم شود ولی این امر به این معنا نیست که ما مشغله هاي علمي و کاري را کاملاً کنار بگذاریم؛ چون به هر حال حضور زن در سطح جامعه بسیار پراهمیت است و حتی درس خواندن اگر منتهی به اشتغال هم نباشد بسیار مفید </a:t>
            </a:r>
            <a:r>
              <a:rPr lang="fa-IR" b="1" dirty="0" smtClean="0">
                <a:solidFill>
                  <a:schemeClr val="accent1">
                    <a:lumMod val="75000"/>
                  </a:schemeClr>
                </a:solidFill>
                <a:cs typeface="B Compset" pitchFamily="2" charset="-78"/>
              </a:rPr>
              <a:t>است.                              </a:t>
            </a:r>
            <a:endParaRPr lang="fa-IR" dirty="0"/>
          </a:p>
        </p:txBody>
      </p:sp>
      <p:sp>
        <p:nvSpPr>
          <p:cNvPr id="3" name="Title 2"/>
          <p:cNvSpPr>
            <a:spLocks noGrp="1"/>
          </p:cNvSpPr>
          <p:nvPr>
            <p:ph type="title"/>
          </p:nvPr>
        </p:nvSpPr>
        <p:spPr>
          <a:xfrm>
            <a:off x="899592" y="548680"/>
            <a:ext cx="7756263" cy="1054250"/>
          </a:xfrm>
        </p:spPr>
        <p:txBody>
          <a:bodyPr/>
          <a:lstStyle/>
          <a:p>
            <a:r>
              <a:rPr lang="fa-IR" sz="3600" b="1" dirty="0" smtClean="0">
                <a:solidFill>
                  <a:srgbClr val="00B050"/>
                </a:solidFill>
                <a:cs typeface="B Titr" pitchFamily="2" charset="-78"/>
              </a:rPr>
              <a:t>یک نمونه :</a:t>
            </a:r>
            <a:endParaRPr lang="fa-IR" sz="3600" b="1" dirty="0">
              <a:solidFill>
                <a:srgbClr val="00B050"/>
              </a:solidFill>
              <a:cs typeface="B Titr" pitchFamily="2" charset="-78"/>
            </a:endParaRP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5536" y="111752"/>
            <a:ext cx="1728192" cy="18050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640058543"/>
      </p:ext>
    </p:extLst>
  </p:cSld>
  <p:clrMapOvr>
    <a:masterClrMapping/>
  </p:clrMapOvr>
  <mc:AlternateContent xmlns:mc="http://schemas.openxmlformats.org/markup-compatibility/2006" xmlns:p14="http://schemas.microsoft.com/office/powerpoint/2010/main">
    <mc:Choice Requires="p14">
      <p:transition spd="slow" p14:dur="3000">
        <p14:shred/>
      </p:transition>
    </mc:Choice>
    <mc:Fallback xmlns="">
      <p:transition spd="slow">
        <p:fade/>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435" y="8699"/>
            <a:ext cx="4726451" cy="30602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Content Placeholder 1"/>
          <p:cNvSpPr>
            <a:spLocks noGrp="1"/>
          </p:cNvSpPr>
          <p:nvPr>
            <p:ph idx="1"/>
          </p:nvPr>
        </p:nvSpPr>
        <p:spPr>
          <a:xfrm>
            <a:off x="699247" y="2248347"/>
            <a:ext cx="7977209" cy="4493021"/>
          </a:xfrm>
        </p:spPr>
        <p:txBody>
          <a:bodyPr>
            <a:normAutofit/>
          </a:bodyPr>
          <a:lstStyle/>
          <a:p>
            <a:endParaRPr lang="fa-IR" b="1" dirty="0" smtClean="0">
              <a:solidFill>
                <a:schemeClr val="accent1">
                  <a:lumMod val="75000"/>
                </a:schemeClr>
              </a:solidFill>
              <a:cs typeface="B Compset" pitchFamily="2" charset="-78"/>
            </a:endParaRPr>
          </a:p>
          <a:p>
            <a:endParaRPr lang="fa-IR" b="1" dirty="0">
              <a:solidFill>
                <a:schemeClr val="accent1">
                  <a:lumMod val="75000"/>
                </a:schemeClr>
              </a:solidFill>
              <a:cs typeface="B Compset" pitchFamily="2" charset="-78"/>
            </a:endParaRPr>
          </a:p>
          <a:p>
            <a:r>
              <a:rPr lang="fa-IR" b="1" dirty="0" smtClean="0">
                <a:solidFill>
                  <a:schemeClr val="accent1">
                    <a:lumMod val="75000"/>
                  </a:schemeClr>
                </a:solidFill>
                <a:cs typeface="B Compset" pitchFamily="2" charset="-78"/>
              </a:rPr>
              <a:t>میزان </a:t>
            </a:r>
            <a:r>
              <a:rPr lang="fa-IR" b="1" dirty="0">
                <a:solidFill>
                  <a:schemeClr val="accent1">
                    <a:lumMod val="75000"/>
                  </a:schemeClr>
                </a:solidFill>
                <a:cs typeface="B Compset" pitchFamily="2" charset="-78"/>
              </a:rPr>
              <a:t>فعالیت اجتماعی برای </a:t>
            </a:r>
            <a:r>
              <a:rPr lang="fa-IR" b="1" dirty="0" smtClean="0">
                <a:solidFill>
                  <a:schemeClr val="accent1">
                    <a:lumMod val="75000"/>
                  </a:schemeClr>
                </a:solidFill>
                <a:cs typeface="B Compset" pitchFamily="2" charset="-78"/>
              </a:rPr>
              <a:t>یک                                                                            زن بستگی </a:t>
            </a:r>
            <a:r>
              <a:rPr lang="fa-IR" b="1" dirty="0">
                <a:solidFill>
                  <a:schemeClr val="accent1">
                    <a:lumMod val="75000"/>
                  </a:schemeClr>
                </a:solidFill>
                <a:cs typeface="B Compset" pitchFamily="2" charset="-78"/>
              </a:rPr>
              <a:t>به شرایط دارد؛ </a:t>
            </a:r>
            <a:r>
              <a:rPr lang="fa-IR" b="1" dirty="0" smtClean="0">
                <a:solidFill>
                  <a:schemeClr val="accent1">
                    <a:lumMod val="75000"/>
                  </a:schemeClr>
                </a:solidFill>
                <a:cs typeface="B Compset" pitchFamily="2" charset="-78"/>
              </a:rPr>
              <a:t>مثل ترازویي است </a:t>
            </a:r>
            <a:r>
              <a:rPr lang="fa-IR" b="1" dirty="0">
                <a:solidFill>
                  <a:schemeClr val="accent1">
                    <a:lumMod val="75000"/>
                  </a:schemeClr>
                </a:solidFill>
                <a:cs typeface="B Compset" pitchFamily="2" charset="-78"/>
              </a:rPr>
              <a:t>که </a:t>
            </a:r>
            <a:r>
              <a:rPr lang="fa-IR" b="1" dirty="0" smtClean="0">
                <a:solidFill>
                  <a:schemeClr val="accent1">
                    <a:lumMod val="75000"/>
                  </a:schemeClr>
                </a:solidFill>
                <a:cs typeface="B Compset" pitchFamily="2" charset="-78"/>
              </a:rPr>
              <a:t> گاهي </a:t>
            </a:r>
            <a:r>
              <a:rPr lang="fa-IR" b="1" dirty="0">
                <a:solidFill>
                  <a:schemeClr val="accent1">
                    <a:lumMod val="75000"/>
                  </a:schemeClr>
                </a:solidFill>
                <a:cs typeface="B Compset" pitchFamily="2" charset="-78"/>
              </a:rPr>
              <a:t>کفه به </a:t>
            </a:r>
            <a:r>
              <a:rPr lang="fa-IR" b="1" dirty="0" smtClean="0">
                <a:solidFill>
                  <a:schemeClr val="accent1">
                    <a:lumMod val="75000"/>
                  </a:schemeClr>
                </a:solidFill>
                <a:cs typeface="B Compset" pitchFamily="2" charset="-78"/>
              </a:rPr>
              <a:t>یک طرف سنگین</a:t>
            </a:r>
            <a:r>
              <a:rPr lang="fa-IR" b="1" dirty="0">
                <a:solidFill>
                  <a:schemeClr val="accent1">
                    <a:lumMod val="75000"/>
                  </a:schemeClr>
                </a:solidFill>
                <a:cs typeface="B Compset" pitchFamily="2" charset="-78"/>
              </a:rPr>
              <a:t> </a:t>
            </a:r>
            <a:r>
              <a:rPr lang="fa-IR" b="1" dirty="0" smtClean="0">
                <a:solidFill>
                  <a:schemeClr val="accent1">
                    <a:lumMod val="75000"/>
                  </a:schemeClr>
                </a:solidFill>
                <a:cs typeface="B Compset" pitchFamily="2" charset="-78"/>
              </a:rPr>
              <a:t>و </a:t>
            </a:r>
            <a:r>
              <a:rPr lang="fa-IR" b="1" dirty="0">
                <a:solidFill>
                  <a:schemeClr val="accent1">
                    <a:lumMod val="75000"/>
                  </a:schemeClr>
                </a:solidFill>
                <a:cs typeface="B Compset" pitchFamily="2" charset="-78"/>
              </a:rPr>
              <a:t>مایل </a:t>
            </a:r>
            <a:r>
              <a:rPr lang="fa-IR" b="1" dirty="0" smtClean="0">
                <a:solidFill>
                  <a:schemeClr val="accent1">
                    <a:lumMod val="75000"/>
                  </a:schemeClr>
                </a:solidFill>
                <a:cs typeface="B Compset" pitchFamily="2" charset="-78"/>
              </a:rPr>
              <a:t>می شود </a:t>
            </a:r>
            <a:r>
              <a:rPr lang="fa-IR" b="1" dirty="0">
                <a:solidFill>
                  <a:schemeClr val="accent1">
                    <a:lumMod val="75000"/>
                  </a:schemeClr>
                </a:solidFill>
                <a:cs typeface="B Compset" pitchFamily="2" charset="-78"/>
              </a:rPr>
              <a:t>و گاهی به سمت </a:t>
            </a:r>
            <a:r>
              <a:rPr lang="fa-IR" b="1" dirty="0" smtClean="0">
                <a:solidFill>
                  <a:schemeClr val="accent1">
                    <a:lumMod val="75000"/>
                  </a:schemeClr>
                </a:solidFill>
                <a:cs typeface="B Compset" pitchFamily="2" charset="-78"/>
              </a:rPr>
              <a:t>دیگر</a:t>
            </a:r>
            <a:r>
              <a:rPr lang="fa-IR" b="1" dirty="0">
                <a:solidFill>
                  <a:schemeClr val="accent1">
                    <a:lumMod val="75000"/>
                  </a:schemeClr>
                </a:solidFill>
                <a:cs typeface="B Compset" pitchFamily="2" charset="-78"/>
              </a:rPr>
              <a:t>.</a:t>
            </a:r>
            <a:r>
              <a:rPr lang="en-US" b="1" dirty="0" smtClean="0">
                <a:solidFill>
                  <a:schemeClr val="accent1">
                    <a:lumMod val="75000"/>
                  </a:schemeClr>
                </a:solidFill>
                <a:cs typeface="B Compset" pitchFamily="2" charset="-78"/>
              </a:rPr>
              <a:t> </a:t>
            </a:r>
            <a:r>
              <a:rPr lang="fa-IR" b="1" dirty="0" smtClean="0">
                <a:solidFill>
                  <a:schemeClr val="accent1">
                    <a:lumMod val="75000"/>
                  </a:schemeClr>
                </a:solidFill>
                <a:cs typeface="B Compset" pitchFamily="2" charset="-78"/>
              </a:rPr>
              <a:t> </a:t>
            </a:r>
          </a:p>
          <a:p>
            <a:r>
              <a:rPr lang="fa-IR" b="1" dirty="0" smtClean="0">
                <a:solidFill>
                  <a:schemeClr val="accent1">
                    <a:lumMod val="75000"/>
                  </a:schemeClr>
                </a:solidFill>
                <a:cs typeface="B Compset" pitchFamily="2" charset="-78"/>
              </a:rPr>
              <a:t>گاهی </a:t>
            </a:r>
            <a:r>
              <a:rPr lang="fa-IR" b="1" dirty="0">
                <a:solidFill>
                  <a:schemeClr val="accent1">
                    <a:lumMod val="75000"/>
                  </a:schemeClr>
                </a:solidFill>
                <a:cs typeface="B Compset" pitchFamily="2" charset="-78"/>
              </a:rPr>
              <a:t>وضعیت خانواده اقتضا دارد که </a:t>
            </a:r>
            <a:r>
              <a:rPr lang="fa-IR" b="1" dirty="0" smtClean="0">
                <a:solidFill>
                  <a:schemeClr val="accent1">
                    <a:lumMod val="75000"/>
                  </a:schemeClr>
                </a:solidFill>
                <a:cs typeface="B Compset" pitchFamily="2" charset="-78"/>
              </a:rPr>
              <a:t>مادر</a:t>
            </a:r>
            <a:r>
              <a:rPr lang="fa-IR" b="1" dirty="0">
                <a:solidFill>
                  <a:schemeClr val="accent1">
                    <a:lumMod val="75000"/>
                  </a:schemeClr>
                </a:solidFill>
                <a:cs typeface="B Compset" pitchFamily="2" charset="-78"/>
              </a:rPr>
              <a:t> </a:t>
            </a:r>
            <a:r>
              <a:rPr lang="fa-IR" b="1" dirty="0" smtClean="0">
                <a:solidFill>
                  <a:schemeClr val="accent1">
                    <a:lumMod val="75000"/>
                  </a:schemeClr>
                </a:solidFill>
                <a:cs typeface="B Compset" pitchFamily="2" charset="-78"/>
              </a:rPr>
              <a:t>حضور </a:t>
            </a:r>
            <a:r>
              <a:rPr lang="fa-IR" b="1" dirty="0">
                <a:solidFill>
                  <a:schemeClr val="accent1">
                    <a:lumMod val="75000"/>
                  </a:schemeClr>
                </a:solidFill>
                <a:cs typeface="B Compset" pitchFamily="2" charset="-78"/>
              </a:rPr>
              <a:t>فیزیکی </a:t>
            </a:r>
            <a:r>
              <a:rPr lang="fa-IR" b="1" dirty="0" smtClean="0">
                <a:solidFill>
                  <a:schemeClr val="accent1">
                    <a:lumMod val="75000"/>
                  </a:schemeClr>
                </a:solidFill>
                <a:cs typeface="B Compset" pitchFamily="2" charset="-78"/>
              </a:rPr>
              <a:t>بیشتری </a:t>
            </a:r>
            <a:r>
              <a:rPr lang="fa-IR" b="1" dirty="0">
                <a:solidFill>
                  <a:schemeClr val="accent1">
                    <a:lumMod val="75000"/>
                  </a:schemeClr>
                </a:solidFill>
                <a:cs typeface="B Compset" pitchFamily="2" charset="-78"/>
              </a:rPr>
              <a:t>داشته باشد </a:t>
            </a:r>
            <a:r>
              <a:rPr lang="fa-IR" b="1" dirty="0" smtClean="0">
                <a:solidFill>
                  <a:schemeClr val="accent1">
                    <a:lumMod val="75000"/>
                  </a:schemeClr>
                </a:solidFill>
                <a:cs typeface="B Compset" pitchFamily="2" charset="-78"/>
              </a:rPr>
              <a:t>و</a:t>
            </a:r>
            <a:r>
              <a:rPr lang="fa-IR" b="1" dirty="0">
                <a:solidFill>
                  <a:schemeClr val="accent1">
                    <a:lumMod val="75000"/>
                  </a:schemeClr>
                </a:solidFill>
                <a:cs typeface="B Compset" pitchFamily="2" charset="-78"/>
              </a:rPr>
              <a:t> </a:t>
            </a:r>
            <a:r>
              <a:rPr lang="fa-IR" b="1" dirty="0" smtClean="0">
                <a:solidFill>
                  <a:schemeClr val="accent1">
                    <a:lumMod val="75000"/>
                  </a:schemeClr>
                </a:solidFill>
                <a:cs typeface="B Compset" pitchFamily="2" charset="-78"/>
              </a:rPr>
              <a:t>طبیعتاً فعالیتهای </a:t>
            </a:r>
            <a:r>
              <a:rPr lang="fa-IR" b="1" dirty="0">
                <a:solidFill>
                  <a:schemeClr val="accent1">
                    <a:lumMod val="75000"/>
                  </a:schemeClr>
                </a:solidFill>
                <a:cs typeface="B Compset" pitchFamily="2" charset="-78"/>
              </a:rPr>
              <a:t>اجتماعی او </a:t>
            </a:r>
            <a:r>
              <a:rPr lang="fa-IR" b="1" dirty="0" smtClean="0">
                <a:solidFill>
                  <a:schemeClr val="accent1">
                    <a:lumMod val="75000"/>
                  </a:schemeClr>
                </a:solidFill>
                <a:cs typeface="B Compset" pitchFamily="2" charset="-78"/>
              </a:rPr>
              <a:t>محدودتر می شود </a:t>
            </a:r>
            <a:r>
              <a:rPr lang="fa-IR" b="1" dirty="0">
                <a:solidFill>
                  <a:schemeClr val="accent1">
                    <a:lumMod val="75000"/>
                  </a:schemeClr>
                </a:solidFill>
                <a:cs typeface="B Compset" pitchFamily="2" charset="-78"/>
              </a:rPr>
              <a:t>و گاه نیاز به حضور در </a:t>
            </a:r>
            <a:r>
              <a:rPr lang="fa-IR" b="1" dirty="0" smtClean="0">
                <a:solidFill>
                  <a:schemeClr val="accent1">
                    <a:lumMod val="75000"/>
                  </a:schemeClr>
                </a:solidFill>
                <a:cs typeface="B Compset" pitchFamily="2" charset="-78"/>
              </a:rPr>
              <a:t>خانواده</a:t>
            </a:r>
            <a:r>
              <a:rPr lang="fa-IR" b="1" dirty="0">
                <a:solidFill>
                  <a:schemeClr val="accent1">
                    <a:lumMod val="75000"/>
                  </a:schemeClr>
                </a:solidFill>
                <a:cs typeface="B Compset" pitchFamily="2" charset="-78"/>
              </a:rPr>
              <a:t> </a:t>
            </a:r>
            <a:r>
              <a:rPr lang="fa-IR" b="1" dirty="0" smtClean="0">
                <a:solidFill>
                  <a:schemeClr val="accent1">
                    <a:lumMod val="75000"/>
                  </a:schemeClr>
                </a:solidFill>
                <a:cs typeface="B Compset" pitchFamily="2" charset="-78"/>
              </a:rPr>
              <a:t>کمتر </a:t>
            </a:r>
            <a:r>
              <a:rPr lang="fa-IR" b="1" dirty="0">
                <a:solidFill>
                  <a:schemeClr val="accent1">
                    <a:lumMod val="75000"/>
                  </a:schemeClr>
                </a:solidFill>
                <a:cs typeface="B Compset" pitchFamily="2" charset="-78"/>
              </a:rPr>
              <a:t>احساس </a:t>
            </a:r>
            <a:r>
              <a:rPr lang="fa-IR" b="1" dirty="0" smtClean="0">
                <a:solidFill>
                  <a:schemeClr val="accent1">
                    <a:lumMod val="75000"/>
                  </a:schemeClr>
                </a:solidFill>
                <a:cs typeface="B Compset" pitchFamily="2" charset="-78"/>
              </a:rPr>
              <a:t>می شود </a:t>
            </a:r>
            <a:r>
              <a:rPr lang="fa-IR" b="1" dirty="0">
                <a:solidFill>
                  <a:schemeClr val="accent1">
                    <a:lumMod val="75000"/>
                  </a:schemeClr>
                </a:solidFill>
                <a:cs typeface="B Compset" pitchFamily="2" charset="-78"/>
              </a:rPr>
              <a:t>و فعالیت </a:t>
            </a:r>
            <a:r>
              <a:rPr lang="fa-IR" b="1" dirty="0" smtClean="0">
                <a:solidFill>
                  <a:schemeClr val="accent1">
                    <a:lumMod val="75000"/>
                  </a:schemeClr>
                </a:solidFill>
                <a:cs typeface="B Compset" pitchFamily="2" charset="-78"/>
              </a:rPr>
              <a:t>اجتماعی</a:t>
            </a:r>
            <a:r>
              <a:rPr lang="fa-IR" b="1" dirty="0">
                <a:solidFill>
                  <a:schemeClr val="accent1">
                    <a:lumMod val="75000"/>
                  </a:schemeClr>
                </a:solidFill>
                <a:cs typeface="B Compset" pitchFamily="2" charset="-78"/>
              </a:rPr>
              <a:t> </a:t>
            </a:r>
            <a:r>
              <a:rPr lang="fa-IR" b="1" dirty="0" smtClean="0">
                <a:solidFill>
                  <a:schemeClr val="accent1">
                    <a:lumMod val="75000"/>
                  </a:schemeClr>
                </a:solidFill>
                <a:cs typeface="B Compset" pitchFamily="2" charset="-78"/>
              </a:rPr>
              <a:t>پررنگ تر می گردد</a:t>
            </a:r>
            <a:r>
              <a:rPr lang="en-US" b="1" dirty="0" smtClean="0">
                <a:solidFill>
                  <a:schemeClr val="accent1">
                    <a:lumMod val="75000"/>
                  </a:schemeClr>
                </a:solidFill>
                <a:cs typeface="B Compset" pitchFamily="2" charset="-78"/>
              </a:rPr>
              <a:t>.</a:t>
            </a:r>
            <a:r>
              <a:rPr lang="fa-IR" b="1" dirty="0">
                <a:solidFill>
                  <a:schemeClr val="accent1">
                    <a:lumMod val="75000"/>
                  </a:schemeClr>
                </a:solidFill>
                <a:cs typeface="B Compset" pitchFamily="2" charset="-78"/>
              </a:rPr>
              <a:t> </a:t>
            </a:r>
            <a:endParaRPr lang="fa-IR" dirty="0"/>
          </a:p>
        </p:txBody>
      </p:sp>
      <p:sp>
        <p:nvSpPr>
          <p:cNvPr id="5" name="Title 2"/>
          <p:cNvSpPr>
            <a:spLocks noGrp="1"/>
          </p:cNvSpPr>
          <p:nvPr>
            <p:ph type="title"/>
          </p:nvPr>
        </p:nvSpPr>
        <p:spPr>
          <a:xfrm>
            <a:off x="5364088" y="548679"/>
            <a:ext cx="3579799" cy="1331681"/>
          </a:xfrm>
        </p:spPr>
        <p:txBody>
          <a:bodyPr/>
          <a:lstStyle/>
          <a:p>
            <a:pPr algn="r"/>
            <a:r>
              <a:rPr lang="fa-IR" sz="2800" b="1" dirty="0">
                <a:cs typeface="B Titr" pitchFamily="2" charset="-78"/>
              </a:rPr>
              <a:t>چگونه بين فرزندداري </a:t>
            </a:r>
            <a:r>
              <a:rPr lang="fa-IR" sz="2800" b="1" dirty="0" smtClean="0">
                <a:cs typeface="B Titr" pitchFamily="2" charset="-78"/>
              </a:rPr>
              <a:t>و مشغله هاي</a:t>
            </a:r>
            <a:r>
              <a:rPr lang="fa-IR" sz="2800" b="1" dirty="0">
                <a:cs typeface="B Titr" pitchFamily="2" charset="-78"/>
              </a:rPr>
              <a:t> </a:t>
            </a:r>
            <a:r>
              <a:rPr lang="fa-IR" sz="2800" b="1" dirty="0" smtClean="0">
                <a:cs typeface="B Titr" pitchFamily="2" charset="-78"/>
              </a:rPr>
              <a:t>علمي  و </a:t>
            </a:r>
            <a:r>
              <a:rPr lang="fa-IR" sz="2800" b="1" dirty="0">
                <a:cs typeface="B Titr" pitchFamily="2" charset="-78"/>
              </a:rPr>
              <a:t>اجتماعي جمع </a:t>
            </a:r>
            <a:r>
              <a:rPr lang="fa-IR" sz="2800" b="1" dirty="0" smtClean="0">
                <a:cs typeface="B Titr" pitchFamily="2" charset="-78"/>
              </a:rPr>
              <a:t>مي کنيد</a:t>
            </a:r>
            <a:r>
              <a:rPr lang="fa-IR" sz="2800" b="1" dirty="0">
                <a:cs typeface="B Titr" pitchFamily="2" charset="-78"/>
              </a:rPr>
              <a:t>؟</a:t>
            </a:r>
          </a:p>
        </p:txBody>
      </p:sp>
    </p:spTree>
    <p:extLst>
      <p:ext uri="{BB962C8B-B14F-4D97-AF65-F5344CB8AC3E}">
        <p14:creationId xmlns:p14="http://schemas.microsoft.com/office/powerpoint/2010/main" val="1184566351"/>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endParaRPr lang="fa-IR"/>
          </a:p>
        </p:txBody>
      </p:sp>
      <p:sp>
        <p:nvSpPr>
          <p:cNvPr id="3" name="Title 2"/>
          <p:cNvSpPr>
            <a:spLocks noGrp="1"/>
          </p:cNvSpPr>
          <p:nvPr>
            <p:ph type="title"/>
          </p:nvPr>
        </p:nvSpPr>
        <p:spPr/>
        <p:txBody>
          <a:bodyPr/>
          <a:lstStyle/>
          <a:p>
            <a:endParaRPr lang="fa-IR"/>
          </a:p>
        </p:txBody>
      </p:sp>
      <p:pic>
        <p:nvPicPr>
          <p:cNvPr id="1229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824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917976627"/>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b="1" dirty="0" smtClean="0">
                <a:latin typeface="AR BERKLEY" pitchFamily="2" charset="0"/>
              </a:rPr>
              <a:t>Mitt </a:t>
            </a:r>
            <a:r>
              <a:rPr lang="en-US" b="1" dirty="0" err="1" smtClean="0">
                <a:latin typeface="AR BERKLEY" pitchFamily="2" charset="0"/>
              </a:rPr>
              <a:t>romney</a:t>
            </a:r>
            <a:endParaRPr lang="fa-IR" b="1" dirty="0">
              <a:latin typeface="AR BERKLEY" pitchFamily="2" charset="0"/>
            </a:endParaRPr>
          </a:p>
        </p:txBody>
      </p:sp>
      <p:pic>
        <p:nvPicPr>
          <p:cNvPr id="6" name="Content Placeholder 5" descr="http://baharnews.ir/images/docs/000025/025904/images/nju1k5vu.gif"/>
          <p:cNvPicPr>
            <a:picLocks noGrp="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389409" y="3435499"/>
            <a:ext cx="5406727" cy="3377877"/>
          </a:xfrm>
          <a:prstGeom prst="rect">
            <a:avLst/>
          </a:prstGeom>
          <a:ln>
            <a:noFill/>
          </a:ln>
          <a:effectLst>
            <a:softEdge rad="112500"/>
          </a:effectLst>
        </p:spPr>
      </p:pic>
      <p:sp>
        <p:nvSpPr>
          <p:cNvPr id="4" name="Rectangle 3"/>
          <p:cNvSpPr/>
          <p:nvPr/>
        </p:nvSpPr>
        <p:spPr>
          <a:xfrm>
            <a:off x="683568" y="2276872"/>
            <a:ext cx="7596336" cy="2677656"/>
          </a:xfrm>
          <a:prstGeom prst="rect">
            <a:avLst/>
          </a:prstGeom>
        </p:spPr>
        <p:txBody>
          <a:bodyPr wrap="square">
            <a:spAutoFit/>
          </a:bodyPr>
          <a:lstStyle/>
          <a:p>
            <a:r>
              <a:rPr lang="fa-IR" sz="2400" b="1" dirty="0">
                <a:solidFill>
                  <a:srgbClr val="873624">
                    <a:lumMod val="75000"/>
                  </a:srgbClr>
                </a:solidFill>
                <a:cs typeface="B Compset" pitchFamily="2" charset="-78"/>
              </a:rPr>
              <a:t>میت رامنی، نامزد حزب جمهوری خواه در انتخابات ریاست </a:t>
            </a:r>
            <a:r>
              <a:rPr lang="fa-IR" sz="2400" b="1" dirty="0" smtClean="0">
                <a:solidFill>
                  <a:srgbClr val="873624">
                    <a:lumMod val="75000"/>
                  </a:srgbClr>
                </a:solidFill>
                <a:cs typeface="B Compset" pitchFamily="2" charset="-78"/>
              </a:rPr>
              <a:t>جمهوری آمریکا  </a:t>
            </a:r>
            <a:r>
              <a:rPr lang="fa-IR" sz="2400" b="1" dirty="0">
                <a:solidFill>
                  <a:srgbClr val="873624">
                    <a:lumMod val="75000"/>
                  </a:srgbClr>
                </a:solidFill>
                <a:cs typeface="B Compset" pitchFamily="2" charset="-78"/>
              </a:rPr>
              <a:t>سال 2012 بود که در نهایت رقابت را به باراک اوباما نامزد دموکرات ها واگذار کرد. رامنی از سال 2003 تا 2007 فرماندار ایالت ماساچوست را بر عهده داشت. </a:t>
            </a:r>
            <a:endParaRPr lang="fa-IR" sz="2400" b="1" dirty="0" smtClean="0">
              <a:solidFill>
                <a:srgbClr val="873624">
                  <a:lumMod val="75000"/>
                </a:srgbClr>
              </a:solidFill>
              <a:cs typeface="B Compset" pitchFamily="2" charset="-78"/>
            </a:endParaRPr>
          </a:p>
          <a:p>
            <a:r>
              <a:rPr lang="fa-IR" sz="2400" b="1" dirty="0" smtClean="0">
                <a:solidFill>
                  <a:srgbClr val="873624">
                    <a:lumMod val="75000"/>
                  </a:srgbClr>
                </a:solidFill>
                <a:cs typeface="B Compset" pitchFamily="2" charset="-78"/>
              </a:rPr>
              <a:t>رامنی </a:t>
            </a:r>
            <a:r>
              <a:rPr lang="fa-IR" sz="2400" b="1" dirty="0">
                <a:solidFill>
                  <a:srgbClr val="873624">
                    <a:lumMod val="75000"/>
                  </a:srgbClr>
                </a:solidFill>
                <a:cs typeface="B Compset" pitchFamily="2" charset="-78"/>
              </a:rPr>
              <a:t>دارای یک خانواده                                             </a:t>
            </a:r>
            <a:endParaRPr lang="fa-IR" sz="2400" b="1" dirty="0" smtClean="0">
              <a:solidFill>
                <a:srgbClr val="873624">
                  <a:lumMod val="75000"/>
                </a:srgbClr>
              </a:solidFill>
              <a:cs typeface="B Compset" pitchFamily="2" charset="-78"/>
            </a:endParaRPr>
          </a:p>
          <a:p>
            <a:r>
              <a:rPr lang="fa-IR" sz="2400" b="1" dirty="0" smtClean="0">
                <a:solidFill>
                  <a:srgbClr val="873624">
                    <a:lumMod val="75000"/>
                  </a:srgbClr>
                </a:solidFill>
                <a:cs typeface="B Compset" pitchFamily="2" charset="-78"/>
              </a:rPr>
              <a:t>پر </a:t>
            </a:r>
            <a:r>
              <a:rPr lang="fa-IR" sz="2400" b="1" dirty="0">
                <a:solidFill>
                  <a:srgbClr val="873624">
                    <a:lumMod val="75000"/>
                  </a:srgbClr>
                </a:solidFill>
                <a:cs typeface="B Compset" pitchFamily="2" charset="-78"/>
              </a:rPr>
              <a:t>جمعیت با پنج فرزند و                                          </a:t>
            </a:r>
            <a:endParaRPr lang="fa-IR" sz="2400" b="1" dirty="0" smtClean="0">
              <a:solidFill>
                <a:srgbClr val="873624">
                  <a:lumMod val="75000"/>
                </a:srgbClr>
              </a:solidFill>
              <a:cs typeface="B Compset" pitchFamily="2" charset="-78"/>
            </a:endParaRPr>
          </a:p>
          <a:p>
            <a:r>
              <a:rPr lang="fa-IR" sz="2400" b="1" dirty="0" smtClean="0">
                <a:solidFill>
                  <a:srgbClr val="873624">
                    <a:lumMod val="75000"/>
                  </a:srgbClr>
                </a:solidFill>
                <a:cs typeface="B Compset" pitchFamily="2" charset="-78"/>
              </a:rPr>
              <a:t>  </a:t>
            </a:r>
            <a:r>
              <a:rPr lang="fa-IR" sz="2400" b="1" dirty="0">
                <a:solidFill>
                  <a:srgbClr val="873624">
                    <a:lumMod val="75000"/>
                  </a:srgbClr>
                </a:solidFill>
                <a:cs typeface="B Compset" pitchFamily="2" charset="-78"/>
              </a:rPr>
              <a:t>23 نوه است.</a:t>
            </a:r>
          </a:p>
        </p:txBody>
      </p:sp>
    </p:spTree>
    <p:extLst>
      <p:ext uri="{BB962C8B-B14F-4D97-AF65-F5344CB8AC3E}">
        <p14:creationId xmlns:p14="http://schemas.microsoft.com/office/powerpoint/2010/main" val="2294853483"/>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5533taxi">
            <a:hlinkClick r:id="rId2"/>
          </p:cNvPr>
          <p:cNvPicPr/>
          <p:nvPr/>
        </p:nvPicPr>
        <p:blipFill rotWithShape="1">
          <a:blip r:embed="rId3">
            <a:extLst>
              <a:ext uri="{28A0092B-C50C-407E-A947-70E740481C1C}">
                <a14:useLocalDpi xmlns:a14="http://schemas.microsoft.com/office/drawing/2010/main" val="0"/>
              </a:ext>
            </a:extLst>
          </a:blip>
          <a:srcRect b="12065"/>
          <a:stretch/>
        </p:blipFill>
        <p:spPr bwMode="auto">
          <a:xfrm>
            <a:off x="170362" y="3068961"/>
            <a:ext cx="5553766" cy="3345488"/>
          </a:xfrm>
          <a:prstGeom prst="rect">
            <a:avLst/>
          </a:prstGeom>
          <a:ln>
            <a:noFill/>
          </a:ln>
          <a:effectLst>
            <a:softEdge rad="112500"/>
          </a:effectLst>
        </p:spPr>
      </p:pic>
      <p:sp>
        <p:nvSpPr>
          <p:cNvPr id="2" name="Content Placeholder 1"/>
          <p:cNvSpPr>
            <a:spLocks noGrp="1"/>
          </p:cNvSpPr>
          <p:nvPr>
            <p:ph idx="1"/>
          </p:nvPr>
        </p:nvSpPr>
        <p:spPr/>
        <p:txBody>
          <a:bodyPr/>
          <a:lstStyle/>
          <a:p>
            <a:r>
              <a:rPr lang="fa-IR" b="1" dirty="0">
                <a:solidFill>
                  <a:schemeClr val="accent1">
                    <a:lumMod val="75000"/>
                  </a:schemeClr>
                </a:solidFill>
                <a:cs typeface="B Compset" pitchFamily="2" charset="-78"/>
              </a:rPr>
              <a:t>خانم لاین ۵۵ ساله یکی از محبوب ترین سیاستمداران آلمانی است. او چهره یک زن مدرن </a:t>
            </a:r>
            <a:r>
              <a:rPr lang="fa-IR" b="1" dirty="0" smtClean="0">
                <a:solidFill>
                  <a:schemeClr val="accent1">
                    <a:lumMod val="75000"/>
                  </a:schemeClr>
                </a:solidFill>
                <a:cs typeface="B Compset" pitchFamily="2" charset="-78"/>
              </a:rPr>
              <a:t>آلمانی  </a:t>
            </a:r>
            <a:r>
              <a:rPr lang="fa-IR" b="1" dirty="0">
                <a:solidFill>
                  <a:schemeClr val="accent1">
                    <a:lumMod val="75000"/>
                  </a:schemeClr>
                </a:solidFill>
                <a:cs typeface="B Compset" pitchFamily="2" charset="-78"/>
              </a:rPr>
              <a:t>را نشان می دهد </a:t>
            </a:r>
            <a:r>
              <a:rPr lang="fa-IR" b="1" dirty="0" smtClean="0">
                <a:solidFill>
                  <a:schemeClr val="accent1">
                    <a:lumMod val="75000"/>
                  </a:schemeClr>
                </a:solidFill>
                <a:cs typeface="B Compset" pitchFamily="2" charset="-78"/>
              </a:rPr>
              <a:t>که                                                          می </a:t>
            </a:r>
            <a:r>
              <a:rPr lang="fa-IR" b="1" dirty="0">
                <a:solidFill>
                  <a:schemeClr val="accent1">
                    <a:lumMod val="75000"/>
                  </a:schemeClr>
                </a:solidFill>
                <a:cs typeface="B Compset" pitchFamily="2" charset="-78"/>
              </a:rPr>
              <a:t>تواند کارهای خانه </a:t>
            </a:r>
            <a:r>
              <a:rPr lang="fa-IR" b="1" dirty="0" smtClean="0">
                <a:solidFill>
                  <a:schemeClr val="accent1">
                    <a:lumMod val="75000"/>
                  </a:schemeClr>
                </a:solidFill>
                <a:cs typeface="B Compset" pitchFamily="2" charset="-78"/>
              </a:rPr>
              <a:t>                                                                          را </a:t>
            </a:r>
            <a:r>
              <a:rPr lang="fa-IR" b="1" dirty="0">
                <a:solidFill>
                  <a:schemeClr val="accent1">
                    <a:lumMod val="75000"/>
                  </a:schemeClr>
                </a:solidFill>
                <a:cs typeface="B Compset" pitchFamily="2" charset="-78"/>
              </a:rPr>
              <a:t>با مشاغل بیرون </a:t>
            </a:r>
            <a:r>
              <a:rPr lang="fa-IR" b="1" dirty="0" smtClean="0">
                <a:solidFill>
                  <a:schemeClr val="accent1">
                    <a:lumMod val="75000"/>
                  </a:schemeClr>
                </a:solidFill>
                <a:cs typeface="B Compset" pitchFamily="2" charset="-78"/>
              </a:rPr>
              <a:t>از                                                                                 </a:t>
            </a:r>
            <a:r>
              <a:rPr lang="fa-IR" b="1" dirty="0">
                <a:solidFill>
                  <a:schemeClr val="accent1">
                    <a:lumMod val="75000"/>
                  </a:schemeClr>
                </a:solidFill>
                <a:cs typeface="B Compset" pitchFamily="2" charset="-78"/>
              </a:rPr>
              <a:t>خانه هماهنگ کند. </a:t>
            </a:r>
            <a:r>
              <a:rPr lang="fa-IR" b="1" dirty="0" smtClean="0">
                <a:solidFill>
                  <a:schemeClr val="accent1">
                    <a:lumMod val="75000"/>
                  </a:schemeClr>
                </a:solidFill>
                <a:cs typeface="B Compset" pitchFamily="2" charset="-78"/>
              </a:rPr>
              <a:t>                                                                                         او </a:t>
            </a:r>
            <a:r>
              <a:rPr lang="fa-IR" b="1" dirty="0">
                <a:solidFill>
                  <a:schemeClr val="accent1">
                    <a:lumMod val="75000"/>
                  </a:schemeClr>
                </a:solidFill>
                <a:cs typeface="B Compset" pitchFamily="2" charset="-78"/>
              </a:rPr>
              <a:t>مادر ۷ فرزند </a:t>
            </a:r>
            <a:r>
              <a:rPr lang="fa-IR" b="1" dirty="0" smtClean="0">
                <a:solidFill>
                  <a:schemeClr val="accent1">
                    <a:lumMod val="75000"/>
                  </a:schemeClr>
                </a:solidFill>
                <a:cs typeface="B Compset" pitchFamily="2" charset="-78"/>
              </a:rPr>
              <a:t>است.</a:t>
            </a:r>
            <a:endParaRPr lang="fa-IR" b="1" dirty="0">
              <a:solidFill>
                <a:schemeClr val="accent1">
                  <a:lumMod val="75000"/>
                </a:schemeClr>
              </a:solidFill>
              <a:cs typeface="B Compset" pitchFamily="2" charset="-78"/>
            </a:endParaRPr>
          </a:p>
        </p:txBody>
      </p:sp>
    </p:spTree>
    <p:extLst>
      <p:ext uri="{BB962C8B-B14F-4D97-AF65-F5344CB8AC3E}">
        <p14:creationId xmlns:p14="http://schemas.microsoft.com/office/powerpoint/2010/main" val="3622551828"/>
      </p:ext>
    </p:extLst>
  </p:cSld>
  <p:clrMapOvr>
    <a:masterClrMapping/>
  </p:clrMapOvr>
  <mc:AlternateContent xmlns:mc="http://schemas.openxmlformats.org/markup-compatibility/2006" xmlns:p14="http://schemas.microsoft.com/office/powerpoint/2010/main">
    <mc:Choice Requires="p14">
      <p:transition spd="slow" p14:dur="2000">
        <p14:ferris dir="r"/>
      </p:transition>
    </mc:Choice>
    <mc:Fallback xmlns="">
      <p:transition spd="slow">
        <p:fade/>
      </p:transition>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idx="1"/>
          </p:nvPr>
        </p:nvSpPr>
        <p:spPr>
          <a:xfrm>
            <a:off x="1907704" y="836712"/>
            <a:ext cx="5328592" cy="523220"/>
          </a:xfrm>
          <a:prstGeom prst="rect">
            <a:avLst/>
          </a:prstGeom>
        </p:spPr>
        <p:txBody>
          <a:bodyPr wrap="square">
            <a:spAutoFit/>
          </a:bodyPr>
          <a:lstStyle/>
          <a:p>
            <a:pPr marL="0" indent="0" algn="ctr">
              <a:buNone/>
            </a:pPr>
            <a:r>
              <a:rPr lang="fa-IR" sz="2800" b="1" dirty="0" smtClean="0">
                <a:solidFill>
                  <a:schemeClr val="accent1">
                    <a:lumMod val="75000"/>
                  </a:schemeClr>
                </a:solidFill>
                <a:cs typeface="B Titr" pitchFamily="2" charset="-78"/>
              </a:rPr>
              <a:t>تقدیر</a:t>
            </a:r>
            <a:r>
              <a:rPr lang="ar-SA" sz="2800" b="1" dirty="0" smtClean="0">
                <a:solidFill>
                  <a:schemeClr val="accent1">
                    <a:lumMod val="75000"/>
                  </a:schemeClr>
                </a:solidFill>
                <a:cs typeface="B Titr" pitchFamily="2" charset="-78"/>
              </a:rPr>
              <a:t> پوتين از خانواده‌هاي پر جمعيت </a:t>
            </a:r>
            <a:endParaRPr lang="en-US" sz="2800" b="1" dirty="0">
              <a:solidFill>
                <a:schemeClr val="accent1">
                  <a:lumMod val="75000"/>
                </a:schemeClr>
              </a:solidFill>
              <a:cs typeface="B Titr" pitchFamily="2" charset="-78"/>
            </a:endParaRPr>
          </a:p>
        </p:txBody>
      </p:sp>
      <p:pic>
        <p:nvPicPr>
          <p:cNvPr id="6" name="Picture 5" descr="http://tasvirnet.com/TasvirNet_Media/FolderImage/12060501/6.jpg"/>
          <p:cNvPicPr/>
          <p:nvPr/>
        </p:nvPicPr>
        <p:blipFill>
          <a:blip r:embed="rId2" cstate="print"/>
          <a:srcRect/>
          <a:stretch>
            <a:fillRect/>
          </a:stretch>
        </p:blipFill>
        <p:spPr bwMode="auto">
          <a:xfrm>
            <a:off x="755576" y="2060848"/>
            <a:ext cx="3500462" cy="2000264"/>
          </a:xfrm>
          <a:prstGeom prst="rect">
            <a:avLst/>
          </a:prstGeom>
          <a:ln w="228600" cap="sq" cmpd="thickThin">
            <a:solidFill>
              <a:srgbClr val="000000"/>
            </a:solidFill>
            <a:prstDash val="solid"/>
            <a:miter lim="800000"/>
          </a:ln>
          <a:effectLst>
            <a:innerShdw blurRad="76200">
              <a:srgbClr val="000000"/>
            </a:innerShdw>
          </a:effectLst>
        </p:spPr>
      </p:pic>
      <p:pic>
        <p:nvPicPr>
          <p:cNvPr id="8" name="Picture 7" descr="http://tasvirnet.com/TasvirNet_Media/FolderImage/12060501/3.jpg"/>
          <p:cNvPicPr/>
          <p:nvPr/>
        </p:nvPicPr>
        <p:blipFill>
          <a:blip r:embed="rId3" cstate="print"/>
          <a:srcRect/>
          <a:stretch>
            <a:fillRect/>
          </a:stretch>
        </p:blipFill>
        <p:spPr bwMode="auto">
          <a:xfrm>
            <a:off x="4932040" y="2056511"/>
            <a:ext cx="3643338" cy="2020561"/>
          </a:xfrm>
          <a:prstGeom prst="rect">
            <a:avLst/>
          </a:prstGeom>
          <a:ln w="228600" cap="sq" cmpd="thickThin">
            <a:solidFill>
              <a:srgbClr val="000000"/>
            </a:solidFill>
            <a:prstDash val="solid"/>
            <a:miter lim="800000"/>
          </a:ln>
          <a:effectLst>
            <a:innerShdw blurRad="76200">
              <a:srgbClr val="000000"/>
            </a:innerShdw>
          </a:effectLst>
        </p:spPr>
      </p:pic>
      <p:pic>
        <p:nvPicPr>
          <p:cNvPr id="5122" name="Picture 2"/>
          <p:cNvPicPr>
            <a:picLocks noChangeAspect="1" noChangeArrowheads="1"/>
          </p:cNvPicPr>
          <p:nvPr/>
        </p:nvPicPr>
        <p:blipFill rotWithShape="1">
          <a:blip r:embed="rId4">
            <a:extLst>
              <a:ext uri="{28A0092B-C50C-407E-A947-70E740481C1C}">
                <a14:useLocalDpi xmlns:a14="http://schemas.microsoft.com/office/drawing/2010/main" val="0"/>
              </a:ext>
            </a:extLst>
          </a:blip>
          <a:srcRect b="24429"/>
          <a:stretch/>
        </p:blipFill>
        <p:spPr bwMode="auto">
          <a:xfrm>
            <a:off x="2956870" y="4653136"/>
            <a:ext cx="3687763" cy="1800200"/>
          </a:xfrm>
          <a:prstGeom prst="rect">
            <a:avLst/>
          </a:prstGeom>
          <a:ln w="228600" cap="sq" cmpd="thickThin">
            <a:solidFill>
              <a:srgbClr val="000000"/>
            </a:solidFill>
            <a:prstDash val="solid"/>
            <a:miter lim="800000"/>
          </a:ln>
          <a:effectLst>
            <a:innerShdw blurRad="76200">
              <a:srgbClr val="000000"/>
            </a:innerShdw>
          </a:effectLst>
          <a:extLst>
            <a:ext uri="{909E8E84-426E-40DD-AFC4-6F175D3DCCD1}">
              <a14:hiddenFill xmlns:a14="http://schemas.microsoft.com/office/drawing/2010/main">
                <a:solidFill>
                  <a:schemeClr val="accent1"/>
                </a:solidFill>
              </a14:hiddenFill>
            </a:ext>
          </a:extLst>
        </p:spPr>
      </p:pic>
    </p:spTree>
    <p:extLst>
      <p:ext uri="{BB962C8B-B14F-4D97-AF65-F5344CB8AC3E}">
        <p14:creationId xmlns:p14="http://schemas.microsoft.com/office/powerpoint/2010/main" val="788357979"/>
      </p:ext>
    </p:extLst>
  </p:cSld>
  <p:clrMapOvr>
    <a:masterClrMapping/>
  </p:clrMapOvr>
  <mc:AlternateContent xmlns:mc="http://schemas.openxmlformats.org/markup-compatibility/2006" xmlns:p14="http://schemas.microsoft.com/office/powerpoint/2010/main">
    <mc:Choice Requires="p14">
      <p:transition spd="slow" p14:dur="1200">
        <p14:flip dir="l"/>
      </p:transition>
    </mc:Choice>
    <mc:Fallback xmlns="">
      <p:transition spd="slow">
        <p:fade/>
      </p:transition>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6"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9472" y="4471304"/>
            <a:ext cx="3064278" cy="2270064"/>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Content Placeholder 1"/>
          <p:cNvSpPr>
            <a:spLocks noGrp="1"/>
          </p:cNvSpPr>
          <p:nvPr>
            <p:ph idx="1"/>
          </p:nvPr>
        </p:nvSpPr>
        <p:spPr/>
        <p:txBody>
          <a:bodyPr>
            <a:normAutofit/>
          </a:bodyPr>
          <a:lstStyle/>
          <a:p>
            <a:pPr marL="0" indent="0">
              <a:buNone/>
            </a:pPr>
            <a:r>
              <a:rPr lang="fa-IR" sz="2800" b="1" dirty="0" smtClean="0">
                <a:solidFill>
                  <a:schemeClr val="accent1">
                    <a:lumMod val="75000"/>
                  </a:schemeClr>
                </a:solidFill>
                <a:cs typeface="B Compset" pitchFamily="2" charset="-78"/>
              </a:rPr>
              <a:t>دکتر مصطفوی :</a:t>
            </a:r>
          </a:p>
          <a:p>
            <a:pPr marL="0" indent="0">
              <a:buNone/>
            </a:pPr>
            <a:r>
              <a:rPr lang="fa-IR" sz="2800" b="1" dirty="0" smtClean="0">
                <a:solidFill>
                  <a:schemeClr val="accent1">
                    <a:lumMod val="75000"/>
                  </a:schemeClr>
                </a:solidFill>
                <a:cs typeface="B Compset" pitchFamily="2" charset="-78"/>
              </a:rPr>
              <a:t>نوه های آقا همه شلوغ بودند، امام(ره) به دختر من که از شیطنت بچه خود گله می کرد می گفتند : من حاضرم ثوابی که تو از تحمل شیطنت حسین می بری، با ثواب تمام عبادات خود عوض کنم!                                                       </a:t>
            </a:r>
            <a:r>
              <a:rPr lang="fa-IR" sz="1400" b="1" dirty="0" smtClean="0">
                <a:solidFill>
                  <a:schemeClr val="accent1">
                    <a:lumMod val="75000"/>
                  </a:schemeClr>
                </a:solidFill>
                <a:cs typeface="B Compset" pitchFamily="2" charset="-78"/>
              </a:rPr>
              <a:t>(پا به پای آفتاب، گفته ها و ناگفته ها از زندگی امام خمینی(ره) جلد یک، ص 107)</a:t>
            </a:r>
            <a:endParaRPr lang="fa-IR" sz="1400" b="1" dirty="0">
              <a:solidFill>
                <a:schemeClr val="accent1">
                  <a:lumMod val="75000"/>
                </a:schemeClr>
              </a:solidFill>
              <a:cs typeface="B Compset" pitchFamily="2" charset="-78"/>
            </a:endParaRPr>
          </a:p>
        </p:txBody>
      </p:sp>
      <p:sp>
        <p:nvSpPr>
          <p:cNvPr id="3" name="Title 2"/>
          <p:cNvSpPr>
            <a:spLocks noGrp="1"/>
          </p:cNvSpPr>
          <p:nvPr>
            <p:ph type="title"/>
          </p:nvPr>
        </p:nvSpPr>
        <p:spPr>
          <a:xfrm>
            <a:off x="3203848" y="548680"/>
            <a:ext cx="7756263" cy="1054250"/>
          </a:xfrm>
        </p:spPr>
        <p:txBody>
          <a:bodyPr/>
          <a:lstStyle/>
          <a:p>
            <a:r>
              <a:rPr lang="fa-IR" sz="3600" b="1" dirty="0" smtClean="0">
                <a:solidFill>
                  <a:srgbClr val="00B050"/>
                </a:solidFill>
                <a:cs typeface="B Titr" pitchFamily="2" charset="-78"/>
              </a:rPr>
              <a:t>یک خاطره ماندگار...</a:t>
            </a:r>
            <a:endParaRPr lang="fa-IR" sz="3600" b="1" dirty="0">
              <a:solidFill>
                <a:srgbClr val="00B050"/>
              </a:solidFill>
              <a:cs typeface="B Titr" pitchFamily="2" charset="-78"/>
            </a:endParaRPr>
          </a:p>
        </p:txBody>
      </p:sp>
      <p:pic>
        <p:nvPicPr>
          <p:cNvPr id="307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99592" y="238763"/>
            <a:ext cx="3312368" cy="1524000"/>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7"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868144" y="4484039"/>
            <a:ext cx="3024042" cy="2246431"/>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33410663"/>
      </p:ext>
    </p:extLst>
  </p:cSld>
  <p:clrMapOvr>
    <a:masterClrMapping/>
  </p:clrMapOvr>
  <mc:AlternateContent xmlns:mc="http://schemas.openxmlformats.org/markup-compatibility/2006" xmlns:p14="http://schemas.microsoft.com/office/powerpoint/2010/main">
    <mc:Choice Requires="p14">
      <p:transition spd="slow" p14:dur="1200">
        <p14:flip dir="l"/>
      </p:transition>
    </mc:Choice>
    <mc:Fallback xmlns="">
      <p:transition spd="slow">
        <p:fade/>
      </p:transition>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D:\download\Compressed\power point\jadid\ax\slide-22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6512" y="0"/>
            <a:ext cx="9180512" cy="6885384"/>
          </a:xfrm>
          <a:prstGeom prst="rect">
            <a:avLst/>
          </a:prstGeom>
          <a:noFill/>
          <a:extLst>
            <a:ext uri="{909E8E84-426E-40DD-AFC4-6F175D3DCCD1}">
              <a14:hiddenFill xmlns:a14="http://schemas.microsoft.com/office/drawing/2010/main">
                <a:solidFill>
                  <a:srgbClr val="FFFFFF"/>
                </a:solidFill>
              </a14:hiddenFill>
            </a:ext>
          </a:extLst>
        </p:spPr>
      </p:pic>
      <p:sp>
        <p:nvSpPr>
          <p:cNvPr id="5" name="Title 4"/>
          <p:cNvSpPr>
            <a:spLocks noGrp="1"/>
          </p:cNvSpPr>
          <p:nvPr>
            <p:ph type="title"/>
          </p:nvPr>
        </p:nvSpPr>
        <p:spPr>
          <a:xfrm>
            <a:off x="971600" y="3717032"/>
            <a:ext cx="7756263" cy="1054250"/>
          </a:xfrm>
        </p:spPr>
        <p:txBody>
          <a:bodyPr>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r>
              <a:rPr lang="fa-IR"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cs typeface="B Titr" pitchFamily="2" charset="-78"/>
              </a:rPr>
              <a:t>از توجه شما سپاسگزارم</a:t>
            </a:r>
            <a:br>
              <a:rPr lang="fa-IR"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cs typeface="B Titr" pitchFamily="2" charset="-78"/>
              </a:rPr>
            </a:br>
            <a:endParaRPr lang="en-US"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cs typeface="B Titr" pitchFamily="2" charset="-78"/>
            </a:endParaRPr>
          </a:p>
        </p:txBody>
      </p:sp>
    </p:spTree>
    <p:extLst>
      <p:ext uri="{BB962C8B-B14F-4D97-AF65-F5344CB8AC3E}">
        <p14:creationId xmlns:p14="http://schemas.microsoft.com/office/powerpoint/2010/main" val="417063658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p:cNvPicPr>
            <a:picLocks noChangeAspect="1"/>
          </p:cNvPicPr>
          <p:nvPr/>
        </p:nvPicPr>
        <p:blipFill rotWithShape="1">
          <a:blip r:embed="rId4" cstate="print">
            <a:extLst>
              <a:ext uri="{28A0092B-C50C-407E-A947-70E740481C1C}">
                <a14:useLocalDpi xmlns:a14="http://schemas.microsoft.com/office/drawing/2010/main" val="0"/>
              </a:ext>
            </a:extLst>
          </a:blip>
          <a:srcRect t="7877"/>
          <a:stretch/>
        </p:blipFill>
        <p:spPr>
          <a:xfrm>
            <a:off x="36513" y="0"/>
            <a:ext cx="9143999" cy="6885383"/>
          </a:xfrm>
          <a:prstGeom prst="rect">
            <a:avLst/>
          </a:prstGeom>
        </p:spPr>
      </p:pic>
      <p:sp>
        <p:nvSpPr>
          <p:cNvPr id="2" name="Rectangle 1"/>
          <p:cNvSpPr/>
          <p:nvPr/>
        </p:nvSpPr>
        <p:spPr>
          <a:xfrm>
            <a:off x="1403648" y="4221088"/>
            <a:ext cx="7272808" cy="2554545"/>
          </a:xfrm>
          <a:prstGeom prst="rect">
            <a:avLst/>
          </a:prstGeom>
          <a:solidFill>
            <a:schemeClr val="bg1"/>
          </a:solidFill>
          <a:effectLst>
            <a:softEdge rad="63500"/>
          </a:effectLst>
        </p:spPr>
        <p:txBody>
          <a:bodyPr wrap="square">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r>
              <a:rPr lang="fa-IR" sz="2800"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cs typeface="B Titr" pitchFamily="2" charset="-78"/>
              </a:rPr>
              <a:t>آیت الله العظمی جعفر سبحانی </a:t>
            </a:r>
            <a:r>
              <a:rPr lang="fa-IR" sz="1600"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cs typeface="B Titr" pitchFamily="2" charset="-78"/>
              </a:rPr>
              <a:t>حفظه الله</a:t>
            </a:r>
            <a:endParaRPr lang="fa-IR" sz="2800"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cs typeface="B Titr" pitchFamily="2" charset="-78"/>
            </a:endParaRPr>
          </a:p>
          <a:p>
            <a:pPr algn="just"/>
            <a:r>
              <a:rPr lang="fa-IR" sz="28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cs typeface="B Lotus" pitchFamily="2" charset="-78"/>
              </a:rPr>
              <a:t>«</a:t>
            </a:r>
            <a:r>
              <a:rPr lang="fa-IR"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cs typeface="B Lotus" pitchFamily="2" charset="-78"/>
              </a:rPr>
              <a:t>خانه های کم فرزند و بدون فرزند مثل زندان است و وجود فرزندان زیاد موجب شادابی خانه و خانواده است. خانه ای که در آن فرزندان زیادی هستند محیط شادی دارد و اصالت های خانوادگی آن بیشتر حفظ می شود</a:t>
            </a:r>
            <a:r>
              <a:rPr lang="fa-IR" sz="28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cs typeface="B Lotus" pitchFamily="2" charset="-78"/>
              </a:rPr>
              <a:t>»</a:t>
            </a:r>
            <a:r>
              <a:rPr lang="fa-IR" sz="2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cs typeface="B Lotus" pitchFamily="2" charset="-78"/>
              </a:rPr>
              <a:t> </a:t>
            </a:r>
            <a:endParaRPr lang="fa-IR" sz="28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cs typeface="B Lotus" pitchFamily="2" charset="-78"/>
            </a:endParaRPr>
          </a:p>
          <a:p>
            <a:pPr algn="just"/>
            <a:r>
              <a:rPr lang="fa-IR" sz="1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cs typeface="B Lotus" pitchFamily="2" charset="-78"/>
              </a:rPr>
              <a:t>( </a:t>
            </a:r>
            <a:r>
              <a:rPr lang="fa-IR" sz="1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cs typeface="B Lotus" pitchFamily="2" charset="-78"/>
              </a:rPr>
              <a:t>خبرگزاری مهر، 29/3/91، کد خبر: 1629295</a:t>
            </a:r>
            <a:r>
              <a:rPr lang="fa-IR" sz="14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cs typeface="B Lotus" pitchFamily="2" charset="-78"/>
              </a:rPr>
              <a:t>)</a:t>
            </a:r>
            <a:endParaRPr lang="en-US" sz="14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cs typeface="B Lotus" pitchFamily="2" charset="-78"/>
            </a:endParaRPr>
          </a:p>
        </p:txBody>
      </p:sp>
      <p:pic>
        <p:nvPicPr>
          <p:cNvPr id="6" name="بچه دار شدن زوجین از دیدگاه حاج آقا قرائتی-Segment 1.mpg">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rotWithShape="1">
          <a:blip r:embed="rId5"/>
          <a:srcRect l="12550" t="19183" r="14301" b="18306"/>
          <a:stretch/>
        </p:blipFill>
        <p:spPr>
          <a:xfrm>
            <a:off x="1403648" y="188640"/>
            <a:ext cx="6898730" cy="3821373"/>
          </a:xfrm>
          <a:prstGeom prst="roundRect">
            <a:avLst>
              <a:gd name="adj" fmla="val 5299"/>
            </a:avLst>
          </a:prstGeom>
          <a:ln>
            <a:noFill/>
          </a:ln>
          <a:effectLst/>
          <a:scene3d>
            <a:camera prst="orthographicFront"/>
            <a:lightRig rig="balanced" dir="t"/>
          </a:scene3d>
          <a:sp3d prstMaterial="plastic">
            <a:bevelT/>
            <a:contourClr>
              <a:srgbClr val="FFFFFF"/>
            </a:contourClr>
          </a:sp3d>
        </p:spPr>
      </p:pic>
      <p:sp>
        <p:nvSpPr>
          <p:cNvPr id="7" name="Action Button: Movie 6">
            <a:hlinkClick r:id="" action="ppaction://noaction" highlightClick="1"/>
          </p:cNvPr>
          <p:cNvSpPr/>
          <p:nvPr/>
        </p:nvSpPr>
        <p:spPr>
          <a:xfrm>
            <a:off x="1619672" y="4653136"/>
            <a:ext cx="535198" cy="300251"/>
          </a:xfrm>
          <a:prstGeom prst="actionButtonMovie">
            <a:avLst/>
          </a:prstGeom>
          <a:effectLst>
            <a:outerShdw blurRad="50800" dist="25400" dir="5400000" rotWithShape="0">
              <a:srgbClr val="000000">
                <a:alpha val="48000"/>
              </a:srgbClr>
            </a:outerShdw>
            <a:softEdge rad="127000"/>
          </a:effectLst>
        </p:spPr>
        <p:style>
          <a:lnRef idx="0">
            <a:schemeClr val="accent3"/>
          </a:lnRef>
          <a:fillRef idx="3">
            <a:schemeClr val="accent3"/>
          </a:fillRef>
          <a:effectRef idx="3">
            <a:schemeClr val="accent3"/>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en-US"/>
          </a:p>
        </p:txBody>
      </p:sp>
    </p:spTree>
    <p:extLst>
      <p:ext uri="{BB962C8B-B14F-4D97-AF65-F5344CB8AC3E}">
        <p14:creationId xmlns:p14="http://schemas.microsoft.com/office/powerpoint/2010/main" val="3464542991"/>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par>
                                <p:cTn id="10" presetID="1" presetClass="mediacall" presetSubtype="0" fill="hold" nodeType="withEffect">
                                  <p:stCondLst>
                                    <p:cond delay="0"/>
                                  </p:stCondLst>
                                  <p:childTnLst>
                                    <p:cmd type="call" cmd="playFrom(0.0)">
                                      <p:cBhvr>
                                        <p:cTn id="11" dur="120058" fill="hold"/>
                                        <p:tgtEl>
                                          <p:spTgt spid="6"/>
                                        </p:tgtEl>
                                      </p:cBhvr>
                                    </p:cmd>
                                  </p:childTnLst>
                                </p:cTn>
                              </p:par>
                              <p:par>
                                <p:cTn id="12" presetID="6" presetClass="entr" presetSubtype="16" fill="hold" grpId="0" nodeType="with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circle(in)">
                                      <p:cBhvr>
                                        <p:cTn id="14"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video>
              <p:cMediaNode vol="80000">
                <p:cTn id="15" fill="hold" display="0">
                  <p:stCondLst>
                    <p:cond delay="indefinite"/>
                  </p:stCondLst>
                </p:cTn>
                <p:tgtEl>
                  <p:spTgt spid="6"/>
                </p:tgtEl>
              </p:cMediaNode>
            </p:video>
          </p:childTnLst>
        </p:cTn>
      </p:par>
    </p:tnLst>
    <p:bldLst>
      <p:bldP spid="7"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p:txBody>
          <a:bodyPr>
            <a:normAutofit/>
          </a:bodyPr>
          <a:lstStyle/>
          <a:p>
            <a:r>
              <a:rPr lang="fa-IR" sz="3200" dirty="0">
                <a:solidFill>
                  <a:srgbClr val="003399"/>
                </a:solidFill>
                <a:cs typeface="B Titr" pitchFamily="2" charset="-78"/>
              </a:rPr>
              <a:t> 1) </a:t>
            </a:r>
            <a:r>
              <a:rPr lang="fa-IR" sz="3200" dirty="0" smtClean="0">
                <a:solidFill>
                  <a:srgbClr val="003399"/>
                </a:solidFill>
                <a:cs typeface="B Titr" pitchFamily="2" charset="-78"/>
              </a:rPr>
              <a:t>چالش های </a:t>
            </a:r>
            <a:r>
              <a:rPr lang="fa-IR" sz="3200" dirty="0">
                <a:solidFill>
                  <a:srgbClr val="003399"/>
                </a:solidFill>
                <a:cs typeface="B Titr" pitchFamily="2" charset="-78"/>
              </a:rPr>
              <a:t>ساختاري خانواده</a:t>
            </a:r>
            <a:br>
              <a:rPr lang="fa-IR" sz="3200" dirty="0">
                <a:solidFill>
                  <a:srgbClr val="003399"/>
                </a:solidFill>
                <a:cs typeface="B Titr" pitchFamily="2" charset="-78"/>
              </a:rPr>
            </a:br>
            <a:r>
              <a:rPr lang="fa-IR" sz="3200" dirty="0">
                <a:solidFill>
                  <a:srgbClr val="003399"/>
                </a:solidFill>
                <a:cs typeface="B Titr" pitchFamily="2" charset="-78"/>
              </a:rPr>
              <a:t> 2) شكاف هاي نسلي در اثر بهم خوردن توازن جمعيت نسل ها</a:t>
            </a:r>
            <a:br>
              <a:rPr lang="fa-IR" sz="3200" dirty="0">
                <a:solidFill>
                  <a:srgbClr val="003399"/>
                </a:solidFill>
                <a:cs typeface="B Titr" pitchFamily="2" charset="-78"/>
              </a:rPr>
            </a:br>
            <a:r>
              <a:rPr lang="fa-IR" sz="3200" dirty="0">
                <a:solidFill>
                  <a:srgbClr val="003399"/>
                </a:solidFill>
                <a:cs typeface="B Titr" pitchFamily="2" charset="-78"/>
              </a:rPr>
              <a:t>3) جمع شدن چترهاي حمايتي خانواده از سالمندان</a:t>
            </a:r>
            <a:br>
              <a:rPr lang="fa-IR" sz="3200" dirty="0">
                <a:solidFill>
                  <a:srgbClr val="003399"/>
                </a:solidFill>
                <a:cs typeface="B Titr" pitchFamily="2" charset="-78"/>
              </a:rPr>
            </a:br>
            <a:r>
              <a:rPr lang="fa-IR" sz="3200" dirty="0">
                <a:solidFill>
                  <a:srgbClr val="003399"/>
                </a:solidFill>
                <a:cs typeface="B Titr" pitchFamily="2" charset="-78"/>
              </a:rPr>
              <a:t>4) كاهش تدريجي سرمايه اجتماعي </a:t>
            </a:r>
            <a:endParaRPr lang="en-US" sz="3200" dirty="0"/>
          </a:p>
        </p:txBody>
      </p:sp>
      <p:sp>
        <p:nvSpPr>
          <p:cNvPr id="3" name="Slide Number Placeholder 2"/>
          <p:cNvSpPr>
            <a:spLocks noGrp="1"/>
          </p:cNvSpPr>
          <p:nvPr>
            <p:ph type="sldNum" sz="quarter" idx="12"/>
          </p:nvPr>
        </p:nvSpPr>
        <p:spPr/>
        <p:txBody>
          <a:bodyPr/>
          <a:lstStyle/>
          <a:p>
            <a:fld id="{185B2606-2A86-480C-B308-084DCADA9668}" type="slidenum">
              <a:rPr lang="fa-IR" smtClean="0"/>
              <a:pPr/>
              <a:t>6</a:t>
            </a:fld>
            <a:endParaRPr lang="fa-IR"/>
          </a:p>
        </p:txBody>
      </p:sp>
      <p:sp>
        <p:nvSpPr>
          <p:cNvPr id="4" name="Title 1"/>
          <p:cNvSpPr>
            <a:spLocks noGrp="1"/>
          </p:cNvSpPr>
          <p:nvPr>
            <p:ph type="title"/>
          </p:nvPr>
        </p:nvSpPr>
        <p:spPr/>
        <p:txBody>
          <a:bodyPr>
            <a:normAutofit fontScale="90000"/>
          </a:bodyPr>
          <a:lstStyle/>
          <a:p>
            <a:pPr marL="514350" indent="-514350">
              <a:lnSpc>
                <a:spcPct val="200000"/>
              </a:lnSpc>
            </a:pPr>
            <a:r>
              <a:rPr lang="fa-IR" sz="3200" b="1" dirty="0" smtClean="0">
                <a:solidFill>
                  <a:srgbClr val="FF0000"/>
                </a:solidFill>
                <a:cs typeface="B Titr" pitchFamily="2" charset="-78"/>
              </a:rPr>
              <a:t>چالش‌هاي </a:t>
            </a:r>
            <a:r>
              <a:rPr lang="fa-IR" sz="3200" dirty="0" smtClean="0">
                <a:solidFill>
                  <a:srgbClr val="FF0000"/>
                </a:solidFill>
                <a:cs typeface="B Titr" pitchFamily="2" charset="-78"/>
              </a:rPr>
              <a:t>فرهنگي</a:t>
            </a:r>
            <a:r>
              <a:rPr lang="fa-IR" sz="3200" b="1" dirty="0" smtClean="0">
                <a:solidFill>
                  <a:srgbClr val="FF0000"/>
                </a:solidFill>
                <a:cs typeface="B Titr" pitchFamily="2" charset="-78"/>
              </a:rPr>
              <a:t>–</a:t>
            </a:r>
            <a:r>
              <a:rPr lang="fa-IR" sz="3200" dirty="0" smtClean="0">
                <a:solidFill>
                  <a:srgbClr val="FF0000"/>
                </a:solidFill>
                <a:cs typeface="B Titr" pitchFamily="2" charset="-78"/>
              </a:rPr>
              <a:t>اجتماعي</a:t>
            </a:r>
            <a:endParaRPr lang="fa-IR" sz="3200" dirty="0">
              <a:solidFill>
                <a:srgbClr val="FF0000"/>
              </a:solidFill>
              <a:cs typeface="B Titr" pitchFamily="2" charset="-78"/>
            </a:endParaRPr>
          </a:p>
        </p:txBody>
      </p:sp>
    </p:spTree>
    <p:extLst>
      <p:ext uri="{BB962C8B-B14F-4D97-AF65-F5344CB8AC3E}">
        <p14:creationId xmlns:p14="http://schemas.microsoft.com/office/powerpoint/2010/main" val="3180431720"/>
      </p:ext>
    </p:extLst>
  </p:cSld>
  <p:clrMapOvr>
    <a:masterClrMapping/>
  </p:clrMapOvr>
  <p:transition spd="slow">
    <p:wipe dir="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11560" y="2276872"/>
            <a:ext cx="7920880" cy="3240360"/>
          </a:xfrm>
        </p:spPr>
        <p:txBody>
          <a:bodyPr>
            <a:noAutofit/>
          </a:bodyPr>
          <a:lstStyle/>
          <a:p>
            <a:pPr algn="just">
              <a:buNone/>
            </a:pPr>
            <a:r>
              <a:rPr lang="fa-IR" sz="2800" b="1" dirty="0">
                <a:ln w="1905"/>
                <a:solidFill>
                  <a:schemeClr val="accent1">
                    <a:lumMod val="75000"/>
                  </a:schemeClr>
                </a:solidFill>
                <a:effectLst>
                  <a:innerShdw blurRad="69850" dist="43180" dir="5400000">
                    <a:srgbClr val="000000">
                      <a:alpha val="65000"/>
                    </a:srgbClr>
                  </a:innerShdw>
                </a:effectLst>
                <a:latin typeface="Calibri"/>
                <a:ea typeface="Calibri"/>
                <a:cs typeface="B Compset"/>
              </a:rPr>
              <a:t>زماني كه جوامع وارد دومين انتقال جمعيتي مي‌شوند،  نظام ارزشي و نگرشي آنها به ويژه در زمينه ازدواج، تشكيل</a:t>
            </a:r>
            <a:r>
              <a:rPr lang="en-US" sz="2800" b="1" dirty="0">
                <a:ln w="1905"/>
                <a:solidFill>
                  <a:schemeClr val="accent1">
                    <a:lumMod val="75000"/>
                  </a:schemeClr>
                </a:solidFill>
                <a:effectLst>
                  <a:innerShdw blurRad="69850" dist="43180" dir="5400000">
                    <a:srgbClr val="000000">
                      <a:alpha val="65000"/>
                    </a:srgbClr>
                  </a:innerShdw>
                </a:effectLst>
                <a:latin typeface="Calibri"/>
                <a:ea typeface="Calibri"/>
                <a:cs typeface="B Compset"/>
              </a:rPr>
              <a:t> </a:t>
            </a:r>
            <a:r>
              <a:rPr lang="fa-IR" sz="2800" b="1" dirty="0">
                <a:ln w="1905"/>
                <a:solidFill>
                  <a:schemeClr val="accent1">
                    <a:lumMod val="75000"/>
                  </a:schemeClr>
                </a:solidFill>
                <a:effectLst>
                  <a:innerShdw blurRad="69850" dist="43180" dir="5400000">
                    <a:srgbClr val="000000">
                      <a:alpha val="65000"/>
                    </a:srgbClr>
                  </a:innerShdw>
                </a:effectLst>
                <a:latin typeface="Calibri"/>
                <a:ea typeface="Calibri"/>
                <a:cs typeface="B Compset"/>
              </a:rPr>
              <a:t>خانواده و ارزش فرزندان تغييرات اساسي مي‌يابد، در اين مرحله شكل سنتي تشكيل خانواده، تعريف سنتي نقش زنان و مردان در خانه و تعهدات و قيود خانوادگي نيز تغيير خواهد كرد، و اين بعلت حضور بيشتر زنان در آموزش و اشتغال و شيوع ارزشهاي اجتماعي طبقه متوسط غرب در جوامع در حال توسعه است. </a:t>
            </a:r>
            <a:endParaRPr lang="en-US" sz="2800" b="1" dirty="0">
              <a:ln w="1905"/>
              <a:solidFill>
                <a:schemeClr val="accent1">
                  <a:lumMod val="75000"/>
                </a:schemeClr>
              </a:solidFill>
              <a:effectLst>
                <a:innerShdw blurRad="69850" dist="43180" dir="5400000">
                  <a:srgbClr val="000000">
                    <a:alpha val="65000"/>
                  </a:srgbClr>
                </a:innerShdw>
              </a:effectLst>
              <a:latin typeface="Calibri"/>
              <a:ea typeface="Calibri"/>
              <a:cs typeface="B Compset"/>
            </a:endParaRPr>
          </a:p>
        </p:txBody>
      </p:sp>
      <p:sp>
        <p:nvSpPr>
          <p:cNvPr id="4" name="Slide Number Placeholder 3"/>
          <p:cNvSpPr>
            <a:spLocks noGrp="1"/>
          </p:cNvSpPr>
          <p:nvPr>
            <p:ph type="sldNum" sz="quarter" idx="12"/>
          </p:nvPr>
        </p:nvSpPr>
        <p:spPr/>
        <p:txBody>
          <a:bodyPr/>
          <a:lstStyle/>
          <a:p>
            <a:fld id="{185B2606-2A86-480C-B308-084DCADA9668}" type="slidenum">
              <a:rPr lang="fa-IR" smtClean="0"/>
              <a:pPr/>
              <a:t>7</a:t>
            </a:fld>
            <a:endParaRPr lang="fa-IR"/>
          </a:p>
        </p:txBody>
      </p:sp>
      <p:sp>
        <p:nvSpPr>
          <p:cNvPr id="5" name="Title 1"/>
          <p:cNvSpPr>
            <a:spLocks noGrp="1"/>
          </p:cNvSpPr>
          <p:nvPr>
            <p:ph type="title"/>
          </p:nvPr>
        </p:nvSpPr>
        <p:spPr>
          <a:xfrm>
            <a:off x="688490" y="570156"/>
            <a:ext cx="7756263" cy="1054250"/>
          </a:xfrm>
        </p:spPr>
        <p:txBody>
          <a:bodyPr>
            <a:normAutofit fontScale="90000"/>
          </a:bodyPr>
          <a:lstStyle/>
          <a:p>
            <a:pPr marL="514350" indent="-514350">
              <a:lnSpc>
                <a:spcPct val="200000"/>
              </a:lnSpc>
            </a:pPr>
            <a:r>
              <a:rPr lang="fa-IR" sz="3200" b="1" dirty="0">
                <a:solidFill>
                  <a:srgbClr val="FF0000"/>
                </a:solidFill>
                <a:cs typeface="B Titr" pitchFamily="2" charset="-78"/>
              </a:rPr>
              <a:t>1) </a:t>
            </a:r>
            <a:r>
              <a:rPr lang="fa-IR" sz="3200" b="1" dirty="0" smtClean="0">
                <a:solidFill>
                  <a:srgbClr val="FF0000"/>
                </a:solidFill>
                <a:cs typeface="B Titr" pitchFamily="2" charset="-78"/>
              </a:rPr>
              <a:t>چالش های </a:t>
            </a:r>
            <a:r>
              <a:rPr lang="fa-IR" sz="3200" b="1" dirty="0">
                <a:solidFill>
                  <a:srgbClr val="FF0000"/>
                </a:solidFill>
                <a:cs typeface="B Titr" pitchFamily="2" charset="-78"/>
              </a:rPr>
              <a:t>ساختاري خانواده</a:t>
            </a:r>
          </a:p>
        </p:txBody>
      </p:sp>
    </p:spTree>
    <p:extLst>
      <p:ext uri="{BB962C8B-B14F-4D97-AF65-F5344CB8AC3E}">
        <p14:creationId xmlns:p14="http://schemas.microsoft.com/office/powerpoint/2010/main" val="2864669567"/>
      </p:ext>
    </p:extLst>
  </p:cSld>
  <p:clrMapOvr>
    <a:masterClrMapping/>
  </p:clrMapOvr>
  <p:transition spd="slow">
    <p:pull dir="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fa-IR" sz="3600" b="1" dirty="0" smtClean="0">
                <a:solidFill>
                  <a:srgbClr val="003399"/>
                </a:solidFill>
                <a:cs typeface="B Titr" pitchFamily="2" charset="-78"/>
              </a:rPr>
              <a:t>چالش های ساختاري خانواده</a:t>
            </a:r>
            <a:endParaRPr lang="fa-IR" sz="3600" dirty="0">
              <a:solidFill>
                <a:srgbClr val="003399"/>
              </a:solidFill>
              <a:cs typeface="B Titr" pitchFamily="2" charset="-78"/>
            </a:endParaRPr>
          </a:p>
        </p:txBody>
      </p:sp>
      <p:sp>
        <p:nvSpPr>
          <p:cNvPr id="5" name="Rectangle 4"/>
          <p:cNvSpPr/>
          <p:nvPr/>
        </p:nvSpPr>
        <p:spPr>
          <a:xfrm>
            <a:off x="304800" y="3124200"/>
            <a:ext cx="3124200" cy="1143000"/>
          </a:xfrm>
          <a:prstGeom prst="rect">
            <a:avLst/>
          </a:prstGeom>
        </p:spPr>
        <p:style>
          <a:lnRef idx="2">
            <a:schemeClr val="accent6"/>
          </a:lnRef>
          <a:fillRef idx="1">
            <a:schemeClr val="lt1"/>
          </a:fillRef>
          <a:effectRef idx="0">
            <a:schemeClr val="accent6"/>
          </a:effectRef>
          <a:fontRef idx="minor">
            <a:schemeClr val="dk1"/>
          </a:fontRef>
        </p:style>
        <p:txBody>
          <a:bodyPr rtlCol="1" anchor="ctr"/>
          <a:lstStyle/>
          <a:p>
            <a:pPr algn="ctr"/>
            <a:r>
              <a:rPr lang="fa-IR" sz="2800" b="1" dirty="0" smtClean="0">
                <a:solidFill>
                  <a:srgbClr val="003399"/>
                </a:solidFill>
                <a:cs typeface="B Nazanin" pitchFamily="2" charset="-78"/>
              </a:rPr>
              <a:t>چالشهای ساختاري خانواده</a:t>
            </a:r>
            <a:endParaRPr lang="fa-IR" sz="2800" b="1" dirty="0">
              <a:solidFill>
                <a:srgbClr val="003399"/>
              </a:solidFill>
              <a:cs typeface="B Nazanin" pitchFamily="2" charset="-78"/>
            </a:endParaRPr>
          </a:p>
        </p:txBody>
      </p:sp>
      <p:sp>
        <p:nvSpPr>
          <p:cNvPr id="6" name="Rectangle 5"/>
          <p:cNvSpPr/>
          <p:nvPr/>
        </p:nvSpPr>
        <p:spPr>
          <a:xfrm>
            <a:off x="4500562" y="2204864"/>
            <a:ext cx="4191000" cy="3886200"/>
          </a:xfrm>
          <a:prstGeom prst="rect">
            <a:avLst/>
          </a:prstGeom>
        </p:spPr>
        <p:style>
          <a:lnRef idx="2">
            <a:schemeClr val="accent6"/>
          </a:lnRef>
          <a:fillRef idx="1">
            <a:schemeClr val="lt1"/>
          </a:fillRef>
          <a:effectRef idx="0">
            <a:schemeClr val="accent6"/>
          </a:effectRef>
          <a:fontRef idx="minor">
            <a:schemeClr val="dk1"/>
          </a:fontRef>
        </p:style>
        <p:txBody>
          <a:bodyPr rtlCol="1" anchor="ctr"/>
          <a:lstStyle/>
          <a:p>
            <a:pPr>
              <a:buFont typeface="Arial" pitchFamily="34" charset="0"/>
              <a:buChar char="•"/>
            </a:pPr>
            <a:r>
              <a:rPr lang="fa-IR" sz="2400" b="1" dirty="0" smtClean="0">
                <a:solidFill>
                  <a:schemeClr val="accent1">
                    <a:lumMod val="50000"/>
                  </a:schemeClr>
                </a:solidFill>
                <a:cs typeface="B Nazanin" pitchFamily="2" charset="-78"/>
              </a:rPr>
              <a:t> افزايش سن ازدواج، </a:t>
            </a:r>
          </a:p>
          <a:p>
            <a:pPr>
              <a:buFont typeface="Arial" pitchFamily="34" charset="0"/>
              <a:buChar char="•"/>
            </a:pPr>
            <a:r>
              <a:rPr lang="fa-IR" sz="2400" b="1" dirty="0" smtClean="0">
                <a:solidFill>
                  <a:schemeClr val="accent1">
                    <a:lumMod val="50000"/>
                  </a:schemeClr>
                </a:solidFill>
                <a:cs typeface="B Nazanin" pitchFamily="2" charset="-78"/>
              </a:rPr>
              <a:t> تمايل كمتر به تشكيل خانواده</a:t>
            </a:r>
          </a:p>
          <a:p>
            <a:pPr>
              <a:buFont typeface="Arial" pitchFamily="34" charset="0"/>
              <a:buChar char="•"/>
            </a:pPr>
            <a:r>
              <a:rPr lang="fa-IR" sz="2400" b="1" dirty="0" smtClean="0">
                <a:solidFill>
                  <a:schemeClr val="accent1">
                    <a:lumMod val="50000"/>
                  </a:schemeClr>
                </a:solidFill>
                <a:cs typeface="B Nazanin" pitchFamily="2" charset="-78"/>
              </a:rPr>
              <a:t> افزايش ناسازگاري‌هاي زوجين</a:t>
            </a:r>
          </a:p>
          <a:p>
            <a:pPr>
              <a:buFont typeface="Arial" pitchFamily="34" charset="0"/>
              <a:buChar char="•"/>
            </a:pPr>
            <a:r>
              <a:rPr lang="fa-IR" sz="2400" b="1" dirty="0" smtClean="0">
                <a:solidFill>
                  <a:schemeClr val="accent1">
                    <a:lumMod val="50000"/>
                  </a:schemeClr>
                </a:solidFill>
                <a:cs typeface="B Nazanin" pitchFamily="2" charset="-78"/>
              </a:rPr>
              <a:t> افزايش طلاق</a:t>
            </a:r>
          </a:p>
          <a:p>
            <a:pPr>
              <a:buFont typeface="Arial" pitchFamily="34" charset="0"/>
              <a:buChar char="•"/>
            </a:pPr>
            <a:r>
              <a:rPr lang="fa-IR" sz="2400" b="1" dirty="0" smtClean="0">
                <a:solidFill>
                  <a:schemeClr val="accent1">
                    <a:lumMod val="50000"/>
                  </a:schemeClr>
                </a:solidFill>
                <a:cs typeface="B Nazanin" pitchFamily="2" charset="-78"/>
              </a:rPr>
              <a:t> كاهش نرخ شيوع ازدواج</a:t>
            </a:r>
          </a:p>
          <a:p>
            <a:pPr>
              <a:buFont typeface="Arial" pitchFamily="34" charset="0"/>
              <a:buChar char="•"/>
            </a:pPr>
            <a:r>
              <a:rPr lang="fa-IR" sz="2400" b="1" dirty="0" smtClean="0">
                <a:solidFill>
                  <a:schemeClr val="accent1">
                    <a:lumMod val="50000"/>
                  </a:schemeClr>
                </a:solidFill>
                <a:cs typeface="B Nazanin" pitchFamily="2" charset="-78"/>
              </a:rPr>
              <a:t> افزايش نرخ تجرد قطعي</a:t>
            </a:r>
          </a:p>
          <a:p>
            <a:pPr>
              <a:buFont typeface="Arial" pitchFamily="34" charset="0"/>
              <a:buChar char="•"/>
            </a:pPr>
            <a:r>
              <a:rPr lang="fa-IR" sz="2400" b="1" dirty="0" smtClean="0">
                <a:solidFill>
                  <a:schemeClr val="accent1">
                    <a:lumMod val="50000"/>
                  </a:schemeClr>
                </a:solidFill>
                <a:cs typeface="B Nazanin" pitchFamily="2" charset="-78"/>
              </a:rPr>
              <a:t> تمايل كمتر براي داشتن فرزند</a:t>
            </a:r>
            <a:endParaRPr lang="fa-IR" sz="2400" b="1" dirty="0">
              <a:solidFill>
                <a:schemeClr val="accent1">
                  <a:lumMod val="50000"/>
                </a:schemeClr>
              </a:solidFill>
              <a:cs typeface="B Nazanin" pitchFamily="2" charset="-78"/>
            </a:endParaRPr>
          </a:p>
        </p:txBody>
      </p:sp>
      <p:sp>
        <p:nvSpPr>
          <p:cNvPr id="7" name="Striped Right Arrow 6"/>
          <p:cNvSpPr/>
          <p:nvPr/>
        </p:nvSpPr>
        <p:spPr>
          <a:xfrm rot="10800000">
            <a:off x="3500430" y="3286124"/>
            <a:ext cx="914400" cy="1143000"/>
          </a:xfrm>
          <a:prstGeom prst="stripedRightArrow">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8" name="Slide Number Placeholder 7"/>
          <p:cNvSpPr>
            <a:spLocks noGrp="1"/>
          </p:cNvSpPr>
          <p:nvPr>
            <p:ph type="sldNum" sz="quarter" idx="12"/>
          </p:nvPr>
        </p:nvSpPr>
        <p:spPr/>
        <p:txBody>
          <a:bodyPr/>
          <a:lstStyle/>
          <a:p>
            <a:fld id="{185B2606-2A86-480C-B308-084DCADA9668}" type="slidenum">
              <a:rPr lang="fa-IR" smtClean="0"/>
              <a:pPr/>
              <a:t>8</a:t>
            </a:fld>
            <a:endParaRPr lang="fa-IR"/>
          </a:p>
        </p:txBody>
      </p:sp>
    </p:spTree>
    <p:extLst>
      <p:ext uri="{BB962C8B-B14F-4D97-AF65-F5344CB8AC3E}">
        <p14:creationId xmlns:p14="http://schemas.microsoft.com/office/powerpoint/2010/main" val="3044923346"/>
      </p:ext>
    </p:extLst>
  </p:cSld>
  <p:clrMapOvr>
    <a:masterClrMapping/>
  </p:clrMapOvr>
  <p:transition spd="slow">
    <p:cover dir="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340768"/>
            <a:ext cx="8229600" cy="3384376"/>
          </a:xfrm>
        </p:spPr>
        <p:txBody>
          <a:bodyPr>
            <a:normAutofit fontScale="77500" lnSpcReduction="20000"/>
          </a:bodyPr>
          <a:lstStyle/>
          <a:p>
            <a:pPr algn="just">
              <a:lnSpc>
                <a:spcPct val="150000"/>
              </a:lnSpc>
              <a:buNone/>
            </a:pPr>
            <a:r>
              <a:rPr lang="fa-IR" sz="3300" b="1" dirty="0" smtClean="0">
                <a:ln w="1905"/>
                <a:solidFill>
                  <a:schemeClr val="accent1">
                    <a:lumMod val="75000"/>
                  </a:schemeClr>
                </a:solidFill>
                <a:effectLst>
                  <a:innerShdw blurRad="69850" dist="43180" dir="5400000">
                    <a:srgbClr val="000000">
                      <a:alpha val="65000"/>
                    </a:srgbClr>
                  </a:innerShdw>
                </a:effectLst>
                <a:latin typeface="Calibri"/>
                <a:ea typeface="Calibri"/>
                <a:cs typeface="B Compset"/>
              </a:rPr>
              <a:t>در </a:t>
            </a:r>
            <a:r>
              <a:rPr lang="fa-IR" sz="3300" b="1" dirty="0">
                <a:ln w="1905"/>
                <a:solidFill>
                  <a:schemeClr val="accent1">
                    <a:lumMod val="75000"/>
                  </a:schemeClr>
                </a:solidFill>
                <a:effectLst>
                  <a:innerShdw blurRad="69850" dist="43180" dir="5400000">
                    <a:srgbClr val="000000">
                      <a:alpha val="65000"/>
                    </a:srgbClr>
                  </a:innerShdw>
                </a:effectLst>
                <a:latin typeface="Calibri"/>
                <a:ea typeface="Calibri"/>
                <a:cs typeface="B Compset"/>
              </a:rPr>
              <a:t>مراحل پاياني گذار جمعيتي با افزايش تعداد جمعيت سالمند مواجه خواهند شد، و كاهش جمعيت در سنين مياني و جوانتر، بخش عظيمي از جمعيت هاي سالمند بدون پشتوانه خانوادگي و حمايت بين نسلي خواهند ماند.</a:t>
            </a:r>
          </a:p>
          <a:p>
            <a:pPr algn="just">
              <a:lnSpc>
                <a:spcPct val="150000"/>
              </a:lnSpc>
              <a:buNone/>
            </a:pPr>
            <a:r>
              <a:rPr lang="fa-IR" sz="3300" b="1" dirty="0" smtClean="0">
                <a:ln w="1905"/>
                <a:solidFill>
                  <a:schemeClr val="accent1">
                    <a:lumMod val="75000"/>
                  </a:schemeClr>
                </a:solidFill>
                <a:effectLst>
                  <a:innerShdw blurRad="69850" dist="43180" dir="5400000">
                    <a:srgbClr val="000000">
                      <a:alpha val="65000"/>
                    </a:srgbClr>
                  </a:innerShdw>
                </a:effectLst>
                <a:latin typeface="Calibri"/>
                <a:ea typeface="Calibri"/>
                <a:cs typeface="B Compset"/>
              </a:rPr>
              <a:t> </a:t>
            </a:r>
            <a:r>
              <a:rPr lang="fa-IR" sz="3300" b="1" dirty="0">
                <a:ln w="1905"/>
                <a:solidFill>
                  <a:schemeClr val="accent1">
                    <a:lumMod val="75000"/>
                  </a:schemeClr>
                </a:solidFill>
                <a:effectLst>
                  <a:innerShdw blurRad="69850" dist="43180" dir="5400000">
                    <a:srgbClr val="000000">
                      <a:alpha val="65000"/>
                    </a:srgbClr>
                  </a:innerShdw>
                </a:effectLst>
                <a:latin typeface="Calibri"/>
                <a:ea typeface="Calibri"/>
                <a:cs typeface="B Compset"/>
              </a:rPr>
              <a:t>اما اگر سطح باروري مطلوب باشد، نه تنها حمايت هاي بين نسلي خانوادگي تقويت خواهد شد، بلكه فشار اقتصادي كمتري بر بخش هاي تأمين اجتماعي، صندوق هاي بازنشستگي وارد خواهد آمد.</a:t>
            </a:r>
            <a:endParaRPr lang="en-US" sz="3300" b="1" dirty="0">
              <a:ln w="1905"/>
              <a:solidFill>
                <a:schemeClr val="accent1">
                  <a:lumMod val="75000"/>
                </a:schemeClr>
              </a:solidFill>
              <a:effectLst>
                <a:innerShdw blurRad="69850" dist="43180" dir="5400000">
                  <a:srgbClr val="000000">
                    <a:alpha val="65000"/>
                  </a:srgbClr>
                </a:innerShdw>
              </a:effectLst>
              <a:latin typeface="Calibri"/>
              <a:ea typeface="Calibri"/>
              <a:cs typeface="B Compset"/>
            </a:endParaRPr>
          </a:p>
          <a:p>
            <a:endParaRPr lang="fa-IR" dirty="0">
              <a:solidFill>
                <a:srgbClr val="003399"/>
              </a:solidFill>
              <a:cs typeface="B Titr" pitchFamily="2" charset="-78"/>
            </a:endParaRPr>
          </a:p>
        </p:txBody>
      </p:sp>
      <p:sp>
        <p:nvSpPr>
          <p:cNvPr id="4" name="Round Single Corner Rectangle 3"/>
          <p:cNvSpPr/>
          <p:nvPr/>
        </p:nvSpPr>
        <p:spPr>
          <a:xfrm>
            <a:off x="323528" y="4509120"/>
            <a:ext cx="8496944" cy="1944216"/>
          </a:xfrm>
          <a:prstGeom prst="round1Rect">
            <a:avLst/>
          </a:prstGeom>
          <a:solidFill>
            <a:schemeClr val="bg1"/>
          </a:solidFill>
          <a:ln>
            <a:noFill/>
          </a:ln>
          <a:effectLst>
            <a:softEdge rad="127000"/>
          </a:effectLst>
        </p:spPr>
        <p:style>
          <a:lnRef idx="2">
            <a:schemeClr val="accent6"/>
          </a:lnRef>
          <a:fillRef idx="1">
            <a:schemeClr val="lt1"/>
          </a:fillRef>
          <a:effectRef idx="0">
            <a:schemeClr val="accent6"/>
          </a:effectRef>
          <a:fontRef idx="minor">
            <a:schemeClr val="dk1"/>
          </a:fontRef>
        </p:style>
        <p:txBody>
          <a:bodyPr rtlCol="1" anchor="ctr"/>
          <a:lstStyle/>
          <a:p>
            <a:r>
              <a:rPr lang="fa-IR" sz="2800" b="1" dirty="0">
                <a:solidFill>
                  <a:srgbClr val="003399"/>
                </a:solidFill>
                <a:cs typeface="B Nazanin" pitchFamily="2" charset="-78"/>
              </a:rPr>
              <a:t>در گذار دوم جمعيتي: </a:t>
            </a:r>
          </a:p>
          <a:p>
            <a:pPr algn="just"/>
            <a:r>
              <a:rPr lang="fa-IR" sz="2800" b="1" dirty="0">
                <a:solidFill>
                  <a:srgbClr val="003399"/>
                </a:solidFill>
                <a:cs typeface="B Nazanin" pitchFamily="2" charset="-78"/>
              </a:rPr>
              <a:t>بهم خوردن توازن جمعيتي نسل ها از يك سو و از سوي ديگر تغييرات هنجارهاي فرهنگي و ترويج عقلانيت اقتصادي  مسئله شكاف نسلي را تشديد خواهد كرد</a:t>
            </a:r>
          </a:p>
        </p:txBody>
      </p:sp>
      <p:sp>
        <p:nvSpPr>
          <p:cNvPr id="5" name="Slide Number Placeholder 4"/>
          <p:cNvSpPr>
            <a:spLocks noGrp="1"/>
          </p:cNvSpPr>
          <p:nvPr>
            <p:ph type="sldNum" sz="quarter" idx="12"/>
          </p:nvPr>
        </p:nvSpPr>
        <p:spPr/>
        <p:txBody>
          <a:bodyPr/>
          <a:lstStyle/>
          <a:p>
            <a:fld id="{185B2606-2A86-480C-B308-084DCADA9668}" type="slidenum">
              <a:rPr lang="fa-IR" smtClean="0"/>
              <a:pPr/>
              <a:t>9</a:t>
            </a:fld>
            <a:endParaRPr lang="fa-IR"/>
          </a:p>
        </p:txBody>
      </p:sp>
      <p:sp>
        <p:nvSpPr>
          <p:cNvPr id="6" name="Title 1"/>
          <p:cNvSpPr txBox="1">
            <a:spLocks/>
          </p:cNvSpPr>
          <p:nvPr/>
        </p:nvSpPr>
        <p:spPr>
          <a:xfrm>
            <a:off x="840890" y="70494"/>
            <a:ext cx="7756263" cy="1054250"/>
          </a:xfrm>
          <a:prstGeom prst="rect">
            <a:avLst/>
          </a:prstGeom>
        </p:spPr>
        <p:txBody>
          <a:bodyPr vert="horz" lIns="91440" tIns="45720" rIns="91440" bIns="45720" rtlCol="0" anchor="ctr">
            <a:normAutofit fontScale="82500" lnSpcReduction="10000"/>
          </a:bodyPr>
          <a:lstStyle>
            <a:lvl1pPr algn="ctr" defTabSz="914400" rtl="1" eaLnBrk="1" latinLnBrk="0" hangingPunct="1">
              <a:spcBef>
                <a:spcPct val="0"/>
              </a:spcBef>
              <a:buNone/>
              <a:defRPr sz="5400" kern="1200">
                <a:solidFill>
                  <a:schemeClr val="tx2"/>
                </a:solidFill>
                <a:latin typeface="+mj-lt"/>
                <a:ea typeface="+mj-ea"/>
                <a:cs typeface="+mj-cs"/>
              </a:defRPr>
            </a:lvl1pPr>
            <a:lvl2pPr rtl="1" eaLnBrk="1" hangingPunct="1">
              <a:defRPr>
                <a:solidFill>
                  <a:schemeClr val="tx2"/>
                </a:solidFill>
              </a:defRPr>
            </a:lvl2pPr>
            <a:lvl3pPr rtl="1" eaLnBrk="1" hangingPunct="1">
              <a:defRPr>
                <a:solidFill>
                  <a:schemeClr val="tx2"/>
                </a:solidFill>
              </a:defRPr>
            </a:lvl3pPr>
            <a:lvl4pPr rtl="1" eaLnBrk="1" hangingPunct="1">
              <a:defRPr>
                <a:solidFill>
                  <a:schemeClr val="tx2"/>
                </a:solidFill>
              </a:defRPr>
            </a:lvl4pPr>
            <a:lvl5pPr rtl="1" eaLnBrk="1" hangingPunct="1">
              <a:defRPr>
                <a:solidFill>
                  <a:schemeClr val="tx2"/>
                </a:solidFill>
              </a:defRPr>
            </a:lvl5pPr>
            <a:lvl6pPr rtl="1" eaLnBrk="1" hangingPunct="1">
              <a:defRPr>
                <a:solidFill>
                  <a:schemeClr val="tx2"/>
                </a:solidFill>
              </a:defRPr>
            </a:lvl6pPr>
            <a:lvl7pPr rtl="1" eaLnBrk="1" hangingPunct="1">
              <a:defRPr>
                <a:solidFill>
                  <a:schemeClr val="tx2"/>
                </a:solidFill>
              </a:defRPr>
            </a:lvl7pPr>
            <a:lvl8pPr rtl="1" eaLnBrk="1" hangingPunct="1">
              <a:defRPr>
                <a:solidFill>
                  <a:schemeClr val="tx2"/>
                </a:solidFill>
              </a:defRPr>
            </a:lvl8pPr>
            <a:lvl9pPr rtl="1" eaLnBrk="1" hangingPunct="1">
              <a:defRPr>
                <a:solidFill>
                  <a:schemeClr val="tx2"/>
                </a:solidFill>
              </a:defRPr>
            </a:lvl9pPr>
          </a:lstStyle>
          <a:p>
            <a:pPr marL="514350" indent="-514350">
              <a:lnSpc>
                <a:spcPct val="200000"/>
              </a:lnSpc>
            </a:pPr>
            <a:r>
              <a:rPr lang="fa-IR" sz="3200" b="1" dirty="0">
                <a:solidFill>
                  <a:srgbClr val="FF0000"/>
                </a:solidFill>
                <a:cs typeface="B Titr" pitchFamily="2" charset="-78"/>
              </a:rPr>
              <a:t>2) شكاف هاي نسلي در اثر بهم خوردن توازن جمعيت نسل ها</a:t>
            </a:r>
          </a:p>
        </p:txBody>
      </p:sp>
    </p:spTree>
    <p:extLst>
      <p:ext uri="{BB962C8B-B14F-4D97-AF65-F5344CB8AC3E}">
        <p14:creationId xmlns:p14="http://schemas.microsoft.com/office/powerpoint/2010/main" val="787197561"/>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_rels/theme1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_rels/theme1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_rels/theme1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_rels/theme1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_rels/theme1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_rels/theme1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_rels/theme1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_rels/theme1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_rels/theme1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_rels/theme1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_rels/them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_rels/theme2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_rels/theme2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_rels/theme2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_rels/theme2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_rels/theme2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_rels/theme2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_rels/theme2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_rels/theme2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_rels/them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_rels/theme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_rels/theme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_rels/theme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_rels/theme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_rels/theme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_rels/theme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Hardcover">
  <a:themeElements>
    <a:clrScheme name="Hardcover">
      <a:dk1>
        <a:sysClr val="windowText" lastClr="000000"/>
      </a:dk1>
      <a:lt1>
        <a:sysClr val="window" lastClr="FFFFFF"/>
      </a:lt1>
      <a:dk2>
        <a:srgbClr val="895D1D"/>
      </a:dk2>
      <a:lt2>
        <a:srgbClr val="ECE9C6"/>
      </a:lt2>
      <a:accent1>
        <a:srgbClr val="873624"/>
      </a:accent1>
      <a:accent2>
        <a:srgbClr val="D6862D"/>
      </a:accent2>
      <a:accent3>
        <a:srgbClr val="D0BE40"/>
      </a:accent3>
      <a:accent4>
        <a:srgbClr val="877F6C"/>
      </a:accent4>
      <a:accent5>
        <a:srgbClr val="972109"/>
      </a:accent5>
      <a:accent6>
        <a:srgbClr val="AEB795"/>
      </a:accent6>
      <a:hlink>
        <a:srgbClr val="CC9900"/>
      </a:hlink>
      <a:folHlink>
        <a:srgbClr val="B2B2B2"/>
      </a:folHlink>
    </a:clrScheme>
    <a:fontScheme name="Hardcover">
      <a:majorFont>
        <a:latin typeface="Book Antiqua"/>
        <a:ea typeface=""/>
        <a:cs typeface=""/>
        <a:font script="Grek" typeface="Times New Roman"/>
        <a:font script="Cyrl" typeface="Times New Roman"/>
        <a:font script="Jpan" typeface="HGS明朝E"/>
        <a:font script="Hang" typeface="궁서"/>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Book Antiqua"/>
        <a:ea typeface=""/>
        <a:cs typeface=""/>
        <a:font script="Grek" typeface="Times New Roman"/>
        <a:font script="Cyrl" typeface="Times New Roman"/>
        <a:font script="Jpan" typeface="HGS明朝E"/>
        <a:font script="Hang" typeface="돋움"/>
        <a:font script="Hans" typeface="宋体"/>
        <a:font script="Hant" typeface="新細明體"/>
        <a:font script="Arab" typeface="Times New Roman"/>
        <a:font script="Hebr" typeface="David"/>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Hardcover">
      <a:fillStyleLst>
        <a:solidFill>
          <a:schemeClr val="phClr"/>
        </a:solidFill>
        <a:solidFill>
          <a:schemeClr val="phClr">
            <a:tint val="68000"/>
            <a:shade val="94000"/>
            <a:satMod val="300000"/>
            <a:lumMod val="110000"/>
          </a:schemeClr>
        </a:solidFill>
        <a:gradFill rotWithShape="1">
          <a:gsLst>
            <a:gs pos="0">
              <a:schemeClr val="phClr">
                <a:tint val="94000"/>
                <a:satMod val="180000"/>
                <a:lumMod val="98000"/>
              </a:schemeClr>
            </a:gs>
            <a:gs pos="100000">
              <a:schemeClr val="phClr">
                <a:satMod val="130000"/>
              </a:schemeClr>
            </a:gs>
          </a:gsLst>
          <a:lin ang="5160000" scaled="0"/>
        </a:gradFill>
      </a:fillStyleLst>
      <a:lnStyleLst>
        <a:ln w="12700" cap="flat" cmpd="sng" algn="ctr">
          <a:solidFill>
            <a:schemeClr val="phClr">
              <a:shade val="90000"/>
              <a:lumMod val="90000"/>
            </a:schemeClr>
          </a:solidFill>
          <a:prstDash val="solid"/>
        </a:ln>
        <a:ln w="19050" cap="flat" cmpd="sng" algn="ctr">
          <a:solidFill>
            <a:schemeClr val="phClr">
              <a:shade val="75000"/>
              <a:lumMod val="90000"/>
            </a:schemeClr>
          </a:solidFill>
          <a:prstDash val="solid"/>
        </a:ln>
        <a:ln w="25400" cap="flat" cmpd="sng" algn="ctr">
          <a:solidFill>
            <a:schemeClr val="phClr"/>
          </a:solidFill>
          <a:prstDash val="solid"/>
        </a:ln>
      </a:lnStyleLst>
      <a:effectStyleLst>
        <a:effectStyle>
          <a:effectLst>
            <a:outerShdw blurRad="38100" dist="12700" dir="5400000" rotWithShape="0">
              <a:srgbClr val="000000">
                <a:alpha val="15000"/>
              </a:srgbClr>
            </a:outerShdw>
          </a:effectLst>
        </a:effectStyle>
        <a:effectStyle>
          <a:effectLst>
            <a:outerShdw blurRad="50800" dist="25400" dir="5400000" rotWithShape="0">
              <a:srgbClr val="000000">
                <a:alpha val="46000"/>
              </a:srgbClr>
            </a:outerShdw>
          </a:effectLst>
        </a:effectStyle>
        <a:effectStyle>
          <a:effectLst>
            <a:outerShdw blurRad="50800" dist="25400" dir="5400000" rotWithShape="0">
              <a:srgbClr val="000000">
                <a:alpha val="48000"/>
              </a:srgbClr>
            </a:outerShdw>
          </a:effectLst>
          <a:scene3d>
            <a:camera prst="orthographicFront">
              <a:rot lat="0" lon="0" rev="0"/>
            </a:camera>
            <a:lightRig rig="threePt" dir="tl">
              <a:rot lat="0" lon="0" rev="2400000"/>
            </a:lightRig>
          </a:scene3d>
          <a:sp3d>
            <a:bevelT w="25400" h="25400"/>
          </a:sp3d>
        </a:effectStyle>
      </a:effectStyleLst>
      <a:bgFillStyleLst>
        <a:solidFill>
          <a:schemeClr val="phClr">
            <a:tint val="96000"/>
            <a:lumMod val="110000"/>
          </a:schemeClr>
        </a:solidFill>
        <a:blipFill rotWithShape="1">
          <a:blip xmlns:r="http://schemas.openxmlformats.org/officeDocument/2006/relationships" r:embed="rId1">
            <a:duotone>
              <a:schemeClr val="phClr">
                <a:tint val="93000"/>
                <a:shade val="20000"/>
              </a:schemeClr>
              <a:schemeClr val="phClr">
                <a:tint val="90000"/>
                <a:shade val="85000"/>
                <a:satMod val="115000"/>
              </a:schemeClr>
            </a:duotone>
          </a:blip>
          <a:tile tx="0" ty="0" sx="60000" sy="60000" flip="none" algn="tl"/>
        </a:blipFill>
        <a:blipFill rotWithShape="1">
          <a:blip xmlns:r="http://schemas.openxmlformats.org/officeDocument/2006/relationships" r:embed="rId2">
            <a:duotone>
              <a:schemeClr val="phClr">
                <a:shade val="50000"/>
                <a:satMod val="340000"/>
                <a:lumMod val="40000"/>
              </a:schemeClr>
              <a:schemeClr val="phClr">
                <a:tint val="92000"/>
                <a:shade val="94000"/>
                <a:hueMod val="110000"/>
                <a:satMod val="236000"/>
                <a:lumMod val="120000"/>
              </a:schemeClr>
            </a:duotone>
          </a:blip>
          <a:stretch/>
        </a:blipFill>
      </a:bgFillStyleLst>
    </a:fmtScheme>
  </a:themeElements>
  <a:objectDefaults/>
  <a:extraClrSchemeLst/>
</a:theme>
</file>

<file path=ppt/theme/theme10.xml><?xml version="1.0" encoding="utf-8"?>
<a:theme xmlns:a="http://schemas.openxmlformats.org/drawingml/2006/main" name="12_Hardcover">
  <a:themeElements>
    <a:clrScheme name="Hardcover">
      <a:dk1>
        <a:sysClr val="windowText" lastClr="000000"/>
      </a:dk1>
      <a:lt1>
        <a:sysClr val="window" lastClr="FFFFFF"/>
      </a:lt1>
      <a:dk2>
        <a:srgbClr val="895D1D"/>
      </a:dk2>
      <a:lt2>
        <a:srgbClr val="ECE9C6"/>
      </a:lt2>
      <a:accent1>
        <a:srgbClr val="873624"/>
      </a:accent1>
      <a:accent2>
        <a:srgbClr val="D6862D"/>
      </a:accent2>
      <a:accent3>
        <a:srgbClr val="D0BE40"/>
      </a:accent3>
      <a:accent4>
        <a:srgbClr val="877F6C"/>
      </a:accent4>
      <a:accent5>
        <a:srgbClr val="972109"/>
      </a:accent5>
      <a:accent6>
        <a:srgbClr val="AEB795"/>
      </a:accent6>
      <a:hlink>
        <a:srgbClr val="CC9900"/>
      </a:hlink>
      <a:folHlink>
        <a:srgbClr val="B2B2B2"/>
      </a:folHlink>
    </a:clrScheme>
    <a:fontScheme name="Hardcover">
      <a:majorFont>
        <a:latin typeface="Book Antiqua"/>
        <a:ea typeface=""/>
        <a:cs typeface=""/>
        <a:font script="Grek" typeface="Times New Roman"/>
        <a:font script="Cyrl" typeface="Times New Roman"/>
        <a:font script="Jpan" typeface="HGS明朝E"/>
        <a:font script="Hang" typeface="궁서"/>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Book Antiqua"/>
        <a:ea typeface=""/>
        <a:cs typeface=""/>
        <a:font script="Grek" typeface="Times New Roman"/>
        <a:font script="Cyrl" typeface="Times New Roman"/>
        <a:font script="Jpan" typeface="HGS明朝E"/>
        <a:font script="Hang" typeface="돋움"/>
        <a:font script="Hans" typeface="宋体"/>
        <a:font script="Hant" typeface="新細明體"/>
        <a:font script="Arab" typeface="Times New Roman"/>
        <a:font script="Hebr" typeface="David"/>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Hardcover">
      <a:fillStyleLst>
        <a:solidFill>
          <a:schemeClr val="phClr"/>
        </a:solidFill>
        <a:solidFill>
          <a:schemeClr val="phClr">
            <a:tint val="68000"/>
            <a:shade val="94000"/>
            <a:satMod val="300000"/>
            <a:lumMod val="110000"/>
          </a:schemeClr>
        </a:solidFill>
        <a:gradFill rotWithShape="1">
          <a:gsLst>
            <a:gs pos="0">
              <a:schemeClr val="phClr">
                <a:tint val="94000"/>
                <a:satMod val="180000"/>
                <a:lumMod val="98000"/>
              </a:schemeClr>
            </a:gs>
            <a:gs pos="100000">
              <a:schemeClr val="phClr">
                <a:satMod val="130000"/>
              </a:schemeClr>
            </a:gs>
          </a:gsLst>
          <a:lin ang="5160000" scaled="0"/>
        </a:gradFill>
      </a:fillStyleLst>
      <a:lnStyleLst>
        <a:ln w="12700" cap="flat" cmpd="sng" algn="ctr">
          <a:solidFill>
            <a:schemeClr val="phClr">
              <a:shade val="90000"/>
              <a:lumMod val="90000"/>
            </a:schemeClr>
          </a:solidFill>
          <a:prstDash val="solid"/>
        </a:ln>
        <a:ln w="19050" cap="flat" cmpd="sng" algn="ctr">
          <a:solidFill>
            <a:schemeClr val="phClr">
              <a:shade val="75000"/>
              <a:lumMod val="90000"/>
            </a:schemeClr>
          </a:solidFill>
          <a:prstDash val="solid"/>
        </a:ln>
        <a:ln w="25400" cap="flat" cmpd="sng" algn="ctr">
          <a:solidFill>
            <a:schemeClr val="phClr"/>
          </a:solidFill>
          <a:prstDash val="solid"/>
        </a:ln>
      </a:lnStyleLst>
      <a:effectStyleLst>
        <a:effectStyle>
          <a:effectLst>
            <a:outerShdw blurRad="38100" dist="12700" dir="5400000" rotWithShape="0">
              <a:srgbClr val="000000">
                <a:alpha val="15000"/>
              </a:srgbClr>
            </a:outerShdw>
          </a:effectLst>
        </a:effectStyle>
        <a:effectStyle>
          <a:effectLst>
            <a:outerShdw blurRad="50800" dist="25400" dir="5400000" rotWithShape="0">
              <a:srgbClr val="000000">
                <a:alpha val="46000"/>
              </a:srgbClr>
            </a:outerShdw>
          </a:effectLst>
        </a:effectStyle>
        <a:effectStyle>
          <a:effectLst>
            <a:outerShdw blurRad="50800" dist="25400" dir="5400000" rotWithShape="0">
              <a:srgbClr val="000000">
                <a:alpha val="48000"/>
              </a:srgbClr>
            </a:outerShdw>
          </a:effectLst>
          <a:scene3d>
            <a:camera prst="orthographicFront">
              <a:rot lat="0" lon="0" rev="0"/>
            </a:camera>
            <a:lightRig rig="threePt" dir="tl">
              <a:rot lat="0" lon="0" rev="2400000"/>
            </a:lightRig>
          </a:scene3d>
          <a:sp3d>
            <a:bevelT w="25400" h="25400"/>
          </a:sp3d>
        </a:effectStyle>
      </a:effectStyleLst>
      <a:bgFillStyleLst>
        <a:solidFill>
          <a:schemeClr val="phClr">
            <a:tint val="96000"/>
            <a:lumMod val="110000"/>
          </a:schemeClr>
        </a:solidFill>
        <a:blipFill rotWithShape="1">
          <a:blip xmlns:r="http://schemas.openxmlformats.org/officeDocument/2006/relationships" r:embed="rId1">
            <a:duotone>
              <a:schemeClr val="phClr">
                <a:tint val="93000"/>
                <a:shade val="20000"/>
              </a:schemeClr>
              <a:schemeClr val="phClr">
                <a:tint val="90000"/>
                <a:shade val="85000"/>
                <a:satMod val="115000"/>
              </a:schemeClr>
            </a:duotone>
          </a:blip>
          <a:tile tx="0" ty="0" sx="60000" sy="60000" flip="none" algn="tl"/>
        </a:blipFill>
        <a:blipFill rotWithShape="1">
          <a:blip xmlns:r="http://schemas.openxmlformats.org/officeDocument/2006/relationships" r:embed="rId2">
            <a:duotone>
              <a:schemeClr val="phClr">
                <a:shade val="50000"/>
                <a:satMod val="340000"/>
                <a:lumMod val="40000"/>
              </a:schemeClr>
              <a:schemeClr val="phClr">
                <a:tint val="92000"/>
                <a:shade val="94000"/>
                <a:hueMod val="110000"/>
                <a:satMod val="236000"/>
                <a:lumMod val="120000"/>
              </a:schemeClr>
            </a:duotone>
          </a:blip>
          <a:stretch/>
        </a:blipFill>
      </a:bgFillStyleLst>
    </a:fmtScheme>
  </a:themeElements>
  <a:objectDefaults/>
  <a:extraClrSchemeLst/>
</a:theme>
</file>

<file path=ppt/theme/theme11.xml><?xml version="1.0" encoding="utf-8"?>
<a:theme xmlns:a="http://schemas.openxmlformats.org/drawingml/2006/main" name="13_Hardcover">
  <a:themeElements>
    <a:clrScheme name="Hardcover">
      <a:dk1>
        <a:sysClr val="windowText" lastClr="000000"/>
      </a:dk1>
      <a:lt1>
        <a:sysClr val="window" lastClr="FFFFFF"/>
      </a:lt1>
      <a:dk2>
        <a:srgbClr val="895D1D"/>
      </a:dk2>
      <a:lt2>
        <a:srgbClr val="ECE9C6"/>
      </a:lt2>
      <a:accent1>
        <a:srgbClr val="873624"/>
      </a:accent1>
      <a:accent2>
        <a:srgbClr val="D6862D"/>
      </a:accent2>
      <a:accent3>
        <a:srgbClr val="D0BE40"/>
      </a:accent3>
      <a:accent4>
        <a:srgbClr val="877F6C"/>
      </a:accent4>
      <a:accent5>
        <a:srgbClr val="972109"/>
      </a:accent5>
      <a:accent6>
        <a:srgbClr val="AEB795"/>
      </a:accent6>
      <a:hlink>
        <a:srgbClr val="CC9900"/>
      </a:hlink>
      <a:folHlink>
        <a:srgbClr val="B2B2B2"/>
      </a:folHlink>
    </a:clrScheme>
    <a:fontScheme name="Hardcover">
      <a:majorFont>
        <a:latin typeface="Book Antiqua"/>
        <a:ea typeface=""/>
        <a:cs typeface=""/>
        <a:font script="Grek" typeface="Times New Roman"/>
        <a:font script="Cyrl" typeface="Times New Roman"/>
        <a:font script="Jpan" typeface="HGS明朝E"/>
        <a:font script="Hang" typeface="궁서"/>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Book Antiqua"/>
        <a:ea typeface=""/>
        <a:cs typeface=""/>
        <a:font script="Grek" typeface="Times New Roman"/>
        <a:font script="Cyrl" typeface="Times New Roman"/>
        <a:font script="Jpan" typeface="HGS明朝E"/>
        <a:font script="Hang" typeface="돋움"/>
        <a:font script="Hans" typeface="宋体"/>
        <a:font script="Hant" typeface="新細明體"/>
        <a:font script="Arab" typeface="Times New Roman"/>
        <a:font script="Hebr" typeface="David"/>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Hardcover">
      <a:fillStyleLst>
        <a:solidFill>
          <a:schemeClr val="phClr"/>
        </a:solidFill>
        <a:solidFill>
          <a:schemeClr val="phClr">
            <a:tint val="68000"/>
            <a:shade val="94000"/>
            <a:satMod val="300000"/>
            <a:lumMod val="110000"/>
          </a:schemeClr>
        </a:solidFill>
        <a:gradFill rotWithShape="1">
          <a:gsLst>
            <a:gs pos="0">
              <a:schemeClr val="phClr">
                <a:tint val="94000"/>
                <a:satMod val="180000"/>
                <a:lumMod val="98000"/>
              </a:schemeClr>
            </a:gs>
            <a:gs pos="100000">
              <a:schemeClr val="phClr">
                <a:satMod val="130000"/>
              </a:schemeClr>
            </a:gs>
          </a:gsLst>
          <a:lin ang="5160000" scaled="0"/>
        </a:gradFill>
      </a:fillStyleLst>
      <a:lnStyleLst>
        <a:ln w="12700" cap="flat" cmpd="sng" algn="ctr">
          <a:solidFill>
            <a:schemeClr val="phClr">
              <a:shade val="90000"/>
              <a:lumMod val="90000"/>
            </a:schemeClr>
          </a:solidFill>
          <a:prstDash val="solid"/>
        </a:ln>
        <a:ln w="19050" cap="flat" cmpd="sng" algn="ctr">
          <a:solidFill>
            <a:schemeClr val="phClr">
              <a:shade val="75000"/>
              <a:lumMod val="90000"/>
            </a:schemeClr>
          </a:solidFill>
          <a:prstDash val="solid"/>
        </a:ln>
        <a:ln w="25400" cap="flat" cmpd="sng" algn="ctr">
          <a:solidFill>
            <a:schemeClr val="phClr"/>
          </a:solidFill>
          <a:prstDash val="solid"/>
        </a:ln>
      </a:lnStyleLst>
      <a:effectStyleLst>
        <a:effectStyle>
          <a:effectLst>
            <a:outerShdw blurRad="38100" dist="12700" dir="5400000" rotWithShape="0">
              <a:srgbClr val="000000">
                <a:alpha val="15000"/>
              </a:srgbClr>
            </a:outerShdw>
          </a:effectLst>
        </a:effectStyle>
        <a:effectStyle>
          <a:effectLst>
            <a:outerShdw blurRad="50800" dist="25400" dir="5400000" rotWithShape="0">
              <a:srgbClr val="000000">
                <a:alpha val="46000"/>
              </a:srgbClr>
            </a:outerShdw>
          </a:effectLst>
        </a:effectStyle>
        <a:effectStyle>
          <a:effectLst>
            <a:outerShdw blurRad="50800" dist="25400" dir="5400000" rotWithShape="0">
              <a:srgbClr val="000000">
                <a:alpha val="48000"/>
              </a:srgbClr>
            </a:outerShdw>
          </a:effectLst>
          <a:scene3d>
            <a:camera prst="orthographicFront">
              <a:rot lat="0" lon="0" rev="0"/>
            </a:camera>
            <a:lightRig rig="threePt" dir="tl">
              <a:rot lat="0" lon="0" rev="2400000"/>
            </a:lightRig>
          </a:scene3d>
          <a:sp3d>
            <a:bevelT w="25400" h="25400"/>
          </a:sp3d>
        </a:effectStyle>
      </a:effectStyleLst>
      <a:bgFillStyleLst>
        <a:solidFill>
          <a:schemeClr val="phClr">
            <a:tint val="96000"/>
            <a:lumMod val="110000"/>
          </a:schemeClr>
        </a:solidFill>
        <a:blipFill rotWithShape="1">
          <a:blip xmlns:r="http://schemas.openxmlformats.org/officeDocument/2006/relationships" r:embed="rId1">
            <a:duotone>
              <a:schemeClr val="phClr">
                <a:tint val="93000"/>
                <a:shade val="20000"/>
              </a:schemeClr>
              <a:schemeClr val="phClr">
                <a:tint val="90000"/>
                <a:shade val="85000"/>
                <a:satMod val="115000"/>
              </a:schemeClr>
            </a:duotone>
          </a:blip>
          <a:tile tx="0" ty="0" sx="60000" sy="60000" flip="none" algn="tl"/>
        </a:blipFill>
        <a:blipFill rotWithShape="1">
          <a:blip xmlns:r="http://schemas.openxmlformats.org/officeDocument/2006/relationships" r:embed="rId2">
            <a:duotone>
              <a:schemeClr val="phClr">
                <a:shade val="50000"/>
                <a:satMod val="340000"/>
                <a:lumMod val="40000"/>
              </a:schemeClr>
              <a:schemeClr val="phClr">
                <a:tint val="92000"/>
                <a:shade val="94000"/>
                <a:hueMod val="110000"/>
                <a:satMod val="236000"/>
                <a:lumMod val="120000"/>
              </a:schemeClr>
            </a:duotone>
          </a:blip>
          <a:stretch/>
        </a:blipFill>
      </a:bgFillStyleLst>
    </a:fmtScheme>
  </a:themeElements>
  <a:objectDefaults/>
  <a:extraClrSchemeLst/>
</a:theme>
</file>

<file path=ppt/theme/theme12.xml><?xml version="1.0" encoding="utf-8"?>
<a:theme xmlns:a="http://schemas.openxmlformats.org/drawingml/2006/main" name="14_Hardcover">
  <a:themeElements>
    <a:clrScheme name="Hardcover">
      <a:dk1>
        <a:sysClr val="windowText" lastClr="000000"/>
      </a:dk1>
      <a:lt1>
        <a:sysClr val="window" lastClr="FFFFFF"/>
      </a:lt1>
      <a:dk2>
        <a:srgbClr val="895D1D"/>
      </a:dk2>
      <a:lt2>
        <a:srgbClr val="ECE9C6"/>
      </a:lt2>
      <a:accent1>
        <a:srgbClr val="873624"/>
      </a:accent1>
      <a:accent2>
        <a:srgbClr val="D6862D"/>
      </a:accent2>
      <a:accent3>
        <a:srgbClr val="D0BE40"/>
      </a:accent3>
      <a:accent4>
        <a:srgbClr val="877F6C"/>
      </a:accent4>
      <a:accent5>
        <a:srgbClr val="972109"/>
      </a:accent5>
      <a:accent6>
        <a:srgbClr val="AEB795"/>
      </a:accent6>
      <a:hlink>
        <a:srgbClr val="CC9900"/>
      </a:hlink>
      <a:folHlink>
        <a:srgbClr val="B2B2B2"/>
      </a:folHlink>
    </a:clrScheme>
    <a:fontScheme name="Hardcover">
      <a:majorFont>
        <a:latin typeface="Book Antiqua"/>
        <a:ea typeface=""/>
        <a:cs typeface=""/>
        <a:font script="Grek" typeface="Times New Roman"/>
        <a:font script="Cyrl" typeface="Times New Roman"/>
        <a:font script="Jpan" typeface="HGS明朝E"/>
        <a:font script="Hang" typeface="궁서"/>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Book Antiqua"/>
        <a:ea typeface=""/>
        <a:cs typeface=""/>
        <a:font script="Grek" typeface="Times New Roman"/>
        <a:font script="Cyrl" typeface="Times New Roman"/>
        <a:font script="Jpan" typeface="HGS明朝E"/>
        <a:font script="Hang" typeface="돋움"/>
        <a:font script="Hans" typeface="宋体"/>
        <a:font script="Hant" typeface="新細明體"/>
        <a:font script="Arab" typeface="Times New Roman"/>
        <a:font script="Hebr" typeface="David"/>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Hardcover">
      <a:fillStyleLst>
        <a:solidFill>
          <a:schemeClr val="phClr"/>
        </a:solidFill>
        <a:solidFill>
          <a:schemeClr val="phClr">
            <a:tint val="68000"/>
            <a:shade val="94000"/>
            <a:satMod val="300000"/>
            <a:lumMod val="110000"/>
          </a:schemeClr>
        </a:solidFill>
        <a:gradFill rotWithShape="1">
          <a:gsLst>
            <a:gs pos="0">
              <a:schemeClr val="phClr">
                <a:tint val="94000"/>
                <a:satMod val="180000"/>
                <a:lumMod val="98000"/>
              </a:schemeClr>
            </a:gs>
            <a:gs pos="100000">
              <a:schemeClr val="phClr">
                <a:satMod val="130000"/>
              </a:schemeClr>
            </a:gs>
          </a:gsLst>
          <a:lin ang="5160000" scaled="0"/>
        </a:gradFill>
      </a:fillStyleLst>
      <a:lnStyleLst>
        <a:ln w="12700" cap="flat" cmpd="sng" algn="ctr">
          <a:solidFill>
            <a:schemeClr val="phClr">
              <a:shade val="90000"/>
              <a:lumMod val="90000"/>
            </a:schemeClr>
          </a:solidFill>
          <a:prstDash val="solid"/>
        </a:ln>
        <a:ln w="19050" cap="flat" cmpd="sng" algn="ctr">
          <a:solidFill>
            <a:schemeClr val="phClr">
              <a:shade val="75000"/>
              <a:lumMod val="90000"/>
            </a:schemeClr>
          </a:solidFill>
          <a:prstDash val="solid"/>
        </a:ln>
        <a:ln w="25400" cap="flat" cmpd="sng" algn="ctr">
          <a:solidFill>
            <a:schemeClr val="phClr"/>
          </a:solidFill>
          <a:prstDash val="solid"/>
        </a:ln>
      </a:lnStyleLst>
      <a:effectStyleLst>
        <a:effectStyle>
          <a:effectLst>
            <a:outerShdw blurRad="38100" dist="12700" dir="5400000" rotWithShape="0">
              <a:srgbClr val="000000">
                <a:alpha val="15000"/>
              </a:srgbClr>
            </a:outerShdw>
          </a:effectLst>
        </a:effectStyle>
        <a:effectStyle>
          <a:effectLst>
            <a:outerShdw blurRad="50800" dist="25400" dir="5400000" rotWithShape="0">
              <a:srgbClr val="000000">
                <a:alpha val="46000"/>
              </a:srgbClr>
            </a:outerShdw>
          </a:effectLst>
        </a:effectStyle>
        <a:effectStyle>
          <a:effectLst>
            <a:outerShdw blurRad="50800" dist="25400" dir="5400000" rotWithShape="0">
              <a:srgbClr val="000000">
                <a:alpha val="48000"/>
              </a:srgbClr>
            </a:outerShdw>
          </a:effectLst>
          <a:scene3d>
            <a:camera prst="orthographicFront">
              <a:rot lat="0" lon="0" rev="0"/>
            </a:camera>
            <a:lightRig rig="threePt" dir="tl">
              <a:rot lat="0" lon="0" rev="2400000"/>
            </a:lightRig>
          </a:scene3d>
          <a:sp3d>
            <a:bevelT w="25400" h="25400"/>
          </a:sp3d>
        </a:effectStyle>
      </a:effectStyleLst>
      <a:bgFillStyleLst>
        <a:solidFill>
          <a:schemeClr val="phClr">
            <a:tint val="96000"/>
            <a:lumMod val="110000"/>
          </a:schemeClr>
        </a:solidFill>
        <a:blipFill rotWithShape="1">
          <a:blip xmlns:r="http://schemas.openxmlformats.org/officeDocument/2006/relationships" r:embed="rId1">
            <a:duotone>
              <a:schemeClr val="phClr">
                <a:tint val="93000"/>
                <a:shade val="20000"/>
              </a:schemeClr>
              <a:schemeClr val="phClr">
                <a:tint val="90000"/>
                <a:shade val="85000"/>
                <a:satMod val="115000"/>
              </a:schemeClr>
            </a:duotone>
          </a:blip>
          <a:tile tx="0" ty="0" sx="60000" sy="60000" flip="none" algn="tl"/>
        </a:blipFill>
        <a:blipFill rotWithShape="1">
          <a:blip xmlns:r="http://schemas.openxmlformats.org/officeDocument/2006/relationships" r:embed="rId2">
            <a:duotone>
              <a:schemeClr val="phClr">
                <a:shade val="50000"/>
                <a:satMod val="340000"/>
                <a:lumMod val="40000"/>
              </a:schemeClr>
              <a:schemeClr val="phClr">
                <a:tint val="92000"/>
                <a:shade val="94000"/>
                <a:hueMod val="110000"/>
                <a:satMod val="236000"/>
                <a:lumMod val="120000"/>
              </a:schemeClr>
            </a:duotone>
          </a:blip>
          <a:stretch/>
        </a:blipFill>
      </a:bgFillStyleLst>
    </a:fmtScheme>
  </a:themeElements>
  <a:objectDefaults/>
  <a:extraClrSchemeLst/>
</a:theme>
</file>

<file path=ppt/theme/theme13.xml><?xml version="1.0" encoding="utf-8"?>
<a:theme xmlns:a="http://schemas.openxmlformats.org/drawingml/2006/main" name="15_Hardcover">
  <a:themeElements>
    <a:clrScheme name="Hardcover">
      <a:dk1>
        <a:sysClr val="windowText" lastClr="000000"/>
      </a:dk1>
      <a:lt1>
        <a:sysClr val="window" lastClr="FFFFFF"/>
      </a:lt1>
      <a:dk2>
        <a:srgbClr val="895D1D"/>
      </a:dk2>
      <a:lt2>
        <a:srgbClr val="ECE9C6"/>
      </a:lt2>
      <a:accent1>
        <a:srgbClr val="873624"/>
      </a:accent1>
      <a:accent2>
        <a:srgbClr val="D6862D"/>
      </a:accent2>
      <a:accent3>
        <a:srgbClr val="D0BE40"/>
      </a:accent3>
      <a:accent4>
        <a:srgbClr val="877F6C"/>
      </a:accent4>
      <a:accent5>
        <a:srgbClr val="972109"/>
      </a:accent5>
      <a:accent6>
        <a:srgbClr val="AEB795"/>
      </a:accent6>
      <a:hlink>
        <a:srgbClr val="CC9900"/>
      </a:hlink>
      <a:folHlink>
        <a:srgbClr val="B2B2B2"/>
      </a:folHlink>
    </a:clrScheme>
    <a:fontScheme name="Hardcover">
      <a:majorFont>
        <a:latin typeface="Book Antiqua"/>
        <a:ea typeface=""/>
        <a:cs typeface=""/>
        <a:font script="Grek" typeface="Times New Roman"/>
        <a:font script="Cyrl" typeface="Times New Roman"/>
        <a:font script="Jpan" typeface="HGS明朝E"/>
        <a:font script="Hang" typeface="궁서"/>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Book Antiqua"/>
        <a:ea typeface=""/>
        <a:cs typeface=""/>
        <a:font script="Grek" typeface="Times New Roman"/>
        <a:font script="Cyrl" typeface="Times New Roman"/>
        <a:font script="Jpan" typeface="HGS明朝E"/>
        <a:font script="Hang" typeface="돋움"/>
        <a:font script="Hans" typeface="宋体"/>
        <a:font script="Hant" typeface="新細明體"/>
        <a:font script="Arab" typeface="Times New Roman"/>
        <a:font script="Hebr" typeface="David"/>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Hardcover">
      <a:fillStyleLst>
        <a:solidFill>
          <a:schemeClr val="phClr"/>
        </a:solidFill>
        <a:solidFill>
          <a:schemeClr val="phClr">
            <a:tint val="68000"/>
            <a:shade val="94000"/>
            <a:satMod val="300000"/>
            <a:lumMod val="110000"/>
          </a:schemeClr>
        </a:solidFill>
        <a:gradFill rotWithShape="1">
          <a:gsLst>
            <a:gs pos="0">
              <a:schemeClr val="phClr">
                <a:tint val="94000"/>
                <a:satMod val="180000"/>
                <a:lumMod val="98000"/>
              </a:schemeClr>
            </a:gs>
            <a:gs pos="100000">
              <a:schemeClr val="phClr">
                <a:satMod val="130000"/>
              </a:schemeClr>
            </a:gs>
          </a:gsLst>
          <a:lin ang="5160000" scaled="0"/>
        </a:gradFill>
      </a:fillStyleLst>
      <a:lnStyleLst>
        <a:ln w="12700" cap="flat" cmpd="sng" algn="ctr">
          <a:solidFill>
            <a:schemeClr val="phClr">
              <a:shade val="90000"/>
              <a:lumMod val="90000"/>
            </a:schemeClr>
          </a:solidFill>
          <a:prstDash val="solid"/>
        </a:ln>
        <a:ln w="19050" cap="flat" cmpd="sng" algn="ctr">
          <a:solidFill>
            <a:schemeClr val="phClr">
              <a:shade val="75000"/>
              <a:lumMod val="90000"/>
            </a:schemeClr>
          </a:solidFill>
          <a:prstDash val="solid"/>
        </a:ln>
        <a:ln w="25400" cap="flat" cmpd="sng" algn="ctr">
          <a:solidFill>
            <a:schemeClr val="phClr"/>
          </a:solidFill>
          <a:prstDash val="solid"/>
        </a:ln>
      </a:lnStyleLst>
      <a:effectStyleLst>
        <a:effectStyle>
          <a:effectLst>
            <a:outerShdw blurRad="38100" dist="12700" dir="5400000" rotWithShape="0">
              <a:srgbClr val="000000">
                <a:alpha val="15000"/>
              </a:srgbClr>
            </a:outerShdw>
          </a:effectLst>
        </a:effectStyle>
        <a:effectStyle>
          <a:effectLst>
            <a:outerShdw blurRad="50800" dist="25400" dir="5400000" rotWithShape="0">
              <a:srgbClr val="000000">
                <a:alpha val="46000"/>
              </a:srgbClr>
            </a:outerShdw>
          </a:effectLst>
        </a:effectStyle>
        <a:effectStyle>
          <a:effectLst>
            <a:outerShdw blurRad="50800" dist="25400" dir="5400000" rotWithShape="0">
              <a:srgbClr val="000000">
                <a:alpha val="48000"/>
              </a:srgbClr>
            </a:outerShdw>
          </a:effectLst>
          <a:scene3d>
            <a:camera prst="orthographicFront">
              <a:rot lat="0" lon="0" rev="0"/>
            </a:camera>
            <a:lightRig rig="threePt" dir="tl">
              <a:rot lat="0" lon="0" rev="2400000"/>
            </a:lightRig>
          </a:scene3d>
          <a:sp3d>
            <a:bevelT w="25400" h="25400"/>
          </a:sp3d>
        </a:effectStyle>
      </a:effectStyleLst>
      <a:bgFillStyleLst>
        <a:solidFill>
          <a:schemeClr val="phClr">
            <a:tint val="96000"/>
            <a:lumMod val="110000"/>
          </a:schemeClr>
        </a:solidFill>
        <a:blipFill rotWithShape="1">
          <a:blip xmlns:r="http://schemas.openxmlformats.org/officeDocument/2006/relationships" r:embed="rId1">
            <a:duotone>
              <a:schemeClr val="phClr">
                <a:tint val="93000"/>
                <a:shade val="20000"/>
              </a:schemeClr>
              <a:schemeClr val="phClr">
                <a:tint val="90000"/>
                <a:shade val="85000"/>
                <a:satMod val="115000"/>
              </a:schemeClr>
            </a:duotone>
          </a:blip>
          <a:tile tx="0" ty="0" sx="60000" sy="60000" flip="none" algn="tl"/>
        </a:blipFill>
        <a:blipFill rotWithShape="1">
          <a:blip xmlns:r="http://schemas.openxmlformats.org/officeDocument/2006/relationships" r:embed="rId2">
            <a:duotone>
              <a:schemeClr val="phClr">
                <a:shade val="50000"/>
                <a:satMod val="340000"/>
                <a:lumMod val="40000"/>
              </a:schemeClr>
              <a:schemeClr val="phClr">
                <a:tint val="92000"/>
                <a:shade val="94000"/>
                <a:hueMod val="110000"/>
                <a:satMod val="236000"/>
                <a:lumMod val="120000"/>
              </a:schemeClr>
            </a:duotone>
          </a:blip>
          <a:stretch/>
        </a:blipFill>
      </a:bgFillStyleLst>
    </a:fmtScheme>
  </a:themeElements>
  <a:objectDefaults/>
  <a:extraClrSchemeLst/>
</a:theme>
</file>

<file path=ppt/theme/theme14.xml><?xml version="1.0" encoding="utf-8"?>
<a:theme xmlns:a="http://schemas.openxmlformats.org/drawingml/2006/main" name="16_Hardcover">
  <a:themeElements>
    <a:clrScheme name="Hardcover">
      <a:dk1>
        <a:sysClr val="windowText" lastClr="000000"/>
      </a:dk1>
      <a:lt1>
        <a:sysClr val="window" lastClr="FFFFFF"/>
      </a:lt1>
      <a:dk2>
        <a:srgbClr val="895D1D"/>
      </a:dk2>
      <a:lt2>
        <a:srgbClr val="ECE9C6"/>
      </a:lt2>
      <a:accent1>
        <a:srgbClr val="873624"/>
      </a:accent1>
      <a:accent2>
        <a:srgbClr val="D6862D"/>
      </a:accent2>
      <a:accent3>
        <a:srgbClr val="D0BE40"/>
      </a:accent3>
      <a:accent4>
        <a:srgbClr val="877F6C"/>
      </a:accent4>
      <a:accent5>
        <a:srgbClr val="972109"/>
      </a:accent5>
      <a:accent6>
        <a:srgbClr val="AEB795"/>
      </a:accent6>
      <a:hlink>
        <a:srgbClr val="CC9900"/>
      </a:hlink>
      <a:folHlink>
        <a:srgbClr val="B2B2B2"/>
      </a:folHlink>
    </a:clrScheme>
    <a:fontScheme name="Hardcover">
      <a:majorFont>
        <a:latin typeface="Book Antiqua"/>
        <a:ea typeface=""/>
        <a:cs typeface=""/>
        <a:font script="Grek" typeface="Times New Roman"/>
        <a:font script="Cyrl" typeface="Times New Roman"/>
        <a:font script="Jpan" typeface="HGS明朝E"/>
        <a:font script="Hang" typeface="궁서"/>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Book Antiqua"/>
        <a:ea typeface=""/>
        <a:cs typeface=""/>
        <a:font script="Grek" typeface="Times New Roman"/>
        <a:font script="Cyrl" typeface="Times New Roman"/>
        <a:font script="Jpan" typeface="HGS明朝E"/>
        <a:font script="Hang" typeface="돋움"/>
        <a:font script="Hans" typeface="宋体"/>
        <a:font script="Hant" typeface="新細明體"/>
        <a:font script="Arab" typeface="Times New Roman"/>
        <a:font script="Hebr" typeface="David"/>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Hardcover">
      <a:fillStyleLst>
        <a:solidFill>
          <a:schemeClr val="phClr"/>
        </a:solidFill>
        <a:solidFill>
          <a:schemeClr val="phClr">
            <a:tint val="68000"/>
            <a:shade val="94000"/>
            <a:satMod val="300000"/>
            <a:lumMod val="110000"/>
          </a:schemeClr>
        </a:solidFill>
        <a:gradFill rotWithShape="1">
          <a:gsLst>
            <a:gs pos="0">
              <a:schemeClr val="phClr">
                <a:tint val="94000"/>
                <a:satMod val="180000"/>
                <a:lumMod val="98000"/>
              </a:schemeClr>
            </a:gs>
            <a:gs pos="100000">
              <a:schemeClr val="phClr">
                <a:satMod val="130000"/>
              </a:schemeClr>
            </a:gs>
          </a:gsLst>
          <a:lin ang="5160000" scaled="0"/>
        </a:gradFill>
      </a:fillStyleLst>
      <a:lnStyleLst>
        <a:ln w="12700" cap="flat" cmpd="sng" algn="ctr">
          <a:solidFill>
            <a:schemeClr val="phClr">
              <a:shade val="90000"/>
              <a:lumMod val="90000"/>
            </a:schemeClr>
          </a:solidFill>
          <a:prstDash val="solid"/>
        </a:ln>
        <a:ln w="19050" cap="flat" cmpd="sng" algn="ctr">
          <a:solidFill>
            <a:schemeClr val="phClr">
              <a:shade val="75000"/>
              <a:lumMod val="90000"/>
            </a:schemeClr>
          </a:solidFill>
          <a:prstDash val="solid"/>
        </a:ln>
        <a:ln w="25400" cap="flat" cmpd="sng" algn="ctr">
          <a:solidFill>
            <a:schemeClr val="phClr"/>
          </a:solidFill>
          <a:prstDash val="solid"/>
        </a:ln>
      </a:lnStyleLst>
      <a:effectStyleLst>
        <a:effectStyle>
          <a:effectLst>
            <a:outerShdw blurRad="38100" dist="12700" dir="5400000" rotWithShape="0">
              <a:srgbClr val="000000">
                <a:alpha val="15000"/>
              </a:srgbClr>
            </a:outerShdw>
          </a:effectLst>
        </a:effectStyle>
        <a:effectStyle>
          <a:effectLst>
            <a:outerShdw blurRad="50800" dist="25400" dir="5400000" rotWithShape="0">
              <a:srgbClr val="000000">
                <a:alpha val="46000"/>
              </a:srgbClr>
            </a:outerShdw>
          </a:effectLst>
        </a:effectStyle>
        <a:effectStyle>
          <a:effectLst>
            <a:outerShdw blurRad="50800" dist="25400" dir="5400000" rotWithShape="0">
              <a:srgbClr val="000000">
                <a:alpha val="48000"/>
              </a:srgbClr>
            </a:outerShdw>
          </a:effectLst>
          <a:scene3d>
            <a:camera prst="orthographicFront">
              <a:rot lat="0" lon="0" rev="0"/>
            </a:camera>
            <a:lightRig rig="threePt" dir="tl">
              <a:rot lat="0" lon="0" rev="2400000"/>
            </a:lightRig>
          </a:scene3d>
          <a:sp3d>
            <a:bevelT w="25400" h="25400"/>
          </a:sp3d>
        </a:effectStyle>
      </a:effectStyleLst>
      <a:bgFillStyleLst>
        <a:solidFill>
          <a:schemeClr val="phClr">
            <a:tint val="96000"/>
            <a:lumMod val="110000"/>
          </a:schemeClr>
        </a:solidFill>
        <a:blipFill rotWithShape="1">
          <a:blip xmlns:r="http://schemas.openxmlformats.org/officeDocument/2006/relationships" r:embed="rId1">
            <a:duotone>
              <a:schemeClr val="phClr">
                <a:tint val="93000"/>
                <a:shade val="20000"/>
              </a:schemeClr>
              <a:schemeClr val="phClr">
                <a:tint val="90000"/>
                <a:shade val="85000"/>
                <a:satMod val="115000"/>
              </a:schemeClr>
            </a:duotone>
          </a:blip>
          <a:tile tx="0" ty="0" sx="60000" sy="60000" flip="none" algn="tl"/>
        </a:blipFill>
        <a:blipFill rotWithShape="1">
          <a:blip xmlns:r="http://schemas.openxmlformats.org/officeDocument/2006/relationships" r:embed="rId2">
            <a:duotone>
              <a:schemeClr val="phClr">
                <a:shade val="50000"/>
                <a:satMod val="340000"/>
                <a:lumMod val="40000"/>
              </a:schemeClr>
              <a:schemeClr val="phClr">
                <a:tint val="92000"/>
                <a:shade val="94000"/>
                <a:hueMod val="110000"/>
                <a:satMod val="236000"/>
                <a:lumMod val="120000"/>
              </a:schemeClr>
            </a:duotone>
          </a:blip>
          <a:stretch/>
        </a:blipFill>
      </a:bgFillStyleLst>
    </a:fmtScheme>
  </a:themeElements>
  <a:objectDefaults/>
  <a:extraClrSchemeLst/>
</a:theme>
</file>

<file path=ppt/theme/theme15.xml><?xml version="1.0" encoding="utf-8"?>
<a:theme xmlns:a="http://schemas.openxmlformats.org/drawingml/2006/main" name="17_Hardcover">
  <a:themeElements>
    <a:clrScheme name="Hardcover">
      <a:dk1>
        <a:sysClr val="windowText" lastClr="000000"/>
      </a:dk1>
      <a:lt1>
        <a:sysClr val="window" lastClr="FFFFFF"/>
      </a:lt1>
      <a:dk2>
        <a:srgbClr val="895D1D"/>
      </a:dk2>
      <a:lt2>
        <a:srgbClr val="ECE9C6"/>
      </a:lt2>
      <a:accent1>
        <a:srgbClr val="873624"/>
      </a:accent1>
      <a:accent2>
        <a:srgbClr val="D6862D"/>
      </a:accent2>
      <a:accent3>
        <a:srgbClr val="D0BE40"/>
      </a:accent3>
      <a:accent4>
        <a:srgbClr val="877F6C"/>
      </a:accent4>
      <a:accent5>
        <a:srgbClr val="972109"/>
      </a:accent5>
      <a:accent6>
        <a:srgbClr val="AEB795"/>
      </a:accent6>
      <a:hlink>
        <a:srgbClr val="CC9900"/>
      </a:hlink>
      <a:folHlink>
        <a:srgbClr val="B2B2B2"/>
      </a:folHlink>
    </a:clrScheme>
    <a:fontScheme name="Hardcover">
      <a:majorFont>
        <a:latin typeface="Book Antiqua"/>
        <a:ea typeface=""/>
        <a:cs typeface=""/>
        <a:font script="Grek" typeface="Times New Roman"/>
        <a:font script="Cyrl" typeface="Times New Roman"/>
        <a:font script="Jpan" typeface="HGS明朝E"/>
        <a:font script="Hang" typeface="궁서"/>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Book Antiqua"/>
        <a:ea typeface=""/>
        <a:cs typeface=""/>
        <a:font script="Grek" typeface="Times New Roman"/>
        <a:font script="Cyrl" typeface="Times New Roman"/>
        <a:font script="Jpan" typeface="HGS明朝E"/>
        <a:font script="Hang" typeface="돋움"/>
        <a:font script="Hans" typeface="宋体"/>
        <a:font script="Hant" typeface="新細明體"/>
        <a:font script="Arab" typeface="Times New Roman"/>
        <a:font script="Hebr" typeface="David"/>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Hardcover">
      <a:fillStyleLst>
        <a:solidFill>
          <a:schemeClr val="phClr"/>
        </a:solidFill>
        <a:solidFill>
          <a:schemeClr val="phClr">
            <a:tint val="68000"/>
            <a:shade val="94000"/>
            <a:satMod val="300000"/>
            <a:lumMod val="110000"/>
          </a:schemeClr>
        </a:solidFill>
        <a:gradFill rotWithShape="1">
          <a:gsLst>
            <a:gs pos="0">
              <a:schemeClr val="phClr">
                <a:tint val="94000"/>
                <a:satMod val="180000"/>
                <a:lumMod val="98000"/>
              </a:schemeClr>
            </a:gs>
            <a:gs pos="100000">
              <a:schemeClr val="phClr">
                <a:satMod val="130000"/>
              </a:schemeClr>
            </a:gs>
          </a:gsLst>
          <a:lin ang="5160000" scaled="0"/>
        </a:gradFill>
      </a:fillStyleLst>
      <a:lnStyleLst>
        <a:ln w="12700" cap="flat" cmpd="sng" algn="ctr">
          <a:solidFill>
            <a:schemeClr val="phClr">
              <a:shade val="90000"/>
              <a:lumMod val="90000"/>
            </a:schemeClr>
          </a:solidFill>
          <a:prstDash val="solid"/>
        </a:ln>
        <a:ln w="19050" cap="flat" cmpd="sng" algn="ctr">
          <a:solidFill>
            <a:schemeClr val="phClr">
              <a:shade val="75000"/>
              <a:lumMod val="90000"/>
            </a:schemeClr>
          </a:solidFill>
          <a:prstDash val="solid"/>
        </a:ln>
        <a:ln w="25400" cap="flat" cmpd="sng" algn="ctr">
          <a:solidFill>
            <a:schemeClr val="phClr"/>
          </a:solidFill>
          <a:prstDash val="solid"/>
        </a:ln>
      </a:lnStyleLst>
      <a:effectStyleLst>
        <a:effectStyle>
          <a:effectLst>
            <a:outerShdw blurRad="38100" dist="12700" dir="5400000" rotWithShape="0">
              <a:srgbClr val="000000">
                <a:alpha val="15000"/>
              </a:srgbClr>
            </a:outerShdw>
          </a:effectLst>
        </a:effectStyle>
        <a:effectStyle>
          <a:effectLst>
            <a:outerShdw blurRad="50800" dist="25400" dir="5400000" rotWithShape="0">
              <a:srgbClr val="000000">
                <a:alpha val="46000"/>
              </a:srgbClr>
            </a:outerShdw>
          </a:effectLst>
        </a:effectStyle>
        <a:effectStyle>
          <a:effectLst>
            <a:outerShdw blurRad="50800" dist="25400" dir="5400000" rotWithShape="0">
              <a:srgbClr val="000000">
                <a:alpha val="48000"/>
              </a:srgbClr>
            </a:outerShdw>
          </a:effectLst>
          <a:scene3d>
            <a:camera prst="orthographicFront">
              <a:rot lat="0" lon="0" rev="0"/>
            </a:camera>
            <a:lightRig rig="threePt" dir="tl">
              <a:rot lat="0" lon="0" rev="2400000"/>
            </a:lightRig>
          </a:scene3d>
          <a:sp3d>
            <a:bevelT w="25400" h="25400"/>
          </a:sp3d>
        </a:effectStyle>
      </a:effectStyleLst>
      <a:bgFillStyleLst>
        <a:solidFill>
          <a:schemeClr val="phClr">
            <a:tint val="96000"/>
            <a:lumMod val="110000"/>
          </a:schemeClr>
        </a:solidFill>
        <a:blipFill rotWithShape="1">
          <a:blip xmlns:r="http://schemas.openxmlformats.org/officeDocument/2006/relationships" r:embed="rId1">
            <a:duotone>
              <a:schemeClr val="phClr">
                <a:tint val="93000"/>
                <a:shade val="20000"/>
              </a:schemeClr>
              <a:schemeClr val="phClr">
                <a:tint val="90000"/>
                <a:shade val="85000"/>
                <a:satMod val="115000"/>
              </a:schemeClr>
            </a:duotone>
          </a:blip>
          <a:tile tx="0" ty="0" sx="60000" sy="60000" flip="none" algn="tl"/>
        </a:blipFill>
        <a:blipFill rotWithShape="1">
          <a:blip xmlns:r="http://schemas.openxmlformats.org/officeDocument/2006/relationships" r:embed="rId2">
            <a:duotone>
              <a:schemeClr val="phClr">
                <a:shade val="50000"/>
                <a:satMod val="340000"/>
                <a:lumMod val="40000"/>
              </a:schemeClr>
              <a:schemeClr val="phClr">
                <a:tint val="92000"/>
                <a:shade val="94000"/>
                <a:hueMod val="110000"/>
                <a:satMod val="236000"/>
                <a:lumMod val="120000"/>
              </a:schemeClr>
            </a:duotone>
          </a:blip>
          <a:stretch/>
        </a:blipFill>
      </a:bgFillStyleLst>
    </a:fmtScheme>
  </a:themeElements>
  <a:objectDefaults/>
  <a:extraClrSchemeLst/>
</a:theme>
</file>

<file path=ppt/theme/theme16.xml><?xml version="1.0" encoding="utf-8"?>
<a:theme xmlns:a="http://schemas.openxmlformats.org/drawingml/2006/main" name="18_Hardcover">
  <a:themeElements>
    <a:clrScheme name="Hardcover">
      <a:dk1>
        <a:sysClr val="windowText" lastClr="000000"/>
      </a:dk1>
      <a:lt1>
        <a:sysClr val="window" lastClr="FFFFFF"/>
      </a:lt1>
      <a:dk2>
        <a:srgbClr val="895D1D"/>
      </a:dk2>
      <a:lt2>
        <a:srgbClr val="ECE9C6"/>
      </a:lt2>
      <a:accent1>
        <a:srgbClr val="873624"/>
      </a:accent1>
      <a:accent2>
        <a:srgbClr val="D6862D"/>
      </a:accent2>
      <a:accent3>
        <a:srgbClr val="D0BE40"/>
      </a:accent3>
      <a:accent4>
        <a:srgbClr val="877F6C"/>
      </a:accent4>
      <a:accent5>
        <a:srgbClr val="972109"/>
      </a:accent5>
      <a:accent6>
        <a:srgbClr val="AEB795"/>
      </a:accent6>
      <a:hlink>
        <a:srgbClr val="CC9900"/>
      </a:hlink>
      <a:folHlink>
        <a:srgbClr val="B2B2B2"/>
      </a:folHlink>
    </a:clrScheme>
    <a:fontScheme name="Hardcover">
      <a:majorFont>
        <a:latin typeface="Book Antiqua"/>
        <a:ea typeface=""/>
        <a:cs typeface=""/>
        <a:font script="Grek" typeface="Times New Roman"/>
        <a:font script="Cyrl" typeface="Times New Roman"/>
        <a:font script="Jpan" typeface="HGS明朝E"/>
        <a:font script="Hang" typeface="궁서"/>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Book Antiqua"/>
        <a:ea typeface=""/>
        <a:cs typeface=""/>
        <a:font script="Grek" typeface="Times New Roman"/>
        <a:font script="Cyrl" typeface="Times New Roman"/>
        <a:font script="Jpan" typeface="HGS明朝E"/>
        <a:font script="Hang" typeface="돋움"/>
        <a:font script="Hans" typeface="宋体"/>
        <a:font script="Hant" typeface="新細明體"/>
        <a:font script="Arab" typeface="Times New Roman"/>
        <a:font script="Hebr" typeface="David"/>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Hardcover">
      <a:fillStyleLst>
        <a:solidFill>
          <a:schemeClr val="phClr"/>
        </a:solidFill>
        <a:solidFill>
          <a:schemeClr val="phClr">
            <a:tint val="68000"/>
            <a:shade val="94000"/>
            <a:satMod val="300000"/>
            <a:lumMod val="110000"/>
          </a:schemeClr>
        </a:solidFill>
        <a:gradFill rotWithShape="1">
          <a:gsLst>
            <a:gs pos="0">
              <a:schemeClr val="phClr">
                <a:tint val="94000"/>
                <a:satMod val="180000"/>
                <a:lumMod val="98000"/>
              </a:schemeClr>
            </a:gs>
            <a:gs pos="100000">
              <a:schemeClr val="phClr">
                <a:satMod val="130000"/>
              </a:schemeClr>
            </a:gs>
          </a:gsLst>
          <a:lin ang="5160000" scaled="0"/>
        </a:gradFill>
      </a:fillStyleLst>
      <a:lnStyleLst>
        <a:ln w="12700" cap="flat" cmpd="sng" algn="ctr">
          <a:solidFill>
            <a:schemeClr val="phClr">
              <a:shade val="90000"/>
              <a:lumMod val="90000"/>
            </a:schemeClr>
          </a:solidFill>
          <a:prstDash val="solid"/>
        </a:ln>
        <a:ln w="19050" cap="flat" cmpd="sng" algn="ctr">
          <a:solidFill>
            <a:schemeClr val="phClr">
              <a:shade val="75000"/>
              <a:lumMod val="90000"/>
            </a:schemeClr>
          </a:solidFill>
          <a:prstDash val="solid"/>
        </a:ln>
        <a:ln w="25400" cap="flat" cmpd="sng" algn="ctr">
          <a:solidFill>
            <a:schemeClr val="phClr"/>
          </a:solidFill>
          <a:prstDash val="solid"/>
        </a:ln>
      </a:lnStyleLst>
      <a:effectStyleLst>
        <a:effectStyle>
          <a:effectLst>
            <a:outerShdw blurRad="38100" dist="12700" dir="5400000" rotWithShape="0">
              <a:srgbClr val="000000">
                <a:alpha val="15000"/>
              </a:srgbClr>
            </a:outerShdw>
          </a:effectLst>
        </a:effectStyle>
        <a:effectStyle>
          <a:effectLst>
            <a:outerShdw blurRad="50800" dist="25400" dir="5400000" rotWithShape="0">
              <a:srgbClr val="000000">
                <a:alpha val="46000"/>
              </a:srgbClr>
            </a:outerShdw>
          </a:effectLst>
        </a:effectStyle>
        <a:effectStyle>
          <a:effectLst>
            <a:outerShdw blurRad="50800" dist="25400" dir="5400000" rotWithShape="0">
              <a:srgbClr val="000000">
                <a:alpha val="48000"/>
              </a:srgbClr>
            </a:outerShdw>
          </a:effectLst>
          <a:scene3d>
            <a:camera prst="orthographicFront">
              <a:rot lat="0" lon="0" rev="0"/>
            </a:camera>
            <a:lightRig rig="threePt" dir="tl">
              <a:rot lat="0" lon="0" rev="2400000"/>
            </a:lightRig>
          </a:scene3d>
          <a:sp3d>
            <a:bevelT w="25400" h="25400"/>
          </a:sp3d>
        </a:effectStyle>
      </a:effectStyleLst>
      <a:bgFillStyleLst>
        <a:solidFill>
          <a:schemeClr val="phClr">
            <a:tint val="96000"/>
            <a:lumMod val="110000"/>
          </a:schemeClr>
        </a:solidFill>
        <a:blipFill rotWithShape="1">
          <a:blip xmlns:r="http://schemas.openxmlformats.org/officeDocument/2006/relationships" r:embed="rId1">
            <a:duotone>
              <a:schemeClr val="phClr">
                <a:tint val="93000"/>
                <a:shade val="20000"/>
              </a:schemeClr>
              <a:schemeClr val="phClr">
                <a:tint val="90000"/>
                <a:shade val="85000"/>
                <a:satMod val="115000"/>
              </a:schemeClr>
            </a:duotone>
          </a:blip>
          <a:tile tx="0" ty="0" sx="60000" sy="60000" flip="none" algn="tl"/>
        </a:blipFill>
        <a:blipFill rotWithShape="1">
          <a:blip xmlns:r="http://schemas.openxmlformats.org/officeDocument/2006/relationships" r:embed="rId2">
            <a:duotone>
              <a:schemeClr val="phClr">
                <a:shade val="50000"/>
                <a:satMod val="340000"/>
                <a:lumMod val="40000"/>
              </a:schemeClr>
              <a:schemeClr val="phClr">
                <a:tint val="92000"/>
                <a:shade val="94000"/>
                <a:hueMod val="110000"/>
                <a:satMod val="236000"/>
                <a:lumMod val="120000"/>
              </a:schemeClr>
            </a:duotone>
          </a:blip>
          <a:stretch/>
        </a:blipFill>
      </a:bgFillStyleLst>
    </a:fmtScheme>
  </a:themeElements>
  <a:objectDefaults/>
  <a:extraClrSchemeLst/>
</a:theme>
</file>

<file path=ppt/theme/theme17.xml><?xml version="1.0" encoding="utf-8"?>
<a:theme xmlns:a="http://schemas.openxmlformats.org/drawingml/2006/main" name="19_Hardcover">
  <a:themeElements>
    <a:clrScheme name="Hardcover">
      <a:dk1>
        <a:sysClr val="windowText" lastClr="000000"/>
      </a:dk1>
      <a:lt1>
        <a:sysClr val="window" lastClr="FFFFFF"/>
      </a:lt1>
      <a:dk2>
        <a:srgbClr val="895D1D"/>
      </a:dk2>
      <a:lt2>
        <a:srgbClr val="ECE9C6"/>
      </a:lt2>
      <a:accent1>
        <a:srgbClr val="873624"/>
      </a:accent1>
      <a:accent2>
        <a:srgbClr val="D6862D"/>
      </a:accent2>
      <a:accent3>
        <a:srgbClr val="D0BE40"/>
      </a:accent3>
      <a:accent4>
        <a:srgbClr val="877F6C"/>
      </a:accent4>
      <a:accent5>
        <a:srgbClr val="972109"/>
      </a:accent5>
      <a:accent6>
        <a:srgbClr val="AEB795"/>
      </a:accent6>
      <a:hlink>
        <a:srgbClr val="CC9900"/>
      </a:hlink>
      <a:folHlink>
        <a:srgbClr val="B2B2B2"/>
      </a:folHlink>
    </a:clrScheme>
    <a:fontScheme name="Hardcover">
      <a:majorFont>
        <a:latin typeface="Book Antiqua"/>
        <a:ea typeface=""/>
        <a:cs typeface=""/>
        <a:font script="Grek" typeface="Times New Roman"/>
        <a:font script="Cyrl" typeface="Times New Roman"/>
        <a:font script="Jpan" typeface="HGS明朝E"/>
        <a:font script="Hang" typeface="궁서"/>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Book Antiqua"/>
        <a:ea typeface=""/>
        <a:cs typeface=""/>
        <a:font script="Grek" typeface="Times New Roman"/>
        <a:font script="Cyrl" typeface="Times New Roman"/>
        <a:font script="Jpan" typeface="HGS明朝E"/>
        <a:font script="Hang" typeface="돋움"/>
        <a:font script="Hans" typeface="宋体"/>
        <a:font script="Hant" typeface="新細明體"/>
        <a:font script="Arab" typeface="Times New Roman"/>
        <a:font script="Hebr" typeface="David"/>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Hardcover">
      <a:fillStyleLst>
        <a:solidFill>
          <a:schemeClr val="phClr"/>
        </a:solidFill>
        <a:solidFill>
          <a:schemeClr val="phClr">
            <a:tint val="68000"/>
            <a:shade val="94000"/>
            <a:satMod val="300000"/>
            <a:lumMod val="110000"/>
          </a:schemeClr>
        </a:solidFill>
        <a:gradFill rotWithShape="1">
          <a:gsLst>
            <a:gs pos="0">
              <a:schemeClr val="phClr">
                <a:tint val="94000"/>
                <a:satMod val="180000"/>
                <a:lumMod val="98000"/>
              </a:schemeClr>
            </a:gs>
            <a:gs pos="100000">
              <a:schemeClr val="phClr">
                <a:satMod val="130000"/>
              </a:schemeClr>
            </a:gs>
          </a:gsLst>
          <a:lin ang="5160000" scaled="0"/>
        </a:gradFill>
      </a:fillStyleLst>
      <a:lnStyleLst>
        <a:ln w="12700" cap="flat" cmpd="sng" algn="ctr">
          <a:solidFill>
            <a:schemeClr val="phClr">
              <a:shade val="90000"/>
              <a:lumMod val="90000"/>
            </a:schemeClr>
          </a:solidFill>
          <a:prstDash val="solid"/>
        </a:ln>
        <a:ln w="19050" cap="flat" cmpd="sng" algn="ctr">
          <a:solidFill>
            <a:schemeClr val="phClr">
              <a:shade val="75000"/>
              <a:lumMod val="90000"/>
            </a:schemeClr>
          </a:solidFill>
          <a:prstDash val="solid"/>
        </a:ln>
        <a:ln w="25400" cap="flat" cmpd="sng" algn="ctr">
          <a:solidFill>
            <a:schemeClr val="phClr"/>
          </a:solidFill>
          <a:prstDash val="solid"/>
        </a:ln>
      </a:lnStyleLst>
      <a:effectStyleLst>
        <a:effectStyle>
          <a:effectLst>
            <a:outerShdw blurRad="38100" dist="12700" dir="5400000" rotWithShape="0">
              <a:srgbClr val="000000">
                <a:alpha val="15000"/>
              </a:srgbClr>
            </a:outerShdw>
          </a:effectLst>
        </a:effectStyle>
        <a:effectStyle>
          <a:effectLst>
            <a:outerShdw blurRad="50800" dist="25400" dir="5400000" rotWithShape="0">
              <a:srgbClr val="000000">
                <a:alpha val="46000"/>
              </a:srgbClr>
            </a:outerShdw>
          </a:effectLst>
        </a:effectStyle>
        <a:effectStyle>
          <a:effectLst>
            <a:outerShdw blurRad="50800" dist="25400" dir="5400000" rotWithShape="0">
              <a:srgbClr val="000000">
                <a:alpha val="48000"/>
              </a:srgbClr>
            </a:outerShdw>
          </a:effectLst>
          <a:scene3d>
            <a:camera prst="orthographicFront">
              <a:rot lat="0" lon="0" rev="0"/>
            </a:camera>
            <a:lightRig rig="threePt" dir="tl">
              <a:rot lat="0" lon="0" rev="2400000"/>
            </a:lightRig>
          </a:scene3d>
          <a:sp3d>
            <a:bevelT w="25400" h="25400"/>
          </a:sp3d>
        </a:effectStyle>
      </a:effectStyleLst>
      <a:bgFillStyleLst>
        <a:solidFill>
          <a:schemeClr val="phClr">
            <a:tint val="96000"/>
            <a:lumMod val="110000"/>
          </a:schemeClr>
        </a:solidFill>
        <a:blipFill rotWithShape="1">
          <a:blip xmlns:r="http://schemas.openxmlformats.org/officeDocument/2006/relationships" r:embed="rId1">
            <a:duotone>
              <a:schemeClr val="phClr">
                <a:tint val="93000"/>
                <a:shade val="20000"/>
              </a:schemeClr>
              <a:schemeClr val="phClr">
                <a:tint val="90000"/>
                <a:shade val="85000"/>
                <a:satMod val="115000"/>
              </a:schemeClr>
            </a:duotone>
          </a:blip>
          <a:tile tx="0" ty="0" sx="60000" sy="60000" flip="none" algn="tl"/>
        </a:blipFill>
        <a:blipFill rotWithShape="1">
          <a:blip xmlns:r="http://schemas.openxmlformats.org/officeDocument/2006/relationships" r:embed="rId2">
            <a:duotone>
              <a:schemeClr val="phClr">
                <a:shade val="50000"/>
                <a:satMod val="340000"/>
                <a:lumMod val="40000"/>
              </a:schemeClr>
              <a:schemeClr val="phClr">
                <a:tint val="92000"/>
                <a:shade val="94000"/>
                <a:hueMod val="110000"/>
                <a:satMod val="236000"/>
                <a:lumMod val="120000"/>
              </a:schemeClr>
            </a:duotone>
          </a:blip>
          <a:stretch/>
        </a:blipFill>
      </a:bgFillStyleLst>
    </a:fmtScheme>
  </a:themeElements>
  <a:objectDefaults/>
  <a:extraClrSchemeLst/>
</a:theme>
</file>

<file path=ppt/theme/theme18.xml><?xml version="1.0" encoding="utf-8"?>
<a:theme xmlns:a="http://schemas.openxmlformats.org/drawingml/2006/main" name="22_Hardcover">
  <a:themeElements>
    <a:clrScheme name="Hardcover">
      <a:dk1>
        <a:sysClr val="windowText" lastClr="000000"/>
      </a:dk1>
      <a:lt1>
        <a:sysClr val="window" lastClr="FFFFFF"/>
      </a:lt1>
      <a:dk2>
        <a:srgbClr val="895D1D"/>
      </a:dk2>
      <a:lt2>
        <a:srgbClr val="ECE9C6"/>
      </a:lt2>
      <a:accent1>
        <a:srgbClr val="873624"/>
      </a:accent1>
      <a:accent2>
        <a:srgbClr val="D6862D"/>
      </a:accent2>
      <a:accent3>
        <a:srgbClr val="D0BE40"/>
      </a:accent3>
      <a:accent4>
        <a:srgbClr val="877F6C"/>
      </a:accent4>
      <a:accent5>
        <a:srgbClr val="972109"/>
      </a:accent5>
      <a:accent6>
        <a:srgbClr val="AEB795"/>
      </a:accent6>
      <a:hlink>
        <a:srgbClr val="CC9900"/>
      </a:hlink>
      <a:folHlink>
        <a:srgbClr val="B2B2B2"/>
      </a:folHlink>
    </a:clrScheme>
    <a:fontScheme name="Hardcover">
      <a:majorFont>
        <a:latin typeface="Book Antiqua"/>
        <a:ea typeface=""/>
        <a:cs typeface=""/>
        <a:font script="Grek" typeface="Times New Roman"/>
        <a:font script="Cyrl" typeface="Times New Roman"/>
        <a:font script="Jpan" typeface="HGS明朝E"/>
        <a:font script="Hang" typeface="궁서"/>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Book Antiqua"/>
        <a:ea typeface=""/>
        <a:cs typeface=""/>
        <a:font script="Grek" typeface="Times New Roman"/>
        <a:font script="Cyrl" typeface="Times New Roman"/>
        <a:font script="Jpan" typeface="HGS明朝E"/>
        <a:font script="Hang" typeface="돋움"/>
        <a:font script="Hans" typeface="宋体"/>
        <a:font script="Hant" typeface="新細明體"/>
        <a:font script="Arab" typeface="Times New Roman"/>
        <a:font script="Hebr" typeface="David"/>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Hardcover">
      <a:fillStyleLst>
        <a:solidFill>
          <a:schemeClr val="phClr"/>
        </a:solidFill>
        <a:solidFill>
          <a:schemeClr val="phClr">
            <a:tint val="68000"/>
            <a:shade val="94000"/>
            <a:satMod val="300000"/>
            <a:lumMod val="110000"/>
          </a:schemeClr>
        </a:solidFill>
        <a:gradFill rotWithShape="1">
          <a:gsLst>
            <a:gs pos="0">
              <a:schemeClr val="phClr">
                <a:tint val="94000"/>
                <a:satMod val="180000"/>
                <a:lumMod val="98000"/>
              </a:schemeClr>
            </a:gs>
            <a:gs pos="100000">
              <a:schemeClr val="phClr">
                <a:satMod val="130000"/>
              </a:schemeClr>
            </a:gs>
          </a:gsLst>
          <a:lin ang="5160000" scaled="0"/>
        </a:gradFill>
      </a:fillStyleLst>
      <a:lnStyleLst>
        <a:ln w="12700" cap="flat" cmpd="sng" algn="ctr">
          <a:solidFill>
            <a:schemeClr val="phClr">
              <a:shade val="90000"/>
              <a:lumMod val="90000"/>
            </a:schemeClr>
          </a:solidFill>
          <a:prstDash val="solid"/>
        </a:ln>
        <a:ln w="19050" cap="flat" cmpd="sng" algn="ctr">
          <a:solidFill>
            <a:schemeClr val="phClr">
              <a:shade val="75000"/>
              <a:lumMod val="90000"/>
            </a:schemeClr>
          </a:solidFill>
          <a:prstDash val="solid"/>
        </a:ln>
        <a:ln w="25400" cap="flat" cmpd="sng" algn="ctr">
          <a:solidFill>
            <a:schemeClr val="phClr"/>
          </a:solidFill>
          <a:prstDash val="solid"/>
        </a:ln>
      </a:lnStyleLst>
      <a:effectStyleLst>
        <a:effectStyle>
          <a:effectLst>
            <a:outerShdw blurRad="38100" dist="12700" dir="5400000" rotWithShape="0">
              <a:srgbClr val="000000">
                <a:alpha val="15000"/>
              </a:srgbClr>
            </a:outerShdw>
          </a:effectLst>
        </a:effectStyle>
        <a:effectStyle>
          <a:effectLst>
            <a:outerShdw blurRad="50800" dist="25400" dir="5400000" rotWithShape="0">
              <a:srgbClr val="000000">
                <a:alpha val="46000"/>
              </a:srgbClr>
            </a:outerShdw>
          </a:effectLst>
        </a:effectStyle>
        <a:effectStyle>
          <a:effectLst>
            <a:outerShdw blurRad="50800" dist="25400" dir="5400000" rotWithShape="0">
              <a:srgbClr val="000000">
                <a:alpha val="48000"/>
              </a:srgbClr>
            </a:outerShdw>
          </a:effectLst>
          <a:scene3d>
            <a:camera prst="orthographicFront">
              <a:rot lat="0" lon="0" rev="0"/>
            </a:camera>
            <a:lightRig rig="threePt" dir="tl">
              <a:rot lat="0" lon="0" rev="2400000"/>
            </a:lightRig>
          </a:scene3d>
          <a:sp3d>
            <a:bevelT w="25400" h="25400"/>
          </a:sp3d>
        </a:effectStyle>
      </a:effectStyleLst>
      <a:bgFillStyleLst>
        <a:solidFill>
          <a:schemeClr val="phClr">
            <a:tint val="96000"/>
            <a:lumMod val="110000"/>
          </a:schemeClr>
        </a:solidFill>
        <a:blipFill rotWithShape="1">
          <a:blip xmlns:r="http://schemas.openxmlformats.org/officeDocument/2006/relationships" r:embed="rId1">
            <a:duotone>
              <a:schemeClr val="phClr">
                <a:tint val="93000"/>
                <a:shade val="20000"/>
              </a:schemeClr>
              <a:schemeClr val="phClr">
                <a:tint val="90000"/>
                <a:shade val="85000"/>
                <a:satMod val="115000"/>
              </a:schemeClr>
            </a:duotone>
          </a:blip>
          <a:tile tx="0" ty="0" sx="60000" sy="60000" flip="none" algn="tl"/>
        </a:blipFill>
        <a:blipFill rotWithShape="1">
          <a:blip xmlns:r="http://schemas.openxmlformats.org/officeDocument/2006/relationships" r:embed="rId2">
            <a:duotone>
              <a:schemeClr val="phClr">
                <a:shade val="50000"/>
                <a:satMod val="340000"/>
                <a:lumMod val="40000"/>
              </a:schemeClr>
              <a:schemeClr val="phClr">
                <a:tint val="92000"/>
                <a:shade val="94000"/>
                <a:hueMod val="110000"/>
                <a:satMod val="236000"/>
                <a:lumMod val="120000"/>
              </a:schemeClr>
            </a:duotone>
          </a:blip>
          <a:stretch/>
        </a:blipFill>
      </a:bgFillStyleLst>
    </a:fmtScheme>
  </a:themeElements>
  <a:objectDefaults/>
  <a:extraClrSchemeLst/>
</a:theme>
</file>

<file path=ppt/theme/theme19.xml><?xml version="1.0" encoding="utf-8"?>
<a:theme xmlns:a="http://schemas.openxmlformats.org/drawingml/2006/main" name="23_Hardcover">
  <a:themeElements>
    <a:clrScheme name="Hardcover">
      <a:dk1>
        <a:sysClr val="windowText" lastClr="000000"/>
      </a:dk1>
      <a:lt1>
        <a:sysClr val="window" lastClr="FFFFFF"/>
      </a:lt1>
      <a:dk2>
        <a:srgbClr val="895D1D"/>
      </a:dk2>
      <a:lt2>
        <a:srgbClr val="ECE9C6"/>
      </a:lt2>
      <a:accent1>
        <a:srgbClr val="873624"/>
      </a:accent1>
      <a:accent2>
        <a:srgbClr val="D6862D"/>
      </a:accent2>
      <a:accent3>
        <a:srgbClr val="D0BE40"/>
      </a:accent3>
      <a:accent4>
        <a:srgbClr val="877F6C"/>
      </a:accent4>
      <a:accent5>
        <a:srgbClr val="972109"/>
      </a:accent5>
      <a:accent6>
        <a:srgbClr val="AEB795"/>
      </a:accent6>
      <a:hlink>
        <a:srgbClr val="CC9900"/>
      </a:hlink>
      <a:folHlink>
        <a:srgbClr val="B2B2B2"/>
      </a:folHlink>
    </a:clrScheme>
    <a:fontScheme name="Hardcover">
      <a:majorFont>
        <a:latin typeface="Book Antiqua"/>
        <a:ea typeface=""/>
        <a:cs typeface=""/>
        <a:font script="Grek" typeface="Times New Roman"/>
        <a:font script="Cyrl" typeface="Times New Roman"/>
        <a:font script="Jpan" typeface="HGS明朝E"/>
        <a:font script="Hang" typeface="궁서"/>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Book Antiqua"/>
        <a:ea typeface=""/>
        <a:cs typeface=""/>
        <a:font script="Grek" typeface="Times New Roman"/>
        <a:font script="Cyrl" typeface="Times New Roman"/>
        <a:font script="Jpan" typeface="HGS明朝E"/>
        <a:font script="Hang" typeface="돋움"/>
        <a:font script="Hans" typeface="宋体"/>
        <a:font script="Hant" typeface="新細明體"/>
        <a:font script="Arab" typeface="Times New Roman"/>
        <a:font script="Hebr" typeface="David"/>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Hardcover">
      <a:fillStyleLst>
        <a:solidFill>
          <a:schemeClr val="phClr"/>
        </a:solidFill>
        <a:solidFill>
          <a:schemeClr val="phClr">
            <a:tint val="68000"/>
            <a:shade val="94000"/>
            <a:satMod val="300000"/>
            <a:lumMod val="110000"/>
          </a:schemeClr>
        </a:solidFill>
        <a:gradFill rotWithShape="1">
          <a:gsLst>
            <a:gs pos="0">
              <a:schemeClr val="phClr">
                <a:tint val="94000"/>
                <a:satMod val="180000"/>
                <a:lumMod val="98000"/>
              </a:schemeClr>
            </a:gs>
            <a:gs pos="100000">
              <a:schemeClr val="phClr">
                <a:satMod val="130000"/>
              </a:schemeClr>
            </a:gs>
          </a:gsLst>
          <a:lin ang="5160000" scaled="0"/>
        </a:gradFill>
      </a:fillStyleLst>
      <a:lnStyleLst>
        <a:ln w="12700" cap="flat" cmpd="sng" algn="ctr">
          <a:solidFill>
            <a:schemeClr val="phClr">
              <a:shade val="90000"/>
              <a:lumMod val="90000"/>
            </a:schemeClr>
          </a:solidFill>
          <a:prstDash val="solid"/>
        </a:ln>
        <a:ln w="19050" cap="flat" cmpd="sng" algn="ctr">
          <a:solidFill>
            <a:schemeClr val="phClr">
              <a:shade val="75000"/>
              <a:lumMod val="90000"/>
            </a:schemeClr>
          </a:solidFill>
          <a:prstDash val="solid"/>
        </a:ln>
        <a:ln w="25400" cap="flat" cmpd="sng" algn="ctr">
          <a:solidFill>
            <a:schemeClr val="phClr"/>
          </a:solidFill>
          <a:prstDash val="solid"/>
        </a:ln>
      </a:lnStyleLst>
      <a:effectStyleLst>
        <a:effectStyle>
          <a:effectLst>
            <a:outerShdw blurRad="38100" dist="12700" dir="5400000" rotWithShape="0">
              <a:srgbClr val="000000">
                <a:alpha val="15000"/>
              </a:srgbClr>
            </a:outerShdw>
          </a:effectLst>
        </a:effectStyle>
        <a:effectStyle>
          <a:effectLst>
            <a:outerShdw blurRad="50800" dist="25400" dir="5400000" rotWithShape="0">
              <a:srgbClr val="000000">
                <a:alpha val="46000"/>
              </a:srgbClr>
            </a:outerShdw>
          </a:effectLst>
        </a:effectStyle>
        <a:effectStyle>
          <a:effectLst>
            <a:outerShdw blurRad="50800" dist="25400" dir="5400000" rotWithShape="0">
              <a:srgbClr val="000000">
                <a:alpha val="48000"/>
              </a:srgbClr>
            </a:outerShdw>
          </a:effectLst>
          <a:scene3d>
            <a:camera prst="orthographicFront">
              <a:rot lat="0" lon="0" rev="0"/>
            </a:camera>
            <a:lightRig rig="threePt" dir="tl">
              <a:rot lat="0" lon="0" rev="2400000"/>
            </a:lightRig>
          </a:scene3d>
          <a:sp3d>
            <a:bevelT w="25400" h="25400"/>
          </a:sp3d>
        </a:effectStyle>
      </a:effectStyleLst>
      <a:bgFillStyleLst>
        <a:solidFill>
          <a:schemeClr val="phClr">
            <a:tint val="96000"/>
            <a:lumMod val="110000"/>
          </a:schemeClr>
        </a:solidFill>
        <a:blipFill rotWithShape="1">
          <a:blip xmlns:r="http://schemas.openxmlformats.org/officeDocument/2006/relationships" r:embed="rId1">
            <a:duotone>
              <a:schemeClr val="phClr">
                <a:tint val="93000"/>
                <a:shade val="20000"/>
              </a:schemeClr>
              <a:schemeClr val="phClr">
                <a:tint val="90000"/>
                <a:shade val="85000"/>
                <a:satMod val="115000"/>
              </a:schemeClr>
            </a:duotone>
          </a:blip>
          <a:tile tx="0" ty="0" sx="60000" sy="60000" flip="none" algn="tl"/>
        </a:blipFill>
        <a:blipFill rotWithShape="1">
          <a:blip xmlns:r="http://schemas.openxmlformats.org/officeDocument/2006/relationships" r:embed="rId2">
            <a:duotone>
              <a:schemeClr val="phClr">
                <a:shade val="50000"/>
                <a:satMod val="340000"/>
                <a:lumMod val="40000"/>
              </a:schemeClr>
              <a:schemeClr val="phClr">
                <a:tint val="92000"/>
                <a:shade val="94000"/>
                <a:hueMod val="110000"/>
                <a:satMod val="236000"/>
                <a:lumMod val="120000"/>
              </a:schemeClr>
            </a:duotone>
          </a:blip>
          <a:stretch/>
        </a:blipFill>
      </a:bgFillStyleLst>
    </a:fmtScheme>
  </a:themeElements>
  <a:objectDefaults/>
  <a:extraClrSchemeLst/>
</a:theme>
</file>

<file path=ppt/theme/theme2.xml><?xml version="1.0" encoding="utf-8"?>
<a:theme xmlns:a="http://schemas.openxmlformats.org/drawingml/2006/main" name="3_Hardcover">
  <a:themeElements>
    <a:clrScheme name="Hardcover">
      <a:dk1>
        <a:sysClr val="windowText" lastClr="000000"/>
      </a:dk1>
      <a:lt1>
        <a:sysClr val="window" lastClr="FFFFFF"/>
      </a:lt1>
      <a:dk2>
        <a:srgbClr val="895D1D"/>
      </a:dk2>
      <a:lt2>
        <a:srgbClr val="ECE9C6"/>
      </a:lt2>
      <a:accent1>
        <a:srgbClr val="873624"/>
      </a:accent1>
      <a:accent2>
        <a:srgbClr val="D6862D"/>
      </a:accent2>
      <a:accent3>
        <a:srgbClr val="D0BE40"/>
      </a:accent3>
      <a:accent4>
        <a:srgbClr val="877F6C"/>
      </a:accent4>
      <a:accent5>
        <a:srgbClr val="972109"/>
      </a:accent5>
      <a:accent6>
        <a:srgbClr val="AEB795"/>
      </a:accent6>
      <a:hlink>
        <a:srgbClr val="CC9900"/>
      </a:hlink>
      <a:folHlink>
        <a:srgbClr val="B2B2B2"/>
      </a:folHlink>
    </a:clrScheme>
    <a:fontScheme name="Hardcover">
      <a:majorFont>
        <a:latin typeface="Book Antiqua"/>
        <a:ea typeface=""/>
        <a:cs typeface=""/>
        <a:font script="Grek" typeface="Times New Roman"/>
        <a:font script="Cyrl" typeface="Times New Roman"/>
        <a:font script="Jpan" typeface="HGS明朝E"/>
        <a:font script="Hang" typeface="궁서"/>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Book Antiqua"/>
        <a:ea typeface=""/>
        <a:cs typeface=""/>
        <a:font script="Grek" typeface="Times New Roman"/>
        <a:font script="Cyrl" typeface="Times New Roman"/>
        <a:font script="Jpan" typeface="HGS明朝E"/>
        <a:font script="Hang" typeface="돋움"/>
        <a:font script="Hans" typeface="宋体"/>
        <a:font script="Hant" typeface="新細明體"/>
        <a:font script="Arab" typeface="Times New Roman"/>
        <a:font script="Hebr" typeface="David"/>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Hardcover">
      <a:fillStyleLst>
        <a:solidFill>
          <a:schemeClr val="phClr"/>
        </a:solidFill>
        <a:solidFill>
          <a:schemeClr val="phClr">
            <a:tint val="68000"/>
            <a:shade val="94000"/>
            <a:satMod val="300000"/>
            <a:lumMod val="110000"/>
          </a:schemeClr>
        </a:solidFill>
        <a:gradFill rotWithShape="1">
          <a:gsLst>
            <a:gs pos="0">
              <a:schemeClr val="phClr">
                <a:tint val="94000"/>
                <a:satMod val="180000"/>
                <a:lumMod val="98000"/>
              </a:schemeClr>
            </a:gs>
            <a:gs pos="100000">
              <a:schemeClr val="phClr">
                <a:satMod val="130000"/>
              </a:schemeClr>
            </a:gs>
          </a:gsLst>
          <a:lin ang="5160000" scaled="0"/>
        </a:gradFill>
      </a:fillStyleLst>
      <a:lnStyleLst>
        <a:ln w="12700" cap="flat" cmpd="sng" algn="ctr">
          <a:solidFill>
            <a:schemeClr val="phClr">
              <a:shade val="90000"/>
              <a:lumMod val="90000"/>
            </a:schemeClr>
          </a:solidFill>
          <a:prstDash val="solid"/>
        </a:ln>
        <a:ln w="19050" cap="flat" cmpd="sng" algn="ctr">
          <a:solidFill>
            <a:schemeClr val="phClr">
              <a:shade val="75000"/>
              <a:lumMod val="90000"/>
            </a:schemeClr>
          </a:solidFill>
          <a:prstDash val="solid"/>
        </a:ln>
        <a:ln w="25400" cap="flat" cmpd="sng" algn="ctr">
          <a:solidFill>
            <a:schemeClr val="phClr"/>
          </a:solidFill>
          <a:prstDash val="solid"/>
        </a:ln>
      </a:lnStyleLst>
      <a:effectStyleLst>
        <a:effectStyle>
          <a:effectLst>
            <a:outerShdw blurRad="38100" dist="12700" dir="5400000" rotWithShape="0">
              <a:srgbClr val="000000">
                <a:alpha val="15000"/>
              </a:srgbClr>
            </a:outerShdw>
          </a:effectLst>
        </a:effectStyle>
        <a:effectStyle>
          <a:effectLst>
            <a:outerShdw blurRad="50800" dist="25400" dir="5400000" rotWithShape="0">
              <a:srgbClr val="000000">
                <a:alpha val="46000"/>
              </a:srgbClr>
            </a:outerShdw>
          </a:effectLst>
        </a:effectStyle>
        <a:effectStyle>
          <a:effectLst>
            <a:outerShdw blurRad="50800" dist="25400" dir="5400000" rotWithShape="0">
              <a:srgbClr val="000000">
                <a:alpha val="48000"/>
              </a:srgbClr>
            </a:outerShdw>
          </a:effectLst>
          <a:scene3d>
            <a:camera prst="orthographicFront">
              <a:rot lat="0" lon="0" rev="0"/>
            </a:camera>
            <a:lightRig rig="threePt" dir="tl">
              <a:rot lat="0" lon="0" rev="2400000"/>
            </a:lightRig>
          </a:scene3d>
          <a:sp3d>
            <a:bevelT w="25400" h="25400"/>
          </a:sp3d>
        </a:effectStyle>
      </a:effectStyleLst>
      <a:bgFillStyleLst>
        <a:solidFill>
          <a:schemeClr val="phClr">
            <a:tint val="96000"/>
            <a:lumMod val="110000"/>
          </a:schemeClr>
        </a:solidFill>
        <a:blipFill rotWithShape="1">
          <a:blip xmlns:r="http://schemas.openxmlformats.org/officeDocument/2006/relationships" r:embed="rId1">
            <a:duotone>
              <a:schemeClr val="phClr">
                <a:tint val="93000"/>
                <a:shade val="20000"/>
              </a:schemeClr>
              <a:schemeClr val="phClr">
                <a:tint val="90000"/>
                <a:shade val="85000"/>
                <a:satMod val="115000"/>
              </a:schemeClr>
            </a:duotone>
          </a:blip>
          <a:tile tx="0" ty="0" sx="60000" sy="60000" flip="none" algn="tl"/>
        </a:blipFill>
        <a:blipFill rotWithShape="1">
          <a:blip xmlns:r="http://schemas.openxmlformats.org/officeDocument/2006/relationships" r:embed="rId2">
            <a:duotone>
              <a:schemeClr val="phClr">
                <a:shade val="50000"/>
                <a:satMod val="340000"/>
                <a:lumMod val="40000"/>
              </a:schemeClr>
              <a:schemeClr val="phClr">
                <a:tint val="92000"/>
                <a:shade val="94000"/>
                <a:hueMod val="110000"/>
                <a:satMod val="236000"/>
                <a:lumMod val="120000"/>
              </a:schemeClr>
            </a:duotone>
          </a:blip>
          <a:stretch/>
        </a:blipFill>
      </a:bgFillStyleLst>
    </a:fmtScheme>
  </a:themeElements>
  <a:objectDefaults/>
  <a:extraClrSchemeLst/>
</a:theme>
</file>

<file path=ppt/theme/theme20.xml><?xml version="1.0" encoding="utf-8"?>
<a:theme xmlns:a="http://schemas.openxmlformats.org/drawingml/2006/main" name="25_Hardcover">
  <a:themeElements>
    <a:clrScheme name="Hardcover">
      <a:dk1>
        <a:sysClr val="windowText" lastClr="000000"/>
      </a:dk1>
      <a:lt1>
        <a:sysClr val="window" lastClr="FFFFFF"/>
      </a:lt1>
      <a:dk2>
        <a:srgbClr val="895D1D"/>
      </a:dk2>
      <a:lt2>
        <a:srgbClr val="ECE9C6"/>
      </a:lt2>
      <a:accent1>
        <a:srgbClr val="873624"/>
      </a:accent1>
      <a:accent2>
        <a:srgbClr val="D6862D"/>
      </a:accent2>
      <a:accent3>
        <a:srgbClr val="D0BE40"/>
      </a:accent3>
      <a:accent4>
        <a:srgbClr val="877F6C"/>
      </a:accent4>
      <a:accent5>
        <a:srgbClr val="972109"/>
      </a:accent5>
      <a:accent6>
        <a:srgbClr val="AEB795"/>
      </a:accent6>
      <a:hlink>
        <a:srgbClr val="CC9900"/>
      </a:hlink>
      <a:folHlink>
        <a:srgbClr val="B2B2B2"/>
      </a:folHlink>
    </a:clrScheme>
    <a:fontScheme name="Hardcover">
      <a:majorFont>
        <a:latin typeface="Book Antiqua"/>
        <a:ea typeface=""/>
        <a:cs typeface=""/>
        <a:font script="Grek" typeface="Times New Roman"/>
        <a:font script="Cyrl" typeface="Times New Roman"/>
        <a:font script="Jpan" typeface="HGS明朝E"/>
        <a:font script="Hang" typeface="궁서"/>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Book Antiqua"/>
        <a:ea typeface=""/>
        <a:cs typeface=""/>
        <a:font script="Grek" typeface="Times New Roman"/>
        <a:font script="Cyrl" typeface="Times New Roman"/>
        <a:font script="Jpan" typeface="HGS明朝E"/>
        <a:font script="Hang" typeface="돋움"/>
        <a:font script="Hans" typeface="宋体"/>
        <a:font script="Hant" typeface="新細明體"/>
        <a:font script="Arab" typeface="Times New Roman"/>
        <a:font script="Hebr" typeface="David"/>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Hardcover">
      <a:fillStyleLst>
        <a:solidFill>
          <a:schemeClr val="phClr"/>
        </a:solidFill>
        <a:solidFill>
          <a:schemeClr val="phClr">
            <a:tint val="68000"/>
            <a:shade val="94000"/>
            <a:satMod val="300000"/>
            <a:lumMod val="110000"/>
          </a:schemeClr>
        </a:solidFill>
        <a:gradFill rotWithShape="1">
          <a:gsLst>
            <a:gs pos="0">
              <a:schemeClr val="phClr">
                <a:tint val="94000"/>
                <a:satMod val="180000"/>
                <a:lumMod val="98000"/>
              </a:schemeClr>
            </a:gs>
            <a:gs pos="100000">
              <a:schemeClr val="phClr">
                <a:satMod val="130000"/>
              </a:schemeClr>
            </a:gs>
          </a:gsLst>
          <a:lin ang="5160000" scaled="0"/>
        </a:gradFill>
      </a:fillStyleLst>
      <a:lnStyleLst>
        <a:ln w="12700" cap="flat" cmpd="sng" algn="ctr">
          <a:solidFill>
            <a:schemeClr val="phClr">
              <a:shade val="90000"/>
              <a:lumMod val="90000"/>
            </a:schemeClr>
          </a:solidFill>
          <a:prstDash val="solid"/>
        </a:ln>
        <a:ln w="19050" cap="flat" cmpd="sng" algn="ctr">
          <a:solidFill>
            <a:schemeClr val="phClr">
              <a:shade val="75000"/>
              <a:lumMod val="90000"/>
            </a:schemeClr>
          </a:solidFill>
          <a:prstDash val="solid"/>
        </a:ln>
        <a:ln w="25400" cap="flat" cmpd="sng" algn="ctr">
          <a:solidFill>
            <a:schemeClr val="phClr"/>
          </a:solidFill>
          <a:prstDash val="solid"/>
        </a:ln>
      </a:lnStyleLst>
      <a:effectStyleLst>
        <a:effectStyle>
          <a:effectLst>
            <a:outerShdw blurRad="38100" dist="12700" dir="5400000" rotWithShape="0">
              <a:srgbClr val="000000">
                <a:alpha val="15000"/>
              </a:srgbClr>
            </a:outerShdw>
          </a:effectLst>
        </a:effectStyle>
        <a:effectStyle>
          <a:effectLst>
            <a:outerShdw blurRad="50800" dist="25400" dir="5400000" rotWithShape="0">
              <a:srgbClr val="000000">
                <a:alpha val="46000"/>
              </a:srgbClr>
            </a:outerShdw>
          </a:effectLst>
        </a:effectStyle>
        <a:effectStyle>
          <a:effectLst>
            <a:outerShdw blurRad="50800" dist="25400" dir="5400000" rotWithShape="0">
              <a:srgbClr val="000000">
                <a:alpha val="48000"/>
              </a:srgbClr>
            </a:outerShdw>
          </a:effectLst>
          <a:scene3d>
            <a:camera prst="orthographicFront">
              <a:rot lat="0" lon="0" rev="0"/>
            </a:camera>
            <a:lightRig rig="threePt" dir="tl">
              <a:rot lat="0" lon="0" rev="2400000"/>
            </a:lightRig>
          </a:scene3d>
          <a:sp3d>
            <a:bevelT w="25400" h="25400"/>
          </a:sp3d>
        </a:effectStyle>
      </a:effectStyleLst>
      <a:bgFillStyleLst>
        <a:solidFill>
          <a:schemeClr val="phClr">
            <a:tint val="96000"/>
            <a:lumMod val="110000"/>
          </a:schemeClr>
        </a:solidFill>
        <a:blipFill rotWithShape="1">
          <a:blip xmlns:r="http://schemas.openxmlformats.org/officeDocument/2006/relationships" r:embed="rId1">
            <a:duotone>
              <a:schemeClr val="phClr">
                <a:tint val="93000"/>
                <a:shade val="20000"/>
              </a:schemeClr>
              <a:schemeClr val="phClr">
                <a:tint val="90000"/>
                <a:shade val="85000"/>
                <a:satMod val="115000"/>
              </a:schemeClr>
            </a:duotone>
          </a:blip>
          <a:tile tx="0" ty="0" sx="60000" sy="60000" flip="none" algn="tl"/>
        </a:blipFill>
        <a:blipFill rotWithShape="1">
          <a:blip xmlns:r="http://schemas.openxmlformats.org/officeDocument/2006/relationships" r:embed="rId2">
            <a:duotone>
              <a:schemeClr val="phClr">
                <a:shade val="50000"/>
                <a:satMod val="340000"/>
                <a:lumMod val="40000"/>
              </a:schemeClr>
              <a:schemeClr val="phClr">
                <a:tint val="92000"/>
                <a:shade val="94000"/>
                <a:hueMod val="110000"/>
                <a:satMod val="236000"/>
                <a:lumMod val="120000"/>
              </a:schemeClr>
            </a:duotone>
          </a:blip>
          <a:stretch/>
        </a:blipFill>
      </a:bgFillStyleLst>
    </a:fmtScheme>
  </a:themeElements>
  <a:objectDefaults/>
  <a:extraClrSchemeLst/>
</a:theme>
</file>

<file path=ppt/theme/theme21.xml><?xml version="1.0" encoding="utf-8"?>
<a:theme xmlns:a="http://schemas.openxmlformats.org/drawingml/2006/main" name="26_Hardcover">
  <a:themeElements>
    <a:clrScheme name="Hardcover">
      <a:dk1>
        <a:sysClr val="windowText" lastClr="000000"/>
      </a:dk1>
      <a:lt1>
        <a:sysClr val="window" lastClr="FFFFFF"/>
      </a:lt1>
      <a:dk2>
        <a:srgbClr val="895D1D"/>
      </a:dk2>
      <a:lt2>
        <a:srgbClr val="ECE9C6"/>
      </a:lt2>
      <a:accent1>
        <a:srgbClr val="873624"/>
      </a:accent1>
      <a:accent2>
        <a:srgbClr val="D6862D"/>
      </a:accent2>
      <a:accent3>
        <a:srgbClr val="D0BE40"/>
      </a:accent3>
      <a:accent4>
        <a:srgbClr val="877F6C"/>
      </a:accent4>
      <a:accent5>
        <a:srgbClr val="972109"/>
      </a:accent5>
      <a:accent6>
        <a:srgbClr val="AEB795"/>
      </a:accent6>
      <a:hlink>
        <a:srgbClr val="CC9900"/>
      </a:hlink>
      <a:folHlink>
        <a:srgbClr val="B2B2B2"/>
      </a:folHlink>
    </a:clrScheme>
    <a:fontScheme name="Hardcover">
      <a:majorFont>
        <a:latin typeface="Book Antiqua"/>
        <a:ea typeface=""/>
        <a:cs typeface=""/>
        <a:font script="Grek" typeface="Times New Roman"/>
        <a:font script="Cyrl" typeface="Times New Roman"/>
        <a:font script="Jpan" typeface="HGS明朝E"/>
        <a:font script="Hang" typeface="궁서"/>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Book Antiqua"/>
        <a:ea typeface=""/>
        <a:cs typeface=""/>
        <a:font script="Grek" typeface="Times New Roman"/>
        <a:font script="Cyrl" typeface="Times New Roman"/>
        <a:font script="Jpan" typeface="HGS明朝E"/>
        <a:font script="Hang" typeface="돋움"/>
        <a:font script="Hans" typeface="宋体"/>
        <a:font script="Hant" typeface="新細明體"/>
        <a:font script="Arab" typeface="Times New Roman"/>
        <a:font script="Hebr" typeface="David"/>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Hardcover">
      <a:fillStyleLst>
        <a:solidFill>
          <a:schemeClr val="phClr"/>
        </a:solidFill>
        <a:solidFill>
          <a:schemeClr val="phClr">
            <a:tint val="68000"/>
            <a:shade val="94000"/>
            <a:satMod val="300000"/>
            <a:lumMod val="110000"/>
          </a:schemeClr>
        </a:solidFill>
        <a:gradFill rotWithShape="1">
          <a:gsLst>
            <a:gs pos="0">
              <a:schemeClr val="phClr">
                <a:tint val="94000"/>
                <a:satMod val="180000"/>
                <a:lumMod val="98000"/>
              </a:schemeClr>
            </a:gs>
            <a:gs pos="100000">
              <a:schemeClr val="phClr">
                <a:satMod val="130000"/>
              </a:schemeClr>
            </a:gs>
          </a:gsLst>
          <a:lin ang="5160000" scaled="0"/>
        </a:gradFill>
      </a:fillStyleLst>
      <a:lnStyleLst>
        <a:ln w="12700" cap="flat" cmpd="sng" algn="ctr">
          <a:solidFill>
            <a:schemeClr val="phClr">
              <a:shade val="90000"/>
              <a:lumMod val="90000"/>
            </a:schemeClr>
          </a:solidFill>
          <a:prstDash val="solid"/>
        </a:ln>
        <a:ln w="19050" cap="flat" cmpd="sng" algn="ctr">
          <a:solidFill>
            <a:schemeClr val="phClr">
              <a:shade val="75000"/>
              <a:lumMod val="90000"/>
            </a:schemeClr>
          </a:solidFill>
          <a:prstDash val="solid"/>
        </a:ln>
        <a:ln w="25400" cap="flat" cmpd="sng" algn="ctr">
          <a:solidFill>
            <a:schemeClr val="phClr"/>
          </a:solidFill>
          <a:prstDash val="solid"/>
        </a:ln>
      </a:lnStyleLst>
      <a:effectStyleLst>
        <a:effectStyle>
          <a:effectLst>
            <a:outerShdw blurRad="38100" dist="12700" dir="5400000" rotWithShape="0">
              <a:srgbClr val="000000">
                <a:alpha val="15000"/>
              </a:srgbClr>
            </a:outerShdw>
          </a:effectLst>
        </a:effectStyle>
        <a:effectStyle>
          <a:effectLst>
            <a:outerShdw blurRad="50800" dist="25400" dir="5400000" rotWithShape="0">
              <a:srgbClr val="000000">
                <a:alpha val="46000"/>
              </a:srgbClr>
            </a:outerShdw>
          </a:effectLst>
        </a:effectStyle>
        <a:effectStyle>
          <a:effectLst>
            <a:outerShdw blurRad="50800" dist="25400" dir="5400000" rotWithShape="0">
              <a:srgbClr val="000000">
                <a:alpha val="48000"/>
              </a:srgbClr>
            </a:outerShdw>
          </a:effectLst>
          <a:scene3d>
            <a:camera prst="orthographicFront">
              <a:rot lat="0" lon="0" rev="0"/>
            </a:camera>
            <a:lightRig rig="threePt" dir="tl">
              <a:rot lat="0" lon="0" rev="2400000"/>
            </a:lightRig>
          </a:scene3d>
          <a:sp3d>
            <a:bevelT w="25400" h="25400"/>
          </a:sp3d>
        </a:effectStyle>
      </a:effectStyleLst>
      <a:bgFillStyleLst>
        <a:solidFill>
          <a:schemeClr val="phClr">
            <a:tint val="96000"/>
            <a:lumMod val="110000"/>
          </a:schemeClr>
        </a:solidFill>
        <a:blipFill rotWithShape="1">
          <a:blip xmlns:r="http://schemas.openxmlformats.org/officeDocument/2006/relationships" r:embed="rId1">
            <a:duotone>
              <a:schemeClr val="phClr">
                <a:tint val="93000"/>
                <a:shade val="20000"/>
              </a:schemeClr>
              <a:schemeClr val="phClr">
                <a:tint val="90000"/>
                <a:shade val="85000"/>
                <a:satMod val="115000"/>
              </a:schemeClr>
            </a:duotone>
          </a:blip>
          <a:tile tx="0" ty="0" sx="60000" sy="60000" flip="none" algn="tl"/>
        </a:blipFill>
        <a:blipFill rotWithShape="1">
          <a:blip xmlns:r="http://schemas.openxmlformats.org/officeDocument/2006/relationships" r:embed="rId2">
            <a:duotone>
              <a:schemeClr val="phClr">
                <a:shade val="50000"/>
                <a:satMod val="340000"/>
                <a:lumMod val="40000"/>
              </a:schemeClr>
              <a:schemeClr val="phClr">
                <a:tint val="92000"/>
                <a:shade val="94000"/>
                <a:hueMod val="110000"/>
                <a:satMod val="236000"/>
                <a:lumMod val="120000"/>
              </a:schemeClr>
            </a:duotone>
          </a:blip>
          <a:stretch/>
        </a:blipFill>
      </a:bgFillStyleLst>
    </a:fmtScheme>
  </a:themeElements>
  <a:objectDefaults/>
  <a:extraClrSchemeLst/>
</a:theme>
</file>

<file path=ppt/theme/theme22.xml><?xml version="1.0" encoding="utf-8"?>
<a:theme xmlns:a="http://schemas.openxmlformats.org/drawingml/2006/main" name="27_Hardcover">
  <a:themeElements>
    <a:clrScheme name="Hardcover">
      <a:dk1>
        <a:sysClr val="windowText" lastClr="000000"/>
      </a:dk1>
      <a:lt1>
        <a:sysClr val="window" lastClr="FFFFFF"/>
      </a:lt1>
      <a:dk2>
        <a:srgbClr val="895D1D"/>
      </a:dk2>
      <a:lt2>
        <a:srgbClr val="ECE9C6"/>
      </a:lt2>
      <a:accent1>
        <a:srgbClr val="873624"/>
      </a:accent1>
      <a:accent2>
        <a:srgbClr val="D6862D"/>
      </a:accent2>
      <a:accent3>
        <a:srgbClr val="D0BE40"/>
      </a:accent3>
      <a:accent4>
        <a:srgbClr val="877F6C"/>
      </a:accent4>
      <a:accent5>
        <a:srgbClr val="972109"/>
      </a:accent5>
      <a:accent6>
        <a:srgbClr val="AEB795"/>
      </a:accent6>
      <a:hlink>
        <a:srgbClr val="CC9900"/>
      </a:hlink>
      <a:folHlink>
        <a:srgbClr val="B2B2B2"/>
      </a:folHlink>
    </a:clrScheme>
    <a:fontScheme name="Hardcover">
      <a:majorFont>
        <a:latin typeface="Book Antiqua"/>
        <a:ea typeface=""/>
        <a:cs typeface=""/>
        <a:font script="Grek" typeface="Times New Roman"/>
        <a:font script="Cyrl" typeface="Times New Roman"/>
        <a:font script="Jpan" typeface="HGS明朝E"/>
        <a:font script="Hang" typeface="궁서"/>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Book Antiqua"/>
        <a:ea typeface=""/>
        <a:cs typeface=""/>
        <a:font script="Grek" typeface="Times New Roman"/>
        <a:font script="Cyrl" typeface="Times New Roman"/>
        <a:font script="Jpan" typeface="HGS明朝E"/>
        <a:font script="Hang" typeface="돋움"/>
        <a:font script="Hans" typeface="宋体"/>
        <a:font script="Hant" typeface="新細明體"/>
        <a:font script="Arab" typeface="Times New Roman"/>
        <a:font script="Hebr" typeface="David"/>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Hardcover">
      <a:fillStyleLst>
        <a:solidFill>
          <a:schemeClr val="phClr"/>
        </a:solidFill>
        <a:solidFill>
          <a:schemeClr val="phClr">
            <a:tint val="68000"/>
            <a:shade val="94000"/>
            <a:satMod val="300000"/>
            <a:lumMod val="110000"/>
          </a:schemeClr>
        </a:solidFill>
        <a:gradFill rotWithShape="1">
          <a:gsLst>
            <a:gs pos="0">
              <a:schemeClr val="phClr">
                <a:tint val="94000"/>
                <a:satMod val="180000"/>
                <a:lumMod val="98000"/>
              </a:schemeClr>
            </a:gs>
            <a:gs pos="100000">
              <a:schemeClr val="phClr">
                <a:satMod val="130000"/>
              </a:schemeClr>
            </a:gs>
          </a:gsLst>
          <a:lin ang="5160000" scaled="0"/>
        </a:gradFill>
      </a:fillStyleLst>
      <a:lnStyleLst>
        <a:ln w="12700" cap="flat" cmpd="sng" algn="ctr">
          <a:solidFill>
            <a:schemeClr val="phClr">
              <a:shade val="90000"/>
              <a:lumMod val="90000"/>
            </a:schemeClr>
          </a:solidFill>
          <a:prstDash val="solid"/>
        </a:ln>
        <a:ln w="19050" cap="flat" cmpd="sng" algn="ctr">
          <a:solidFill>
            <a:schemeClr val="phClr">
              <a:shade val="75000"/>
              <a:lumMod val="90000"/>
            </a:schemeClr>
          </a:solidFill>
          <a:prstDash val="solid"/>
        </a:ln>
        <a:ln w="25400" cap="flat" cmpd="sng" algn="ctr">
          <a:solidFill>
            <a:schemeClr val="phClr"/>
          </a:solidFill>
          <a:prstDash val="solid"/>
        </a:ln>
      </a:lnStyleLst>
      <a:effectStyleLst>
        <a:effectStyle>
          <a:effectLst>
            <a:outerShdw blurRad="38100" dist="12700" dir="5400000" rotWithShape="0">
              <a:srgbClr val="000000">
                <a:alpha val="15000"/>
              </a:srgbClr>
            </a:outerShdw>
          </a:effectLst>
        </a:effectStyle>
        <a:effectStyle>
          <a:effectLst>
            <a:outerShdw blurRad="50800" dist="25400" dir="5400000" rotWithShape="0">
              <a:srgbClr val="000000">
                <a:alpha val="46000"/>
              </a:srgbClr>
            </a:outerShdw>
          </a:effectLst>
        </a:effectStyle>
        <a:effectStyle>
          <a:effectLst>
            <a:outerShdw blurRad="50800" dist="25400" dir="5400000" rotWithShape="0">
              <a:srgbClr val="000000">
                <a:alpha val="48000"/>
              </a:srgbClr>
            </a:outerShdw>
          </a:effectLst>
          <a:scene3d>
            <a:camera prst="orthographicFront">
              <a:rot lat="0" lon="0" rev="0"/>
            </a:camera>
            <a:lightRig rig="threePt" dir="tl">
              <a:rot lat="0" lon="0" rev="2400000"/>
            </a:lightRig>
          </a:scene3d>
          <a:sp3d>
            <a:bevelT w="25400" h="25400"/>
          </a:sp3d>
        </a:effectStyle>
      </a:effectStyleLst>
      <a:bgFillStyleLst>
        <a:solidFill>
          <a:schemeClr val="phClr">
            <a:tint val="96000"/>
            <a:lumMod val="110000"/>
          </a:schemeClr>
        </a:solidFill>
        <a:blipFill rotWithShape="1">
          <a:blip xmlns:r="http://schemas.openxmlformats.org/officeDocument/2006/relationships" r:embed="rId1">
            <a:duotone>
              <a:schemeClr val="phClr">
                <a:tint val="93000"/>
                <a:shade val="20000"/>
              </a:schemeClr>
              <a:schemeClr val="phClr">
                <a:tint val="90000"/>
                <a:shade val="85000"/>
                <a:satMod val="115000"/>
              </a:schemeClr>
            </a:duotone>
          </a:blip>
          <a:tile tx="0" ty="0" sx="60000" sy="60000" flip="none" algn="tl"/>
        </a:blipFill>
        <a:blipFill rotWithShape="1">
          <a:blip xmlns:r="http://schemas.openxmlformats.org/officeDocument/2006/relationships" r:embed="rId2">
            <a:duotone>
              <a:schemeClr val="phClr">
                <a:shade val="50000"/>
                <a:satMod val="340000"/>
                <a:lumMod val="40000"/>
              </a:schemeClr>
              <a:schemeClr val="phClr">
                <a:tint val="92000"/>
                <a:shade val="94000"/>
                <a:hueMod val="110000"/>
                <a:satMod val="236000"/>
                <a:lumMod val="120000"/>
              </a:schemeClr>
            </a:duotone>
          </a:blip>
          <a:stretch/>
        </a:blipFill>
      </a:bgFillStyleLst>
    </a:fmtScheme>
  </a:themeElements>
  <a:objectDefaults/>
  <a:extraClrSchemeLst/>
</a:theme>
</file>

<file path=ppt/theme/theme23.xml><?xml version="1.0" encoding="utf-8"?>
<a:theme xmlns:a="http://schemas.openxmlformats.org/drawingml/2006/main" name="32_Hardcover">
  <a:themeElements>
    <a:clrScheme name="Hardcover">
      <a:dk1>
        <a:sysClr val="windowText" lastClr="000000"/>
      </a:dk1>
      <a:lt1>
        <a:sysClr val="window" lastClr="FFFFFF"/>
      </a:lt1>
      <a:dk2>
        <a:srgbClr val="895D1D"/>
      </a:dk2>
      <a:lt2>
        <a:srgbClr val="ECE9C6"/>
      </a:lt2>
      <a:accent1>
        <a:srgbClr val="873624"/>
      </a:accent1>
      <a:accent2>
        <a:srgbClr val="D6862D"/>
      </a:accent2>
      <a:accent3>
        <a:srgbClr val="D0BE40"/>
      </a:accent3>
      <a:accent4>
        <a:srgbClr val="877F6C"/>
      </a:accent4>
      <a:accent5>
        <a:srgbClr val="972109"/>
      </a:accent5>
      <a:accent6>
        <a:srgbClr val="AEB795"/>
      </a:accent6>
      <a:hlink>
        <a:srgbClr val="CC9900"/>
      </a:hlink>
      <a:folHlink>
        <a:srgbClr val="B2B2B2"/>
      </a:folHlink>
    </a:clrScheme>
    <a:fontScheme name="Hardcover">
      <a:majorFont>
        <a:latin typeface="Book Antiqua"/>
        <a:ea typeface=""/>
        <a:cs typeface=""/>
        <a:font script="Grek" typeface="Times New Roman"/>
        <a:font script="Cyrl" typeface="Times New Roman"/>
        <a:font script="Jpan" typeface="HGS明朝E"/>
        <a:font script="Hang" typeface="궁서"/>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Book Antiqua"/>
        <a:ea typeface=""/>
        <a:cs typeface=""/>
        <a:font script="Grek" typeface="Times New Roman"/>
        <a:font script="Cyrl" typeface="Times New Roman"/>
        <a:font script="Jpan" typeface="HGS明朝E"/>
        <a:font script="Hang" typeface="돋움"/>
        <a:font script="Hans" typeface="宋体"/>
        <a:font script="Hant" typeface="新細明體"/>
        <a:font script="Arab" typeface="Times New Roman"/>
        <a:font script="Hebr" typeface="David"/>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Hardcover">
      <a:fillStyleLst>
        <a:solidFill>
          <a:schemeClr val="phClr"/>
        </a:solidFill>
        <a:solidFill>
          <a:schemeClr val="phClr">
            <a:tint val="68000"/>
            <a:shade val="94000"/>
            <a:satMod val="300000"/>
            <a:lumMod val="110000"/>
          </a:schemeClr>
        </a:solidFill>
        <a:gradFill rotWithShape="1">
          <a:gsLst>
            <a:gs pos="0">
              <a:schemeClr val="phClr">
                <a:tint val="94000"/>
                <a:satMod val="180000"/>
                <a:lumMod val="98000"/>
              </a:schemeClr>
            </a:gs>
            <a:gs pos="100000">
              <a:schemeClr val="phClr">
                <a:satMod val="130000"/>
              </a:schemeClr>
            </a:gs>
          </a:gsLst>
          <a:lin ang="5160000" scaled="0"/>
        </a:gradFill>
      </a:fillStyleLst>
      <a:lnStyleLst>
        <a:ln w="12700" cap="flat" cmpd="sng" algn="ctr">
          <a:solidFill>
            <a:schemeClr val="phClr">
              <a:shade val="90000"/>
              <a:lumMod val="90000"/>
            </a:schemeClr>
          </a:solidFill>
          <a:prstDash val="solid"/>
        </a:ln>
        <a:ln w="19050" cap="flat" cmpd="sng" algn="ctr">
          <a:solidFill>
            <a:schemeClr val="phClr">
              <a:shade val="75000"/>
              <a:lumMod val="90000"/>
            </a:schemeClr>
          </a:solidFill>
          <a:prstDash val="solid"/>
        </a:ln>
        <a:ln w="25400" cap="flat" cmpd="sng" algn="ctr">
          <a:solidFill>
            <a:schemeClr val="phClr"/>
          </a:solidFill>
          <a:prstDash val="solid"/>
        </a:ln>
      </a:lnStyleLst>
      <a:effectStyleLst>
        <a:effectStyle>
          <a:effectLst>
            <a:outerShdw blurRad="38100" dist="12700" dir="5400000" rotWithShape="0">
              <a:srgbClr val="000000">
                <a:alpha val="15000"/>
              </a:srgbClr>
            </a:outerShdw>
          </a:effectLst>
        </a:effectStyle>
        <a:effectStyle>
          <a:effectLst>
            <a:outerShdw blurRad="50800" dist="25400" dir="5400000" rotWithShape="0">
              <a:srgbClr val="000000">
                <a:alpha val="46000"/>
              </a:srgbClr>
            </a:outerShdw>
          </a:effectLst>
        </a:effectStyle>
        <a:effectStyle>
          <a:effectLst>
            <a:outerShdw blurRad="50800" dist="25400" dir="5400000" rotWithShape="0">
              <a:srgbClr val="000000">
                <a:alpha val="48000"/>
              </a:srgbClr>
            </a:outerShdw>
          </a:effectLst>
          <a:scene3d>
            <a:camera prst="orthographicFront">
              <a:rot lat="0" lon="0" rev="0"/>
            </a:camera>
            <a:lightRig rig="threePt" dir="tl">
              <a:rot lat="0" lon="0" rev="2400000"/>
            </a:lightRig>
          </a:scene3d>
          <a:sp3d>
            <a:bevelT w="25400" h="25400"/>
          </a:sp3d>
        </a:effectStyle>
      </a:effectStyleLst>
      <a:bgFillStyleLst>
        <a:solidFill>
          <a:schemeClr val="phClr">
            <a:tint val="96000"/>
            <a:lumMod val="110000"/>
          </a:schemeClr>
        </a:solidFill>
        <a:blipFill rotWithShape="1">
          <a:blip xmlns:r="http://schemas.openxmlformats.org/officeDocument/2006/relationships" r:embed="rId1">
            <a:duotone>
              <a:schemeClr val="phClr">
                <a:tint val="93000"/>
                <a:shade val="20000"/>
              </a:schemeClr>
              <a:schemeClr val="phClr">
                <a:tint val="90000"/>
                <a:shade val="85000"/>
                <a:satMod val="115000"/>
              </a:schemeClr>
            </a:duotone>
          </a:blip>
          <a:tile tx="0" ty="0" sx="60000" sy="60000" flip="none" algn="tl"/>
        </a:blipFill>
        <a:blipFill rotWithShape="1">
          <a:blip xmlns:r="http://schemas.openxmlformats.org/officeDocument/2006/relationships" r:embed="rId2">
            <a:duotone>
              <a:schemeClr val="phClr">
                <a:shade val="50000"/>
                <a:satMod val="340000"/>
                <a:lumMod val="40000"/>
              </a:schemeClr>
              <a:schemeClr val="phClr">
                <a:tint val="92000"/>
                <a:shade val="94000"/>
                <a:hueMod val="110000"/>
                <a:satMod val="236000"/>
                <a:lumMod val="120000"/>
              </a:schemeClr>
            </a:duotone>
          </a:blip>
          <a:stretch/>
        </a:blipFill>
      </a:bgFillStyleLst>
    </a:fmtScheme>
  </a:themeElements>
  <a:objectDefaults/>
  <a:extraClrSchemeLst/>
</a:theme>
</file>

<file path=ppt/theme/theme24.xml><?xml version="1.0" encoding="utf-8"?>
<a:theme xmlns:a="http://schemas.openxmlformats.org/drawingml/2006/main" name="35_Hardcover">
  <a:themeElements>
    <a:clrScheme name="Hardcover">
      <a:dk1>
        <a:sysClr val="windowText" lastClr="000000"/>
      </a:dk1>
      <a:lt1>
        <a:sysClr val="window" lastClr="FFFFFF"/>
      </a:lt1>
      <a:dk2>
        <a:srgbClr val="895D1D"/>
      </a:dk2>
      <a:lt2>
        <a:srgbClr val="ECE9C6"/>
      </a:lt2>
      <a:accent1>
        <a:srgbClr val="873624"/>
      </a:accent1>
      <a:accent2>
        <a:srgbClr val="D6862D"/>
      </a:accent2>
      <a:accent3>
        <a:srgbClr val="D0BE40"/>
      </a:accent3>
      <a:accent4>
        <a:srgbClr val="877F6C"/>
      </a:accent4>
      <a:accent5>
        <a:srgbClr val="972109"/>
      </a:accent5>
      <a:accent6>
        <a:srgbClr val="AEB795"/>
      </a:accent6>
      <a:hlink>
        <a:srgbClr val="CC9900"/>
      </a:hlink>
      <a:folHlink>
        <a:srgbClr val="B2B2B2"/>
      </a:folHlink>
    </a:clrScheme>
    <a:fontScheme name="Hardcover">
      <a:majorFont>
        <a:latin typeface="Book Antiqua"/>
        <a:ea typeface=""/>
        <a:cs typeface=""/>
        <a:font script="Grek" typeface="Times New Roman"/>
        <a:font script="Cyrl" typeface="Times New Roman"/>
        <a:font script="Jpan" typeface="HGS明朝E"/>
        <a:font script="Hang" typeface="궁서"/>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Book Antiqua"/>
        <a:ea typeface=""/>
        <a:cs typeface=""/>
        <a:font script="Grek" typeface="Times New Roman"/>
        <a:font script="Cyrl" typeface="Times New Roman"/>
        <a:font script="Jpan" typeface="HGS明朝E"/>
        <a:font script="Hang" typeface="돋움"/>
        <a:font script="Hans" typeface="宋体"/>
        <a:font script="Hant" typeface="新細明體"/>
        <a:font script="Arab" typeface="Times New Roman"/>
        <a:font script="Hebr" typeface="David"/>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Hardcover">
      <a:fillStyleLst>
        <a:solidFill>
          <a:schemeClr val="phClr"/>
        </a:solidFill>
        <a:solidFill>
          <a:schemeClr val="phClr">
            <a:tint val="68000"/>
            <a:shade val="94000"/>
            <a:satMod val="300000"/>
            <a:lumMod val="110000"/>
          </a:schemeClr>
        </a:solidFill>
        <a:gradFill rotWithShape="1">
          <a:gsLst>
            <a:gs pos="0">
              <a:schemeClr val="phClr">
                <a:tint val="94000"/>
                <a:satMod val="180000"/>
                <a:lumMod val="98000"/>
              </a:schemeClr>
            </a:gs>
            <a:gs pos="100000">
              <a:schemeClr val="phClr">
                <a:satMod val="130000"/>
              </a:schemeClr>
            </a:gs>
          </a:gsLst>
          <a:lin ang="5160000" scaled="0"/>
        </a:gradFill>
      </a:fillStyleLst>
      <a:lnStyleLst>
        <a:ln w="12700" cap="flat" cmpd="sng" algn="ctr">
          <a:solidFill>
            <a:schemeClr val="phClr">
              <a:shade val="90000"/>
              <a:lumMod val="90000"/>
            </a:schemeClr>
          </a:solidFill>
          <a:prstDash val="solid"/>
        </a:ln>
        <a:ln w="19050" cap="flat" cmpd="sng" algn="ctr">
          <a:solidFill>
            <a:schemeClr val="phClr">
              <a:shade val="75000"/>
              <a:lumMod val="90000"/>
            </a:schemeClr>
          </a:solidFill>
          <a:prstDash val="solid"/>
        </a:ln>
        <a:ln w="25400" cap="flat" cmpd="sng" algn="ctr">
          <a:solidFill>
            <a:schemeClr val="phClr"/>
          </a:solidFill>
          <a:prstDash val="solid"/>
        </a:ln>
      </a:lnStyleLst>
      <a:effectStyleLst>
        <a:effectStyle>
          <a:effectLst>
            <a:outerShdw blurRad="38100" dist="12700" dir="5400000" rotWithShape="0">
              <a:srgbClr val="000000">
                <a:alpha val="15000"/>
              </a:srgbClr>
            </a:outerShdw>
          </a:effectLst>
        </a:effectStyle>
        <a:effectStyle>
          <a:effectLst>
            <a:outerShdw blurRad="50800" dist="25400" dir="5400000" rotWithShape="0">
              <a:srgbClr val="000000">
                <a:alpha val="46000"/>
              </a:srgbClr>
            </a:outerShdw>
          </a:effectLst>
        </a:effectStyle>
        <a:effectStyle>
          <a:effectLst>
            <a:outerShdw blurRad="50800" dist="25400" dir="5400000" rotWithShape="0">
              <a:srgbClr val="000000">
                <a:alpha val="48000"/>
              </a:srgbClr>
            </a:outerShdw>
          </a:effectLst>
          <a:scene3d>
            <a:camera prst="orthographicFront">
              <a:rot lat="0" lon="0" rev="0"/>
            </a:camera>
            <a:lightRig rig="threePt" dir="tl">
              <a:rot lat="0" lon="0" rev="2400000"/>
            </a:lightRig>
          </a:scene3d>
          <a:sp3d>
            <a:bevelT w="25400" h="25400"/>
          </a:sp3d>
        </a:effectStyle>
      </a:effectStyleLst>
      <a:bgFillStyleLst>
        <a:solidFill>
          <a:schemeClr val="phClr">
            <a:tint val="96000"/>
            <a:lumMod val="110000"/>
          </a:schemeClr>
        </a:solidFill>
        <a:blipFill rotWithShape="1">
          <a:blip xmlns:r="http://schemas.openxmlformats.org/officeDocument/2006/relationships" r:embed="rId1">
            <a:duotone>
              <a:schemeClr val="phClr">
                <a:tint val="93000"/>
                <a:shade val="20000"/>
              </a:schemeClr>
              <a:schemeClr val="phClr">
                <a:tint val="90000"/>
                <a:shade val="85000"/>
                <a:satMod val="115000"/>
              </a:schemeClr>
            </a:duotone>
          </a:blip>
          <a:tile tx="0" ty="0" sx="60000" sy="60000" flip="none" algn="tl"/>
        </a:blipFill>
        <a:blipFill rotWithShape="1">
          <a:blip xmlns:r="http://schemas.openxmlformats.org/officeDocument/2006/relationships" r:embed="rId2">
            <a:duotone>
              <a:schemeClr val="phClr">
                <a:shade val="50000"/>
                <a:satMod val="340000"/>
                <a:lumMod val="40000"/>
              </a:schemeClr>
              <a:schemeClr val="phClr">
                <a:tint val="92000"/>
                <a:shade val="94000"/>
                <a:hueMod val="110000"/>
                <a:satMod val="236000"/>
                <a:lumMod val="120000"/>
              </a:schemeClr>
            </a:duotone>
          </a:blip>
          <a:stretch/>
        </a:blipFill>
      </a:bgFillStyleLst>
    </a:fmtScheme>
  </a:themeElements>
  <a:objectDefaults/>
  <a:extraClrSchemeLst/>
</a:theme>
</file>

<file path=ppt/theme/theme25.xml><?xml version="1.0" encoding="utf-8"?>
<a:theme xmlns:a="http://schemas.openxmlformats.org/drawingml/2006/main" name="36_Hardcover">
  <a:themeElements>
    <a:clrScheme name="Hardcover">
      <a:dk1>
        <a:sysClr val="windowText" lastClr="000000"/>
      </a:dk1>
      <a:lt1>
        <a:sysClr val="window" lastClr="FFFFFF"/>
      </a:lt1>
      <a:dk2>
        <a:srgbClr val="895D1D"/>
      </a:dk2>
      <a:lt2>
        <a:srgbClr val="ECE9C6"/>
      </a:lt2>
      <a:accent1>
        <a:srgbClr val="873624"/>
      </a:accent1>
      <a:accent2>
        <a:srgbClr val="D6862D"/>
      </a:accent2>
      <a:accent3>
        <a:srgbClr val="D0BE40"/>
      </a:accent3>
      <a:accent4>
        <a:srgbClr val="877F6C"/>
      </a:accent4>
      <a:accent5>
        <a:srgbClr val="972109"/>
      </a:accent5>
      <a:accent6>
        <a:srgbClr val="AEB795"/>
      </a:accent6>
      <a:hlink>
        <a:srgbClr val="CC9900"/>
      </a:hlink>
      <a:folHlink>
        <a:srgbClr val="B2B2B2"/>
      </a:folHlink>
    </a:clrScheme>
    <a:fontScheme name="Hardcover">
      <a:majorFont>
        <a:latin typeface="Book Antiqua"/>
        <a:ea typeface=""/>
        <a:cs typeface=""/>
        <a:font script="Grek" typeface="Times New Roman"/>
        <a:font script="Cyrl" typeface="Times New Roman"/>
        <a:font script="Jpan" typeface="HGS明朝E"/>
        <a:font script="Hang" typeface="궁서"/>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Book Antiqua"/>
        <a:ea typeface=""/>
        <a:cs typeface=""/>
        <a:font script="Grek" typeface="Times New Roman"/>
        <a:font script="Cyrl" typeface="Times New Roman"/>
        <a:font script="Jpan" typeface="HGS明朝E"/>
        <a:font script="Hang" typeface="돋움"/>
        <a:font script="Hans" typeface="宋体"/>
        <a:font script="Hant" typeface="新細明體"/>
        <a:font script="Arab" typeface="Times New Roman"/>
        <a:font script="Hebr" typeface="David"/>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Hardcover">
      <a:fillStyleLst>
        <a:solidFill>
          <a:schemeClr val="phClr"/>
        </a:solidFill>
        <a:solidFill>
          <a:schemeClr val="phClr">
            <a:tint val="68000"/>
            <a:shade val="94000"/>
            <a:satMod val="300000"/>
            <a:lumMod val="110000"/>
          </a:schemeClr>
        </a:solidFill>
        <a:gradFill rotWithShape="1">
          <a:gsLst>
            <a:gs pos="0">
              <a:schemeClr val="phClr">
                <a:tint val="94000"/>
                <a:satMod val="180000"/>
                <a:lumMod val="98000"/>
              </a:schemeClr>
            </a:gs>
            <a:gs pos="100000">
              <a:schemeClr val="phClr">
                <a:satMod val="130000"/>
              </a:schemeClr>
            </a:gs>
          </a:gsLst>
          <a:lin ang="5160000" scaled="0"/>
        </a:gradFill>
      </a:fillStyleLst>
      <a:lnStyleLst>
        <a:ln w="12700" cap="flat" cmpd="sng" algn="ctr">
          <a:solidFill>
            <a:schemeClr val="phClr">
              <a:shade val="90000"/>
              <a:lumMod val="90000"/>
            </a:schemeClr>
          </a:solidFill>
          <a:prstDash val="solid"/>
        </a:ln>
        <a:ln w="19050" cap="flat" cmpd="sng" algn="ctr">
          <a:solidFill>
            <a:schemeClr val="phClr">
              <a:shade val="75000"/>
              <a:lumMod val="90000"/>
            </a:schemeClr>
          </a:solidFill>
          <a:prstDash val="solid"/>
        </a:ln>
        <a:ln w="25400" cap="flat" cmpd="sng" algn="ctr">
          <a:solidFill>
            <a:schemeClr val="phClr"/>
          </a:solidFill>
          <a:prstDash val="solid"/>
        </a:ln>
      </a:lnStyleLst>
      <a:effectStyleLst>
        <a:effectStyle>
          <a:effectLst>
            <a:outerShdw blurRad="38100" dist="12700" dir="5400000" rotWithShape="0">
              <a:srgbClr val="000000">
                <a:alpha val="15000"/>
              </a:srgbClr>
            </a:outerShdw>
          </a:effectLst>
        </a:effectStyle>
        <a:effectStyle>
          <a:effectLst>
            <a:outerShdw blurRad="50800" dist="25400" dir="5400000" rotWithShape="0">
              <a:srgbClr val="000000">
                <a:alpha val="46000"/>
              </a:srgbClr>
            </a:outerShdw>
          </a:effectLst>
        </a:effectStyle>
        <a:effectStyle>
          <a:effectLst>
            <a:outerShdw blurRad="50800" dist="25400" dir="5400000" rotWithShape="0">
              <a:srgbClr val="000000">
                <a:alpha val="48000"/>
              </a:srgbClr>
            </a:outerShdw>
          </a:effectLst>
          <a:scene3d>
            <a:camera prst="orthographicFront">
              <a:rot lat="0" lon="0" rev="0"/>
            </a:camera>
            <a:lightRig rig="threePt" dir="tl">
              <a:rot lat="0" lon="0" rev="2400000"/>
            </a:lightRig>
          </a:scene3d>
          <a:sp3d>
            <a:bevelT w="25400" h="25400"/>
          </a:sp3d>
        </a:effectStyle>
      </a:effectStyleLst>
      <a:bgFillStyleLst>
        <a:solidFill>
          <a:schemeClr val="phClr">
            <a:tint val="96000"/>
            <a:lumMod val="110000"/>
          </a:schemeClr>
        </a:solidFill>
        <a:blipFill rotWithShape="1">
          <a:blip xmlns:r="http://schemas.openxmlformats.org/officeDocument/2006/relationships" r:embed="rId1">
            <a:duotone>
              <a:schemeClr val="phClr">
                <a:tint val="93000"/>
                <a:shade val="20000"/>
              </a:schemeClr>
              <a:schemeClr val="phClr">
                <a:tint val="90000"/>
                <a:shade val="85000"/>
                <a:satMod val="115000"/>
              </a:schemeClr>
            </a:duotone>
          </a:blip>
          <a:tile tx="0" ty="0" sx="60000" sy="60000" flip="none" algn="tl"/>
        </a:blipFill>
        <a:blipFill rotWithShape="1">
          <a:blip xmlns:r="http://schemas.openxmlformats.org/officeDocument/2006/relationships" r:embed="rId2">
            <a:duotone>
              <a:schemeClr val="phClr">
                <a:shade val="50000"/>
                <a:satMod val="340000"/>
                <a:lumMod val="40000"/>
              </a:schemeClr>
              <a:schemeClr val="phClr">
                <a:tint val="92000"/>
                <a:shade val="94000"/>
                <a:hueMod val="110000"/>
                <a:satMod val="236000"/>
                <a:lumMod val="120000"/>
              </a:schemeClr>
            </a:duotone>
          </a:blip>
          <a:stretch/>
        </a:blipFill>
      </a:bgFillStyleLst>
    </a:fmtScheme>
  </a:themeElements>
  <a:objectDefaults/>
  <a:extraClrSchemeLst/>
</a:theme>
</file>

<file path=ppt/theme/theme26.xml><?xml version="1.0" encoding="utf-8"?>
<a:theme xmlns:a="http://schemas.openxmlformats.org/drawingml/2006/main" name="38_Hardcover">
  <a:themeElements>
    <a:clrScheme name="Hardcover">
      <a:dk1>
        <a:sysClr val="windowText" lastClr="000000"/>
      </a:dk1>
      <a:lt1>
        <a:sysClr val="window" lastClr="FFFFFF"/>
      </a:lt1>
      <a:dk2>
        <a:srgbClr val="895D1D"/>
      </a:dk2>
      <a:lt2>
        <a:srgbClr val="ECE9C6"/>
      </a:lt2>
      <a:accent1>
        <a:srgbClr val="873624"/>
      </a:accent1>
      <a:accent2>
        <a:srgbClr val="D6862D"/>
      </a:accent2>
      <a:accent3>
        <a:srgbClr val="D0BE40"/>
      </a:accent3>
      <a:accent4>
        <a:srgbClr val="877F6C"/>
      </a:accent4>
      <a:accent5>
        <a:srgbClr val="972109"/>
      </a:accent5>
      <a:accent6>
        <a:srgbClr val="AEB795"/>
      </a:accent6>
      <a:hlink>
        <a:srgbClr val="CC9900"/>
      </a:hlink>
      <a:folHlink>
        <a:srgbClr val="B2B2B2"/>
      </a:folHlink>
    </a:clrScheme>
    <a:fontScheme name="Hardcover">
      <a:majorFont>
        <a:latin typeface="Book Antiqua"/>
        <a:ea typeface=""/>
        <a:cs typeface=""/>
        <a:font script="Grek" typeface="Times New Roman"/>
        <a:font script="Cyrl" typeface="Times New Roman"/>
        <a:font script="Jpan" typeface="HGS明朝E"/>
        <a:font script="Hang" typeface="궁서"/>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Book Antiqua"/>
        <a:ea typeface=""/>
        <a:cs typeface=""/>
        <a:font script="Grek" typeface="Times New Roman"/>
        <a:font script="Cyrl" typeface="Times New Roman"/>
        <a:font script="Jpan" typeface="HGS明朝E"/>
        <a:font script="Hang" typeface="돋움"/>
        <a:font script="Hans" typeface="宋体"/>
        <a:font script="Hant" typeface="新細明體"/>
        <a:font script="Arab" typeface="Times New Roman"/>
        <a:font script="Hebr" typeface="David"/>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Hardcover">
      <a:fillStyleLst>
        <a:solidFill>
          <a:schemeClr val="phClr"/>
        </a:solidFill>
        <a:solidFill>
          <a:schemeClr val="phClr">
            <a:tint val="68000"/>
            <a:shade val="94000"/>
            <a:satMod val="300000"/>
            <a:lumMod val="110000"/>
          </a:schemeClr>
        </a:solidFill>
        <a:gradFill rotWithShape="1">
          <a:gsLst>
            <a:gs pos="0">
              <a:schemeClr val="phClr">
                <a:tint val="94000"/>
                <a:satMod val="180000"/>
                <a:lumMod val="98000"/>
              </a:schemeClr>
            </a:gs>
            <a:gs pos="100000">
              <a:schemeClr val="phClr">
                <a:satMod val="130000"/>
              </a:schemeClr>
            </a:gs>
          </a:gsLst>
          <a:lin ang="5160000" scaled="0"/>
        </a:gradFill>
      </a:fillStyleLst>
      <a:lnStyleLst>
        <a:ln w="12700" cap="flat" cmpd="sng" algn="ctr">
          <a:solidFill>
            <a:schemeClr val="phClr">
              <a:shade val="90000"/>
              <a:lumMod val="90000"/>
            </a:schemeClr>
          </a:solidFill>
          <a:prstDash val="solid"/>
        </a:ln>
        <a:ln w="19050" cap="flat" cmpd="sng" algn="ctr">
          <a:solidFill>
            <a:schemeClr val="phClr">
              <a:shade val="75000"/>
              <a:lumMod val="90000"/>
            </a:schemeClr>
          </a:solidFill>
          <a:prstDash val="solid"/>
        </a:ln>
        <a:ln w="25400" cap="flat" cmpd="sng" algn="ctr">
          <a:solidFill>
            <a:schemeClr val="phClr"/>
          </a:solidFill>
          <a:prstDash val="solid"/>
        </a:ln>
      </a:lnStyleLst>
      <a:effectStyleLst>
        <a:effectStyle>
          <a:effectLst>
            <a:outerShdw blurRad="38100" dist="12700" dir="5400000" rotWithShape="0">
              <a:srgbClr val="000000">
                <a:alpha val="15000"/>
              </a:srgbClr>
            </a:outerShdw>
          </a:effectLst>
        </a:effectStyle>
        <a:effectStyle>
          <a:effectLst>
            <a:outerShdw blurRad="50800" dist="25400" dir="5400000" rotWithShape="0">
              <a:srgbClr val="000000">
                <a:alpha val="46000"/>
              </a:srgbClr>
            </a:outerShdw>
          </a:effectLst>
        </a:effectStyle>
        <a:effectStyle>
          <a:effectLst>
            <a:outerShdw blurRad="50800" dist="25400" dir="5400000" rotWithShape="0">
              <a:srgbClr val="000000">
                <a:alpha val="48000"/>
              </a:srgbClr>
            </a:outerShdw>
          </a:effectLst>
          <a:scene3d>
            <a:camera prst="orthographicFront">
              <a:rot lat="0" lon="0" rev="0"/>
            </a:camera>
            <a:lightRig rig="threePt" dir="tl">
              <a:rot lat="0" lon="0" rev="2400000"/>
            </a:lightRig>
          </a:scene3d>
          <a:sp3d>
            <a:bevelT w="25400" h="25400"/>
          </a:sp3d>
        </a:effectStyle>
      </a:effectStyleLst>
      <a:bgFillStyleLst>
        <a:solidFill>
          <a:schemeClr val="phClr">
            <a:tint val="96000"/>
            <a:lumMod val="110000"/>
          </a:schemeClr>
        </a:solidFill>
        <a:blipFill rotWithShape="1">
          <a:blip xmlns:r="http://schemas.openxmlformats.org/officeDocument/2006/relationships" r:embed="rId1">
            <a:duotone>
              <a:schemeClr val="phClr">
                <a:tint val="93000"/>
                <a:shade val="20000"/>
              </a:schemeClr>
              <a:schemeClr val="phClr">
                <a:tint val="90000"/>
                <a:shade val="85000"/>
                <a:satMod val="115000"/>
              </a:schemeClr>
            </a:duotone>
          </a:blip>
          <a:tile tx="0" ty="0" sx="60000" sy="60000" flip="none" algn="tl"/>
        </a:blipFill>
        <a:blipFill rotWithShape="1">
          <a:blip xmlns:r="http://schemas.openxmlformats.org/officeDocument/2006/relationships" r:embed="rId2">
            <a:duotone>
              <a:schemeClr val="phClr">
                <a:shade val="50000"/>
                <a:satMod val="340000"/>
                <a:lumMod val="40000"/>
              </a:schemeClr>
              <a:schemeClr val="phClr">
                <a:tint val="92000"/>
                <a:shade val="94000"/>
                <a:hueMod val="110000"/>
                <a:satMod val="236000"/>
                <a:lumMod val="120000"/>
              </a:schemeClr>
            </a:duotone>
          </a:blip>
          <a:stretch/>
        </a:blipFill>
      </a:bgFillStyleLst>
    </a:fmtScheme>
  </a:themeElements>
  <a:objectDefaults/>
  <a:extraClrSchemeLst/>
</a:theme>
</file>

<file path=ppt/theme/theme27.xml><?xml version="1.0" encoding="utf-8"?>
<a:theme xmlns:a="http://schemas.openxmlformats.org/drawingml/2006/main" name="39_Hardcover">
  <a:themeElements>
    <a:clrScheme name="Hardcover">
      <a:dk1>
        <a:sysClr val="windowText" lastClr="000000"/>
      </a:dk1>
      <a:lt1>
        <a:sysClr val="window" lastClr="FFFFFF"/>
      </a:lt1>
      <a:dk2>
        <a:srgbClr val="895D1D"/>
      </a:dk2>
      <a:lt2>
        <a:srgbClr val="ECE9C6"/>
      </a:lt2>
      <a:accent1>
        <a:srgbClr val="873624"/>
      </a:accent1>
      <a:accent2>
        <a:srgbClr val="D6862D"/>
      </a:accent2>
      <a:accent3>
        <a:srgbClr val="D0BE40"/>
      </a:accent3>
      <a:accent4>
        <a:srgbClr val="877F6C"/>
      </a:accent4>
      <a:accent5>
        <a:srgbClr val="972109"/>
      </a:accent5>
      <a:accent6>
        <a:srgbClr val="AEB795"/>
      </a:accent6>
      <a:hlink>
        <a:srgbClr val="CC9900"/>
      </a:hlink>
      <a:folHlink>
        <a:srgbClr val="B2B2B2"/>
      </a:folHlink>
    </a:clrScheme>
    <a:fontScheme name="Hardcover">
      <a:majorFont>
        <a:latin typeface="Book Antiqua"/>
        <a:ea typeface=""/>
        <a:cs typeface=""/>
        <a:font script="Grek" typeface="Times New Roman"/>
        <a:font script="Cyrl" typeface="Times New Roman"/>
        <a:font script="Jpan" typeface="HGS明朝E"/>
        <a:font script="Hang" typeface="궁서"/>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Book Antiqua"/>
        <a:ea typeface=""/>
        <a:cs typeface=""/>
        <a:font script="Grek" typeface="Times New Roman"/>
        <a:font script="Cyrl" typeface="Times New Roman"/>
        <a:font script="Jpan" typeface="HGS明朝E"/>
        <a:font script="Hang" typeface="돋움"/>
        <a:font script="Hans" typeface="宋体"/>
        <a:font script="Hant" typeface="新細明體"/>
        <a:font script="Arab" typeface="Times New Roman"/>
        <a:font script="Hebr" typeface="David"/>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Hardcover">
      <a:fillStyleLst>
        <a:solidFill>
          <a:schemeClr val="phClr"/>
        </a:solidFill>
        <a:solidFill>
          <a:schemeClr val="phClr">
            <a:tint val="68000"/>
            <a:shade val="94000"/>
            <a:satMod val="300000"/>
            <a:lumMod val="110000"/>
          </a:schemeClr>
        </a:solidFill>
        <a:gradFill rotWithShape="1">
          <a:gsLst>
            <a:gs pos="0">
              <a:schemeClr val="phClr">
                <a:tint val="94000"/>
                <a:satMod val="180000"/>
                <a:lumMod val="98000"/>
              </a:schemeClr>
            </a:gs>
            <a:gs pos="100000">
              <a:schemeClr val="phClr">
                <a:satMod val="130000"/>
              </a:schemeClr>
            </a:gs>
          </a:gsLst>
          <a:lin ang="5160000" scaled="0"/>
        </a:gradFill>
      </a:fillStyleLst>
      <a:lnStyleLst>
        <a:ln w="12700" cap="flat" cmpd="sng" algn="ctr">
          <a:solidFill>
            <a:schemeClr val="phClr">
              <a:shade val="90000"/>
              <a:lumMod val="90000"/>
            </a:schemeClr>
          </a:solidFill>
          <a:prstDash val="solid"/>
        </a:ln>
        <a:ln w="19050" cap="flat" cmpd="sng" algn="ctr">
          <a:solidFill>
            <a:schemeClr val="phClr">
              <a:shade val="75000"/>
              <a:lumMod val="90000"/>
            </a:schemeClr>
          </a:solidFill>
          <a:prstDash val="solid"/>
        </a:ln>
        <a:ln w="25400" cap="flat" cmpd="sng" algn="ctr">
          <a:solidFill>
            <a:schemeClr val="phClr"/>
          </a:solidFill>
          <a:prstDash val="solid"/>
        </a:ln>
      </a:lnStyleLst>
      <a:effectStyleLst>
        <a:effectStyle>
          <a:effectLst>
            <a:outerShdw blurRad="38100" dist="12700" dir="5400000" rotWithShape="0">
              <a:srgbClr val="000000">
                <a:alpha val="15000"/>
              </a:srgbClr>
            </a:outerShdw>
          </a:effectLst>
        </a:effectStyle>
        <a:effectStyle>
          <a:effectLst>
            <a:outerShdw blurRad="50800" dist="25400" dir="5400000" rotWithShape="0">
              <a:srgbClr val="000000">
                <a:alpha val="46000"/>
              </a:srgbClr>
            </a:outerShdw>
          </a:effectLst>
        </a:effectStyle>
        <a:effectStyle>
          <a:effectLst>
            <a:outerShdw blurRad="50800" dist="25400" dir="5400000" rotWithShape="0">
              <a:srgbClr val="000000">
                <a:alpha val="48000"/>
              </a:srgbClr>
            </a:outerShdw>
          </a:effectLst>
          <a:scene3d>
            <a:camera prst="orthographicFront">
              <a:rot lat="0" lon="0" rev="0"/>
            </a:camera>
            <a:lightRig rig="threePt" dir="tl">
              <a:rot lat="0" lon="0" rev="2400000"/>
            </a:lightRig>
          </a:scene3d>
          <a:sp3d>
            <a:bevelT w="25400" h="25400"/>
          </a:sp3d>
        </a:effectStyle>
      </a:effectStyleLst>
      <a:bgFillStyleLst>
        <a:solidFill>
          <a:schemeClr val="phClr">
            <a:tint val="96000"/>
            <a:lumMod val="110000"/>
          </a:schemeClr>
        </a:solidFill>
        <a:blipFill rotWithShape="1">
          <a:blip xmlns:r="http://schemas.openxmlformats.org/officeDocument/2006/relationships" r:embed="rId1">
            <a:duotone>
              <a:schemeClr val="phClr">
                <a:tint val="93000"/>
                <a:shade val="20000"/>
              </a:schemeClr>
              <a:schemeClr val="phClr">
                <a:tint val="90000"/>
                <a:shade val="85000"/>
                <a:satMod val="115000"/>
              </a:schemeClr>
            </a:duotone>
          </a:blip>
          <a:tile tx="0" ty="0" sx="60000" sy="60000" flip="none" algn="tl"/>
        </a:blipFill>
        <a:blipFill rotWithShape="1">
          <a:blip xmlns:r="http://schemas.openxmlformats.org/officeDocument/2006/relationships" r:embed="rId2">
            <a:duotone>
              <a:schemeClr val="phClr">
                <a:shade val="50000"/>
                <a:satMod val="340000"/>
                <a:lumMod val="40000"/>
              </a:schemeClr>
              <a:schemeClr val="phClr">
                <a:tint val="92000"/>
                <a:shade val="94000"/>
                <a:hueMod val="110000"/>
                <a:satMod val="236000"/>
                <a:lumMod val="120000"/>
              </a:schemeClr>
            </a:duotone>
          </a:blip>
          <a:stretch/>
        </a:blipFill>
      </a:bgFillStyleLst>
    </a:fmtScheme>
  </a:themeElements>
  <a:objectDefaults/>
  <a:extraClrSchemeLst/>
</a:theme>
</file>

<file path=ppt/theme/theme28.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4_Hardcover">
  <a:themeElements>
    <a:clrScheme name="Hardcover">
      <a:dk1>
        <a:sysClr val="windowText" lastClr="000000"/>
      </a:dk1>
      <a:lt1>
        <a:sysClr val="window" lastClr="FFFFFF"/>
      </a:lt1>
      <a:dk2>
        <a:srgbClr val="895D1D"/>
      </a:dk2>
      <a:lt2>
        <a:srgbClr val="ECE9C6"/>
      </a:lt2>
      <a:accent1>
        <a:srgbClr val="873624"/>
      </a:accent1>
      <a:accent2>
        <a:srgbClr val="D6862D"/>
      </a:accent2>
      <a:accent3>
        <a:srgbClr val="D0BE40"/>
      </a:accent3>
      <a:accent4>
        <a:srgbClr val="877F6C"/>
      </a:accent4>
      <a:accent5>
        <a:srgbClr val="972109"/>
      </a:accent5>
      <a:accent6>
        <a:srgbClr val="AEB795"/>
      </a:accent6>
      <a:hlink>
        <a:srgbClr val="CC9900"/>
      </a:hlink>
      <a:folHlink>
        <a:srgbClr val="B2B2B2"/>
      </a:folHlink>
    </a:clrScheme>
    <a:fontScheme name="Hardcover">
      <a:majorFont>
        <a:latin typeface="Book Antiqua"/>
        <a:ea typeface=""/>
        <a:cs typeface=""/>
        <a:font script="Grek" typeface="Times New Roman"/>
        <a:font script="Cyrl" typeface="Times New Roman"/>
        <a:font script="Jpan" typeface="HGS明朝E"/>
        <a:font script="Hang" typeface="궁서"/>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Book Antiqua"/>
        <a:ea typeface=""/>
        <a:cs typeface=""/>
        <a:font script="Grek" typeface="Times New Roman"/>
        <a:font script="Cyrl" typeface="Times New Roman"/>
        <a:font script="Jpan" typeface="HGS明朝E"/>
        <a:font script="Hang" typeface="돋움"/>
        <a:font script="Hans" typeface="宋体"/>
        <a:font script="Hant" typeface="新細明體"/>
        <a:font script="Arab" typeface="Times New Roman"/>
        <a:font script="Hebr" typeface="David"/>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Hardcover">
      <a:fillStyleLst>
        <a:solidFill>
          <a:schemeClr val="phClr"/>
        </a:solidFill>
        <a:solidFill>
          <a:schemeClr val="phClr">
            <a:tint val="68000"/>
            <a:shade val="94000"/>
            <a:satMod val="300000"/>
            <a:lumMod val="110000"/>
          </a:schemeClr>
        </a:solidFill>
        <a:gradFill rotWithShape="1">
          <a:gsLst>
            <a:gs pos="0">
              <a:schemeClr val="phClr">
                <a:tint val="94000"/>
                <a:satMod val="180000"/>
                <a:lumMod val="98000"/>
              </a:schemeClr>
            </a:gs>
            <a:gs pos="100000">
              <a:schemeClr val="phClr">
                <a:satMod val="130000"/>
              </a:schemeClr>
            </a:gs>
          </a:gsLst>
          <a:lin ang="5160000" scaled="0"/>
        </a:gradFill>
      </a:fillStyleLst>
      <a:lnStyleLst>
        <a:ln w="12700" cap="flat" cmpd="sng" algn="ctr">
          <a:solidFill>
            <a:schemeClr val="phClr">
              <a:shade val="90000"/>
              <a:lumMod val="90000"/>
            </a:schemeClr>
          </a:solidFill>
          <a:prstDash val="solid"/>
        </a:ln>
        <a:ln w="19050" cap="flat" cmpd="sng" algn="ctr">
          <a:solidFill>
            <a:schemeClr val="phClr">
              <a:shade val="75000"/>
              <a:lumMod val="90000"/>
            </a:schemeClr>
          </a:solidFill>
          <a:prstDash val="solid"/>
        </a:ln>
        <a:ln w="25400" cap="flat" cmpd="sng" algn="ctr">
          <a:solidFill>
            <a:schemeClr val="phClr"/>
          </a:solidFill>
          <a:prstDash val="solid"/>
        </a:ln>
      </a:lnStyleLst>
      <a:effectStyleLst>
        <a:effectStyle>
          <a:effectLst>
            <a:outerShdw blurRad="38100" dist="12700" dir="5400000" rotWithShape="0">
              <a:srgbClr val="000000">
                <a:alpha val="15000"/>
              </a:srgbClr>
            </a:outerShdw>
          </a:effectLst>
        </a:effectStyle>
        <a:effectStyle>
          <a:effectLst>
            <a:outerShdw blurRad="50800" dist="25400" dir="5400000" rotWithShape="0">
              <a:srgbClr val="000000">
                <a:alpha val="46000"/>
              </a:srgbClr>
            </a:outerShdw>
          </a:effectLst>
        </a:effectStyle>
        <a:effectStyle>
          <a:effectLst>
            <a:outerShdw blurRad="50800" dist="25400" dir="5400000" rotWithShape="0">
              <a:srgbClr val="000000">
                <a:alpha val="48000"/>
              </a:srgbClr>
            </a:outerShdw>
          </a:effectLst>
          <a:scene3d>
            <a:camera prst="orthographicFront">
              <a:rot lat="0" lon="0" rev="0"/>
            </a:camera>
            <a:lightRig rig="threePt" dir="tl">
              <a:rot lat="0" lon="0" rev="2400000"/>
            </a:lightRig>
          </a:scene3d>
          <a:sp3d>
            <a:bevelT w="25400" h="25400"/>
          </a:sp3d>
        </a:effectStyle>
      </a:effectStyleLst>
      <a:bgFillStyleLst>
        <a:solidFill>
          <a:schemeClr val="phClr">
            <a:tint val="96000"/>
            <a:lumMod val="110000"/>
          </a:schemeClr>
        </a:solidFill>
        <a:blipFill rotWithShape="1">
          <a:blip xmlns:r="http://schemas.openxmlformats.org/officeDocument/2006/relationships" r:embed="rId1">
            <a:duotone>
              <a:schemeClr val="phClr">
                <a:tint val="93000"/>
                <a:shade val="20000"/>
              </a:schemeClr>
              <a:schemeClr val="phClr">
                <a:tint val="90000"/>
                <a:shade val="85000"/>
                <a:satMod val="115000"/>
              </a:schemeClr>
            </a:duotone>
          </a:blip>
          <a:tile tx="0" ty="0" sx="60000" sy="60000" flip="none" algn="tl"/>
        </a:blipFill>
        <a:blipFill rotWithShape="1">
          <a:blip xmlns:r="http://schemas.openxmlformats.org/officeDocument/2006/relationships" r:embed="rId2">
            <a:duotone>
              <a:schemeClr val="phClr">
                <a:shade val="50000"/>
                <a:satMod val="340000"/>
                <a:lumMod val="40000"/>
              </a:schemeClr>
              <a:schemeClr val="phClr">
                <a:tint val="92000"/>
                <a:shade val="94000"/>
                <a:hueMod val="110000"/>
                <a:satMod val="236000"/>
                <a:lumMod val="120000"/>
              </a:schemeClr>
            </a:duotone>
          </a:blip>
          <a:stretch/>
        </a:blipFill>
      </a:bgFillStyleLst>
    </a:fmtScheme>
  </a:themeElements>
  <a:objectDefaults/>
  <a:extraClrSchemeLst/>
</a:theme>
</file>

<file path=ppt/theme/theme4.xml><?xml version="1.0" encoding="utf-8"?>
<a:theme xmlns:a="http://schemas.openxmlformats.org/drawingml/2006/main" name="5_Hardcover">
  <a:themeElements>
    <a:clrScheme name="Hardcover">
      <a:dk1>
        <a:sysClr val="windowText" lastClr="000000"/>
      </a:dk1>
      <a:lt1>
        <a:sysClr val="window" lastClr="FFFFFF"/>
      </a:lt1>
      <a:dk2>
        <a:srgbClr val="895D1D"/>
      </a:dk2>
      <a:lt2>
        <a:srgbClr val="ECE9C6"/>
      </a:lt2>
      <a:accent1>
        <a:srgbClr val="873624"/>
      </a:accent1>
      <a:accent2>
        <a:srgbClr val="D6862D"/>
      </a:accent2>
      <a:accent3>
        <a:srgbClr val="D0BE40"/>
      </a:accent3>
      <a:accent4>
        <a:srgbClr val="877F6C"/>
      </a:accent4>
      <a:accent5>
        <a:srgbClr val="972109"/>
      </a:accent5>
      <a:accent6>
        <a:srgbClr val="AEB795"/>
      </a:accent6>
      <a:hlink>
        <a:srgbClr val="CC9900"/>
      </a:hlink>
      <a:folHlink>
        <a:srgbClr val="B2B2B2"/>
      </a:folHlink>
    </a:clrScheme>
    <a:fontScheme name="Hardcover">
      <a:majorFont>
        <a:latin typeface="Book Antiqua"/>
        <a:ea typeface=""/>
        <a:cs typeface=""/>
        <a:font script="Grek" typeface="Times New Roman"/>
        <a:font script="Cyrl" typeface="Times New Roman"/>
        <a:font script="Jpan" typeface="HGS明朝E"/>
        <a:font script="Hang" typeface="궁서"/>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Book Antiqua"/>
        <a:ea typeface=""/>
        <a:cs typeface=""/>
        <a:font script="Grek" typeface="Times New Roman"/>
        <a:font script="Cyrl" typeface="Times New Roman"/>
        <a:font script="Jpan" typeface="HGS明朝E"/>
        <a:font script="Hang" typeface="돋움"/>
        <a:font script="Hans" typeface="宋体"/>
        <a:font script="Hant" typeface="新細明體"/>
        <a:font script="Arab" typeface="Times New Roman"/>
        <a:font script="Hebr" typeface="David"/>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Hardcover">
      <a:fillStyleLst>
        <a:solidFill>
          <a:schemeClr val="phClr"/>
        </a:solidFill>
        <a:solidFill>
          <a:schemeClr val="phClr">
            <a:tint val="68000"/>
            <a:shade val="94000"/>
            <a:satMod val="300000"/>
            <a:lumMod val="110000"/>
          </a:schemeClr>
        </a:solidFill>
        <a:gradFill rotWithShape="1">
          <a:gsLst>
            <a:gs pos="0">
              <a:schemeClr val="phClr">
                <a:tint val="94000"/>
                <a:satMod val="180000"/>
                <a:lumMod val="98000"/>
              </a:schemeClr>
            </a:gs>
            <a:gs pos="100000">
              <a:schemeClr val="phClr">
                <a:satMod val="130000"/>
              </a:schemeClr>
            </a:gs>
          </a:gsLst>
          <a:lin ang="5160000" scaled="0"/>
        </a:gradFill>
      </a:fillStyleLst>
      <a:lnStyleLst>
        <a:ln w="12700" cap="flat" cmpd="sng" algn="ctr">
          <a:solidFill>
            <a:schemeClr val="phClr">
              <a:shade val="90000"/>
              <a:lumMod val="90000"/>
            </a:schemeClr>
          </a:solidFill>
          <a:prstDash val="solid"/>
        </a:ln>
        <a:ln w="19050" cap="flat" cmpd="sng" algn="ctr">
          <a:solidFill>
            <a:schemeClr val="phClr">
              <a:shade val="75000"/>
              <a:lumMod val="90000"/>
            </a:schemeClr>
          </a:solidFill>
          <a:prstDash val="solid"/>
        </a:ln>
        <a:ln w="25400" cap="flat" cmpd="sng" algn="ctr">
          <a:solidFill>
            <a:schemeClr val="phClr"/>
          </a:solidFill>
          <a:prstDash val="solid"/>
        </a:ln>
      </a:lnStyleLst>
      <a:effectStyleLst>
        <a:effectStyle>
          <a:effectLst>
            <a:outerShdw blurRad="38100" dist="12700" dir="5400000" rotWithShape="0">
              <a:srgbClr val="000000">
                <a:alpha val="15000"/>
              </a:srgbClr>
            </a:outerShdw>
          </a:effectLst>
        </a:effectStyle>
        <a:effectStyle>
          <a:effectLst>
            <a:outerShdw blurRad="50800" dist="25400" dir="5400000" rotWithShape="0">
              <a:srgbClr val="000000">
                <a:alpha val="46000"/>
              </a:srgbClr>
            </a:outerShdw>
          </a:effectLst>
        </a:effectStyle>
        <a:effectStyle>
          <a:effectLst>
            <a:outerShdw blurRad="50800" dist="25400" dir="5400000" rotWithShape="0">
              <a:srgbClr val="000000">
                <a:alpha val="48000"/>
              </a:srgbClr>
            </a:outerShdw>
          </a:effectLst>
          <a:scene3d>
            <a:camera prst="orthographicFront">
              <a:rot lat="0" lon="0" rev="0"/>
            </a:camera>
            <a:lightRig rig="threePt" dir="tl">
              <a:rot lat="0" lon="0" rev="2400000"/>
            </a:lightRig>
          </a:scene3d>
          <a:sp3d>
            <a:bevelT w="25400" h="25400"/>
          </a:sp3d>
        </a:effectStyle>
      </a:effectStyleLst>
      <a:bgFillStyleLst>
        <a:solidFill>
          <a:schemeClr val="phClr">
            <a:tint val="96000"/>
            <a:lumMod val="110000"/>
          </a:schemeClr>
        </a:solidFill>
        <a:blipFill rotWithShape="1">
          <a:blip xmlns:r="http://schemas.openxmlformats.org/officeDocument/2006/relationships" r:embed="rId1">
            <a:duotone>
              <a:schemeClr val="phClr">
                <a:tint val="93000"/>
                <a:shade val="20000"/>
              </a:schemeClr>
              <a:schemeClr val="phClr">
                <a:tint val="90000"/>
                <a:shade val="85000"/>
                <a:satMod val="115000"/>
              </a:schemeClr>
            </a:duotone>
          </a:blip>
          <a:tile tx="0" ty="0" sx="60000" sy="60000" flip="none" algn="tl"/>
        </a:blipFill>
        <a:blipFill rotWithShape="1">
          <a:blip xmlns:r="http://schemas.openxmlformats.org/officeDocument/2006/relationships" r:embed="rId2">
            <a:duotone>
              <a:schemeClr val="phClr">
                <a:shade val="50000"/>
                <a:satMod val="340000"/>
                <a:lumMod val="40000"/>
              </a:schemeClr>
              <a:schemeClr val="phClr">
                <a:tint val="92000"/>
                <a:shade val="94000"/>
                <a:hueMod val="110000"/>
                <a:satMod val="236000"/>
                <a:lumMod val="120000"/>
              </a:schemeClr>
            </a:duotone>
          </a:blip>
          <a:stretch/>
        </a:blipFill>
      </a:bgFillStyleLst>
    </a:fmtScheme>
  </a:themeElements>
  <a:objectDefaults/>
  <a:extraClrSchemeLst/>
</a:theme>
</file>

<file path=ppt/theme/theme5.xml><?xml version="1.0" encoding="utf-8"?>
<a:theme xmlns:a="http://schemas.openxmlformats.org/drawingml/2006/main" name="6_Hardcover">
  <a:themeElements>
    <a:clrScheme name="Hardcover">
      <a:dk1>
        <a:sysClr val="windowText" lastClr="000000"/>
      </a:dk1>
      <a:lt1>
        <a:sysClr val="window" lastClr="FFFFFF"/>
      </a:lt1>
      <a:dk2>
        <a:srgbClr val="895D1D"/>
      </a:dk2>
      <a:lt2>
        <a:srgbClr val="ECE9C6"/>
      </a:lt2>
      <a:accent1>
        <a:srgbClr val="873624"/>
      </a:accent1>
      <a:accent2>
        <a:srgbClr val="D6862D"/>
      </a:accent2>
      <a:accent3>
        <a:srgbClr val="D0BE40"/>
      </a:accent3>
      <a:accent4>
        <a:srgbClr val="877F6C"/>
      </a:accent4>
      <a:accent5>
        <a:srgbClr val="972109"/>
      </a:accent5>
      <a:accent6>
        <a:srgbClr val="AEB795"/>
      </a:accent6>
      <a:hlink>
        <a:srgbClr val="CC9900"/>
      </a:hlink>
      <a:folHlink>
        <a:srgbClr val="B2B2B2"/>
      </a:folHlink>
    </a:clrScheme>
    <a:fontScheme name="Hardcover">
      <a:majorFont>
        <a:latin typeface="Book Antiqua"/>
        <a:ea typeface=""/>
        <a:cs typeface=""/>
        <a:font script="Grek" typeface="Times New Roman"/>
        <a:font script="Cyrl" typeface="Times New Roman"/>
        <a:font script="Jpan" typeface="HGS明朝E"/>
        <a:font script="Hang" typeface="궁서"/>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Book Antiqua"/>
        <a:ea typeface=""/>
        <a:cs typeface=""/>
        <a:font script="Grek" typeface="Times New Roman"/>
        <a:font script="Cyrl" typeface="Times New Roman"/>
        <a:font script="Jpan" typeface="HGS明朝E"/>
        <a:font script="Hang" typeface="돋움"/>
        <a:font script="Hans" typeface="宋体"/>
        <a:font script="Hant" typeface="新細明體"/>
        <a:font script="Arab" typeface="Times New Roman"/>
        <a:font script="Hebr" typeface="David"/>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Hardcover">
      <a:fillStyleLst>
        <a:solidFill>
          <a:schemeClr val="phClr"/>
        </a:solidFill>
        <a:solidFill>
          <a:schemeClr val="phClr">
            <a:tint val="68000"/>
            <a:shade val="94000"/>
            <a:satMod val="300000"/>
            <a:lumMod val="110000"/>
          </a:schemeClr>
        </a:solidFill>
        <a:gradFill rotWithShape="1">
          <a:gsLst>
            <a:gs pos="0">
              <a:schemeClr val="phClr">
                <a:tint val="94000"/>
                <a:satMod val="180000"/>
                <a:lumMod val="98000"/>
              </a:schemeClr>
            </a:gs>
            <a:gs pos="100000">
              <a:schemeClr val="phClr">
                <a:satMod val="130000"/>
              </a:schemeClr>
            </a:gs>
          </a:gsLst>
          <a:lin ang="5160000" scaled="0"/>
        </a:gradFill>
      </a:fillStyleLst>
      <a:lnStyleLst>
        <a:ln w="12700" cap="flat" cmpd="sng" algn="ctr">
          <a:solidFill>
            <a:schemeClr val="phClr">
              <a:shade val="90000"/>
              <a:lumMod val="90000"/>
            </a:schemeClr>
          </a:solidFill>
          <a:prstDash val="solid"/>
        </a:ln>
        <a:ln w="19050" cap="flat" cmpd="sng" algn="ctr">
          <a:solidFill>
            <a:schemeClr val="phClr">
              <a:shade val="75000"/>
              <a:lumMod val="90000"/>
            </a:schemeClr>
          </a:solidFill>
          <a:prstDash val="solid"/>
        </a:ln>
        <a:ln w="25400" cap="flat" cmpd="sng" algn="ctr">
          <a:solidFill>
            <a:schemeClr val="phClr"/>
          </a:solidFill>
          <a:prstDash val="solid"/>
        </a:ln>
      </a:lnStyleLst>
      <a:effectStyleLst>
        <a:effectStyle>
          <a:effectLst>
            <a:outerShdw blurRad="38100" dist="12700" dir="5400000" rotWithShape="0">
              <a:srgbClr val="000000">
                <a:alpha val="15000"/>
              </a:srgbClr>
            </a:outerShdw>
          </a:effectLst>
        </a:effectStyle>
        <a:effectStyle>
          <a:effectLst>
            <a:outerShdw blurRad="50800" dist="25400" dir="5400000" rotWithShape="0">
              <a:srgbClr val="000000">
                <a:alpha val="46000"/>
              </a:srgbClr>
            </a:outerShdw>
          </a:effectLst>
        </a:effectStyle>
        <a:effectStyle>
          <a:effectLst>
            <a:outerShdw blurRad="50800" dist="25400" dir="5400000" rotWithShape="0">
              <a:srgbClr val="000000">
                <a:alpha val="48000"/>
              </a:srgbClr>
            </a:outerShdw>
          </a:effectLst>
          <a:scene3d>
            <a:camera prst="orthographicFront">
              <a:rot lat="0" lon="0" rev="0"/>
            </a:camera>
            <a:lightRig rig="threePt" dir="tl">
              <a:rot lat="0" lon="0" rev="2400000"/>
            </a:lightRig>
          </a:scene3d>
          <a:sp3d>
            <a:bevelT w="25400" h="25400"/>
          </a:sp3d>
        </a:effectStyle>
      </a:effectStyleLst>
      <a:bgFillStyleLst>
        <a:solidFill>
          <a:schemeClr val="phClr">
            <a:tint val="96000"/>
            <a:lumMod val="110000"/>
          </a:schemeClr>
        </a:solidFill>
        <a:blipFill rotWithShape="1">
          <a:blip xmlns:r="http://schemas.openxmlformats.org/officeDocument/2006/relationships" r:embed="rId1">
            <a:duotone>
              <a:schemeClr val="phClr">
                <a:tint val="93000"/>
                <a:shade val="20000"/>
              </a:schemeClr>
              <a:schemeClr val="phClr">
                <a:tint val="90000"/>
                <a:shade val="85000"/>
                <a:satMod val="115000"/>
              </a:schemeClr>
            </a:duotone>
          </a:blip>
          <a:tile tx="0" ty="0" sx="60000" sy="60000" flip="none" algn="tl"/>
        </a:blipFill>
        <a:blipFill rotWithShape="1">
          <a:blip xmlns:r="http://schemas.openxmlformats.org/officeDocument/2006/relationships" r:embed="rId2">
            <a:duotone>
              <a:schemeClr val="phClr">
                <a:shade val="50000"/>
                <a:satMod val="340000"/>
                <a:lumMod val="40000"/>
              </a:schemeClr>
              <a:schemeClr val="phClr">
                <a:tint val="92000"/>
                <a:shade val="94000"/>
                <a:hueMod val="110000"/>
                <a:satMod val="236000"/>
                <a:lumMod val="120000"/>
              </a:schemeClr>
            </a:duotone>
          </a:blip>
          <a:stretch/>
        </a:blipFill>
      </a:bgFillStyleLst>
    </a:fmtScheme>
  </a:themeElements>
  <a:objectDefaults/>
  <a:extraClrSchemeLst/>
</a:theme>
</file>

<file path=ppt/theme/theme6.xml><?xml version="1.0" encoding="utf-8"?>
<a:theme xmlns:a="http://schemas.openxmlformats.org/drawingml/2006/main" name="7_Hardcover">
  <a:themeElements>
    <a:clrScheme name="Hardcover">
      <a:dk1>
        <a:sysClr val="windowText" lastClr="000000"/>
      </a:dk1>
      <a:lt1>
        <a:sysClr val="window" lastClr="FFFFFF"/>
      </a:lt1>
      <a:dk2>
        <a:srgbClr val="895D1D"/>
      </a:dk2>
      <a:lt2>
        <a:srgbClr val="ECE9C6"/>
      </a:lt2>
      <a:accent1>
        <a:srgbClr val="873624"/>
      </a:accent1>
      <a:accent2>
        <a:srgbClr val="D6862D"/>
      </a:accent2>
      <a:accent3>
        <a:srgbClr val="D0BE40"/>
      </a:accent3>
      <a:accent4>
        <a:srgbClr val="877F6C"/>
      </a:accent4>
      <a:accent5>
        <a:srgbClr val="972109"/>
      </a:accent5>
      <a:accent6>
        <a:srgbClr val="AEB795"/>
      </a:accent6>
      <a:hlink>
        <a:srgbClr val="CC9900"/>
      </a:hlink>
      <a:folHlink>
        <a:srgbClr val="B2B2B2"/>
      </a:folHlink>
    </a:clrScheme>
    <a:fontScheme name="Hardcover">
      <a:majorFont>
        <a:latin typeface="Book Antiqua"/>
        <a:ea typeface=""/>
        <a:cs typeface=""/>
        <a:font script="Grek" typeface="Times New Roman"/>
        <a:font script="Cyrl" typeface="Times New Roman"/>
        <a:font script="Jpan" typeface="HGS明朝E"/>
        <a:font script="Hang" typeface="궁서"/>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Book Antiqua"/>
        <a:ea typeface=""/>
        <a:cs typeface=""/>
        <a:font script="Grek" typeface="Times New Roman"/>
        <a:font script="Cyrl" typeface="Times New Roman"/>
        <a:font script="Jpan" typeface="HGS明朝E"/>
        <a:font script="Hang" typeface="돋움"/>
        <a:font script="Hans" typeface="宋体"/>
        <a:font script="Hant" typeface="新細明體"/>
        <a:font script="Arab" typeface="Times New Roman"/>
        <a:font script="Hebr" typeface="David"/>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Hardcover">
      <a:fillStyleLst>
        <a:solidFill>
          <a:schemeClr val="phClr"/>
        </a:solidFill>
        <a:solidFill>
          <a:schemeClr val="phClr">
            <a:tint val="68000"/>
            <a:shade val="94000"/>
            <a:satMod val="300000"/>
            <a:lumMod val="110000"/>
          </a:schemeClr>
        </a:solidFill>
        <a:gradFill rotWithShape="1">
          <a:gsLst>
            <a:gs pos="0">
              <a:schemeClr val="phClr">
                <a:tint val="94000"/>
                <a:satMod val="180000"/>
                <a:lumMod val="98000"/>
              </a:schemeClr>
            </a:gs>
            <a:gs pos="100000">
              <a:schemeClr val="phClr">
                <a:satMod val="130000"/>
              </a:schemeClr>
            </a:gs>
          </a:gsLst>
          <a:lin ang="5160000" scaled="0"/>
        </a:gradFill>
      </a:fillStyleLst>
      <a:lnStyleLst>
        <a:ln w="12700" cap="flat" cmpd="sng" algn="ctr">
          <a:solidFill>
            <a:schemeClr val="phClr">
              <a:shade val="90000"/>
              <a:lumMod val="90000"/>
            </a:schemeClr>
          </a:solidFill>
          <a:prstDash val="solid"/>
        </a:ln>
        <a:ln w="19050" cap="flat" cmpd="sng" algn="ctr">
          <a:solidFill>
            <a:schemeClr val="phClr">
              <a:shade val="75000"/>
              <a:lumMod val="90000"/>
            </a:schemeClr>
          </a:solidFill>
          <a:prstDash val="solid"/>
        </a:ln>
        <a:ln w="25400" cap="flat" cmpd="sng" algn="ctr">
          <a:solidFill>
            <a:schemeClr val="phClr"/>
          </a:solidFill>
          <a:prstDash val="solid"/>
        </a:ln>
      </a:lnStyleLst>
      <a:effectStyleLst>
        <a:effectStyle>
          <a:effectLst>
            <a:outerShdw blurRad="38100" dist="12700" dir="5400000" rotWithShape="0">
              <a:srgbClr val="000000">
                <a:alpha val="15000"/>
              </a:srgbClr>
            </a:outerShdw>
          </a:effectLst>
        </a:effectStyle>
        <a:effectStyle>
          <a:effectLst>
            <a:outerShdw blurRad="50800" dist="25400" dir="5400000" rotWithShape="0">
              <a:srgbClr val="000000">
                <a:alpha val="46000"/>
              </a:srgbClr>
            </a:outerShdw>
          </a:effectLst>
        </a:effectStyle>
        <a:effectStyle>
          <a:effectLst>
            <a:outerShdw blurRad="50800" dist="25400" dir="5400000" rotWithShape="0">
              <a:srgbClr val="000000">
                <a:alpha val="48000"/>
              </a:srgbClr>
            </a:outerShdw>
          </a:effectLst>
          <a:scene3d>
            <a:camera prst="orthographicFront">
              <a:rot lat="0" lon="0" rev="0"/>
            </a:camera>
            <a:lightRig rig="threePt" dir="tl">
              <a:rot lat="0" lon="0" rev="2400000"/>
            </a:lightRig>
          </a:scene3d>
          <a:sp3d>
            <a:bevelT w="25400" h="25400"/>
          </a:sp3d>
        </a:effectStyle>
      </a:effectStyleLst>
      <a:bgFillStyleLst>
        <a:solidFill>
          <a:schemeClr val="phClr">
            <a:tint val="96000"/>
            <a:lumMod val="110000"/>
          </a:schemeClr>
        </a:solidFill>
        <a:blipFill rotWithShape="1">
          <a:blip xmlns:r="http://schemas.openxmlformats.org/officeDocument/2006/relationships" r:embed="rId1">
            <a:duotone>
              <a:schemeClr val="phClr">
                <a:tint val="93000"/>
                <a:shade val="20000"/>
              </a:schemeClr>
              <a:schemeClr val="phClr">
                <a:tint val="90000"/>
                <a:shade val="85000"/>
                <a:satMod val="115000"/>
              </a:schemeClr>
            </a:duotone>
          </a:blip>
          <a:tile tx="0" ty="0" sx="60000" sy="60000" flip="none" algn="tl"/>
        </a:blipFill>
        <a:blipFill rotWithShape="1">
          <a:blip xmlns:r="http://schemas.openxmlformats.org/officeDocument/2006/relationships" r:embed="rId2">
            <a:duotone>
              <a:schemeClr val="phClr">
                <a:shade val="50000"/>
                <a:satMod val="340000"/>
                <a:lumMod val="40000"/>
              </a:schemeClr>
              <a:schemeClr val="phClr">
                <a:tint val="92000"/>
                <a:shade val="94000"/>
                <a:hueMod val="110000"/>
                <a:satMod val="236000"/>
                <a:lumMod val="120000"/>
              </a:schemeClr>
            </a:duotone>
          </a:blip>
          <a:stretch/>
        </a:blipFill>
      </a:bgFillStyleLst>
    </a:fmtScheme>
  </a:themeElements>
  <a:objectDefaults/>
  <a:extraClrSchemeLst/>
</a:theme>
</file>

<file path=ppt/theme/theme7.xml><?xml version="1.0" encoding="utf-8"?>
<a:theme xmlns:a="http://schemas.openxmlformats.org/drawingml/2006/main" name="8_Hardcover">
  <a:themeElements>
    <a:clrScheme name="Hardcover">
      <a:dk1>
        <a:sysClr val="windowText" lastClr="000000"/>
      </a:dk1>
      <a:lt1>
        <a:sysClr val="window" lastClr="FFFFFF"/>
      </a:lt1>
      <a:dk2>
        <a:srgbClr val="895D1D"/>
      </a:dk2>
      <a:lt2>
        <a:srgbClr val="ECE9C6"/>
      </a:lt2>
      <a:accent1>
        <a:srgbClr val="873624"/>
      </a:accent1>
      <a:accent2>
        <a:srgbClr val="D6862D"/>
      </a:accent2>
      <a:accent3>
        <a:srgbClr val="D0BE40"/>
      </a:accent3>
      <a:accent4>
        <a:srgbClr val="877F6C"/>
      </a:accent4>
      <a:accent5>
        <a:srgbClr val="972109"/>
      </a:accent5>
      <a:accent6>
        <a:srgbClr val="AEB795"/>
      </a:accent6>
      <a:hlink>
        <a:srgbClr val="CC9900"/>
      </a:hlink>
      <a:folHlink>
        <a:srgbClr val="B2B2B2"/>
      </a:folHlink>
    </a:clrScheme>
    <a:fontScheme name="Hardcover">
      <a:majorFont>
        <a:latin typeface="Book Antiqua"/>
        <a:ea typeface=""/>
        <a:cs typeface=""/>
        <a:font script="Grek" typeface="Times New Roman"/>
        <a:font script="Cyrl" typeface="Times New Roman"/>
        <a:font script="Jpan" typeface="HGS明朝E"/>
        <a:font script="Hang" typeface="궁서"/>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Book Antiqua"/>
        <a:ea typeface=""/>
        <a:cs typeface=""/>
        <a:font script="Grek" typeface="Times New Roman"/>
        <a:font script="Cyrl" typeface="Times New Roman"/>
        <a:font script="Jpan" typeface="HGS明朝E"/>
        <a:font script="Hang" typeface="돋움"/>
        <a:font script="Hans" typeface="宋体"/>
        <a:font script="Hant" typeface="新細明體"/>
        <a:font script="Arab" typeface="Times New Roman"/>
        <a:font script="Hebr" typeface="David"/>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Hardcover">
      <a:fillStyleLst>
        <a:solidFill>
          <a:schemeClr val="phClr"/>
        </a:solidFill>
        <a:solidFill>
          <a:schemeClr val="phClr">
            <a:tint val="68000"/>
            <a:shade val="94000"/>
            <a:satMod val="300000"/>
            <a:lumMod val="110000"/>
          </a:schemeClr>
        </a:solidFill>
        <a:gradFill rotWithShape="1">
          <a:gsLst>
            <a:gs pos="0">
              <a:schemeClr val="phClr">
                <a:tint val="94000"/>
                <a:satMod val="180000"/>
                <a:lumMod val="98000"/>
              </a:schemeClr>
            </a:gs>
            <a:gs pos="100000">
              <a:schemeClr val="phClr">
                <a:satMod val="130000"/>
              </a:schemeClr>
            </a:gs>
          </a:gsLst>
          <a:lin ang="5160000" scaled="0"/>
        </a:gradFill>
      </a:fillStyleLst>
      <a:lnStyleLst>
        <a:ln w="12700" cap="flat" cmpd="sng" algn="ctr">
          <a:solidFill>
            <a:schemeClr val="phClr">
              <a:shade val="90000"/>
              <a:lumMod val="90000"/>
            </a:schemeClr>
          </a:solidFill>
          <a:prstDash val="solid"/>
        </a:ln>
        <a:ln w="19050" cap="flat" cmpd="sng" algn="ctr">
          <a:solidFill>
            <a:schemeClr val="phClr">
              <a:shade val="75000"/>
              <a:lumMod val="90000"/>
            </a:schemeClr>
          </a:solidFill>
          <a:prstDash val="solid"/>
        </a:ln>
        <a:ln w="25400" cap="flat" cmpd="sng" algn="ctr">
          <a:solidFill>
            <a:schemeClr val="phClr"/>
          </a:solidFill>
          <a:prstDash val="solid"/>
        </a:ln>
      </a:lnStyleLst>
      <a:effectStyleLst>
        <a:effectStyle>
          <a:effectLst>
            <a:outerShdw blurRad="38100" dist="12700" dir="5400000" rotWithShape="0">
              <a:srgbClr val="000000">
                <a:alpha val="15000"/>
              </a:srgbClr>
            </a:outerShdw>
          </a:effectLst>
        </a:effectStyle>
        <a:effectStyle>
          <a:effectLst>
            <a:outerShdw blurRad="50800" dist="25400" dir="5400000" rotWithShape="0">
              <a:srgbClr val="000000">
                <a:alpha val="46000"/>
              </a:srgbClr>
            </a:outerShdw>
          </a:effectLst>
        </a:effectStyle>
        <a:effectStyle>
          <a:effectLst>
            <a:outerShdw blurRad="50800" dist="25400" dir="5400000" rotWithShape="0">
              <a:srgbClr val="000000">
                <a:alpha val="48000"/>
              </a:srgbClr>
            </a:outerShdw>
          </a:effectLst>
          <a:scene3d>
            <a:camera prst="orthographicFront">
              <a:rot lat="0" lon="0" rev="0"/>
            </a:camera>
            <a:lightRig rig="threePt" dir="tl">
              <a:rot lat="0" lon="0" rev="2400000"/>
            </a:lightRig>
          </a:scene3d>
          <a:sp3d>
            <a:bevelT w="25400" h="25400"/>
          </a:sp3d>
        </a:effectStyle>
      </a:effectStyleLst>
      <a:bgFillStyleLst>
        <a:solidFill>
          <a:schemeClr val="phClr">
            <a:tint val="96000"/>
            <a:lumMod val="110000"/>
          </a:schemeClr>
        </a:solidFill>
        <a:blipFill rotWithShape="1">
          <a:blip xmlns:r="http://schemas.openxmlformats.org/officeDocument/2006/relationships" r:embed="rId1">
            <a:duotone>
              <a:schemeClr val="phClr">
                <a:tint val="93000"/>
                <a:shade val="20000"/>
              </a:schemeClr>
              <a:schemeClr val="phClr">
                <a:tint val="90000"/>
                <a:shade val="85000"/>
                <a:satMod val="115000"/>
              </a:schemeClr>
            </a:duotone>
          </a:blip>
          <a:tile tx="0" ty="0" sx="60000" sy="60000" flip="none" algn="tl"/>
        </a:blipFill>
        <a:blipFill rotWithShape="1">
          <a:blip xmlns:r="http://schemas.openxmlformats.org/officeDocument/2006/relationships" r:embed="rId2">
            <a:duotone>
              <a:schemeClr val="phClr">
                <a:shade val="50000"/>
                <a:satMod val="340000"/>
                <a:lumMod val="40000"/>
              </a:schemeClr>
              <a:schemeClr val="phClr">
                <a:tint val="92000"/>
                <a:shade val="94000"/>
                <a:hueMod val="110000"/>
                <a:satMod val="236000"/>
                <a:lumMod val="120000"/>
              </a:schemeClr>
            </a:duotone>
          </a:blip>
          <a:stretch/>
        </a:blipFill>
      </a:bgFillStyleLst>
    </a:fmtScheme>
  </a:themeElements>
  <a:objectDefaults/>
  <a:extraClrSchemeLst/>
</a:theme>
</file>

<file path=ppt/theme/theme8.xml><?xml version="1.0" encoding="utf-8"?>
<a:theme xmlns:a="http://schemas.openxmlformats.org/drawingml/2006/main" name="9_Hardcover">
  <a:themeElements>
    <a:clrScheme name="Hardcover">
      <a:dk1>
        <a:sysClr val="windowText" lastClr="000000"/>
      </a:dk1>
      <a:lt1>
        <a:sysClr val="window" lastClr="FFFFFF"/>
      </a:lt1>
      <a:dk2>
        <a:srgbClr val="895D1D"/>
      </a:dk2>
      <a:lt2>
        <a:srgbClr val="ECE9C6"/>
      </a:lt2>
      <a:accent1>
        <a:srgbClr val="873624"/>
      </a:accent1>
      <a:accent2>
        <a:srgbClr val="D6862D"/>
      </a:accent2>
      <a:accent3>
        <a:srgbClr val="D0BE40"/>
      </a:accent3>
      <a:accent4>
        <a:srgbClr val="877F6C"/>
      </a:accent4>
      <a:accent5>
        <a:srgbClr val="972109"/>
      </a:accent5>
      <a:accent6>
        <a:srgbClr val="AEB795"/>
      </a:accent6>
      <a:hlink>
        <a:srgbClr val="CC9900"/>
      </a:hlink>
      <a:folHlink>
        <a:srgbClr val="B2B2B2"/>
      </a:folHlink>
    </a:clrScheme>
    <a:fontScheme name="Hardcover">
      <a:majorFont>
        <a:latin typeface="Book Antiqua"/>
        <a:ea typeface=""/>
        <a:cs typeface=""/>
        <a:font script="Grek" typeface="Times New Roman"/>
        <a:font script="Cyrl" typeface="Times New Roman"/>
        <a:font script="Jpan" typeface="HGS明朝E"/>
        <a:font script="Hang" typeface="궁서"/>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Book Antiqua"/>
        <a:ea typeface=""/>
        <a:cs typeface=""/>
        <a:font script="Grek" typeface="Times New Roman"/>
        <a:font script="Cyrl" typeface="Times New Roman"/>
        <a:font script="Jpan" typeface="HGS明朝E"/>
        <a:font script="Hang" typeface="돋움"/>
        <a:font script="Hans" typeface="宋体"/>
        <a:font script="Hant" typeface="新細明體"/>
        <a:font script="Arab" typeface="Times New Roman"/>
        <a:font script="Hebr" typeface="David"/>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Hardcover">
      <a:fillStyleLst>
        <a:solidFill>
          <a:schemeClr val="phClr"/>
        </a:solidFill>
        <a:solidFill>
          <a:schemeClr val="phClr">
            <a:tint val="68000"/>
            <a:shade val="94000"/>
            <a:satMod val="300000"/>
            <a:lumMod val="110000"/>
          </a:schemeClr>
        </a:solidFill>
        <a:gradFill rotWithShape="1">
          <a:gsLst>
            <a:gs pos="0">
              <a:schemeClr val="phClr">
                <a:tint val="94000"/>
                <a:satMod val="180000"/>
                <a:lumMod val="98000"/>
              </a:schemeClr>
            </a:gs>
            <a:gs pos="100000">
              <a:schemeClr val="phClr">
                <a:satMod val="130000"/>
              </a:schemeClr>
            </a:gs>
          </a:gsLst>
          <a:lin ang="5160000" scaled="0"/>
        </a:gradFill>
      </a:fillStyleLst>
      <a:lnStyleLst>
        <a:ln w="12700" cap="flat" cmpd="sng" algn="ctr">
          <a:solidFill>
            <a:schemeClr val="phClr">
              <a:shade val="90000"/>
              <a:lumMod val="90000"/>
            </a:schemeClr>
          </a:solidFill>
          <a:prstDash val="solid"/>
        </a:ln>
        <a:ln w="19050" cap="flat" cmpd="sng" algn="ctr">
          <a:solidFill>
            <a:schemeClr val="phClr">
              <a:shade val="75000"/>
              <a:lumMod val="90000"/>
            </a:schemeClr>
          </a:solidFill>
          <a:prstDash val="solid"/>
        </a:ln>
        <a:ln w="25400" cap="flat" cmpd="sng" algn="ctr">
          <a:solidFill>
            <a:schemeClr val="phClr"/>
          </a:solidFill>
          <a:prstDash val="solid"/>
        </a:ln>
      </a:lnStyleLst>
      <a:effectStyleLst>
        <a:effectStyle>
          <a:effectLst>
            <a:outerShdw blurRad="38100" dist="12700" dir="5400000" rotWithShape="0">
              <a:srgbClr val="000000">
                <a:alpha val="15000"/>
              </a:srgbClr>
            </a:outerShdw>
          </a:effectLst>
        </a:effectStyle>
        <a:effectStyle>
          <a:effectLst>
            <a:outerShdw blurRad="50800" dist="25400" dir="5400000" rotWithShape="0">
              <a:srgbClr val="000000">
                <a:alpha val="46000"/>
              </a:srgbClr>
            </a:outerShdw>
          </a:effectLst>
        </a:effectStyle>
        <a:effectStyle>
          <a:effectLst>
            <a:outerShdw blurRad="50800" dist="25400" dir="5400000" rotWithShape="0">
              <a:srgbClr val="000000">
                <a:alpha val="48000"/>
              </a:srgbClr>
            </a:outerShdw>
          </a:effectLst>
          <a:scene3d>
            <a:camera prst="orthographicFront">
              <a:rot lat="0" lon="0" rev="0"/>
            </a:camera>
            <a:lightRig rig="threePt" dir="tl">
              <a:rot lat="0" lon="0" rev="2400000"/>
            </a:lightRig>
          </a:scene3d>
          <a:sp3d>
            <a:bevelT w="25400" h="25400"/>
          </a:sp3d>
        </a:effectStyle>
      </a:effectStyleLst>
      <a:bgFillStyleLst>
        <a:solidFill>
          <a:schemeClr val="phClr">
            <a:tint val="96000"/>
            <a:lumMod val="110000"/>
          </a:schemeClr>
        </a:solidFill>
        <a:blipFill rotWithShape="1">
          <a:blip xmlns:r="http://schemas.openxmlformats.org/officeDocument/2006/relationships" r:embed="rId1">
            <a:duotone>
              <a:schemeClr val="phClr">
                <a:tint val="93000"/>
                <a:shade val="20000"/>
              </a:schemeClr>
              <a:schemeClr val="phClr">
                <a:tint val="90000"/>
                <a:shade val="85000"/>
                <a:satMod val="115000"/>
              </a:schemeClr>
            </a:duotone>
          </a:blip>
          <a:tile tx="0" ty="0" sx="60000" sy="60000" flip="none" algn="tl"/>
        </a:blipFill>
        <a:blipFill rotWithShape="1">
          <a:blip xmlns:r="http://schemas.openxmlformats.org/officeDocument/2006/relationships" r:embed="rId2">
            <a:duotone>
              <a:schemeClr val="phClr">
                <a:shade val="50000"/>
                <a:satMod val="340000"/>
                <a:lumMod val="40000"/>
              </a:schemeClr>
              <a:schemeClr val="phClr">
                <a:tint val="92000"/>
                <a:shade val="94000"/>
                <a:hueMod val="110000"/>
                <a:satMod val="236000"/>
                <a:lumMod val="120000"/>
              </a:schemeClr>
            </a:duotone>
          </a:blip>
          <a:stretch/>
        </a:blipFill>
      </a:bgFillStyleLst>
    </a:fmtScheme>
  </a:themeElements>
  <a:objectDefaults/>
  <a:extraClrSchemeLst/>
</a:theme>
</file>

<file path=ppt/theme/theme9.xml><?xml version="1.0" encoding="utf-8"?>
<a:theme xmlns:a="http://schemas.openxmlformats.org/drawingml/2006/main" name="11_Hardcover">
  <a:themeElements>
    <a:clrScheme name="Hardcover">
      <a:dk1>
        <a:sysClr val="windowText" lastClr="000000"/>
      </a:dk1>
      <a:lt1>
        <a:sysClr val="window" lastClr="FFFFFF"/>
      </a:lt1>
      <a:dk2>
        <a:srgbClr val="895D1D"/>
      </a:dk2>
      <a:lt2>
        <a:srgbClr val="ECE9C6"/>
      </a:lt2>
      <a:accent1>
        <a:srgbClr val="873624"/>
      </a:accent1>
      <a:accent2>
        <a:srgbClr val="D6862D"/>
      </a:accent2>
      <a:accent3>
        <a:srgbClr val="D0BE40"/>
      </a:accent3>
      <a:accent4>
        <a:srgbClr val="877F6C"/>
      </a:accent4>
      <a:accent5>
        <a:srgbClr val="972109"/>
      </a:accent5>
      <a:accent6>
        <a:srgbClr val="AEB795"/>
      </a:accent6>
      <a:hlink>
        <a:srgbClr val="CC9900"/>
      </a:hlink>
      <a:folHlink>
        <a:srgbClr val="B2B2B2"/>
      </a:folHlink>
    </a:clrScheme>
    <a:fontScheme name="Hardcover">
      <a:majorFont>
        <a:latin typeface="Book Antiqua"/>
        <a:ea typeface=""/>
        <a:cs typeface=""/>
        <a:font script="Grek" typeface="Times New Roman"/>
        <a:font script="Cyrl" typeface="Times New Roman"/>
        <a:font script="Jpan" typeface="HGS明朝E"/>
        <a:font script="Hang" typeface="궁서"/>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Book Antiqua"/>
        <a:ea typeface=""/>
        <a:cs typeface=""/>
        <a:font script="Grek" typeface="Times New Roman"/>
        <a:font script="Cyrl" typeface="Times New Roman"/>
        <a:font script="Jpan" typeface="HGS明朝E"/>
        <a:font script="Hang" typeface="돋움"/>
        <a:font script="Hans" typeface="宋体"/>
        <a:font script="Hant" typeface="新細明體"/>
        <a:font script="Arab" typeface="Times New Roman"/>
        <a:font script="Hebr" typeface="David"/>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Hardcover">
      <a:fillStyleLst>
        <a:solidFill>
          <a:schemeClr val="phClr"/>
        </a:solidFill>
        <a:solidFill>
          <a:schemeClr val="phClr">
            <a:tint val="68000"/>
            <a:shade val="94000"/>
            <a:satMod val="300000"/>
            <a:lumMod val="110000"/>
          </a:schemeClr>
        </a:solidFill>
        <a:gradFill rotWithShape="1">
          <a:gsLst>
            <a:gs pos="0">
              <a:schemeClr val="phClr">
                <a:tint val="94000"/>
                <a:satMod val="180000"/>
                <a:lumMod val="98000"/>
              </a:schemeClr>
            </a:gs>
            <a:gs pos="100000">
              <a:schemeClr val="phClr">
                <a:satMod val="130000"/>
              </a:schemeClr>
            </a:gs>
          </a:gsLst>
          <a:lin ang="5160000" scaled="0"/>
        </a:gradFill>
      </a:fillStyleLst>
      <a:lnStyleLst>
        <a:ln w="12700" cap="flat" cmpd="sng" algn="ctr">
          <a:solidFill>
            <a:schemeClr val="phClr">
              <a:shade val="90000"/>
              <a:lumMod val="90000"/>
            </a:schemeClr>
          </a:solidFill>
          <a:prstDash val="solid"/>
        </a:ln>
        <a:ln w="19050" cap="flat" cmpd="sng" algn="ctr">
          <a:solidFill>
            <a:schemeClr val="phClr">
              <a:shade val="75000"/>
              <a:lumMod val="90000"/>
            </a:schemeClr>
          </a:solidFill>
          <a:prstDash val="solid"/>
        </a:ln>
        <a:ln w="25400" cap="flat" cmpd="sng" algn="ctr">
          <a:solidFill>
            <a:schemeClr val="phClr"/>
          </a:solidFill>
          <a:prstDash val="solid"/>
        </a:ln>
      </a:lnStyleLst>
      <a:effectStyleLst>
        <a:effectStyle>
          <a:effectLst>
            <a:outerShdw blurRad="38100" dist="12700" dir="5400000" rotWithShape="0">
              <a:srgbClr val="000000">
                <a:alpha val="15000"/>
              </a:srgbClr>
            </a:outerShdw>
          </a:effectLst>
        </a:effectStyle>
        <a:effectStyle>
          <a:effectLst>
            <a:outerShdw blurRad="50800" dist="25400" dir="5400000" rotWithShape="0">
              <a:srgbClr val="000000">
                <a:alpha val="46000"/>
              </a:srgbClr>
            </a:outerShdw>
          </a:effectLst>
        </a:effectStyle>
        <a:effectStyle>
          <a:effectLst>
            <a:outerShdw blurRad="50800" dist="25400" dir="5400000" rotWithShape="0">
              <a:srgbClr val="000000">
                <a:alpha val="48000"/>
              </a:srgbClr>
            </a:outerShdw>
          </a:effectLst>
          <a:scene3d>
            <a:camera prst="orthographicFront">
              <a:rot lat="0" lon="0" rev="0"/>
            </a:camera>
            <a:lightRig rig="threePt" dir="tl">
              <a:rot lat="0" lon="0" rev="2400000"/>
            </a:lightRig>
          </a:scene3d>
          <a:sp3d>
            <a:bevelT w="25400" h="25400"/>
          </a:sp3d>
        </a:effectStyle>
      </a:effectStyleLst>
      <a:bgFillStyleLst>
        <a:solidFill>
          <a:schemeClr val="phClr">
            <a:tint val="96000"/>
            <a:lumMod val="110000"/>
          </a:schemeClr>
        </a:solidFill>
        <a:blipFill rotWithShape="1">
          <a:blip xmlns:r="http://schemas.openxmlformats.org/officeDocument/2006/relationships" r:embed="rId1">
            <a:duotone>
              <a:schemeClr val="phClr">
                <a:tint val="93000"/>
                <a:shade val="20000"/>
              </a:schemeClr>
              <a:schemeClr val="phClr">
                <a:tint val="90000"/>
                <a:shade val="85000"/>
                <a:satMod val="115000"/>
              </a:schemeClr>
            </a:duotone>
          </a:blip>
          <a:tile tx="0" ty="0" sx="60000" sy="60000" flip="none" algn="tl"/>
        </a:blipFill>
        <a:blipFill rotWithShape="1">
          <a:blip xmlns:r="http://schemas.openxmlformats.org/officeDocument/2006/relationships" r:embed="rId2">
            <a:duotone>
              <a:schemeClr val="phClr">
                <a:shade val="50000"/>
                <a:satMod val="340000"/>
                <a:lumMod val="40000"/>
              </a:schemeClr>
              <a:schemeClr val="phClr">
                <a:tint val="92000"/>
                <a:shade val="94000"/>
                <a:hueMod val="110000"/>
                <a:satMod val="236000"/>
                <a:lumMod val="120000"/>
              </a:schemeClr>
            </a:duotone>
          </a:blip>
          <a:stretch/>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9445</TotalTime>
  <Words>2778</Words>
  <Application>Microsoft Office PowerPoint</Application>
  <PresentationFormat>On-screen Show (4:3)</PresentationFormat>
  <Paragraphs>149</Paragraphs>
  <Slides>44</Slides>
  <Notes>6</Notes>
  <HiddenSlides>0</HiddenSlides>
  <MMClips>3</MMClips>
  <ScaleCrop>false</ScaleCrop>
  <HeadingPairs>
    <vt:vector size="6" baseType="variant">
      <vt:variant>
        <vt:lpstr>Fonts Used</vt:lpstr>
      </vt:variant>
      <vt:variant>
        <vt:i4>15</vt:i4>
      </vt:variant>
      <vt:variant>
        <vt:lpstr>Theme</vt:lpstr>
      </vt:variant>
      <vt:variant>
        <vt:i4>27</vt:i4>
      </vt:variant>
      <vt:variant>
        <vt:lpstr>Slide Titles</vt:lpstr>
      </vt:variant>
      <vt:variant>
        <vt:i4>44</vt:i4>
      </vt:variant>
    </vt:vector>
  </HeadingPairs>
  <TitlesOfParts>
    <vt:vector size="86" baseType="lpstr">
      <vt:lpstr>2  Titr</vt:lpstr>
      <vt:lpstr>AR BERKLEY</vt:lpstr>
      <vt:lpstr>Arial</vt:lpstr>
      <vt:lpstr>B Bardiya</vt:lpstr>
      <vt:lpstr>B Compset</vt:lpstr>
      <vt:lpstr>B Kidnap</vt:lpstr>
      <vt:lpstr>B Lotus</vt:lpstr>
      <vt:lpstr>B Nazanin</vt:lpstr>
      <vt:lpstr>B Titr</vt:lpstr>
      <vt:lpstr>B Zar</vt:lpstr>
      <vt:lpstr>Book Antiqua</vt:lpstr>
      <vt:lpstr>Calibri</vt:lpstr>
      <vt:lpstr>Sakkal Majalla</vt:lpstr>
      <vt:lpstr>Times New Roman</vt:lpstr>
      <vt:lpstr>Wingdings</vt:lpstr>
      <vt:lpstr>Hardcover</vt:lpstr>
      <vt:lpstr>3_Hardcover</vt:lpstr>
      <vt:lpstr>4_Hardcover</vt:lpstr>
      <vt:lpstr>5_Hardcover</vt:lpstr>
      <vt:lpstr>6_Hardcover</vt:lpstr>
      <vt:lpstr>7_Hardcover</vt:lpstr>
      <vt:lpstr>8_Hardcover</vt:lpstr>
      <vt:lpstr>9_Hardcover</vt:lpstr>
      <vt:lpstr>11_Hardcover</vt:lpstr>
      <vt:lpstr>12_Hardcover</vt:lpstr>
      <vt:lpstr>13_Hardcover</vt:lpstr>
      <vt:lpstr>14_Hardcover</vt:lpstr>
      <vt:lpstr>15_Hardcover</vt:lpstr>
      <vt:lpstr>16_Hardcover</vt:lpstr>
      <vt:lpstr>17_Hardcover</vt:lpstr>
      <vt:lpstr>18_Hardcover</vt:lpstr>
      <vt:lpstr>19_Hardcover</vt:lpstr>
      <vt:lpstr>22_Hardcover</vt:lpstr>
      <vt:lpstr>23_Hardcover</vt:lpstr>
      <vt:lpstr>25_Hardcover</vt:lpstr>
      <vt:lpstr>26_Hardcover</vt:lpstr>
      <vt:lpstr>27_Hardcover</vt:lpstr>
      <vt:lpstr>32_Hardcover</vt:lpstr>
      <vt:lpstr>35_Hardcover</vt:lpstr>
      <vt:lpstr>36_Hardcover</vt:lpstr>
      <vt:lpstr>38_Hardcover</vt:lpstr>
      <vt:lpstr>39_Hardcover</vt:lpstr>
      <vt:lpstr>PowerPoint Presentation</vt:lpstr>
      <vt:lpstr>موسسه آموزشی وپژوهشی  امام خمینی (ره)  اداره  همایش ها و نشست ها ی علمی  با همکاری گروه روان شناسی 02532909099   hamayesh@iki.ac.ir</vt:lpstr>
      <vt:lpstr>چالش ها و عوامل    فرهنگی –اجتماعی  و سبک زندگی  موثر بر تغییرات جمعیتی</vt:lpstr>
      <vt:lpstr>PowerPoint Presentation</vt:lpstr>
      <vt:lpstr>PowerPoint Presentation</vt:lpstr>
      <vt:lpstr>چالش‌هاي فرهنگي–اجتماعي</vt:lpstr>
      <vt:lpstr>1) چالش های ساختاري خانواده</vt:lpstr>
      <vt:lpstr>چالش های ساختاري خانواده</vt:lpstr>
      <vt:lpstr>PowerPoint Presentation</vt:lpstr>
      <vt:lpstr>PowerPoint Presentation</vt:lpstr>
      <vt:lpstr>PowerPoint Presentation</vt:lpstr>
      <vt:lpstr>بررسی عوامل    فرهنگی – اجتماعی</vt:lpstr>
      <vt:lpstr>1. مکاتب و انديشه هاي فلسفي نوپديد :</vt:lpstr>
      <vt:lpstr>1.3 مارکسیسم :</vt:lpstr>
      <vt:lpstr>1.4 فردگرایی و لیبرالیسم :</vt:lpstr>
      <vt:lpstr>PowerPoint Presentation</vt:lpstr>
      <vt:lpstr>2. جنبش فمينيسم و انقلاب جنسي در غرب</vt:lpstr>
      <vt:lpstr>طبق آماري که ايالات متحده پيرامون آثار سوء تک حضانتي مادر برفرزندان ارائه مي دهد مي توان به تأثيرات اجتماعي اين نوع زندگي پي برد </vt:lpstr>
      <vt:lpstr>PowerPoint Presentation</vt:lpstr>
      <vt:lpstr>خانواده ايراني و وضعيت مادري</vt:lpstr>
      <vt:lpstr>PowerPoint Presentation</vt:lpstr>
      <vt:lpstr>2 . اشتغال زنان</vt:lpstr>
      <vt:lpstr>PowerPoint Presentation</vt:lpstr>
      <vt:lpstr> 3. افزايش طلاق</vt:lpstr>
      <vt:lpstr>با توجه به نمودار مشاهده میشود که با افزایش سن ازدواج جوانان، میزان طلاق هم به  طور مستقیم افزایش می یابد. </vt:lpstr>
      <vt:lpstr>PowerPoint Presentation</vt:lpstr>
      <vt:lpstr>PowerPoint Presentation</vt:lpstr>
      <vt:lpstr>4. افزايش سن ازدواج</vt:lpstr>
      <vt:lpstr>5. استقبال از زندگي مجردي</vt:lpstr>
      <vt:lpstr>6. سبک زندگی مصرفی</vt:lpstr>
      <vt:lpstr>PowerPoint Presentation</vt:lpstr>
      <vt:lpstr>این طور نیست که ...</vt:lpstr>
      <vt:lpstr>رابطه معکوس سطوح دینداری با سبک زندگی مصرفی :</vt:lpstr>
      <vt:lpstr>PowerPoint Presentation</vt:lpstr>
      <vt:lpstr>PowerPoint Presentation</vt:lpstr>
      <vt:lpstr>مد و ارزشهای دینی :</vt:lpstr>
      <vt:lpstr>جامعه احساسی :</vt:lpstr>
      <vt:lpstr>یک نمونه :</vt:lpstr>
      <vt:lpstr>چگونه بين فرزندداري و مشغله هاي علمي  و اجتماعي جمع مي کنيد؟</vt:lpstr>
      <vt:lpstr>Mitt romney</vt:lpstr>
      <vt:lpstr>PowerPoint Presentation</vt:lpstr>
      <vt:lpstr>PowerPoint Presentation</vt:lpstr>
      <vt:lpstr>یک خاطره ماندگار...</vt:lpstr>
      <vt:lpstr>از توجه شما سپاسگزارم </vt:lpstr>
    </vt:vector>
  </TitlesOfParts>
  <Company>NPSoft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Atefeh</dc:creator>
  <cp:lastModifiedBy>10</cp:lastModifiedBy>
  <cp:revision>240</cp:revision>
  <dcterms:created xsi:type="dcterms:W3CDTF">2014-05-16T09:49:59Z</dcterms:created>
  <dcterms:modified xsi:type="dcterms:W3CDTF">2021-05-04T19:21:22Z</dcterms:modified>
</cp:coreProperties>
</file>