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8"/>
  </p:notesMasterIdLst>
  <p:sldIdLst>
    <p:sldId id="263" r:id="rId2"/>
    <p:sldId id="327" r:id="rId3"/>
    <p:sldId id="264" r:id="rId4"/>
    <p:sldId id="257" r:id="rId5"/>
    <p:sldId id="258" r:id="rId6"/>
    <p:sldId id="328" r:id="rId7"/>
    <p:sldId id="259" r:id="rId8"/>
    <p:sldId id="265" r:id="rId9"/>
    <p:sldId id="260" r:id="rId10"/>
    <p:sldId id="261"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03"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9" r:id="rId73"/>
    <p:sldId id="331" r:id="rId74"/>
    <p:sldId id="332" r:id="rId75"/>
    <p:sldId id="333" r:id="rId76"/>
    <p:sldId id="330" r:id="rId7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420"/>
    <p:restoredTop sz="86410"/>
  </p:normalViewPr>
  <p:slideViewPr>
    <p:cSldViewPr>
      <p:cViewPr varScale="1">
        <p:scale>
          <a:sx n="44" d="100"/>
          <a:sy n="44" d="100"/>
        </p:scale>
        <p:origin x="16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_rels/data1.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71.xml"/><Relationship Id="rId1" Type="http://schemas.openxmlformats.org/officeDocument/2006/relationships/slide" Target="../slides/slide4.xml"/><Relationship Id="rId6" Type="http://schemas.openxmlformats.org/officeDocument/2006/relationships/slide" Target="../slides/slide73.xml"/><Relationship Id="rId5" Type="http://schemas.openxmlformats.org/officeDocument/2006/relationships/slide" Target="../slides/slide10.xml"/><Relationship Id="rId4" Type="http://schemas.openxmlformats.org/officeDocument/2006/relationships/slide" Target="../slides/slide6.xml"/></Relationships>
</file>

<file path=ppt/diagrams/_rels/data2.xml.rels><?xml version="1.0" encoding="UTF-8" standalone="yes"?>
<Relationships xmlns="http://schemas.openxmlformats.org/package/2006/relationships"><Relationship Id="rId8" Type="http://schemas.openxmlformats.org/officeDocument/2006/relationships/slide" Target="../slides/slide23.xml"/><Relationship Id="rId3" Type="http://schemas.openxmlformats.org/officeDocument/2006/relationships/slide" Target="../slides/slide15.xml"/><Relationship Id="rId7" Type="http://schemas.openxmlformats.org/officeDocument/2006/relationships/slide" Target="../slides/slide22.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0.xml"/><Relationship Id="rId5" Type="http://schemas.openxmlformats.org/officeDocument/2006/relationships/slide" Target="../slides/slide18.xml"/><Relationship Id="rId10" Type="http://schemas.openxmlformats.org/officeDocument/2006/relationships/slide" Target="../slides/slide25.xml"/><Relationship Id="rId4" Type="http://schemas.openxmlformats.org/officeDocument/2006/relationships/slide" Target="../slides/slide17.xml"/><Relationship Id="rId9" Type="http://schemas.openxmlformats.org/officeDocument/2006/relationships/slide" Target="../slides/slide24.xml"/></Relationships>
</file>

<file path=ppt/diagrams/_rels/data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slide" Target="../slides/slide26.xml"/></Relationships>
</file>

<file path=ppt/diagrams/_rels/data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slide" Target="../slides/slide7.xml"/></Relationships>
</file>

<file path=ppt/diagrams/_rels/data5.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30.xml"/><Relationship Id="rId1" Type="http://schemas.openxmlformats.org/officeDocument/2006/relationships/slide" Target="../slides/slide29.xml"/><Relationship Id="rId6" Type="http://schemas.openxmlformats.org/officeDocument/2006/relationships/slide" Target="../slides/slide37.xml"/><Relationship Id="rId5" Type="http://schemas.openxmlformats.org/officeDocument/2006/relationships/slide" Target="../slides/slide36.xml"/><Relationship Id="rId4" Type="http://schemas.openxmlformats.org/officeDocument/2006/relationships/slide" Target="../slides/slide35.xml"/></Relationships>
</file>

<file path=ppt/diagrams/_rels/data6.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 Target="../slides/slide40.xml"/><Relationship Id="rId6" Type="http://schemas.openxmlformats.org/officeDocument/2006/relationships/slide" Target="../slides/slide46.xml"/><Relationship Id="rId5" Type="http://schemas.openxmlformats.org/officeDocument/2006/relationships/slide" Target="../slides/slide45.xml"/><Relationship Id="rId4" Type="http://schemas.openxmlformats.org/officeDocument/2006/relationships/slide" Target="../slides/slide44.xml"/></Relationships>
</file>

<file path=ppt/diagrams/_rels/data7.xml.rels><?xml version="1.0" encoding="UTF-8" standalone="yes"?>
<Relationships xmlns="http://schemas.openxmlformats.org/package/2006/relationships"><Relationship Id="rId8" Type="http://schemas.openxmlformats.org/officeDocument/2006/relationships/slide" Target="../slides/slide58.xml"/><Relationship Id="rId3" Type="http://schemas.openxmlformats.org/officeDocument/2006/relationships/slide" Target="../slides/slide50.xml"/><Relationship Id="rId7" Type="http://schemas.openxmlformats.org/officeDocument/2006/relationships/slide" Target="../slides/slide57.xml"/><Relationship Id="rId2" Type="http://schemas.openxmlformats.org/officeDocument/2006/relationships/slide" Target="../slides/slide49.xml"/><Relationship Id="rId1" Type="http://schemas.openxmlformats.org/officeDocument/2006/relationships/slide" Target="../slides/slide47.xml"/><Relationship Id="rId6" Type="http://schemas.openxmlformats.org/officeDocument/2006/relationships/slide" Target="../slides/slide53.xml"/><Relationship Id="rId5" Type="http://schemas.openxmlformats.org/officeDocument/2006/relationships/slide" Target="../slides/slide52.xml"/><Relationship Id="rId4" Type="http://schemas.openxmlformats.org/officeDocument/2006/relationships/slide" Target="../slides/slide51.xml"/><Relationship Id="rId9" Type="http://schemas.openxmlformats.org/officeDocument/2006/relationships/slide" Target="../slides/slide59.xml"/></Relationships>
</file>

<file path=ppt/diagrams/_rels/data8.xml.rels><?xml version="1.0" encoding="UTF-8" standalone="yes"?>
<Relationships xmlns="http://schemas.openxmlformats.org/package/2006/relationships"><Relationship Id="rId3" Type="http://schemas.openxmlformats.org/officeDocument/2006/relationships/slide" Target="../slides/slide68.xml"/><Relationship Id="rId2" Type="http://schemas.openxmlformats.org/officeDocument/2006/relationships/slide" Target="../slides/slide65.xml"/><Relationship Id="rId1" Type="http://schemas.openxmlformats.org/officeDocument/2006/relationships/slide" Target="../slides/slide61.xml"/><Relationship Id="rId4" Type="http://schemas.openxmlformats.org/officeDocument/2006/relationships/slide" Target="../slides/slide69.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B4879D-3F25-4663-931D-10361073DD0F}"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E45E063D-6945-4946-94D1-E5F68969B0A0}">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rPr>
            <a:t>ايران جوان بمان</a:t>
          </a:r>
        </a:p>
      </dgm:t>
    </dgm:pt>
    <dgm:pt modelId="{C4BC7FE5-EBF7-46F1-90A8-1D8A54B65A32}" type="parTrans" cxnId="{40959A1E-296C-4918-9A4E-C6259FD39525}">
      <dgm:prSet/>
      <dgm:spPr/>
      <dgm:t>
        <a:bodyPr/>
        <a:lstStyle/>
        <a:p>
          <a:pPr rtl="1"/>
          <a:endParaRPr lang="fa-IR"/>
        </a:p>
      </dgm:t>
    </dgm:pt>
    <dgm:pt modelId="{8EF97E59-FC61-4362-87CC-B12DB305541E}" type="sibTrans" cxnId="{40959A1E-296C-4918-9A4E-C6259FD39525}">
      <dgm:prSet/>
      <dgm:spPr/>
      <dgm:t>
        <a:bodyPr/>
        <a:lstStyle/>
        <a:p>
          <a:pPr rtl="1"/>
          <a:endParaRPr lang="fa-IR"/>
        </a:p>
      </dgm:t>
    </dgm:pt>
    <dgm:pt modelId="{88D18922-C781-4D77-B91F-292C7BD02187}">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1" action="ppaction://hlinksldjump"/>
            </a:rPr>
            <a:t>كليات </a:t>
          </a:r>
          <a:r>
            <a:rPr lang="fa-IR" dirty="0" smtClean="0">
              <a:cs typeface="MRT_Digital Arabia XL" pitchFamily="2" charset="-78"/>
            </a:rPr>
            <a:t> </a:t>
          </a:r>
          <a:endParaRPr lang="fa-IR" dirty="0">
            <a:cs typeface="MRT_Digital Arabia XL" pitchFamily="2" charset="-78"/>
          </a:endParaRPr>
        </a:p>
      </dgm:t>
    </dgm:pt>
    <dgm:pt modelId="{C71CF8EA-C641-4676-B1BB-F0FA84E030D5}" type="parTrans" cxnId="{B1A3E79C-462A-4015-A3D5-CDBC76816901}">
      <dgm:prSet/>
      <dgm:spPr/>
      <dgm:t>
        <a:bodyPr/>
        <a:lstStyle/>
        <a:p>
          <a:pPr rtl="1"/>
          <a:endParaRPr lang="fa-IR"/>
        </a:p>
      </dgm:t>
    </dgm:pt>
    <dgm:pt modelId="{E398D881-9C2C-4FA5-858E-7051DDC4E68A}" type="sibTrans" cxnId="{B1A3E79C-462A-4015-A3D5-CDBC76816901}">
      <dgm:prSet/>
      <dgm:spPr/>
      <dgm:t>
        <a:bodyPr/>
        <a:lstStyle/>
        <a:p>
          <a:pPr rtl="1"/>
          <a:endParaRPr lang="fa-IR"/>
        </a:p>
      </dgm:t>
    </dgm:pt>
    <dgm:pt modelId="{DCBF975A-EAD9-4616-959E-2E0DF793F1B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2" action="ppaction://hlinksldjump"/>
            </a:rPr>
            <a:t>فرمايشات مقام معظم رهبري</a:t>
          </a:r>
          <a:endParaRPr lang="fa-IR" dirty="0">
            <a:cs typeface="MRT_Digital Arabia XL" pitchFamily="2" charset="-78"/>
          </a:endParaRPr>
        </a:p>
      </dgm:t>
    </dgm:pt>
    <dgm:pt modelId="{97ACD942-A21D-45A2-AAEC-54C59E68A579}" type="parTrans" cxnId="{135ADF26-C089-4C63-AF51-1BA9DEC6F1C7}">
      <dgm:prSet/>
      <dgm:spPr/>
      <dgm:t>
        <a:bodyPr/>
        <a:lstStyle/>
        <a:p>
          <a:pPr rtl="1"/>
          <a:endParaRPr lang="fa-IR"/>
        </a:p>
      </dgm:t>
    </dgm:pt>
    <dgm:pt modelId="{6AE000AE-EBF7-4317-BAE1-E97913D87E12}" type="sibTrans" cxnId="{135ADF26-C089-4C63-AF51-1BA9DEC6F1C7}">
      <dgm:prSet/>
      <dgm:spPr/>
      <dgm:t>
        <a:bodyPr/>
        <a:lstStyle/>
        <a:p>
          <a:pPr rtl="1"/>
          <a:endParaRPr lang="fa-IR"/>
        </a:p>
      </dgm:t>
    </dgm:pt>
    <dgm:pt modelId="{5571298F-8F1C-4300-9B0B-DC09DE427117}">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3" action="ppaction://hlinksldjump"/>
            </a:rPr>
            <a:t>گذشته</a:t>
          </a:r>
          <a:endParaRPr lang="fa-IR" dirty="0">
            <a:cs typeface="MRT_Digital Arabia XL" pitchFamily="2" charset="-78"/>
          </a:endParaRPr>
        </a:p>
      </dgm:t>
    </dgm:pt>
    <dgm:pt modelId="{FBFEC6BD-A5B0-450C-90DB-DBD3BB7E5D59}" type="parTrans" cxnId="{A0B106EA-3725-4A6F-8877-CAA10AC90EBA}">
      <dgm:prSet/>
      <dgm:spPr/>
      <dgm:t>
        <a:bodyPr/>
        <a:lstStyle/>
        <a:p>
          <a:pPr rtl="1"/>
          <a:endParaRPr lang="fa-IR"/>
        </a:p>
      </dgm:t>
    </dgm:pt>
    <dgm:pt modelId="{7C35B45A-774C-448E-9D9E-A86C97D05E44}" type="sibTrans" cxnId="{A0B106EA-3725-4A6F-8877-CAA10AC90EBA}">
      <dgm:prSet/>
      <dgm:spPr/>
      <dgm:t>
        <a:bodyPr/>
        <a:lstStyle/>
        <a:p>
          <a:pPr rtl="1"/>
          <a:endParaRPr lang="fa-IR"/>
        </a:p>
      </dgm:t>
    </dgm:pt>
    <dgm:pt modelId="{45640D4D-86AD-4094-AB1D-D0525B4DF7F1}">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4" action="ppaction://hlinksldjump"/>
            </a:rPr>
            <a:t>اكنون</a:t>
          </a:r>
          <a:endParaRPr lang="fa-IR" dirty="0">
            <a:cs typeface="MRT_Digital Arabia XL" pitchFamily="2" charset="-78"/>
          </a:endParaRPr>
        </a:p>
      </dgm:t>
    </dgm:pt>
    <dgm:pt modelId="{3547F573-B34B-447B-9255-8F52FD16FD8E}" type="sibTrans" cxnId="{CB683A43-3A8C-4719-A7D6-332E735441EB}">
      <dgm:prSet/>
      <dgm:spPr/>
      <dgm:t>
        <a:bodyPr/>
        <a:lstStyle/>
        <a:p>
          <a:pPr rtl="1"/>
          <a:endParaRPr lang="fa-IR"/>
        </a:p>
      </dgm:t>
    </dgm:pt>
    <dgm:pt modelId="{A1D12280-B45E-476F-9D0A-F2A375D07794}" type="parTrans" cxnId="{CB683A43-3A8C-4719-A7D6-332E735441EB}">
      <dgm:prSet/>
      <dgm:spPr/>
      <dgm:t>
        <a:bodyPr/>
        <a:lstStyle/>
        <a:p>
          <a:pPr rtl="1"/>
          <a:endParaRPr lang="fa-IR"/>
        </a:p>
      </dgm:t>
    </dgm:pt>
    <dgm:pt modelId="{2E18BF41-C77A-4C9B-B20A-1CE8EF7A0E5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5" action="ppaction://hlinksldjump"/>
            </a:rPr>
            <a:t>آينده</a:t>
          </a:r>
          <a:endParaRPr lang="fa-IR" dirty="0">
            <a:cs typeface="MRT_Digital Arabia XL" pitchFamily="2" charset="-78"/>
          </a:endParaRPr>
        </a:p>
      </dgm:t>
    </dgm:pt>
    <dgm:pt modelId="{B361CA95-F5F0-4A07-9368-CBAB91213195}" type="parTrans" cxnId="{2DDAE684-FB06-4F9F-81F2-647013C188F4}">
      <dgm:prSet/>
      <dgm:spPr/>
      <dgm:t>
        <a:bodyPr/>
        <a:lstStyle/>
        <a:p>
          <a:pPr rtl="1"/>
          <a:endParaRPr lang="fa-IR"/>
        </a:p>
      </dgm:t>
    </dgm:pt>
    <dgm:pt modelId="{2586E1B2-8E7E-434B-8AEF-844F0832EEF9}" type="sibTrans" cxnId="{2DDAE684-FB06-4F9F-81F2-647013C188F4}">
      <dgm:prSet/>
      <dgm:spPr/>
      <dgm:t>
        <a:bodyPr/>
        <a:lstStyle/>
        <a:p>
          <a:pPr rtl="1"/>
          <a:endParaRPr lang="fa-IR"/>
        </a:p>
      </dgm:t>
    </dgm:pt>
    <dgm:pt modelId="{806355A7-BA6B-45EF-BD82-887A200978BE}">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6" action="ppaction://hlinksldjump"/>
            </a:rPr>
            <a:t>سخن كارشناس</a:t>
          </a:r>
          <a:endParaRPr lang="fa-IR" dirty="0">
            <a:cs typeface="MRT_Digital Arabia XL" pitchFamily="2" charset="-78"/>
          </a:endParaRPr>
        </a:p>
      </dgm:t>
    </dgm:pt>
    <dgm:pt modelId="{FC3724D7-47B1-4873-83AA-57D2522ACBA2}" type="parTrans" cxnId="{2E3BDB4B-C1A0-4FE1-9275-F689121CB6FF}">
      <dgm:prSet/>
      <dgm:spPr/>
      <dgm:t>
        <a:bodyPr/>
        <a:lstStyle/>
        <a:p>
          <a:pPr rtl="1"/>
          <a:endParaRPr lang="fa-IR"/>
        </a:p>
      </dgm:t>
    </dgm:pt>
    <dgm:pt modelId="{1FB092DF-51DC-48F1-809F-CADB1884E63E}" type="sibTrans" cxnId="{2E3BDB4B-C1A0-4FE1-9275-F689121CB6FF}">
      <dgm:prSet/>
      <dgm:spPr/>
      <dgm:t>
        <a:bodyPr/>
        <a:lstStyle/>
        <a:p>
          <a:pPr rtl="1"/>
          <a:endParaRPr lang="fa-IR"/>
        </a:p>
      </dgm:t>
    </dgm:pt>
    <dgm:pt modelId="{ADC52375-CD91-45CF-8826-E1297A833B6D}" type="pres">
      <dgm:prSet presAssocID="{E8B4879D-3F25-4663-931D-10361073DD0F}" presName="diagram" presStyleCnt="0">
        <dgm:presLayoutVars>
          <dgm:chPref val="1"/>
          <dgm:dir val="rev"/>
          <dgm:animOne val="branch"/>
          <dgm:animLvl val="lvl"/>
          <dgm:resizeHandles val="exact"/>
        </dgm:presLayoutVars>
      </dgm:prSet>
      <dgm:spPr/>
      <dgm:t>
        <a:bodyPr/>
        <a:lstStyle/>
        <a:p>
          <a:pPr rtl="1"/>
          <a:endParaRPr lang="fa-IR"/>
        </a:p>
      </dgm:t>
    </dgm:pt>
    <dgm:pt modelId="{3F3F1024-38BE-46F0-922A-C335DA08282F}" type="pres">
      <dgm:prSet presAssocID="{E45E063D-6945-4946-94D1-E5F68969B0A0}" presName="root1" presStyleCnt="0"/>
      <dgm:spPr/>
      <dgm:t>
        <a:bodyPr/>
        <a:lstStyle/>
        <a:p>
          <a:pPr rtl="1"/>
          <a:endParaRPr lang="fa-IR"/>
        </a:p>
      </dgm:t>
    </dgm:pt>
    <dgm:pt modelId="{61F7967C-F95A-46D2-98BD-5FBE540DE4C9}" type="pres">
      <dgm:prSet presAssocID="{E45E063D-6945-4946-94D1-E5F68969B0A0}" presName="LevelOneTextNode" presStyleLbl="node0" presStyleIdx="0" presStyleCnt="1">
        <dgm:presLayoutVars>
          <dgm:chPref val="3"/>
        </dgm:presLayoutVars>
      </dgm:prSet>
      <dgm:spPr/>
      <dgm:t>
        <a:bodyPr/>
        <a:lstStyle/>
        <a:p>
          <a:pPr rtl="1"/>
          <a:endParaRPr lang="fa-IR"/>
        </a:p>
      </dgm:t>
    </dgm:pt>
    <dgm:pt modelId="{65B27882-F160-4F17-9BD9-6741DB7E6C74}" type="pres">
      <dgm:prSet presAssocID="{E45E063D-6945-4946-94D1-E5F68969B0A0}" presName="level2hierChild" presStyleCnt="0"/>
      <dgm:spPr/>
      <dgm:t>
        <a:bodyPr/>
        <a:lstStyle/>
        <a:p>
          <a:pPr rtl="1"/>
          <a:endParaRPr lang="fa-IR"/>
        </a:p>
      </dgm:t>
    </dgm:pt>
    <dgm:pt modelId="{DA56AED8-A1B4-4729-BBDB-00B9A1E3BC4E}" type="pres">
      <dgm:prSet presAssocID="{C71CF8EA-C641-4676-B1BB-F0FA84E030D5}" presName="conn2-1" presStyleLbl="parChTrans1D2" presStyleIdx="0" presStyleCnt="6"/>
      <dgm:spPr/>
      <dgm:t>
        <a:bodyPr/>
        <a:lstStyle/>
        <a:p>
          <a:pPr rtl="1"/>
          <a:endParaRPr lang="fa-IR"/>
        </a:p>
      </dgm:t>
    </dgm:pt>
    <dgm:pt modelId="{58F24064-BAE9-41D6-9DE9-DA298BF0C7DE}" type="pres">
      <dgm:prSet presAssocID="{C71CF8EA-C641-4676-B1BB-F0FA84E030D5}" presName="connTx" presStyleLbl="parChTrans1D2" presStyleIdx="0" presStyleCnt="6"/>
      <dgm:spPr/>
      <dgm:t>
        <a:bodyPr/>
        <a:lstStyle/>
        <a:p>
          <a:pPr rtl="1"/>
          <a:endParaRPr lang="fa-IR"/>
        </a:p>
      </dgm:t>
    </dgm:pt>
    <dgm:pt modelId="{09F526F9-4891-4591-B3F1-13F6E5F3B880}" type="pres">
      <dgm:prSet presAssocID="{88D18922-C781-4D77-B91F-292C7BD02187}" presName="root2" presStyleCnt="0"/>
      <dgm:spPr/>
      <dgm:t>
        <a:bodyPr/>
        <a:lstStyle/>
        <a:p>
          <a:pPr rtl="1"/>
          <a:endParaRPr lang="fa-IR"/>
        </a:p>
      </dgm:t>
    </dgm:pt>
    <dgm:pt modelId="{C4C9DDAA-DA2B-4E02-9B75-68C0315C124A}" type="pres">
      <dgm:prSet presAssocID="{88D18922-C781-4D77-B91F-292C7BD02187}" presName="LevelTwoTextNode" presStyleLbl="node2" presStyleIdx="0" presStyleCnt="6">
        <dgm:presLayoutVars>
          <dgm:chPref val="3"/>
        </dgm:presLayoutVars>
      </dgm:prSet>
      <dgm:spPr/>
      <dgm:t>
        <a:bodyPr/>
        <a:lstStyle/>
        <a:p>
          <a:pPr rtl="1"/>
          <a:endParaRPr lang="fa-IR"/>
        </a:p>
      </dgm:t>
    </dgm:pt>
    <dgm:pt modelId="{C36BF1DD-1947-4735-9CBD-0041A3FBB97C}" type="pres">
      <dgm:prSet presAssocID="{88D18922-C781-4D77-B91F-292C7BD02187}" presName="level3hierChild" presStyleCnt="0"/>
      <dgm:spPr/>
      <dgm:t>
        <a:bodyPr/>
        <a:lstStyle/>
        <a:p>
          <a:pPr rtl="1"/>
          <a:endParaRPr lang="fa-IR"/>
        </a:p>
      </dgm:t>
    </dgm:pt>
    <dgm:pt modelId="{84EEDECD-05E7-41BE-8845-6C5C4CEF48BD}" type="pres">
      <dgm:prSet presAssocID="{97ACD942-A21D-45A2-AAEC-54C59E68A579}" presName="conn2-1" presStyleLbl="parChTrans1D2" presStyleIdx="1" presStyleCnt="6"/>
      <dgm:spPr/>
      <dgm:t>
        <a:bodyPr/>
        <a:lstStyle/>
        <a:p>
          <a:pPr rtl="1"/>
          <a:endParaRPr lang="fa-IR"/>
        </a:p>
      </dgm:t>
    </dgm:pt>
    <dgm:pt modelId="{CA5CDDF0-BC54-4036-ACBC-A65D3A2ABD67}" type="pres">
      <dgm:prSet presAssocID="{97ACD942-A21D-45A2-AAEC-54C59E68A579}" presName="connTx" presStyleLbl="parChTrans1D2" presStyleIdx="1" presStyleCnt="6"/>
      <dgm:spPr/>
      <dgm:t>
        <a:bodyPr/>
        <a:lstStyle/>
        <a:p>
          <a:pPr rtl="1"/>
          <a:endParaRPr lang="fa-IR"/>
        </a:p>
      </dgm:t>
    </dgm:pt>
    <dgm:pt modelId="{AA7B1765-3395-4FB7-ADE2-F81CAC554A7B}" type="pres">
      <dgm:prSet presAssocID="{DCBF975A-EAD9-4616-959E-2E0DF793F1BA}" presName="root2" presStyleCnt="0"/>
      <dgm:spPr/>
      <dgm:t>
        <a:bodyPr/>
        <a:lstStyle/>
        <a:p>
          <a:pPr rtl="1"/>
          <a:endParaRPr lang="fa-IR"/>
        </a:p>
      </dgm:t>
    </dgm:pt>
    <dgm:pt modelId="{F711106C-9221-42FF-8E46-0E03729F43D7}" type="pres">
      <dgm:prSet presAssocID="{DCBF975A-EAD9-4616-959E-2E0DF793F1BA}" presName="LevelTwoTextNode" presStyleLbl="node2" presStyleIdx="1" presStyleCnt="6">
        <dgm:presLayoutVars>
          <dgm:chPref val="3"/>
        </dgm:presLayoutVars>
      </dgm:prSet>
      <dgm:spPr/>
      <dgm:t>
        <a:bodyPr/>
        <a:lstStyle/>
        <a:p>
          <a:pPr rtl="1"/>
          <a:endParaRPr lang="fa-IR"/>
        </a:p>
      </dgm:t>
    </dgm:pt>
    <dgm:pt modelId="{2B4D2E6C-979E-447D-84A8-0E319DB90F33}" type="pres">
      <dgm:prSet presAssocID="{DCBF975A-EAD9-4616-959E-2E0DF793F1BA}" presName="level3hierChild" presStyleCnt="0"/>
      <dgm:spPr/>
      <dgm:t>
        <a:bodyPr/>
        <a:lstStyle/>
        <a:p>
          <a:pPr rtl="1"/>
          <a:endParaRPr lang="fa-IR"/>
        </a:p>
      </dgm:t>
    </dgm:pt>
    <dgm:pt modelId="{5050C613-4A90-4645-A990-EBE3DC4F8C20}" type="pres">
      <dgm:prSet presAssocID="{FBFEC6BD-A5B0-450C-90DB-DBD3BB7E5D59}" presName="conn2-1" presStyleLbl="parChTrans1D2" presStyleIdx="2" presStyleCnt="6"/>
      <dgm:spPr/>
      <dgm:t>
        <a:bodyPr/>
        <a:lstStyle/>
        <a:p>
          <a:pPr rtl="1"/>
          <a:endParaRPr lang="fa-IR"/>
        </a:p>
      </dgm:t>
    </dgm:pt>
    <dgm:pt modelId="{7F2F186F-4106-4609-909C-829E8EA02861}" type="pres">
      <dgm:prSet presAssocID="{FBFEC6BD-A5B0-450C-90DB-DBD3BB7E5D59}" presName="connTx" presStyleLbl="parChTrans1D2" presStyleIdx="2" presStyleCnt="6"/>
      <dgm:spPr/>
      <dgm:t>
        <a:bodyPr/>
        <a:lstStyle/>
        <a:p>
          <a:pPr rtl="1"/>
          <a:endParaRPr lang="fa-IR"/>
        </a:p>
      </dgm:t>
    </dgm:pt>
    <dgm:pt modelId="{A5E05D3A-5A18-433C-82B1-C838023DD833}" type="pres">
      <dgm:prSet presAssocID="{5571298F-8F1C-4300-9B0B-DC09DE427117}" presName="root2" presStyleCnt="0"/>
      <dgm:spPr/>
      <dgm:t>
        <a:bodyPr/>
        <a:lstStyle/>
        <a:p>
          <a:pPr rtl="1"/>
          <a:endParaRPr lang="fa-IR"/>
        </a:p>
      </dgm:t>
    </dgm:pt>
    <dgm:pt modelId="{4189652D-EF99-4CB6-8066-E9BCA93C4007}" type="pres">
      <dgm:prSet presAssocID="{5571298F-8F1C-4300-9B0B-DC09DE427117}" presName="LevelTwoTextNode" presStyleLbl="node2" presStyleIdx="2" presStyleCnt="6">
        <dgm:presLayoutVars>
          <dgm:chPref val="3"/>
        </dgm:presLayoutVars>
      </dgm:prSet>
      <dgm:spPr/>
      <dgm:t>
        <a:bodyPr/>
        <a:lstStyle/>
        <a:p>
          <a:pPr rtl="1"/>
          <a:endParaRPr lang="fa-IR"/>
        </a:p>
      </dgm:t>
    </dgm:pt>
    <dgm:pt modelId="{A6406BFB-CA52-4357-BACB-1CD20447481C}" type="pres">
      <dgm:prSet presAssocID="{5571298F-8F1C-4300-9B0B-DC09DE427117}" presName="level3hierChild" presStyleCnt="0"/>
      <dgm:spPr/>
      <dgm:t>
        <a:bodyPr/>
        <a:lstStyle/>
        <a:p>
          <a:pPr rtl="1"/>
          <a:endParaRPr lang="fa-IR"/>
        </a:p>
      </dgm:t>
    </dgm:pt>
    <dgm:pt modelId="{CB09BC19-0288-4C45-9568-AC7A90624B86}" type="pres">
      <dgm:prSet presAssocID="{A1D12280-B45E-476F-9D0A-F2A375D07794}" presName="conn2-1" presStyleLbl="parChTrans1D2" presStyleIdx="3" presStyleCnt="6"/>
      <dgm:spPr/>
      <dgm:t>
        <a:bodyPr/>
        <a:lstStyle/>
        <a:p>
          <a:pPr rtl="1"/>
          <a:endParaRPr lang="fa-IR"/>
        </a:p>
      </dgm:t>
    </dgm:pt>
    <dgm:pt modelId="{652B5D9D-DD81-468F-8ACE-17AFF5674284}" type="pres">
      <dgm:prSet presAssocID="{A1D12280-B45E-476F-9D0A-F2A375D07794}" presName="connTx" presStyleLbl="parChTrans1D2" presStyleIdx="3" presStyleCnt="6"/>
      <dgm:spPr/>
      <dgm:t>
        <a:bodyPr/>
        <a:lstStyle/>
        <a:p>
          <a:pPr rtl="1"/>
          <a:endParaRPr lang="fa-IR"/>
        </a:p>
      </dgm:t>
    </dgm:pt>
    <dgm:pt modelId="{8AE03543-308D-4792-BDA7-2D4370445C00}" type="pres">
      <dgm:prSet presAssocID="{45640D4D-86AD-4094-AB1D-D0525B4DF7F1}" presName="root2" presStyleCnt="0"/>
      <dgm:spPr/>
      <dgm:t>
        <a:bodyPr/>
        <a:lstStyle/>
        <a:p>
          <a:pPr rtl="1"/>
          <a:endParaRPr lang="fa-IR"/>
        </a:p>
      </dgm:t>
    </dgm:pt>
    <dgm:pt modelId="{A2A3479D-BC6F-43A0-A93F-BBC77AC8FD88}" type="pres">
      <dgm:prSet presAssocID="{45640D4D-86AD-4094-AB1D-D0525B4DF7F1}" presName="LevelTwoTextNode" presStyleLbl="node2" presStyleIdx="3" presStyleCnt="6">
        <dgm:presLayoutVars>
          <dgm:chPref val="3"/>
        </dgm:presLayoutVars>
      </dgm:prSet>
      <dgm:spPr/>
      <dgm:t>
        <a:bodyPr/>
        <a:lstStyle/>
        <a:p>
          <a:pPr rtl="1"/>
          <a:endParaRPr lang="fa-IR"/>
        </a:p>
      </dgm:t>
    </dgm:pt>
    <dgm:pt modelId="{28D3F750-8C93-4CB2-A1F0-F4A6264C00AC}" type="pres">
      <dgm:prSet presAssocID="{45640D4D-86AD-4094-AB1D-D0525B4DF7F1}" presName="level3hierChild" presStyleCnt="0"/>
      <dgm:spPr/>
      <dgm:t>
        <a:bodyPr/>
        <a:lstStyle/>
        <a:p>
          <a:pPr rtl="1"/>
          <a:endParaRPr lang="fa-IR"/>
        </a:p>
      </dgm:t>
    </dgm:pt>
    <dgm:pt modelId="{41BC179F-2664-4278-9DA7-D4E4746F56CB}" type="pres">
      <dgm:prSet presAssocID="{B361CA95-F5F0-4A07-9368-CBAB91213195}" presName="conn2-1" presStyleLbl="parChTrans1D2" presStyleIdx="4" presStyleCnt="6"/>
      <dgm:spPr/>
      <dgm:t>
        <a:bodyPr/>
        <a:lstStyle/>
        <a:p>
          <a:pPr rtl="1"/>
          <a:endParaRPr lang="fa-IR"/>
        </a:p>
      </dgm:t>
    </dgm:pt>
    <dgm:pt modelId="{6F3F3B0A-F46D-4CD1-B68F-946A05AA881A}" type="pres">
      <dgm:prSet presAssocID="{B361CA95-F5F0-4A07-9368-CBAB91213195}" presName="connTx" presStyleLbl="parChTrans1D2" presStyleIdx="4" presStyleCnt="6"/>
      <dgm:spPr/>
      <dgm:t>
        <a:bodyPr/>
        <a:lstStyle/>
        <a:p>
          <a:pPr rtl="1"/>
          <a:endParaRPr lang="fa-IR"/>
        </a:p>
      </dgm:t>
    </dgm:pt>
    <dgm:pt modelId="{FE6CD129-978D-4D1C-8F12-DD9C101DBC7D}" type="pres">
      <dgm:prSet presAssocID="{2E18BF41-C77A-4C9B-B20A-1CE8EF7A0E5A}" presName="root2" presStyleCnt="0"/>
      <dgm:spPr/>
      <dgm:t>
        <a:bodyPr/>
        <a:lstStyle/>
        <a:p>
          <a:pPr rtl="1"/>
          <a:endParaRPr lang="fa-IR"/>
        </a:p>
      </dgm:t>
    </dgm:pt>
    <dgm:pt modelId="{E9668CE5-A968-4EAD-86E6-BAA0E12CB4B6}" type="pres">
      <dgm:prSet presAssocID="{2E18BF41-C77A-4C9B-B20A-1CE8EF7A0E5A}" presName="LevelTwoTextNode" presStyleLbl="node2" presStyleIdx="4" presStyleCnt="6">
        <dgm:presLayoutVars>
          <dgm:chPref val="3"/>
        </dgm:presLayoutVars>
      </dgm:prSet>
      <dgm:spPr/>
      <dgm:t>
        <a:bodyPr/>
        <a:lstStyle/>
        <a:p>
          <a:pPr rtl="1"/>
          <a:endParaRPr lang="fa-IR"/>
        </a:p>
      </dgm:t>
    </dgm:pt>
    <dgm:pt modelId="{6DEA27EE-AAFC-4CBF-8C5C-AC8EB72F2522}" type="pres">
      <dgm:prSet presAssocID="{2E18BF41-C77A-4C9B-B20A-1CE8EF7A0E5A}" presName="level3hierChild" presStyleCnt="0"/>
      <dgm:spPr/>
      <dgm:t>
        <a:bodyPr/>
        <a:lstStyle/>
        <a:p>
          <a:pPr rtl="1"/>
          <a:endParaRPr lang="fa-IR"/>
        </a:p>
      </dgm:t>
    </dgm:pt>
    <dgm:pt modelId="{52F68D67-8BE3-49C0-85DC-3DD3B94094FC}" type="pres">
      <dgm:prSet presAssocID="{FC3724D7-47B1-4873-83AA-57D2522ACBA2}" presName="conn2-1" presStyleLbl="parChTrans1D2" presStyleIdx="5" presStyleCnt="6"/>
      <dgm:spPr/>
      <dgm:t>
        <a:bodyPr/>
        <a:lstStyle/>
        <a:p>
          <a:pPr rtl="1"/>
          <a:endParaRPr lang="fa-IR"/>
        </a:p>
      </dgm:t>
    </dgm:pt>
    <dgm:pt modelId="{5C5491B0-2FAB-4736-BDD4-B7B0285402DF}" type="pres">
      <dgm:prSet presAssocID="{FC3724D7-47B1-4873-83AA-57D2522ACBA2}" presName="connTx" presStyleLbl="parChTrans1D2" presStyleIdx="5" presStyleCnt="6"/>
      <dgm:spPr/>
      <dgm:t>
        <a:bodyPr/>
        <a:lstStyle/>
        <a:p>
          <a:pPr rtl="1"/>
          <a:endParaRPr lang="fa-IR"/>
        </a:p>
      </dgm:t>
    </dgm:pt>
    <dgm:pt modelId="{55201474-EB63-4575-AB1C-451CC134C635}" type="pres">
      <dgm:prSet presAssocID="{806355A7-BA6B-45EF-BD82-887A200978BE}" presName="root2" presStyleCnt="0"/>
      <dgm:spPr/>
    </dgm:pt>
    <dgm:pt modelId="{1279332B-EB09-4484-ACDD-879AD7301142}" type="pres">
      <dgm:prSet presAssocID="{806355A7-BA6B-45EF-BD82-887A200978BE}" presName="LevelTwoTextNode" presStyleLbl="node2" presStyleIdx="5" presStyleCnt="6">
        <dgm:presLayoutVars>
          <dgm:chPref val="3"/>
        </dgm:presLayoutVars>
      </dgm:prSet>
      <dgm:spPr/>
      <dgm:t>
        <a:bodyPr/>
        <a:lstStyle/>
        <a:p>
          <a:pPr rtl="1"/>
          <a:endParaRPr lang="fa-IR"/>
        </a:p>
      </dgm:t>
    </dgm:pt>
    <dgm:pt modelId="{56F58578-6201-4769-B7E3-F083B8F8B187}" type="pres">
      <dgm:prSet presAssocID="{806355A7-BA6B-45EF-BD82-887A200978BE}" presName="level3hierChild" presStyleCnt="0"/>
      <dgm:spPr/>
    </dgm:pt>
  </dgm:ptLst>
  <dgm:cxnLst>
    <dgm:cxn modelId="{96613ECF-FD0D-4370-BA85-E9F2244B488B}" type="presOf" srcId="{C71CF8EA-C641-4676-B1BB-F0FA84E030D5}" destId="{58F24064-BAE9-41D6-9DE9-DA298BF0C7DE}" srcOrd="1" destOrd="0" presId="urn:microsoft.com/office/officeart/2005/8/layout/hierarchy2"/>
    <dgm:cxn modelId="{425851F2-6F61-4F68-8491-DD0492F8EDB6}" type="presOf" srcId="{FBFEC6BD-A5B0-450C-90DB-DBD3BB7E5D59}" destId="{5050C613-4A90-4645-A990-EBE3DC4F8C20}" srcOrd="0" destOrd="0" presId="urn:microsoft.com/office/officeart/2005/8/layout/hierarchy2"/>
    <dgm:cxn modelId="{A0B106EA-3725-4A6F-8877-CAA10AC90EBA}" srcId="{E45E063D-6945-4946-94D1-E5F68969B0A0}" destId="{5571298F-8F1C-4300-9B0B-DC09DE427117}" srcOrd="2" destOrd="0" parTransId="{FBFEC6BD-A5B0-450C-90DB-DBD3BB7E5D59}" sibTransId="{7C35B45A-774C-448E-9D9E-A86C97D05E44}"/>
    <dgm:cxn modelId="{F202600F-C567-4DBB-A7FF-4113DD18D73B}" type="presOf" srcId="{88D18922-C781-4D77-B91F-292C7BD02187}" destId="{C4C9DDAA-DA2B-4E02-9B75-68C0315C124A}" srcOrd="0" destOrd="0" presId="urn:microsoft.com/office/officeart/2005/8/layout/hierarchy2"/>
    <dgm:cxn modelId="{2DDAE684-FB06-4F9F-81F2-647013C188F4}" srcId="{E45E063D-6945-4946-94D1-E5F68969B0A0}" destId="{2E18BF41-C77A-4C9B-B20A-1CE8EF7A0E5A}" srcOrd="4" destOrd="0" parTransId="{B361CA95-F5F0-4A07-9368-CBAB91213195}" sibTransId="{2586E1B2-8E7E-434B-8AEF-844F0832EEF9}"/>
    <dgm:cxn modelId="{08EE3021-6B4B-41D5-8775-BEFE1E95C688}" type="presOf" srcId="{97ACD942-A21D-45A2-AAEC-54C59E68A579}" destId="{84EEDECD-05E7-41BE-8845-6C5C4CEF48BD}" srcOrd="0" destOrd="0" presId="urn:microsoft.com/office/officeart/2005/8/layout/hierarchy2"/>
    <dgm:cxn modelId="{BAFE7FB5-EC75-4F35-8897-4FC69BCD4096}" type="presOf" srcId="{B361CA95-F5F0-4A07-9368-CBAB91213195}" destId="{6F3F3B0A-F46D-4CD1-B68F-946A05AA881A}" srcOrd="1" destOrd="0" presId="urn:microsoft.com/office/officeart/2005/8/layout/hierarchy2"/>
    <dgm:cxn modelId="{EDE24CD3-41F5-4931-80F5-33CEE2D96E20}" type="presOf" srcId="{E8B4879D-3F25-4663-931D-10361073DD0F}" destId="{ADC52375-CD91-45CF-8826-E1297A833B6D}" srcOrd="0" destOrd="0" presId="urn:microsoft.com/office/officeart/2005/8/layout/hierarchy2"/>
    <dgm:cxn modelId="{16A00D70-5949-4036-8A3A-FFDC9862F41D}" type="presOf" srcId="{97ACD942-A21D-45A2-AAEC-54C59E68A579}" destId="{CA5CDDF0-BC54-4036-ACBC-A65D3A2ABD67}" srcOrd="1" destOrd="0" presId="urn:microsoft.com/office/officeart/2005/8/layout/hierarchy2"/>
    <dgm:cxn modelId="{04CF2845-8F63-4797-8C84-DA8DABCFA9C2}" type="presOf" srcId="{2E18BF41-C77A-4C9B-B20A-1CE8EF7A0E5A}" destId="{E9668CE5-A968-4EAD-86E6-BAA0E12CB4B6}" srcOrd="0" destOrd="0" presId="urn:microsoft.com/office/officeart/2005/8/layout/hierarchy2"/>
    <dgm:cxn modelId="{4D79736F-7B1A-451D-BE6B-6081DFBF8F8A}" type="presOf" srcId="{DCBF975A-EAD9-4616-959E-2E0DF793F1BA}" destId="{F711106C-9221-42FF-8E46-0E03729F43D7}" srcOrd="0" destOrd="0" presId="urn:microsoft.com/office/officeart/2005/8/layout/hierarchy2"/>
    <dgm:cxn modelId="{40959A1E-296C-4918-9A4E-C6259FD39525}" srcId="{E8B4879D-3F25-4663-931D-10361073DD0F}" destId="{E45E063D-6945-4946-94D1-E5F68969B0A0}" srcOrd="0" destOrd="0" parTransId="{C4BC7FE5-EBF7-46F1-90A8-1D8A54B65A32}" sibTransId="{8EF97E59-FC61-4362-87CC-B12DB305541E}"/>
    <dgm:cxn modelId="{CB683A43-3A8C-4719-A7D6-332E735441EB}" srcId="{E45E063D-6945-4946-94D1-E5F68969B0A0}" destId="{45640D4D-86AD-4094-AB1D-D0525B4DF7F1}" srcOrd="3" destOrd="0" parTransId="{A1D12280-B45E-476F-9D0A-F2A375D07794}" sibTransId="{3547F573-B34B-447B-9255-8F52FD16FD8E}"/>
    <dgm:cxn modelId="{1A93C38A-2D89-4698-8077-92949B5DDC69}" type="presOf" srcId="{806355A7-BA6B-45EF-BD82-887A200978BE}" destId="{1279332B-EB09-4484-ACDD-879AD7301142}" srcOrd="0" destOrd="0" presId="urn:microsoft.com/office/officeart/2005/8/layout/hierarchy2"/>
    <dgm:cxn modelId="{C393E826-7A4A-424F-AFEA-3B52821D7541}" type="presOf" srcId="{FC3724D7-47B1-4873-83AA-57D2522ACBA2}" destId="{5C5491B0-2FAB-4736-BDD4-B7B0285402DF}" srcOrd="1" destOrd="0" presId="urn:microsoft.com/office/officeart/2005/8/layout/hierarchy2"/>
    <dgm:cxn modelId="{B1A3E79C-462A-4015-A3D5-CDBC76816901}" srcId="{E45E063D-6945-4946-94D1-E5F68969B0A0}" destId="{88D18922-C781-4D77-B91F-292C7BD02187}" srcOrd="0" destOrd="0" parTransId="{C71CF8EA-C641-4676-B1BB-F0FA84E030D5}" sibTransId="{E398D881-9C2C-4FA5-858E-7051DDC4E68A}"/>
    <dgm:cxn modelId="{F21522AD-0F11-4B63-9B0D-7E9473B54EA1}" type="presOf" srcId="{C71CF8EA-C641-4676-B1BB-F0FA84E030D5}" destId="{DA56AED8-A1B4-4729-BBDB-00B9A1E3BC4E}" srcOrd="0" destOrd="0" presId="urn:microsoft.com/office/officeart/2005/8/layout/hierarchy2"/>
    <dgm:cxn modelId="{052F8091-231B-42E2-B1EE-689DDA00682D}" type="presOf" srcId="{FBFEC6BD-A5B0-450C-90DB-DBD3BB7E5D59}" destId="{7F2F186F-4106-4609-909C-829E8EA02861}" srcOrd="1" destOrd="0" presId="urn:microsoft.com/office/officeart/2005/8/layout/hierarchy2"/>
    <dgm:cxn modelId="{2E3BDB4B-C1A0-4FE1-9275-F689121CB6FF}" srcId="{E45E063D-6945-4946-94D1-E5F68969B0A0}" destId="{806355A7-BA6B-45EF-BD82-887A200978BE}" srcOrd="5" destOrd="0" parTransId="{FC3724D7-47B1-4873-83AA-57D2522ACBA2}" sibTransId="{1FB092DF-51DC-48F1-809F-CADB1884E63E}"/>
    <dgm:cxn modelId="{BC2DE1D7-3A16-46AD-A341-9C23526348F0}" type="presOf" srcId="{E45E063D-6945-4946-94D1-E5F68969B0A0}" destId="{61F7967C-F95A-46D2-98BD-5FBE540DE4C9}" srcOrd="0" destOrd="0" presId="urn:microsoft.com/office/officeart/2005/8/layout/hierarchy2"/>
    <dgm:cxn modelId="{3BE0724E-F392-4D1F-B785-8A6412C25D31}" type="presOf" srcId="{A1D12280-B45E-476F-9D0A-F2A375D07794}" destId="{CB09BC19-0288-4C45-9568-AC7A90624B86}" srcOrd="0" destOrd="0" presId="urn:microsoft.com/office/officeart/2005/8/layout/hierarchy2"/>
    <dgm:cxn modelId="{02177828-0A6C-44A8-8DF1-0EF339423B14}" type="presOf" srcId="{5571298F-8F1C-4300-9B0B-DC09DE427117}" destId="{4189652D-EF99-4CB6-8066-E9BCA93C4007}" srcOrd="0" destOrd="0" presId="urn:microsoft.com/office/officeart/2005/8/layout/hierarchy2"/>
    <dgm:cxn modelId="{25B5A8E5-BF82-4914-940B-709FC39D5035}" type="presOf" srcId="{45640D4D-86AD-4094-AB1D-D0525B4DF7F1}" destId="{A2A3479D-BC6F-43A0-A93F-BBC77AC8FD88}" srcOrd="0" destOrd="0" presId="urn:microsoft.com/office/officeart/2005/8/layout/hierarchy2"/>
    <dgm:cxn modelId="{32F98EB1-A951-4C8D-9229-F573D589B72E}" type="presOf" srcId="{B361CA95-F5F0-4A07-9368-CBAB91213195}" destId="{41BC179F-2664-4278-9DA7-D4E4746F56CB}" srcOrd="0" destOrd="0" presId="urn:microsoft.com/office/officeart/2005/8/layout/hierarchy2"/>
    <dgm:cxn modelId="{85D626E1-FD65-4EE0-923D-D1EAA45E4D3C}" type="presOf" srcId="{FC3724D7-47B1-4873-83AA-57D2522ACBA2}" destId="{52F68D67-8BE3-49C0-85DC-3DD3B94094FC}" srcOrd="0" destOrd="0" presId="urn:microsoft.com/office/officeart/2005/8/layout/hierarchy2"/>
    <dgm:cxn modelId="{7718A8D0-5884-45BD-82D3-0FCEBA5677EF}" type="presOf" srcId="{A1D12280-B45E-476F-9D0A-F2A375D07794}" destId="{652B5D9D-DD81-468F-8ACE-17AFF5674284}" srcOrd="1" destOrd="0" presId="urn:microsoft.com/office/officeart/2005/8/layout/hierarchy2"/>
    <dgm:cxn modelId="{135ADF26-C089-4C63-AF51-1BA9DEC6F1C7}" srcId="{E45E063D-6945-4946-94D1-E5F68969B0A0}" destId="{DCBF975A-EAD9-4616-959E-2E0DF793F1BA}" srcOrd="1" destOrd="0" parTransId="{97ACD942-A21D-45A2-AAEC-54C59E68A579}" sibTransId="{6AE000AE-EBF7-4317-BAE1-E97913D87E12}"/>
    <dgm:cxn modelId="{21F58210-C5AC-465C-8EC0-C318C508587E}" type="presParOf" srcId="{ADC52375-CD91-45CF-8826-E1297A833B6D}" destId="{3F3F1024-38BE-46F0-922A-C335DA08282F}" srcOrd="0" destOrd="0" presId="urn:microsoft.com/office/officeart/2005/8/layout/hierarchy2"/>
    <dgm:cxn modelId="{310C1097-0D48-4B0B-A54B-9F336ACFD5C5}" type="presParOf" srcId="{3F3F1024-38BE-46F0-922A-C335DA08282F}" destId="{61F7967C-F95A-46D2-98BD-5FBE540DE4C9}" srcOrd="0" destOrd="0" presId="urn:microsoft.com/office/officeart/2005/8/layout/hierarchy2"/>
    <dgm:cxn modelId="{5B0578A6-F5C3-4D02-A13C-663324870F53}" type="presParOf" srcId="{3F3F1024-38BE-46F0-922A-C335DA08282F}" destId="{65B27882-F160-4F17-9BD9-6741DB7E6C74}" srcOrd="1" destOrd="0" presId="urn:microsoft.com/office/officeart/2005/8/layout/hierarchy2"/>
    <dgm:cxn modelId="{9F9BDCB6-031E-4F1F-971C-1916EA3FF60B}" type="presParOf" srcId="{65B27882-F160-4F17-9BD9-6741DB7E6C74}" destId="{DA56AED8-A1B4-4729-BBDB-00B9A1E3BC4E}" srcOrd="0" destOrd="0" presId="urn:microsoft.com/office/officeart/2005/8/layout/hierarchy2"/>
    <dgm:cxn modelId="{D2B0C8F8-F5DD-4E8B-8233-D7B74B542687}" type="presParOf" srcId="{DA56AED8-A1B4-4729-BBDB-00B9A1E3BC4E}" destId="{58F24064-BAE9-41D6-9DE9-DA298BF0C7DE}" srcOrd="0" destOrd="0" presId="urn:microsoft.com/office/officeart/2005/8/layout/hierarchy2"/>
    <dgm:cxn modelId="{14F255C0-6271-4F58-BDB8-ECCD19C06344}" type="presParOf" srcId="{65B27882-F160-4F17-9BD9-6741DB7E6C74}" destId="{09F526F9-4891-4591-B3F1-13F6E5F3B880}" srcOrd="1" destOrd="0" presId="urn:microsoft.com/office/officeart/2005/8/layout/hierarchy2"/>
    <dgm:cxn modelId="{23243758-B2A3-4747-BF0E-3E6F3F122527}" type="presParOf" srcId="{09F526F9-4891-4591-B3F1-13F6E5F3B880}" destId="{C4C9DDAA-DA2B-4E02-9B75-68C0315C124A}" srcOrd="0" destOrd="0" presId="urn:microsoft.com/office/officeart/2005/8/layout/hierarchy2"/>
    <dgm:cxn modelId="{1EC46CFD-B56E-4F7E-A075-597B5EFEA839}" type="presParOf" srcId="{09F526F9-4891-4591-B3F1-13F6E5F3B880}" destId="{C36BF1DD-1947-4735-9CBD-0041A3FBB97C}" srcOrd="1" destOrd="0" presId="urn:microsoft.com/office/officeart/2005/8/layout/hierarchy2"/>
    <dgm:cxn modelId="{F009EDD4-5169-4431-8789-B8CD0AAE8624}" type="presParOf" srcId="{65B27882-F160-4F17-9BD9-6741DB7E6C74}" destId="{84EEDECD-05E7-41BE-8845-6C5C4CEF48BD}" srcOrd="2" destOrd="0" presId="urn:microsoft.com/office/officeart/2005/8/layout/hierarchy2"/>
    <dgm:cxn modelId="{BC7C7248-2143-44FE-BDA8-F77A037E4BA0}" type="presParOf" srcId="{84EEDECD-05E7-41BE-8845-6C5C4CEF48BD}" destId="{CA5CDDF0-BC54-4036-ACBC-A65D3A2ABD67}" srcOrd="0" destOrd="0" presId="urn:microsoft.com/office/officeart/2005/8/layout/hierarchy2"/>
    <dgm:cxn modelId="{B863FF86-F83B-4BD0-BFD4-105DC8B1FB44}" type="presParOf" srcId="{65B27882-F160-4F17-9BD9-6741DB7E6C74}" destId="{AA7B1765-3395-4FB7-ADE2-F81CAC554A7B}" srcOrd="3" destOrd="0" presId="urn:microsoft.com/office/officeart/2005/8/layout/hierarchy2"/>
    <dgm:cxn modelId="{F65E27B0-BA2F-485D-871E-A019E2275B28}" type="presParOf" srcId="{AA7B1765-3395-4FB7-ADE2-F81CAC554A7B}" destId="{F711106C-9221-42FF-8E46-0E03729F43D7}" srcOrd="0" destOrd="0" presId="urn:microsoft.com/office/officeart/2005/8/layout/hierarchy2"/>
    <dgm:cxn modelId="{7012A486-0553-40DC-A409-0FE1845C4A76}" type="presParOf" srcId="{AA7B1765-3395-4FB7-ADE2-F81CAC554A7B}" destId="{2B4D2E6C-979E-447D-84A8-0E319DB90F33}" srcOrd="1" destOrd="0" presId="urn:microsoft.com/office/officeart/2005/8/layout/hierarchy2"/>
    <dgm:cxn modelId="{08BE3226-2ACB-4488-8547-9A6FE74881E9}" type="presParOf" srcId="{65B27882-F160-4F17-9BD9-6741DB7E6C74}" destId="{5050C613-4A90-4645-A990-EBE3DC4F8C20}" srcOrd="4" destOrd="0" presId="urn:microsoft.com/office/officeart/2005/8/layout/hierarchy2"/>
    <dgm:cxn modelId="{63B30848-FC10-411F-A222-0B7EDF4E8F09}" type="presParOf" srcId="{5050C613-4A90-4645-A990-EBE3DC4F8C20}" destId="{7F2F186F-4106-4609-909C-829E8EA02861}" srcOrd="0" destOrd="0" presId="urn:microsoft.com/office/officeart/2005/8/layout/hierarchy2"/>
    <dgm:cxn modelId="{50D0C799-2770-4E30-B4E6-6F3E56FD36DB}" type="presParOf" srcId="{65B27882-F160-4F17-9BD9-6741DB7E6C74}" destId="{A5E05D3A-5A18-433C-82B1-C838023DD833}" srcOrd="5" destOrd="0" presId="urn:microsoft.com/office/officeart/2005/8/layout/hierarchy2"/>
    <dgm:cxn modelId="{77F6849A-4DD1-4382-8408-525036D24D95}" type="presParOf" srcId="{A5E05D3A-5A18-433C-82B1-C838023DD833}" destId="{4189652D-EF99-4CB6-8066-E9BCA93C4007}" srcOrd="0" destOrd="0" presId="urn:microsoft.com/office/officeart/2005/8/layout/hierarchy2"/>
    <dgm:cxn modelId="{4E6A4CB1-1A1D-4CA1-A196-16E67ACCBB80}" type="presParOf" srcId="{A5E05D3A-5A18-433C-82B1-C838023DD833}" destId="{A6406BFB-CA52-4357-BACB-1CD20447481C}" srcOrd="1" destOrd="0" presId="urn:microsoft.com/office/officeart/2005/8/layout/hierarchy2"/>
    <dgm:cxn modelId="{C8E067E9-E4FE-4887-BBBE-7B1691D26221}" type="presParOf" srcId="{65B27882-F160-4F17-9BD9-6741DB7E6C74}" destId="{CB09BC19-0288-4C45-9568-AC7A90624B86}" srcOrd="6" destOrd="0" presId="urn:microsoft.com/office/officeart/2005/8/layout/hierarchy2"/>
    <dgm:cxn modelId="{9FCAA834-2554-4F09-937E-FB52CE091C3A}" type="presParOf" srcId="{CB09BC19-0288-4C45-9568-AC7A90624B86}" destId="{652B5D9D-DD81-468F-8ACE-17AFF5674284}" srcOrd="0" destOrd="0" presId="urn:microsoft.com/office/officeart/2005/8/layout/hierarchy2"/>
    <dgm:cxn modelId="{A3662308-A1CF-4BEC-8E24-06E4E65FAAB9}" type="presParOf" srcId="{65B27882-F160-4F17-9BD9-6741DB7E6C74}" destId="{8AE03543-308D-4792-BDA7-2D4370445C00}" srcOrd="7" destOrd="0" presId="urn:microsoft.com/office/officeart/2005/8/layout/hierarchy2"/>
    <dgm:cxn modelId="{999C1544-8A84-4220-A7F7-B98874B4634A}" type="presParOf" srcId="{8AE03543-308D-4792-BDA7-2D4370445C00}" destId="{A2A3479D-BC6F-43A0-A93F-BBC77AC8FD88}" srcOrd="0" destOrd="0" presId="urn:microsoft.com/office/officeart/2005/8/layout/hierarchy2"/>
    <dgm:cxn modelId="{7CFE806D-E34B-4B68-A0F0-F48C5A076B0C}" type="presParOf" srcId="{8AE03543-308D-4792-BDA7-2D4370445C00}" destId="{28D3F750-8C93-4CB2-A1F0-F4A6264C00AC}" srcOrd="1" destOrd="0" presId="urn:microsoft.com/office/officeart/2005/8/layout/hierarchy2"/>
    <dgm:cxn modelId="{6F9DE559-B255-4282-85A9-0E5E72EDBEBE}" type="presParOf" srcId="{65B27882-F160-4F17-9BD9-6741DB7E6C74}" destId="{41BC179F-2664-4278-9DA7-D4E4746F56CB}" srcOrd="8" destOrd="0" presId="urn:microsoft.com/office/officeart/2005/8/layout/hierarchy2"/>
    <dgm:cxn modelId="{5591E5F8-4CC5-4FFC-B0B9-95913F54B57D}" type="presParOf" srcId="{41BC179F-2664-4278-9DA7-D4E4746F56CB}" destId="{6F3F3B0A-F46D-4CD1-B68F-946A05AA881A}" srcOrd="0" destOrd="0" presId="urn:microsoft.com/office/officeart/2005/8/layout/hierarchy2"/>
    <dgm:cxn modelId="{7A8D6AD7-31BF-4255-B6F8-3954D0DB5901}" type="presParOf" srcId="{65B27882-F160-4F17-9BD9-6741DB7E6C74}" destId="{FE6CD129-978D-4D1C-8F12-DD9C101DBC7D}" srcOrd="9" destOrd="0" presId="urn:microsoft.com/office/officeart/2005/8/layout/hierarchy2"/>
    <dgm:cxn modelId="{7FD7AAAC-BBB5-46BD-B4C6-B1487AF6C782}" type="presParOf" srcId="{FE6CD129-978D-4D1C-8F12-DD9C101DBC7D}" destId="{E9668CE5-A968-4EAD-86E6-BAA0E12CB4B6}" srcOrd="0" destOrd="0" presId="urn:microsoft.com/office/officeart/2005/8/layout/hierarchy2"/>
    <dgm:cxn modelId="{E706497F-D774-4F8C-87C1-E1DBEF35D7E2}" type="presParOf" srcId="{FE6CD129-978D-4D1C-8F12-DD9C101DBC7D}" destId="{6DEA27EE-AAFC-4CBF-8C5C-AC8EB72F2522}" srcOrd="1" destOrd="0" presId="urn:microsoft.com/office/officeart/2005/8/layout/hierarchy2"/>
    <dgm:cxn modelId="{20B8E432-800E-4948-A98F-5E43DEAF0FCE}" type="presParOf" srcId="{65B27882-F160-4F17-9BD9-6741DB7E6C74}" destId="{52F68D67-8BE3-49C0-85DC-3DD3B94094FC}" srcOrd="10" destOrd="0" presId="urn:microsoft.com/office/officeart/2005/8/layout/hierarchy2"/>
    <dgm:cxn modelId="{54986460-875C-4E88-8E05-38DF37B30BFC}" type="presParOf" srcId="{52F68D67-8BE3-49C0-85DC-3DD3B94094FC}" destId="{5C5491B0-2FAB-4736-BDD4-B7B0285402DF}" srcOrd="0" destOrd="0" presId="urn:microsoft.com/office/officeart/2005/8/layout/hierarchy2"/>
    <dgm:cxn modelId="{8625BD9A-6208-4E14-B5E8-18CB7275B9CF}" type="presParOf" srcId="{65B27882-F160-4F17-9BD9-6741DB7E6C74}" destId="{55201474-EB63-4575-AB1C-451CC134C635}" srcOrd="11" destOrd="0" presId="urn:microsoft.com/office/officeart/2005/8/layout/hierarchy2"/>
    <dgm:cxn modelId="{AF383097-CD47-4381-96EC-C084E8678B94}" type="presParOf" srcId="{55201474-EB63-4575-AB1C-451CC134C635}" destId="{1279332B-EB09-4484-ACDD-879AD7301142}" srcOrd="0" destOrd="0" presId="urn:microsoft.com/office/officeart/2005/8/layout/hierarchy2"/>
    <dgm:cxn modelId="{497D9BC1-6B24-46C9-9E7F-0211F27B4A05}" type="presParOf" srcId="{55201474-EB63-4575-AB1C-451CC134C635}" destId="{56F58578-6201-4769-B7E3-F083B8F8B187}" srcOrd="1" destOrd="0" presId="urn:microsoft.com/office/officeart/2005/8/layout/hierarchy2"/>
  </dgm:cxnLst>
  <dgm:bg/>
  <dgm:whole>
    <a:ln w="1905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465018-2400-4633-8497-27F990DDD86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fa-IR"/>
        </a:p>
      </dgm:t>
    </dgm:pt>
    <dgm:pt modelId="{87AF06B2-BBDC-45FC-8397-3B5DB72B1B36}">
      <dgm:prSet phldrT="[Text]" custT="1"/>
      <dgm:spPr/>
      <dgm:t>
        <a:bodyPr/>
        <a:lstStyle/>
        <a:p>
          <a:pPr rtl="1"/>
          <a:r>
            <a:rPr lang="fa-IR" sz="1800" b="1" dirty="0" smtClean="0">
              <a:cs typeface="MRT_Digital Arabia XL" pitchFamily="2" charset="-78"/>
            </a:rPr>
            <a:t>دلايل بي حوصلگي</a:t>
          </a:r>
          <a:endParaRPr lang="fa-IR" sz="1800" b="1" dirty="0">
            <a:cs typeface="MRT_Digital Arabia XL" pitchFamily="2" charset="-78"/>
          </a:endParaRPr>
        </a:p>
      </dgm:t>
    </dgm:pt>
    <dgm:pt modelId="{ACF30A2C-F3C1-4CD4-9356-393BF3AE9FCC}" type="parTrans" cxnId="{000A6526-E5C4-4547-9A68-27C72EE12DC4}">
      <dgm:prSet/>
      <dgm:spPr/>
      <dgm:t>
        <a:bodyPr/>
        <a:lstStyle/>
        <a:p>
          <a:pPr rtl="1"/>
          <a:endParaRPr lang="fa-IR"/>
        </a:p>
      </dgm:t>
    </dgm:pt>
    <dgm:pt modelId="{55D412A3-E3FF-48C4-931A-9A4966D789AE}" type="sibTrans" cxnId="{000A6526-E5C4-4547-9A68-27C72EE12DC4}">
      <dgm:prSet/>
      <dgm:spPr/>
      <dgm:t>
        <a:bodyPr/>
        <a:lstStyle/>
        <a:p>
          <a:pPr rtl="1"/>
          <a:endParaRPr lang="fa-IR"/>
        </a:p>
      </dgm:t>
    </dgm:pt>
    <dgm:pt modelId="{D8CDD38E-A7A3-4E12-8A31-BC686E33FC76}">
      <dgm:prSet phldrT="[Text]" custT="1"/>
      <dgm:spPr/>
      <dgm:t>
        <a:bodyPr/>
        <a:lstStyle/>
        <a:p>
          <a:pPr rtl="1"/>
          <a:r>
            <a:rPr lang="fa-IR" sz="1400" dirty="0" smtClean="0">
              <a:cs typeface="MRT_Digital Arabia XL" pitchFamily="2" charset="-78"/>
            </a:rPr>
            <a:t>به‌هم ريختن اولويت‌هاي زندگي</a:t>
          </a:r>
          <a:endParaRPr lang="fa-IR" sz="1400" dirty="0">
            <a:cs typeface="MRT_Digital Arabia XL" pitchFamily="2" charset="-78"/>
          </a:endParaRPr>
        </a:p>
      </dgm:t>
    </dgm:pt>
    <dgm:pt modelId="{75E63542-E162-49FB-8EDC-7F682C19222E}" type="parTrans" cxnId="{715407C0-4DE6-4123-AE2B-BBE3707C1DF4}">
      <dgm:prSet/>
      <dgm:spPr/>
      <dgm:t>
        <a:bodyPr/>
        <a:lstStyle/>
        <a:p>
          <a:pPr rtl="1"/>
          <a:endParaRPr lang="fa-IR"/>
        </a:p>
      </dgm:t>
    </dgm:pt>
    <dgm:pt modelId="{A2EB5B66-A302-463D-9400-1744ED9FCBEA}" type="sibTrans" cxnId="{715407C0-4DE6-4123-AE2B-BBE3707C1DF4}">
      <dgm:prSet/>
      <dgm:spPr/>
      <dgm:t>
        <a:bodyPr/>
        <a:lstStyle/>
        <a:p>
          <a:pPr rtl="1"/>
          <a:endParaRPr lang="fa-IR"/>
        </a:p>
      </dgm:t>
    </dgm:pt>
    <dgm:pt modelId="{79FDAD1D-94C8-461B-8DB2-36C2EA744534}">
      <dgm:prSet phldrT="[Text]" custT="1"/>
      <dgm:spPr/>
      <dgm:t>
        <a:bodyPr/>
        <a:lstStyle/>
        <a:p>
          <a:pPr rtl="1"/>
          <a:r>
            <a:rPr lang="fa-IR" sz="1400" dirty="0" smtClean="0">
              <a:cs typeface="MRT_Digital Arabia XL" pitchFamily="2" charset="-78"/>
            </a:rPr>
            <a:t>به‌هم ريختن نظام حساسيت‌ها</a:t>
          </a:r>
          <a:endParaRPr lang="fa-IR" sz="1400" dirty="0">
            <a:cs typeface="MRT_Digital Arabia XL" pitchFamily="2" charset="-78"/>
          </a:endParaRPr>
        </a:p>
      </dgm:t>
    </dgm:pt>
    <dgm:pt modelId="{16029139-F4F9-4146-BE65-0A4EA5954D4A}" type="parTrans" cxnId="{0A5CCBCD-9A2A-4D4C-B89B-37EE465EF248}">
      <dgm:prSet/>
      <dgm:spPr/>
      <dgm:t>
        <a:bodyPr/>
        <a:lstStyle/>
        <a:p>
          <a:pPr rtl="1"/>
          <a:endParaRPr lang="fa-IR"/>
        </a:p>
      </dgm:t>
    </dgm:pt>
    <dgm:pt modelId="{1F5C9A8A-4BD9-4F70-A4BE-26E49DEE45BB}" type="sibTrans" cxnId="{0A5CCBCD-9A2A-4D4C-B89B-37EE465EF248}">
      <dgm:prSet/>
      <dgm:spPr/>
      <dgm:t>
        <a:bodyPr/>
        <a:lstStyle/>
        <a:p>
          <a:pPr rtl="1"/>
          <a:endParaRPr lang="fa-IR"/>
        </a:p>
      </dgm:t>
    </dgm:pt>
    <dgm:pt modelId="{6A289299-1C41-4DD7-9950-CD64D01E79D5}">
      <dgm:prSet phldrT="[Text]" custT="1"/>
      <dgm:spPr/>
      <dgm:t>
        <a:bodyPr/>
        <a:lstStyle/>
        <a:p>
          <a:pPr rtl="1"/>
          <a:r>
            <a:rPr lang="fa-IR" sz="1400" dirty="0" smtClean="0">
              <a:cs typeface="MRT_Digital Arabia XL" pitchFamily="2" charset="-78"/>
            </a:rPr>
            <a:t>بي‌توجهي به كودكي كودك</a:t>
          </a:r>
          <a:endParaRPr lang="fa-IR" sz="1400" dirty="0">
            <a:cs typeface="MRT_Digital Arabia XL" pitchFamily="2" charset="-78"/>
          </a:endParaRPr>
        </a:p>
      </dgm:t>
    </dgm:pt>
    <dgm:pt modelId="{145F6C1D-1804-4CC7-930D-B16721BDD474}" type="parTrans" cxnId="{615D5959-7BC5-4161-B503-10294A12CD16}">
      <dgm:prSet/>
      <dgm:spPr/>
      <dgm:t>
        <a:bodyPr/>
        <a:lstStyle/>
        <a:p>
          <a:pPr rtl="1"/>
          <a:endParaRPr lang="fa-IR"/>
        </a:p>
      </dgm:t>
    </dgm:pt>
    <dgm:pt modelId="{8DB54061-78DD-4820-AA11-1043338E84F4}" type="sibTrans" cxnId="{615D5959-7BC5-4161-B503-10294A12CD16}">
      <dgm:prSet/>
      <dgm:spPr/>
      <dgm:t>
        <a:bodyPr/>
        <a:lstStyle/>
        <a:p>
          <a:pPr rtl="1"/>
          <a:endParaRPr lang="fa-IR"/>
        </a:p>
      </dgm:t>
    </dgm:pt>
    <dgm:pt modelId="{5DCBAF19-76D5-49C9-B91E-6ABA9B6407A7}">
      <dgm:prSet phldrT="[Text]" custT="1"/>
      <dgm:spPr/>
      <dgm:t>
        <a:bodyPr/>
        <a:lstStyle/>
        <a:p>
          <a:pPr rtl="1"/>
          <a:r>
            <a:rPr lang="fa-IR" sz="1400" dirty="0" smtClean="0">
              <a:cs typeface="MRT_Digital Arabia XL" pitchFamily="2" charset="-78"/>
            </a:rPr>
            <a:t>ضعف رابطه محبتي </a:t>
          </a:r>
          <a:endParaRPr lang="fa-IR" sz="1400" dirty="0">
            <a:cs typeface="MRT_Digital Arabia XL" pitchFamily="2" charset="-78"/>
          </a:endParaRPr>
        </a:p>
      </dgm:t>
    </dgm:pt>
    <dgm:pt modelId="{BB29B26B-89B4-4B06-871B-9B6067FE0EF8}" type="parTrans" cxnId="{1318073C-D73E-41A4-A396-890D985B6EDD}">
      <dgm:prSet/>
      <dgm:spPr/>
      <dgm:t>
        <a:bodyPr/>
        <a:lstStyle/>
        <a:p>
          <a:pPr rtl="1"/>
          <a:endParaRPr lang="fa-IR"/>
        </a:p>
      </dgm:t>
    </dgm:pt>
    <dgm:pt modelId="{182F0F90-8363-4BF4-A314-1225C71D0D4D}" type="sibTrans" cxnId="{1318073C-D73E-41A4-A396-890D985B6EDD}">
      <dgm:prSet/>
      <dgm:spPr/>
      <dgm:t>
        <a:bodyPr/>
        <a:lstStyle/>
        <a:p>
          <a:pPr rtl="1"/>
          <a:endParaRPr lang="fa-IR"/>
        </a:p>
      </dgm:t>
    </dgm:pt>
    <dgm:pt modelId="{FD5DC4E5-EF7D-487D-AEEB-22E2A2CB41BE}">
      <dgm:prSet phldrT="[Text]" custT="1"/>
      <dgm:spPr/>
      <dgm:t>
        <a:bodyPr/>
        <a:lstStyle/>
        <a:p>
          <a:pPr rtl="1"/>
          <a:r>
            <a:rPr lang="fa-IR" sz="1400" dirty="0" smtClean="0">
              <a:cs typeface="MRT_Digital Arabia XL" pitchFamily="2" charset="-78"/>
            </a:rPr>
            <a:t>فشار بيش از اندازه به مادر </a:t>
          </a:r>
          <a:endParaRPr lang="fa-IR" sz="1400" dirty="0">
            <a:cs typeface="MRT_Digital Arabia XL" pitchFamily="2" charset="-78"/>
          </a:endParaRPr>
        </a:p>
      </dgm:t>
    </dgm:pt>
    <dgm:pt modelId="{CDC1C8BA-9BF0-4FD8-B3FD-206C2998C06B}" type="parTrans" cxnId="{4CD36FAF-38EC-4D70-B5D7-00C94A096094}">
      <dgm:prSet/>
      <dgm:spPr/>
      <dgm:t>
        <a:bodyPr/>
        <a:lstStyle/>
        <a:p>
          <a:pPr rtl="1"/>
          <a:endParaRPr lang="fa-IR"/>
        </a:p>
      </dgm:t>
    </dgm:pt>
    <dgm:pt modelId="{4096BF44-046A-479A-9640-02C56A81C015}" type="sibTrans" cxnId="{4CD36FAF-38EC-4D70-B5D7-00C94A096094}">
      <dgm:prSet/>
      <dgm:spPr/>
      <dgm:t>
        <a:bodyPr/>
        <a:lstStyle/>
        <a:p>
          <a:pPr rtl="1"/>
          <a:endParaRPr lang="fa-IR"/>
        </a:p>
      </dgm:t>
    </dgm:pt>
    <dgm:pt modelId="{FF0A6518-6C23-43FF-9E5D-982B054766D0}">
      <dgm:prSet phldrT="[Text]"/>
      <dgm:spPr/>
      <dgm:t>
        <a:bodyPr/>
        <a:lstStyle/>
        <a:p>
          <a:pPr rtl="1"/>
          <a:r>
            <a:rPr lang="fa-IR" dirty="0" smtClean="0">
              <a:cs typeface="MRT_Digital Arabia XL" pitchFamily="2" charset="-78"/>
            </a:rPr>
            <a:t>وقت گذاشتن مردان هنگام حضور در خانه</a:t>
          </a:r>
          <a:endParaRPr lang="fa-IR" dirty="0">
            <a:cs typeface="MRT_Digital Arabia XL" pitchFamily="2" charset="-78"/>
          </a:endParaRPr>
        </a:p>
      </dgm:t>
    </dgm:pt>
    <dgm:pt modelId="{3FAA6236-EF5E-4734-8A0E-6E86B3F2AFE4}" type="parTrans" cxnId="{FCE5CEAD-B8E1-48F2-9F75-5B8431FFC567}">
      <dgm:prSet/>
      <dgm:spPr/>
      <dgm:t>
        <a:bodyPr/>
        <a:lstStyle/>
        <a:p>
          <a:pPr rtl="1"/>
          <a:endParaRPr lang="fa-IR"/>
        </a:p>
      </dgm:t>
    </dgm:pt>
    <dgm:pt modelId="{285EE0B0-1F8B-47B5-895E-C96F4C23A5AC}" type="sibTrans" cxnId="{FCE5CEAD-B8E1-48F2-9F75-5B8431FFC567}">
      <dgm:prSet/>
      <dgm:spPr/>
      <dgm:t>
        <a:bodyPr/>
        <a:lstStyle/>
        <a:p>
          <a:pPr rtl="1"/>
          <a:endParaRPr lang="fa-IR"/>
        </a:p>
      </dgm:t>
    </dgm:pt>
    <dgm:pt modelId="{13809E33-DD7D-40F4-A9AA-18027359A41C}">
      <dgm:prSet phldrT="[Text]" custT="1"/>
      <dgm:spPr/>
      <dgm:t>
        <a:bodyPr/>
        <a:lstStyle/>
        <a:p>
          <a:pPr rtl="1"/>
          <a:r>
            <a:rPr lang="fa-IR" sz="1600" dirty="0" smtClean="0">
              <a:cs typeface="MRT_Digital Arabia XL" pitchFamily="2" charset="-78"/>
            </a:rPr>
            <a:t>كم كردن توقعات</a:t>
          </a:r>
          <a:endParaRPr lang="fa-IR" sz="1600" dirty="0">
            <a:cs typeface="MRT_Digital Arabia XL" pitchFamily="2" charset="-78"/>
          </a:endParaRPr>
        </a:p>
      </dgm:t>
    </dgm:pt>
    <dgm:pt modelId="{3BAFC7CB-CB00-43A0-81B0-35CDCE0FFB44}" type="parTrans" cxnId="{A4E6848B-6959-40E6-B28D-389E1A129BB9}">
      <dgm:prSet/>
      <dgm:spPr/>
      <dgm:t>
        <a:bodyPr/>
        <a:lstStyle/>
        <a:p>
          <a:pPr rtl="1"/>
          <a:endParaRPr lang="fa-IR"/>
        </a:p>
      </dgm:t>
    </dgm:pt>
    <dgm:pt modelId="{642E494C-06FC-4292-AB54-310605F0E95A}" type="sibTrans" cxnId="{A4E6848B-6959-40E6-B28D-389E1A129BB9}">
      <dgm:prSet/>
      <dgm:spPr/>
      <dgm:t>
        <a:bodyPr/>
        <a:lstStyle/>
        <a:p>
          <a:pPr rtl="1"/>
          <a:endParaRPr lang="fa-IR"/>
        </a:p>
      </dgm:t>
    </dgm:pt>
    <dgm:pt modelId="{CD44727C-5863-4101-BE80-0E3FB7D20B8C}">
      <dgm:prSet phldrT="[Text]" custT="1"/>
      <dgm:spPr/>
      <dgm:t>
        <a:bodyPr/>
        <a:lstStyle/>
        <a:p>
          <a:pPr rtl="1"/>
          <a:r>
            <a:rPr lang="fa-IR" sz="1800" dirty="0" smtClean="0">
              <a:cs typeface="MRT_Digital Arabia XL" pitchFamily="2" charset="-78"/>
            </a:rPr>
            <a:t>كمك‌هاي روحي </a:t>
          </a:r>
          <a:endParaRPr lang="fa-IR" sz="1800" dirty="0">
            <a:cs typeface="MRT_Digital Arabia XL" pitchFamily="2" charset="-78"/>
          </a:endParaRPr>
        </a:p>
      </dgm:t>
    </dgm:pt>
    <dgm:pt modelId="{E74D4284-FB73-44BA-BFE9-4459EA90DD30}" type="parTrans" cxnId="{EF3E5CC4-5902-4322-ADC1-A27942F16EB7}">
      <dgm:prSet/>
      <dgm:spPr/>
      <dgm:t>
        <a:bodyPr/>
        <a:lstStyle/>
        <a:p>
          <a:pPr rtl="1"/>
          <a:endParaRPr lang="fa-IR"/>
        </a:p>
      </dgm:t>
    </dgm:pt>
    <dgm:pt modelId="{E096C83D-A3C3-48B5-8D1E-954C5495B965}" type="sibTrans" cxnId="{EF3E5CC4-5902-4322-ADC1-A27942F16EB7}">
      <dgm:prSet/>
      <dgm:spPr/>
      <dgm:t>
        <a:bodyPr/>
        <a:lstStyle/>
        <a:p>
          <a:pPr rtl="1"/>
          <a:endParaRPr lang="fa-IR"/>
        </a:p>
      </dgm:t>
    </dgm:pt>
    <dgm:pt modelId="{7A1E4A78-5F14-459E-A48D-90745F9F429E}">
      <dgm:prSet phldrT="[Text]" custT="1"/>
      <dgm:spPr/>
      <dgm:t>
        <a:bodyPr/>
        <a:lstStyle/>
        <a:p>
          <a:pPr rtl="1"/>
          <a:r>
            <a:rPr lang="fa-IR" sz="2000" dirty="0" smtClean="0">
              <a:cs typeface="MRT_Digital Arabia XL" pitchFamily="2" charset="-78"/>
            </a:rPr>
            <a:t>عصبي بودن</a:t>
          </a:r>
          <a:endParaRPr lang="fa-IR" sz="2000" dirty="0">
            <a:cs typeface="MRT_Digital Arabia XL" pitchFamily="2" charset="-78"/>
          </a:endParaRPr>
        </a:p>
      </dgm:t>
    </dgm:pt>
    <dgm:pt modelId="{A0603837-EA7F-4B04-8123-00F584F0872F}" type="parTrans" cxnId="{632B0110-F33A-48D3-87FC-90962D25AE91}">
      <dgm:prSet/>
      <dgm:spPr/>
      <dgm:t>
        <a:bodyPr/>
        <a:lstStyle/>
        <a:p>
          <a:pPr rtl="1"/>
          <a:endParaRPr lang="fa-IR"/>
        </a:p>
      </dgm:t>
    </dgm:pt>
    <dgm:pt modelId="{8FA286CF-496F-48EB-BD89-DAC84025444A}" type="sibTrans" cxnId="{632B0110-F33A-48D3-87FC-90962D25AE91}">
      <dgm:prSet/>
      <dgm:spPr/>
      <dgm:t>
        <a:bodyPr/>
        <a:lstStyle/>
        <a:p>
          <a:pPr rtl="1"/>
          <a:endParaRPr lang="fa-IR"/>
        </a:p>
      </dgm:t>
    </dgm:pt>
    <dgm:pt modelId="{A74B3F38-C6FD-4195-BD53-A2042B0973C5}" type="pres">
      <dgm:prSet presAssocID="{2C465018-2400-4633-8497-27F990DDD869}" presName="hierChild1" presStyleCnt="0">
        <dgm:presLayoutVars>
          <dgm:orgChart val="1"/>
          <dgm:chPref val="1"/>
          <dgm:dir val="rev"/>
          <dgm:animOne val="branch"/>
          <dgm:animLvl val="lvl"/>
          <dgm:resizeHandles/>
        </dgm:presLayoutVars>
      </dgm:prSet>
      <dgm:spPr/>
      <dgm:t>
        <a:bodyPr/>
        <a:lstStyle/>
        <a:p>
          <a:pPr rtl="1"/>
          <a:endParaRPr lang="fa-IR"/>
        </a:p>
      </dgm:t>
    </dgm:pt>
    <dgm:pt modelId="{C59E5CB1-C6BC-4C5A-93F3-2EDFFC9C2D15}" type="pres">
      <dgm:prSet presAssocID="{87AF06B2-BBDC-45FC-8397-3B5DB72B1B36}" presName="hierRoot1" presStyleCnt="0">
        <dgm:presLayoutVars>
          <dgm:hierBranch val="init"/>
        </dgm:presLayoutVars>
      </dgm:prSet>
      <dgm:spPr/>
    </dgm:pt>
    <dgm:pt modelId="{68AB697C-4F81-49F7-AE64-D5966109FC4A}" type="pres">
      <dgm:prSet presAssocID="{87AF06B2-BBDC-45FC-8397-3B5DB72B1B36}" presName="rootComposite1" presStyleCnt="0"/>
      <dgm:spPr/>
    </dgm:pt>
    <dgm:pt modelId="{7FF49D22-DF94-4DC5-B982-7CBC67A055DD}" type="pres">
      <dgm:prSet presAssocID="{87AF06B2-BBDC-45FC-8397-3B5DB72B1B36}" presName="rootText1" presStyleLbl="node0" presStyleIdx="0" presStyleCnt="1" custScaleX="147916" custScaleY="171577">
        <dgm:presLayoutVars>
          <dgm:chPref val="3"/>
        </dgm:presLayoutVars>
      </dgm:prSet>
      <dgm:spPr/>
      <dgm:t>
        <a:bodyPr/>
        <a:lstStyle/>
        <a:p>
          <a:pPr rtl="1"/>
          <a:endParaRPr lang="fa-IR"/>
        </a:p>
      </dgm:t>
    </dgm:pt>
    <dgm:pt modelId="{E7811CB2-0005-4A30-84EE-C39DE002BF89}" type="pres">
      <dgm:prSet presAssocID="{87AF06B2-BBDC-45FC-8397-3B5DB72B1B36}" presName="rootConnector1" presStyleLbl="node1" presStyleIdx="0" presStyleCnt="0"/>
      <dgm:spPr/>
      <dgm:t>
        <a:bodyPr/>
        <a:lstStyle/>
        <a:p>
          <a:pPr rtl="1"/>
          <a:endParaRPr lang="fa-IR"/>
        </a:p>
      </dgm:t>
    </dgm:pt>
    <dgm:pt modelId="{2AA62A0F-228A-490A-B08F-182F8EBFB7BB}" type="pres">
      <dgm:prSet presAssocID="{87AF06B2-BBDC-45FC-8397-3B5DB72B1B36}" presName="hierChild2" presStyleCnt="0"/>
      <dgm:spPr/>
    </dgm:pt>
    <dgm:pt modelId="{E7AE4535-9465-4506-9B0F-FB59CD081D2F}" type="pres">
      <dgm:prSet presAssocID="{75E63542-E162-49FB-8EDC-7F682C19222E}" presName="Name37" presStyleLbl="parChTrans1D2" presStyleIdx="0" presStyleCnt="6"/>
      <dgm:spPr/>
      <dgm:t>
        <a:bodyPr/>
        <a:lstStyle/>
        <a:p>
          <a:pPr rtl="1"/>
          <a:endParaRPr lang="fa-IR"/>
        </a:p>
      </dgm:t>
    </dgm:pt>
    <dgm:pt modelId="{B414095B-BDCB-4797-B13E-DFE5F0F155DA}" type="pres">
      <dgm:prSet presAssocID="{D8CDD38E-A7A3-4E12-8A31-BC686E33FC76}" presName="hierRoot2" presStyleCnt="0">
        <dgm:presLayoutVars>
          <dgm:hierBranch val="init"/>
        </dgm:presLayoutVars>
      </dgm:prSet>
      <dgm:spPr/>
    </dgm:pt>
    <dgm:pt modelId="{39D4E735-66A0-44FA-9FDB-E9FBD2532573}" type="pres">
      <dgm:prSet presAssocID="{D8CDD38E-A7A3-4E12-8A31-BC686E33FC76}" presName="rootComposite" presStyleCnt="0"/>
      <dgm:spPr/>
    </dgm:pt>
    <dgm:pt modelId="{7D90AD3F-122B-4BFF-81BA-F0F608DCB19A}" type="pres">
      <dgm:prSet presAssocID="{D8CDD38E-A7A3-4E12-8A31-BC686E33FC76}" presName="rootText" presStyleLbl="node2" presStyleIdx="0" presStyleCnt="6">
        <dgm:presLayoutVars>
          <dgm:chPref val="3"/>
        </dgm:presLayoutVars>
      </dgm:prSet>
      <dgm:spPr/>
      <dgm:t>
        <a:bodyPr/>
        <a:lstStyle/>
        <a:p>
          <a:pPr rtl="1"/>
          <a:endParaRPr lang="fa-IR"/>
        </a:p>
      </dgm:t>
    </dgm:pt>
    <dgm:pt modelId="{C9BFD388-8BEC-4125-A676-CB222951CDBA}" type="pres">
      <dgm:prSet presAssocID="{D8CDD38E-A7A3-4E12-8A31-BC686E33FC76}" presName="rootConnector" presStyleLbl="node2" presStyleIdx="0" presStyleCnt="6"/>
      <dgm:spPr/>
      <dgm:t>
        <a:bodyPr/>
        <a:lstStyle/>
        <a:p>
          <a:pPr rtl="1"/>
          <a:endParaRPr lang="fa-IR"/>
        </a:p>
      </dgm:t>
    </dgm:pt>
    <dgm:pt modelId="{F9BD6FA1-AB0C-43FA-8352-730EBF219632}" type="pres">
      <dgm:prSet presAssocID="{D8CDD38E-A7A3-4E12-8A31-BC686E33FC76}" presName="hierChild4" presStyleCnt="0"/>
      <dgm:spPr/>
    </dgm:pt>
    <dgm:pt modelId="{569E2ECE-2B2F-4CB3-AE17-1805B1B322CD}" type="pres">
      <dgm:prSet presAssocID="{D8CDD38E-A7A3-4E12-8A31-BC686E33FC76}" presName="hierChild5" presStyleCnt="0"/>
      <dgm:spPr/>
    </dgm:pt>
    <dgm:pt modelId="{A01EA1CC-D76F-47E1-B478-9644ED89B2AB}" type="pres">
      <dgm:prSet presAssocID="{16029139-F4F9-4146-BE65-0A4EA5954D4A}" presName="Name37" presStyleLbl="parChTrans1D2" presStyleIdx="1" presStyleCnt="6"/>
      <dgm:spPr/>
      <dgm:t>
        <a:bodyPr/>
        <a:lstStyle/>
        <a:p>
          <a:pPr rtl="1"/>
          <a:endParaRPr lang="fa-IR"/>
        </a:p>
      </dgm:t>
    </dgm:pt>
    <dgm:pt modelId="{A9E2578F-D78E-4937-813B-7ABDD975B38E}" type="pres">
      <dgm:prSet presAssocID="{79FDAD1D-94C8-461B-8DB2-36C2EA744534}" presName="hierRoot2" presStyleCnt="0">
        <dgm:presLayoutVars>
          <dgm:hierBranch val="init"/>
        </dgm:presLayoutVars>
      </dgm:prSet>
      <dgm:spPr/>
    </dgm:pt>
    <dgm:pt modelId="{04B8C704-AAC9-45F1-AF1E-9D5C59FCC663}" type="pres">
      <dgm:prSet presAssocID="{79FDAD1D-94C8-461B-8DB2-36C2EA744534}" presName="rootComposite" presStyleCnt="0"/>
      <dgm:spPr/>
    </dgm:pt>
    <dgm:pt modelId="{FCD59544-96F2-4311-A417-B5A4425A178F}" type="pres">
      <dgm:prSet presAssocID="{79FDAD1D-94C8-461B-8DB2-36C2EA744534}" presName="rootText" presStyleLbl="node2" presStyleIdx="1" presStyleCnt="6">
        <dgm:presLayoutVars>
          <dgm:chPref val="3"/>
        </dgm:presLayoutVars>
      </dgm:prSet>
      <dgm:spPr/>
      <dgm:t>
        <a:bodyPr/>
        <a:lstStyle/>
        <a:p>
          <a:pPr rtl="1"/>
          <a:endParaRPr lang="fa-IR"/>
        </a:p>
      </dgm:t>
    </dgm:pt>
    <dgm:pt modelId="{C098504F-8B67-4AD4-859C-DBC0DD0123A8}" type="pres">
      <dgm:prSet presAssocID="{79FDAD1D-94C8-461B-8DB2-36C2EA744534}" presName="rootConnector" presStyleLbl="node2" presStyleIdx="1" presStyleCnt="6"/>
      <dgm:spPr/>
      <dgm:t>
        <a:bodyPr/>
        <a:lstStyle/>
        <a:p>
          <a:pPr rtl="1"/>
          <a:endParaRPr lang="fa-IR"/>
        </a:p>
      </dgm:t>
    </dgm:pt>
    <dgm:pt modelId="{4820AE61-E9BC-456D-9D55-3768465C4CB3}" type="pres">
      <dgm:prSet presAssocID="{79FDAD1D-94C8-461B-8DB2-36C2EA744534}" presName="hierChild4" presStyleCnt="0"/>
      <dgm:spPr/>
    </dgm:pt>
    <dgm:pt modelId="{1A7295BA-3F88-472E-97D0-3BDD77B78045}" type="pres">
      <dgm:prSet presAssocID="{79FDAD1D-94C8-461B-8DB2-36C2EA744534}" presName="hierChild5" presStyleCnt="0"/>
      <dgm:spPr/>
    </dgm:pt>
    <dgm:pt modelId="{AD3069D6-1749-45EA-BC97-2CFDC34F5745}" type="pres">
      <dgm:prSet presAssocID="{145F6C1D-1804-4CC7-930D-B16721BDD474}" presName="Name37" presStyleLbl="parChTrans1D2" presStyleIdx="2" presStyleCnt="6"/>
      <dgm:spPr/>
      <dgm:t>
        <a:bodyPr/>
        <a:lstStyle/>
        <a:p>
          <a:pPr rtl="1"/>
          <a:endParaRPr lang="fa-IR"/>
        </a:p>
      </dgm:t>
    </dgm:pt>
    <dgm:pt modelId="{CF84629E-55F8-48E7-98EF-A7C93FA55AD4}" type="pres">
      <dgm:prSet presAssocID="{6A289299-1C41-4DD7-9950-CD64D01E79D5}" presName="hierRoot2" presStyleCnt="0">
        <dgm:presLayoutVars>
          <dgm:hierBranch val="init"/>
        </dgm:presLayoutVars>
      </dgm:prSet>
      <dgm:spPr/>
    </dgm:pt>
    <dgm:pt modelId="{82756DC3-3C10-45D8-8774-533165699AED}" type="pres">
      <dgm:prSet presAssocID="{6A289299-1C41-4DD7-9950-CD64D01E79D5}" presName="rootComposite" presStyleCnt="0"/>
      <dgm:spPr/>
    </dgm:pt>
    <dgm:pt modelId="{AEE35EEE-618D-4087-82E9-F514AF8B1A90}" type="pres">
      <dgm:prSet presAssocID="{6A289299-1C41-4DD7-9950-CD64D01E79D5}" presName="rootText" presStyleLbl="node2" presStyleIdx="2" presStyleCnt="6">
        <dgm:presLayoutVars>
          <dgm:chPref val="3"/>
        </dgm:presLayoutVars>
      </dgm:prSet>
      <dgm:spPr/>
      <dgm:t>
        <a:bodyPr/>
        <a:lstStyle/>
        <a:p>
          <a:pPr rtl="1"/>
          <a:endParaRPr lang="fa-IR"/>
        </a:p>
      </dgm:t>
    </dgm:pt>
    <dgm:pt modelId="{BF43D92E-0629-44E5-ADF2-19213DCEB657}" type="pres">
      <dgm:prSet presAssocID="{6A289299-1C41-4DD7-9950-CD64D01E79D5}" presName="rootConnector" presStyleLbl="node2" presStyleIdx="2" presStyleCnt="6"/>
      <dgm:spPr/>
      <dgm:t>
        <a:bodyPr/>
        <a:lstStyle/>
        <a:p>
          <a:pPr rtl="1"/>
          <a:endParaRPr lang="fa-IR"/>
        </a:p>
      </dgm:t>
    </dgm:pt>
    <dgm:pt modelId="{1E4228B7-7DD2-4258-BC90-4004187C680C}" type="pres">
      <dgm:prSet presAssocID="{6A289299-1C41-4DD7-9950-CD64D01E79D5}" presName="hierChild4" presStyleCnt="0"/>
      <dgm:spPr/>
    </dgm:pt>
    <dgm:pt modelId="{06D69DAB-406E-4714-9E59-DED82A42F789}" type="pres">
      <dgm:prSet presAssocID="{6A289299-1C41-4DD7-9950-CD64D01E79D5}" presName="hierChild5" presStyleCnt="0"/>
      <dgm:spPr/>
    </dgm:pt>
    <dgm:pt modelId="{D1F77779-8B33-4863-8D10-5AC92638E182}" type="pres">
      <dgm:prSet presAssocID="{BB29B26B-89B4-4B06-871B-9B6067FE0EF8}" presName="Name37" presStyleLbl="parChTrans1D2" presStyleIdx="3" presStyleCnt="6"/>
      <dgm:spPr/>
      <dgm:t>
        <a:bodyPr/>
        <a:lstStyle/>
        <a:p>
          <a:pPr rtl="1"/>
          <a:endParaRPr lang="fa-IR"/>
        </a:p>
      </dgm:t>
    </dgm:pt>
    <dgm:pt modelId="{8E509B8D-1D1F-4432-BAF8-B82230721011}" type="pres">
      <dgm:prSet presAssocID="{5DCBAF19-76D5-49C9-B91E-6ABA9B6407A7}" presName="hierRoot2" presStyleCnt="0">
        <dgm:presLayoutVars>
          <dgm:hierBranch val="init"/>
        </dgm:presLayoutVars>
      </dgm:prSet>
      <dgm:spPr/>
    </dgm:pt>
    <dgm:pt modelId="{F6AF0077-51E4-467A-BD42-BE29BBF610AB}" type="pres">
      <dgm:prSet presAssocID="{5DCBAF19-76D5-49C9-B91E-6ABA9B6407A7}" presName="rootComposite" presStyleCnt="0"/>
      <dgm:spPr/>
    </dgm:pt>
    <dgm:pt modelId="{C94DC417-6E94-4AEE-8CD3-B95525BF83F0}" type="pres">
      <dgm:prSet presAssocID="{5DCBAF19-76D5-49C9-B91E-6ABA9B6407A7}" presName="rootText" presStyleLbl="node2" presStyleIdx="3" presStyleCnt="6">
        <dgm:presLayoutVars>
          <dgm:chPref val="3"/>
        </dgm:presLayoutVars>
      </dgm:prSet>
      <dgm:spPr/>
      <dgm:t>
        <a:bodyPr/>
        <a:lstStyle/>
        <a:p>
          <a:pPr rtl="1"/>
          <a:endParaRPr lang="fa-IR"/>
        </a:p>
      </dgm:t>
    </dgm:pt>
    <dgm:pt modelId="{13FBB56C-1836-49BF-AF76-25DB892E4F47}" type="pres">
      <dgm:prSet presAssocID="{5DCBAF19-76D5-49C9-B91E-6ABA9B6407A7}" presName="rootConnector" presStyleLbl="node2" presStyleIdx="3" presStyleCnt="6"/>
      <dgm:spPr/>
      <dgm:t>
        <a:bodyPr/>
        <a:lstStyle/>
        <a:p>
          <a:pPr rtl="1"/>
          <a:endParaRPr lang="fa-IR"/>
        </a:p>
      </dgm:t>
    </dgm:pt>
    <dgm:pt modelId="{482947AA-BDCB-435A-975F-CF2846252144}" type="pres">
      <dgm:prSet presAssocID="{5DCBAF19-76D5-49C9-B91E-6ABA9B6407A7}" presName="hierChild4" presStyleCnt="0"/>
      <dgm:spPr/>
    </dgm:pt>
    <dgm:pt modelId="{95B3BC7B-7FDC-480B-830C-4DC19DFCAA85}" type="pres">
      <dgm:prSet presAssocID="{5DCBAF19-76D5-49C9-B91E-6ABA9B6407A7}" presName="hierChild5" presStyleCnt="0"/>
      <dgm:spPr/>
    </dgm:pt>
    <dgm:pt modelId="{7659D12C-E9FF-45CA-87ED-DDB71E7AF5D1}" type="pres">
      <dgm:prSet presAssocID="{CDC1C8BA-9BF0-4FD8-B3FD-206C2998C06B}" presName="Name37" presStyleLbl="parChTrans1D2" presStyleIdx="4" presStyleCnt="6"/>
      <dgm:spPr/>
      <dgm:t>
        <a:bodyPr/>
        <a:lstStyle/>
        <a:p>
          <a:pPr rtl="1"/>
          <a:endParaRPr lang="fa-IR"/>
        </a:p>
      </dgm:t>
    </dgm:pt>
    <dgm:pt modelId="{30A94B3B-ADB7-41B7-9721-C87DC3602765}" type="pres">
      <dgm:prSet presAssocID="{FD5DC4E5-EF7D-487D-AEEB-22E2A2CB41BE}" presName="hierRoot2" presStyleCnt="0">
        <dgm:presLayoutVars>
          <dgm:hierBranch val="init"/>
        </dgm:presLayoutVars>
      </dgm:prSet>
      <dgm:spPr/>
    </dgm:pt>
    <dgm:pt modelId="{621366C7-1D69-4DF8-8645-006A469E053C}" type="pres">
      <dgm:prSet presAssocID="{FD5DC4E5-EF7D-487D-AEEB-22E2A2CB41BE}" presName="rootComposite" presStyleCnt="0"/>
      <dgm:spPr/>
    </dgm:pt>
    <dgm:pt modelId="{BCF8B8BF-F246-4EB1-BDDF-4024BAF508B4}" type="pres">
      <dgm:prSet presAssocID="{FD5DC4E5-EF7D-487D-AEEB-22E2A2CB41BE}" presName="rootText" presStyleLbl="node2" presStyleIdx="4" presStyleCnt="6">
        <dgm:presLayoutVars>
          <dgm:chPref val="3"/>
        </dgm:presLayoutVars>
      </dgm:prSet>
      <dgm:spPr/>
      <dgm:t>
        <a:bodyPr/>
        <a:lstStyle/>
        <a:p>
          <a:pPr rtl="1"/>
          <a:endParaRPr lang="fa-IR"/>
        </a:p>
      </dgm:t>
    </dgm:pt>
    <dgm:pt modelId="{96C255D1-002A-4F4D-B3BA-24393804269A}" type="pres">
      <dgm:prSet presAssocID="{FD5DC4E5-EF7D-487D-AEEB-22E2A2CB41BE}" presName="rootConnector" presStyleLbl="node2" presStyleIdx="4" presStyleCnt="6"/>
      <dgm:spPr/>
      <dgm:t>
        <a:bodyPr/>
        <a:lstStyle/>
        <a:p>
          <a:pPr rtl="1"/>
          <a:endParaRPr lang="fa-IR"/>
        </a:p>
      </dgm:t>
    </dgm:pt>
    <dgm:pt modelId="{F3C63259-4A9B-4499-9A83-0E908561ED01}" type="pres">
      <dgm:prSet presAssocID="{FD5DC4E5-EF7D-487D-AEEB-22E2A2CB41BE}" presName="hierChild4" presStyleCnt="0"/>
      <dgm:spPr/>
    </dgm:pt>
    <dgm:pt modelId="{86DB7977-3C51-4553-A1C9-EB82B3945545}" type="pres">
      <dgm:prSet presAssocID="{3FAA6236-EF5E-4734-8A0E-6E86B3F2AFE4}" presName="Name37" presStyleLbl="parChTrans1D3" presStyleIdx="0" presStyleCnt="3"/>
      <dgm:spPr/>
      <dgm:t>
        <a:bodyPr/>
        <a:lstStyle/>
        <a:p>
          <a:pPr rtl="1"/>
          <a:endParaRPr lang="fa-IR"/>
        </a:p>
      </dgm:t>
    </dgm:pt>
    <dgm:pt modelId="{460C2F37-BFB3-4855-8722-62BC41E11535}" type="pres">
      <dgm:prSet presAssocID="{FF0A6518-6C23-43FF-9E5D-982B054766D0}" presName="hierRoot2" presStyleCnt="0">
        <dgm:presLayoutVars>
          <dgm:hierBranch val="init"/>
        </dgm:presLayoutVars>
      </dgm:prSet>
      <dgm:spPr/>
    </dgm:pt>
    <dgm:pt modelId="{2EBA1DDC-AED6-4D8D-B394-AC972D4D2206}" type="pres">
      <dgm:prSet presAssocID="{FF0A6518-6C23-43FF-9E5D-982B054766D0}" presName="rootComposite" presStyleCnt="0"/>
      <dgm:spPr/>
    </dgm:pt>
    <dgm:pt modelId="{DC01895C-50A7-46C2-B565-1443E9D7525E}" type="pres">
      <dgm:prSet presAssocID="{FF0A6518-6C23-43FF-9E5D-982B054766D0}" presName="rootText" presStyleLbl="node3" presStyleIdx="0" presStyleCnt="3">
        <dgm:presLayoutVars>
          <dgm:chPref val="3"/>
        </dgm:presLayoutVars>
      </dgm:prSet>
      <dgm:spPr/>
      <dgm:t>
        <a:bodyPr/>
        <a:lstStyle/>
        <a:p>
          <a:pPr rtl="1"/>
          <a:endParaRPr lang="fa-IR"/>
        </a:p>
      </dgm:t>
    </dgm:pt>
    <dgm:pt modelId="{BB4C0C5C-B44E-4C9E-A770-FC396F0A4F16}" type="pres">
      <dgm:prSet presAssocID="{FF0A6518-6C23-43FF-9E5D-982B054766D0}" presName="rootConnector" presStyleLbl="node3" presStyleIdx="0" presStyleCnt="3"/>
      <dgm:spPr/>
      <dgm:t>
        <a:bodyPr/>
        <a:lstStyle/>
        <a:p>
          <a:pPr rtl="1"/>
          <a:endParaRPr lang="fa-IR"/>
        </a:p>
      </dgm:t>
    </dgm:pt>
    <dgm:pt modelId="{27C22831-736C-4B83-982F-8ADE528360CF}" type="pres">
      <dgm:prSet presAssocID="{FF0A6518-6C23-43FF-9E5D-982B054766D0}" presName="hierChild4" presStyleCnt="0"/>
      <dgm:spPr/>
    </dgm:pt>
    <dgm:pt modelId="{E31A7DD9-30B9-477F-996C-551520794A7A}" type="pres">
      <dgm:prSet presAssocID="{FF0A6518-6C23-43FF-9E5D-982B054766D0}" presName="hierChild5" presStyleCnt="0"/>
      <dgm:spPr/>
    </dgm:pt>
    <dgm:pt modelId="{03919CA4-0283-4CB4-B464-2A86E5DD1477}" type="pres">
      <dgm:prSet presAssocID="{3BAFC7CB-CB00-43A0-81B0-35CDCE0FFB44}" presName="Name37" presStyleLbl="parChTrans1D3" presStyleIdx="1" presStyleCnt="3"/>
      <dgm:spPr/>
      <dgm:t>
        <a:bodyPr/>
        <a:lstStyle/>
        <a:p>
          <a:pPr rtl="1"/>
          <a:endParaRPr lang="fa-IR"/>
        </a:p>
      </dgm:t>
    </dgm:pt>
    <dgm:pt modelId="{2DEA438F-7775-4EBC-BB0B-501DCF3C2A13}" type="pres">
      <dgm:prSet presAssocID="{13809E33-DD7D-40F4-A9AA-18027359A41C}" presName="hierRoot2" presStyleCnt="0">
        <dgm:presLayoutVars>
          <dgm:hierBranch val="init"/>
        </dgm:presLayoutVars>
      </dgm:prSet>
      <dgm:spPr/>
    </dgm:pt>
    <dgm:pt modelId="{C4441844-D963-4549-B1C6-7C1E7F307369}" type="pres">
      <dgm:prSet presAssocID="{13809E33-DD7D-40F4-A9AA-18027359A41C}" presName="rootComposite" presStyleCnt="0"/>
      <dgm:spPr/>
    </dgm:pt>
    <dgm:pt modelId="{E72200C9-053D-4B39-8569-D9305CB494FC}" type="pres">
      <dgm:prSet presAssocID="{13809E33-DD7D-40F4-A9AA-18027359A41C}" presName="rootText" presStyleLbl="node3" presStyleIdx="1" presStyleCnt="3">
        <dgm:presLayoutVars>
          <dgm:chPref val="3"/>
        </dgm:presLayoutVars>
      </dgm:prSet>
      <dgm:spPr/>
      <dgm:t>
        <a:bodyPr/>
        <a:lstStyle/>
        <a:p>
          <a:pPr rtl="1"/>
          <a:endParaRPr lang="fa-IR"/>
        </a:p>
      </dgm:t>
    </dgm:pt>
    <dgm:pt modelId="{AE93131F-E3DA-4456-8832-9CA8F3B9453C}" type="pres">
      <dgm:prSet presAssocID="{13809E33-DD7D-40F4-A9AA-18027359A41C}" presName="rootConnector" presStyleLbl="node3" presStyleIdx="1" presStyleCnt="3"/>
      <dgm:spPr/>
      <dgm:t>
        <a:bodyPr/>
        <a:lstStyle/>
        <a:p>
          <a:pPr rtl="1"/>
          <a:endParaRPr lang="fa-IR"/>
        </a:p>
      </dgm:t>
    </dgm:pt>
    <dgm:pt modelId="{89D03957-22E6-4BAB-8115-3B36C1CD5BE2}" type="pres">
      <dgm:prSet presAssocID="{13809E33-DD7D-40F4-A9AA-18027359A41C}" presName="hierChild4" presStyleCnt="0"/>
      <dgm:spPr/>
    </dgm:pt>
    <dgm:pt modelId="{EDAF6B95-8799-4AA4-9DB5-B130C21C2E85}" type="pres">
      <dgm:prSet presAssocID="{13809E33-DD7D-40F4-A9AA-18027359A41C}" presName="hierChild5" presStyleCnt="0"/>
      <dgm:spPr/>
    </dgm:pt>
    <dgm:pt modelId="{EA111914-4A56-429A-8BE8-97AA33CC7B69}" type="pres">
      <dgm:prSet presAssocID="{E74D4284-FB73-44BA-BFE9-4459EA90DD30}" presName="Name37" presStyleLbl="parChTrans1D3" presStyleIdx="2" presStyleCnt="3"/>
      <dgm:spPr/>
      <dgm:t>
        <a:bodyPr/>
        <a:lstStyle/>
        <a:p>
          <a:pPr rtl="1"/>
          <a:endParaRPr lang="fa-IR"/>
        </a:p>
      </dgm:t>
    </dgm:pt>
    <dgm:pt modelId="{847DA006-88D7-408C-BADD-87BC02E1CA0B}" type="pres">
      <dgm:prSet presAssocID="{CD44727C-5863-4101-BE80-0E3FB7D20B8C}" presName="hierRoot2" presStyleCnt="0">
        <dgm:presLayoutVars>
          <dgm:hierBranch val="init"/>
        </dgm:presLayoutVars>
      </dgm:prSet>
      <dgm:spPr/>
    </dgm:pt>
    <dgm:pt modelId="{DE3C5CDA-35F1-4CD8-8C6F-79B499611DA8}" type="pres">
      <dgm:prSet presAssocID="{CD44727C-5863-4101-BE80-0E3FB7D20B8C}" presName="rootComposite" presStyleCnt="0"/>
      <dgm:spPr/>
    </dgm:pt>
    <dgm:pt modelId="{A6DC8A4E-750D-4148-8542-187D2C714FFE}" type="pres">
      <dgm:prSet presAssocID="{CD44727C-5863-4101-BE80-0E3FB7D20B8C}" presName="rootText" presStyleLbl="node3" presStyleIdx="2" presStyleCnt="3">
        <dgm:presLayoutVars>
          <dgm:chPref val="3"/>
        </dgm:presLayoutVars>
      </dgm:prSet>
      <dgm:spPr/>
      <dgm:t>
        <a:bodyPr/>
        <a:lstStyle/>
        <a:p>
          <a:pPr rtl="1"/>
          <a:endParaRPr lang="fa-IR"/>
        </a:p>
      </dgm:t>
    </dgm:pt>
    <dgm:pt modelId="{27A5C678-2DE1-4A45-9B78-0D94A125A653}" type="pres">
      <dgm:prSet presAssocID="{CD44727C-5863-4101-BE80-0E3FB7D20B8C}" presName="rootConnector" presStyleLbl="node3" presStyleIdx="2" presStyleCnt="3"/>
      <dgm:spPr/>
      <dgm:t>
        <a:bodyPr/>
        <a:lstStyle/>
        <a:p>
          <a:pPr rtl="1"/>
          <a:endParaRPr lang="fa-IR"/>
        </a:p>
      </dgm:t>
    </dgm:pt>
    <dgm:pt modelId="{39880A36-4775-48FA-A711-D03CB6932E88}" type="pres">
      <dgm:prSet presAssocID="{CD44727C-5863-4101-BE80-0E3FB7D20B8C}" presName="hierChild4" presStyleCnt="0"/>
      <dgm:spPr/>
    </dgm:pt>
    <dgm:pt modelId="{78ABA6D2-31FD-4542-B50B-16199DB76650}" type="pres">
      <dgm:prSet presAssocID="{CD44727C-5863-4101-BE80-0E3FB7D20B8C}" presName="hierChild5" presStyleCnt="0"/>
      <dgm:spPr/>
    </dgm:pt>
    <dgm:pt modelId="{86A47BC9-5A11-47E1-9BB0-94824C2E3A4D}" type="pres">
      <dgm:prSet presAssocID="{FD5DC4E5-EF7D-487D-AEEB-22E2A2CB41BE}" presName="hierChild5" presStyleCnt="0"/>
      <dgm:spPr/>
    </dgm:pt>
    <dgm:pt modelId="{42D3EBF3-72E5-4C92-AFD0-60761D3D3960}" type="pres">
      <dgm:prSet presAssocID="{A0603837-EA7F-4B04-8123-00F584F0872F}" presName="Name37" presStyleLbl="parChTrans1D2" presStyleIdx="5" presStyleCnt="6"/>
      <dgm:spPr/>
      <dgm:t>
        <a:bodyPr/>
        <a:lstStyle/>
        <a:p>
          <a:pPr rtl="1"/>
          <a:endParaRPr lang="fa-IR"/>
        </a:p>
      </dgm:t>
    </dgm:pt>
    <dgm:pt modelId="{B3B82A4B-77AC-43B3-92FF-2FB70DB5E1A1}" type="pres">
      <dgm:prSet presAssocID="{7A1E4A78-5F14-459E-A48D-90745F9F429E}" presName="hierRoot2" presStyleCnt="0">
        <dgm:presLayoutVars>
          <dgm:hierBranch val="init"/>
        </dgm:presLayoutVars>
      </dgm:prSet>
      <dgm:spPr/>
    </dgm:pt>
    <dgm:pt modelId="{9D396C5B-CF4E-4043-8305-A6B2E3B32921}" type="pres">
      <dgm:prSet presAssocID="{7A1E4A78-5F14-459E-A48D-90745F9F429E}" presName="rootComposite" presStyleCnt="0"/>
      <dgm:spPr/>
    </dgm:pt>
    <dgm:pt modelId="{C3A44B81-44E5-48E0-9700-4075B7DEEF58}" type="pres">
      <dgm:prSet presAssocID="{7A1E4A78-5F14-459E-A48D-90745F9F429E}" presName="rootText" presStyleLbl="node2" presStyleIdx="5" presStyleCnt="6">
        <dgm:presLayoutVars>
          <dgm:chPref val="3"/>
        </dgm:presLayoutVars>
      </dgm:prSet>
      <dgm:spPr/>
      <dgm:t>
        <a:bodyPr/>
        <a:lstStyle/>
        <a:p>
          <a:pPr rtl="1"/>
          <a:endParaRPr lang="fa-IR"/>
        </a:p>
      </dgm:t>
    </dgm:pt>
    <dgm:pt modelId="{D855A55C-3CCA-4550-834B-02219CBA4D40}" type="pres">
      <dgm:prSet presAssocID="{7A1E4A78-5F14-459E-A48D-90745F9F429E}" presName="rootConnector" presStyleLbl="node2" presStyleIdx="5" presStyleCnt="6"/>
      <dgm:spPr/>
      <dgm:t>
        <a:bodyPr/>
        <a:lstStyle/>
        <a:p>
          <a:pPr rtl="1"/>
          <a:endParaRPr lang="fa-IR"/>
        </a:p>
      </dgm:t>
    </dgm:pt>
    <dgm:pt modelId="{BD9B2589-6077-4DD4-9869-833CA9A46FC9}" type="pres">
      <dgm:prSet presAssocID="{7A1E4A78-5F14-459E-A48D-90745F9F429E}" presName="hierChild4" presStyleCnt="0"/>
      <dgm:spPr/>
    </dgm:pt>
    <dgm:pt modelId="{479F3F23-10DD-44E1-9566-DE870594AF69}" type="pres">
      <dgm:prSet presAssocID="{7A1E4A78-5F14-459E-A48D-90745F9F429E}" presName="hierChild5" presStyleCnt="0"/>
      <dgm:spPr/>
    </dgm:pt>
    <dgm:pt modelId="{9AEB2221-3B79-4110-8D14-F2D63242E52E}" type="pres">
      <dgm:prSet presAssocID="{87AF06B2-BBDC-45FC-8397-3B5DB72B1B36}" presName="hierChild3" presStyleCnt="0"/>
      <dgm:spPr/>
    </dgm:pt>
  </dgm:ptLst>
  <dgm:cxnLst>
    <dgm:cxn modelId="{9F1B9990-BC86-4F07-BFD6-4F84479E42D3}" type="presOf" srcId="{CD44727C-5863-4101-BE80-0E3FB7D20B8C}" destId="{27A5C678-2DE1-4A45-9B78-0D94A125A653}" srcOrd="1" destOrd="0" presId="urn:microsoft.com/office/officeart/2005/8/layout/orgChart1"/>
    <dgm:cxn modelId="{55EB6F30-395D-4FCC-9966-A64A6F6898E4}" type="presOf" srcId="{2C465018-2400-4633-8497-27F990DDD869}" destId="{A74B3F38-C6FD-4195-BD53-A2042B0973C5}" srcOrd="0" destOrd="0" presId="urn:microsoft.com/office/officeart/2005/8/layout/orgChart1"/>
    <dgm:cxn modelId="{FE6D052E-8EBB-4A94-A551-127BB540D8E1}" type="presOf" srcId="{6A289299-1C41-4DD7-9950-CD64D01E79D5}" destId="{BF43D92E-0629-44E5-ADF2-19213DCEB657}" srcOrd="1" destOrd="0" presId="urn:microsoft.com/office/officeart/2005/8/layout/orgChart1"/>
    <dgm:cxn modelId="{715407C0-4DE6-4123-AE2B-BBE3707C1DF4}" srcId="{87AF06B2-BBDC-45FC-8397-3B5DB72B1B36}" destId="{D8CDD38E-A7A3-4E12-8A31-BC686E33FC76}" srcOrd="0" destOrd="0" parTransId="{75E63542-E162-49FB-8EDC-7F682C19222E}" sibTransId="{A2EB5B66-A302-463D-9400-1744ED9FCBEA}"/>
    <dgm:cxn modelId="{6BD42C4A-E793-4279-9AD4-2D010C2B5DCB}" type="presOf" srcId="{16029139-F4F9-4146-BE65-0A4EA5954D4A}" destId="{A01EA1CC-D76F-47E1-B478-9644ED89B2AB}" srcOrd="0" destOrd="0" presId="urn:microsoft.com/office/officeart/2005/8/layout/orgChart1"/>
    <dgm:cxn modelId="{A792E89C-0021-473A-B927-C0360D05C18A}" type="presOf" srcId="{CDC1C8BA-9BF0-4FD8-B3FD-206C2998C06B}" destId="{7659D12C-E9FF-45CA-87ED-DDB71E7AF5D1}" srcOrd="0" destOrd="0" presId="urn:microsoft.com/office/officeart/2005/8/layout/orgChart1"/>
    <dgm:cxn modelId="{EF3E5CC4-5902-4322-ADC1-A27942F16EB7}" srcId="{FD5DC4E5-EF7D-487D-AEEB-22E2A2CB41BE}" destId="{CD44727C-5863-4101-BE80-0E3FB7D20B8C}" srcOrd="2" destOrd="0" parTransId="{E74D4284-FB73-44BA-BFE9-4459EA90DD30}" sibTransId="{E096C83D-A3C3-48B5-8D1E-954C5495B965}"/>
    <dgm:cxn modelId="{F96CD9A4-A4E6-484C-AA31-1F883EE7AAD0}" type="presOf" srcId="{FD5DC4E5-EF7D-487D-AEEB-22E2A2CB41BE}" destId="{96C255D1-002A-4F4D-B3BA-24393804269A}" srcOrd="1" destOrd="0" presId="urn:microsoft.com/office/officeart/2005/8/layout/orgChart1"/>
    <dgm:cxn modelId="{6A8E7DD9-C5DE-4B19-A32E-4C47917F3773}" type="presOf" srcId="{7A1E4A78-5F14-459E-A48D-90745F9F429E}" destId="{C3A44B81-44E5-48E0-9700-4075B7DEEF58}" srcOrd="0" destOrd="0" presId="urn:microsoft.com/office/officeart/2005/8/layout/orgChart1"/>
    <dgm:cxn modelId="{632B0110-F33A-48D3-87FC-90962D25AE91}" srcId="{87AF06B2-BBDC-45FC-8397-3B5DB72B1B36}" destId="{7A1E4A78-5F14-459E-A48D-90745F9F429E}" srcOrd="5" destOrd="0" parTransId="{A0603837-EA7F-4B04-8123-00F584F0872F}" sibTransId="{8FA286CF-496F-48EB-BD89-DAC84025444A}"/>
    <dgm:cxn modelId="{6782FA8F-28A1-4FD7-B749-8F09D8CE2D23}" type="presOf" srcId="{FD5DC4E5-EF7D-487D-AEEB-22E2A2CB41BE}" destId="{BCF8B8BF-F246-4EB1-BDDF-4024BAF508B4}" srcOrd="0" destOrd="0" presId="urn:microsoft.com/office/officeart/2005/8/layout/orgChart1"/>
    <dgm:cxn modelId="{1318073C-D73E-41A4-A396-890D985B6EDD}" srcId="{87AF06B2-BBDC-45FC-8397-3B5DB72B1B36}" destId="{5DCBAF19-76D5-49C9-B91E-6ABA9B6407A7}" srcOrd="3" destOrd="0" parTransId="{BB29B26B-89B4-4B06-871B-9B6067FE0EF8}" sibTransId="{182F0F90-8363-4BF4-A314-1225C71D0D4D}"/>
    <dgm:cxn modelId="{6E6DD2B8-6D4E-4EF7-93F7-0911E909BC66}" type="presOf" srcId="{87AF06B2-BBDC-45FC-8397-3B5DB72B1B36}" destId="{E7811CB2-0005-4A30-84EE-C39DE002BF89}" srcOrd="1" destOrd="0" presId="urn:microsoft.com/office/officeart/2005/8/layout/orgChart1"/>
    <dgm:cxn modelId="{69C544D1-9DDA-41D9-B4FA-56831C09292E}" type="presOf" srcId="{CD44727C-5863-4101-BE80-0E3FB7D20B8C}" destId="{A6DC8A4E-750D-4148-8542-187D2C714FFE}" srcOrd="0" destOrd="0" presId="urn:microsoft.com/office/officeart/2005/8/layout/orgChart1"/>
    <dgm:cxn modelId="{65444CF9-AFD5-4FD9-9A30-EA9E70A16016}" type="presOf" srcId="{3BAFC7CB-CB00-43A0-81B0-35CDCE0FFB44}" destId="{03919CA4-0283-4CB4-B464-2A86E5DD1477}" srcOrd="0" destOrd="0" presId="urn:microsoft.com/office/officeart/2005/8/layout/orgChart1"/>
    <dgm:cxn modelId="{22FAFAE0-E0E9-40E0-8D95-E3E6A5A4FB5C}" type="presOf" srcId="{6A289299-1C41-4DD7-9950-CD64D01E79D5}" destId="{AEE35EEE-618D-4087-82E9-F514AF8B1A90}" srcOrd="0" destOrd="0" presId="urn:microsoft.com/office/officeart/2005/8/layout/orgChart1"/>
    <dgm:cxn modelId="{522C323A-7DE9-4691-A3B8-84D4CB499703}" type="presOf" srcId="{13809E33-DD7D-40F4-A9AA-18027359A41C}" destId="{AE93131F-E3DA-4456-8832-9CA8F3B9453C}" srcOrd="1" destOrd="0" presId="urn:microsoft.com/office/officeart/2005/8/layout/orgChart1"/>
    <dgm:cxn modelId="{FCE5CEAD-B8E1-48F2-9F75-5B8431FFC567}" srcId="{FD5DC4E5-EF7D-487D-AEEB-22E2A2CB41BE}" destId="{FF0A6518-6C23-43FF-9E5D-982B054766D0}" srcOrd="0" destOrd="0" parTransId="{3FAA6236-EF5E-4734-8A0E-6E86B3F2AFE4}" sibTransId="{285EE0B0-1F8B-47B5-895E-C96F4C23A5AC}"/>
    <dgm:cxn modelId="{615D5959-7BC5-4161-B503-10294A12CD16}" srcId="{87AF06B2-BBDC-45FC-8397-3B5DB72B1B36}" destId="{6A289299-1C41-4DD7-9950-CD64D01E79D5}" srcOrd="2" destOrd="0" parTransId="{145F6C1D-1804-4CC7-930D-B16721BDD474}" sibTransId="{8DB54061-78DD-4820-AA11-1043338E84F4}"/>
    <dgm:cxn modelId="{000A6526-E5C4-4547-9A68-27C72EE12DC4}" srcId="{2C465018-2400-4633-8497-27F990DDD869}" destId="{87AF06B2-BBDC-45FC-8397-3B5DB72B1B36}" srcOrd="0" destOrd="0" parTransId="{ACF30A2C-F3C1-4CD4-9356-393BF3AE9FCC}" sibTransId="{55D412A3-E3FF-48C4-931A-9A4966D789AE}"/>
    <dgm:cxn modelId="{89768FA5-47B2-4BF9-92B8-285418552D74}" type="presOf" srcId="{D8CDD38E-A7A3-4E12-8A31-BC686E33FC76}" destId="{C9BFD388-8BEC-4125-A676-CB222951CDBA}" srcOrd="1" destOrd="0" presId="urn:microsoft.com/office/officeart/2005/8/layout/orgChart1"/>
    <dgm:cxn modelId="{9C26EC54-0811-4BFE-A8C6-468D2E57D53A}" type="presOf" srcId="{5DCBAF19-76D5-49C9-B91E-6ABA9B6407A7}" destId="{C94DC417-6E94-4AEE-8CD3-B95525BF83F0}" srcOrd="0" destOrd="0" presId="urn:microsoft.com/office/officeart/2005/8/layout/orgChart1"/>
    <dgm:cxn modelId="{16317CD2-4937-48E2-8994-580F6A64F98B}" type="presOf" srcId="{75E63542-E162-49FB-8EDC-7F682C19222E}" destId="{E7AE4535-9465-4506-9B0F-FB59CD081D2F}" srcOrd="0" destOrd="0" presId="urn:microsoft.com/office/officeart/2005/8/layout/orgChart1"/>
    <dgm:cxn modelId="{0FA2E028-D73B-448E-9BE6-298E7A5E5907}" type="presOf" srcId="{3FAA6236-EF5E-4734-8A0E-6E86B3F2AFE4}" destId="{86DB7977-3C51-4553-A1C9-EB82B3945545}" srcOrd="0" destOrd="0" presId="urn:microsoft.com/office/officeart/2005/8/layout/orgChart1"/>
    <dgm:cxn modelId="{B01947EC-C9BB-4090-ABE2-4A0AC481E453}" type="presOf" srcId="{79FDAD1D-94C8-461B-8DB2-36C2EA744534}" destId="{FCD59544-96F2-4311-A417-B5A4425A178F}" srcOrd="0" destOrd="0" presId="urn:microsoft.com/office/officeart/2005/8/layout/orgChart1"/>
    <dgm:cxn modelId="{740237DF-52C3-453E-AA77-908B86869F30}" type="presOf" srcId="{87AF06B2-BBDC-45FC-8397-3B5DB72B1B36}" destId="{7FF49D22-DF94-4DC5-B982-7CBC67A055DD}" srcOrd="0" destOrd="0" presId="urn:microsoft.com/office/officeart/2005/8/layout/orgChart1"/>
    <dgm:cxn modelId="{17DCEAF2-0803-4ED1-8D0E-A210074E42AC}" type="presOf" srcId="{BB29B26B-89B4-4B06-871B-9B6067FE0EF8}" destId="{D1F77779-8B33-4863-8D10-5AC92638E182}" srcOrd="0" destOrd="0" presId="urn:microsoft.com/office/officeart/2005/8/layout/orgChart1"/>
    <dgm:cxn modelId="{78526873-287C-4060-A153-E75CFC9C1FFC}" type="presOf" srcId="{FF0A6518-6C23-43FF-9E5D-982B054766D0}" destId="{BB4C0C5C-B44E-4C9E-A770-FC396F0A4F16}" srcOrd="1" destOrd="0" presId="urn:microsoft.com/office/officeart/2005/8/layout/orgChart1"/>
    <dgm:cxn modelId="{0BCD8929-EAC7-4FBC-B1C1-90F933C2D6F1}" type="presOf" srcId="{145F6C1D-1804-4CC7-930D-B16721BDD474}" destId="{AD3069D6-1749-45EA-BC97-2CFDC34F5745}" srcOrd="0" destOrd="0" presId="urn:microsoft.com/office/officeart/2005/8/layout/orgChart1"/>
    <dgm:cxn modelId="{FC13567A-889B-4EA3-9060-09CCD89914D7}" type="presOf" srcId="{7A1E4A78-5F14-459E-A48D-90745F9F429E}" destId="{D855A55C-3CCA-4550-834B-02219CBA4D40}" srcOrd="1" destOrd="0" presId="urn:microsoft.com/office/officeart/2005/8/layout/orgChart1"/>
    <dgm:cxn modelId="{0A5CCBCD-9A2A-4D4C-B89B-37EE465EF248}" srcId="{87AF06B2-BBDC-45FC-8397-3B5DB72B1B36}" destId="{79FDAD1D-94C8-461B-8DB2-36C2EA744534}" srcOrd="1" destOrd="0" parTransId="{16029139-F4F9-4146-BE65-0A4EA5954D4A}" sibTransId="{1F5C9A8A-4BD9-4F70-A4BE-26E49DEE45BB}"/>
    <dgm:cxn modelId="{9A80091C-F7AB-4AA1-AB0B-5F870DE6D1C0}" type="presOf" srcId="{79FDAD1D-94C8-461B-8DB2-36C2EA744534}" destId="{C098504F-8B67-4AD4-859C-DBC0DD0123A8}" srcOrd="1" destOrd="0" presId="urn:microsoft.com/office/officeart/2005/8/layout/orgChart1"/>
    <dgm:cxn modelId="{E808A182-9E68-4B7B-8CE6-66E8AFE36D87}" type="presOf" srcId="{A0603837-EA7F-4B04-8123-00F584F0872F}" destId="{42D3EBF3-72E5-4C92-AFD0-60761D3D3960}" srcOrd="0" destOrd="0" presId="urn:microsoft.com/office/officeart/2005/8/layout/orgChart1"/>
    <dgm:cxn modelId="{7BD624E4-64DB-4C5E-AC3B-57DF133261E5}" type="presOf" srcId="{E74D4284-FB73-44BA-BFE9-4459EA90DD30}" destId="{EA111914-4A56-429A-8BE8-97AA33CC7B69}" srcOrd="0" destOrd="0" presId="urn:microsoft.com/office/officeart/2005/8/layout/orgChart1"/>
    <dgm:cxn modelId="{E7BB3FF5-837C-4F4E-A75B-EC85E376A1BD}" type="presOf" srcId="{5DCBAF19-76D5-49C9-B91E-6ABA9B6407A7}" destId="{13FBB56C-1836-49BF-AF76-25DB892E4F47}" srcOrd="1" destOrd="0" presId="urn:microsoft.com/office/officeart/2005/8/layout/orgChart1"/>
    <dgm:cxn modelId="{C5D34194-5032-44FB-98EB-38053B559053}" type="presOf" srcId="{FF0A6518-6C23-43FF-9E5D-982B054766D0}" destId="{DC01895C-50A7-46C2-B565-1443E9D7525E}" srcOrd="0" destOrd="0" presId="urn:microsoft.com/office/officeart/2005/8/layout/orgChart1"/>
    <dgm:cxn modelId="{4CD36FAF-38EC-4D70-B5D7-00C94A096094}" srcId="{87AF06B2-BBDC-45FC-8397-3B5DB72B1B36}" destId="{FD5DC4E5-EF7D-487D-AEEB-22E2A2CB41BE}" srcOrd="4" destOrd="0" parTransId="{CDC1C8BA-9BF0-4FD8-B3FD-206C2998C06B}" sibTransId="{4096BF44-046A-479A-9640-02C56A81C015}"/>
    <dgm:cxn modelId="{0B2142F9-59AC-4D9A-9856-4810C5CBD050}" type="presOf" srcId="{D8CDD38E-A7A3-4E12-8A31-BC686E33FC76}" destId="{7D90AD3F-122B-4BFF-81BA-F0F608DCB19A}" srcOrd="0" destOrd="0" presId="urn:microsoft.com/office/officeart/2005/8/layout/orgChart1"/>
    <dgm:cxn modelId="{333B3FEA-62E8-4844-A4D5-55FA52961882}" type="presOf" srcId="{13809E33-DD7D-40F4-A9AA-18027359A41C}" destId="{E72200C9-053D-4B39-8569-D9305CB494FC}" srcOrd="0" destOrd="0" presId="urn:microsoft.com/office/officeart/2005/8/layout/orgChart1"/>
    <dgm:cxn modelId="{A4E6848B-6959-40E6-B28D-389E1A129BB9}" srcId="{FD5DC4E5-EF7D-487D-AEEB-22E2A2CB41BE}" destId="{13809E33-DD7D-40F4-A9AA-18027359A41C}" srcOrd="1" destOrd="0" parTransId="{3BAFC7CB-CB00-43A0-81B0-35CDCE0FFB44}" sibTransId="{642E494C-06FC-4292-AB54-310605F0E95A}"/>
    <dgm:cxn modelId="{93DCFFA2-3B0D-426A-8DC7-DA5B920BACD3}" type="presParOf" srcId="{A74B3F38-C6FD-4195-BD53-A2042B0973C5}" destId="{C59E5CB1-C6BC-4C5A-93F3-2EDFFC9C2D15}" srcOrd="0" destOrd="0" presId="urn:microsoft.com/office/officeart/2005/8/layout/orgChart1"/>
    <dgm:cxn modelId="{C21206A5-6558-4D04-923F-D670C2EF781F}" type="presParOf" srcId="{C59E5CB1-C6BC-4C5A-93F3-2EDFFC9C2D15}" destId="{68AB697C-4F81-49F7-AE64-D5966109FC4A}" srcOrd="0" destOrd="0" presId="urn:microsoft.com/office/officeart/2005/8/layout/orgChart1"/>
    <dgm:cxn modelId="{A5FAFBFD-660E-437A-B910-F3109832B3ED}" type="presParOf" srcId="{68AB697C-4F81-49F7-AE64-D5966109FC4A}" destId="{7FF49D22-DF94-4DC5-B982-7CBC67A055DD}" srcOrd="0" destOrd="0" presId="urn:microsoft.com/office/officeart/2005/8/layout/orgChart1"/>
    <dgm:cxn modelId="{2D6A5690-26E9-4B62-8A5E-4ED42F5AEDDC}" type="presParOf" srcId="{68AB697C-4F81-49F7-AE64-D5966109FC4A}" destId="{E7811CB2-0005-4A30-84EE-C39DE002BF89}" srcOrd="1" destOrd="0" presId="urn:microsoft.com/office/officeart/2005/8/layout/orgChart1"/>
    <dgm:cxn modelId="{A23D75E4-CDFB-4A55-9C7D-3CE66180158F}" type="presParOf" srcId="{C59E5CB1-C6BC-4C5A-93F3-2EDFFC9C2D15}" destId="{2AA62A0F-228A-490A-B08F-182F8EBFB7BB}" srcOrd="1" destOrd="0" presId="urn:microsoft.com/office/officeart/2005/8/layout/orgChart1"/>
    <dgm:cxn modelId="{F6B174F8-9AD7-4936-85A2-42955F49B1EA}" type="presParOf" srcId="{2AA62A0F-228A-490A-B08F-182F8EBFB7BB}" destId="{E7AE4535-9465-4506-9B0F-FB59CD081D2F}" srcOrd="0" destOrd="0" presId="urn:microsoft.com/office/officeart/2005/8/layout/orgChart1"/>
    <dgm:cxn modelId="{6ACE2E0E-2D08-479C-AE71-6E9D4EFEF8AF}" type="presParOf" srcId="{2AA62A0F-228A-490A-B08F-182F8EBFB7BB}" destId="{B414095B-BDCB-4797-B13E-DFE5F0F155DA}" srcOrd="1" destOrd="0" presId="urn:microsoft.com/office/officeart/2005/8/layout/orgChart1"/>
    <dgm:cxn modelId="{12C7C7E5-FECF-4E63-87D3-39AE7B1046D9}" type="presParOf" srcId="{B414095B-BDCB-4797-B13E-DFE5F0F155DA}" destId="{39D4E735-66A0-44FA-9FDB-E9FBD2532573}" srcOrd="0" destOrd="0" presId="urn:microsoft.com/office/officeart/2005/8/layout/orgChart1"/>
    <dgm:cxn modelId="{18E2A454-4CF2-41E3-A90D-9976CCC8EABB}" type="presParOf" srcId="{39D4E735-66A0-44FA-9FDB-E9FBD2532573}" destId="{7D90AD3F-122B-4BFF-81BA-F0F608DCB19A}" srcOrd="0" destOrd="0" presId="urn:microsoft.com/office/officeart/2005/8/layout/orgChart1"/>
    <dgm:cxn modelId="{96FFD2DE-B8DD-4EAC-8773-0AF3FE093622}" type="presParOf" srcId="{39D4E735-66A0-44FA-9FDB-E9FBD2532573}" destId="{C9BFD388-8BEC-4125-A676-CB222951CDBA}" srcOrd="1" destOrd="0" presId="urn:microsoft.com/office/officeart/2005/8/layout/orgChart1"/>
    <dgm:cxn modelId="{4FAE256E-4EFB-4E4A-829D-3622D512D2E3}" type="presParOf" srcId="{B414095B-BDCB-4797-B13E-DFE5F0F155DA}" destId="{F9BD6FA1-AB0C-43FA-8352-730EBF219632}" srcOrd="1" destOrd="0" presId="urn:microsoft.com/office/officeart/2005/8/layout/orgChart1"/>
    <dgm:cxn modelId="{8897C583-E509-4E1A-9328-27CA932B1847}" type="presParOf" srcId="{B414095B-BDCB-4797-B13E-DFE5F0F155DA}" destId="{569E2ECE-2B2F-4CB3-AE17-1805B1B322CD}" srcOrd="2" destOrd="0" presId="urn:microsoft.com/office/officeart/2005/8/layout/orgChart1"/>
    <dgm:cxn modelId="{DD59BEAE-6B39-45B4-BC60-E14B882A9246}" type="presParOf" srcId="{2AA62A0F-228A-490A-B08F-182F8EBFB7BB}" destId="{A01EA1CC-D76F-47E1-B478-9644ED89B2AB}" srcOrd="2" destOrd="0" presId="urn:microsoft.com/office/officeart/2005/8/layout/orgChart1"/>
    <dgm:cxn modelId="{37531203-07C3-490F-A9DA-9A253CBEB652}" type="presParOf" srcId="{2AA62A0F-228A-490A-B08F-182F8EBFB7BB}" destId="{A9E2578F-D78E-4937-813B-7ABDD975B38E}" srcOrd="3" destOrd="0" presId="urn:microsoft.com/office/officeart/2005/8/layout/orgChart1"/>
    <dgm:cxn modelId="{862C93BA-73C4-4AA7-A51B-7D07B80D0B13}" type="presParOf" srcId="{A9E2578F-D78E-4937-813B-7ABDD975B38E}" destId="{04B8C704-AAC9-45F1-AF1E-9D5C59FCC663}" srcOrd="0" destOrd="0" presId="urn:microsoft.com/office/officeart/2005/8/layout/orgChart1"/>
    <dgm:cxn modelId="{EFDD1123-E5CE-4566-BDEF-81E06BF9D84B}" type="presParOf" srcId="{04B8C704-AAC9-45F1-AF1E-9D5C59FCC663}" destId="{FCD59544-96F2-4311-A417-B5A4425A178F}" srcOrd="0" destOrd="0" presId="urn:microsoft.com/office/officeart/2005/8/layout/orgChart1"/>
    <dgm:cxn modelId="{2D504AE1-6E12-43C8-8115-3C3CAE74F4EB}" type="presParOf" srcId="{04B8C704-AAC9-45F1-AF1E-9D5C59FCC663}" destId="{C098504F-8B67-4AD4-859C-DBC0DD0123A8}" srcOrd="1" destOrd="0" presId="urn:microsoft.com/office/officeart/2005/8/layout/orgChart1"/>
    <dgm:cxn modelId="{85767673-132E-48F0-8CB1-95EF09AF77DE}" type="presParOf" srcId="{A9E2578F-D78E-4937-813B-7ABDD975B38E}" destId="{4820AE61-E9BC-456D-9D55-3768465C4CB3}" srcOrd="1" destOrd="0" presId="urn:microsoft.com/office/officeart/2005/8/layout/orgChart1"/>
    <dgm:cxn modelId="{D07E55EB-EC89-41D8-9D2B-1368A7CDE3A3}" type="presParOf" srcId="{A9E2578F-D78E-4937-813B-7ABDD975B38E}" destId="{1A7295BA-3F88-472E-97D0-3BDD77B78045}" srcOrd="2" destOrd="0" presId="urn:microsoft.com/office/officeart/2005/8/layout/orgChart1"/>
    <dgm:cxn modelId="{A97DDF9A-B876-4BBF-80DF-20FA8E4D05E6}" type="presParOf" srcId="{2AA62A0F-228A-490A-B08F-182F8EBFB7BB}" destId="{AD3069D6-1749-45EA-BC97-2CFDC34F5745}" srcOrd="4" destOrd="0" presId="urn:microsoft.com/office/officeart/2005/8/layout/orgChart1"/>
    <dgm:cxn modelId="{CA6F1A32-1F1B-4A5C-82FF-9E54F5B27346}" type="presParOf" srcId="{2AA62A0F-228A-490A-B08F-182F8EBFB7BB}" destId="{CF84629E-55F8-48E7-98EF-A7C93FA55AD4}" srcOrd="5" destOrd="0" presId="urn:microsoft.com/office/officeart/2005/8/layout/orgChart1"/>
    <dgm:cxn modelId="{0274634D-AD6A-464C-A91F-C5B10A1907FF}" type="presParOf" srcId="{CF84629E-55F8-48E7-98EF-A7C93FA55AD4}" destId="{82756DC3-3C10-45D8-8774-533165699AED}" srcOrd="0" destOrd="0" presId="urn:microsoft.com/office/officeart/2005/8/layout/orgChart1"/>
    <dgm:cxn modelId="{394F88DC-F037-43A3-9EB2-D976A44C7A0D}" type="presParOf" srcId="{82756DC3-3C10-45D8-8774-533165699AED}" destId="{AEE35EEE-618D-4087-82E9-F514AF8B1A90}" srcOrd="0" destOrd="0" presId="urn:microsoft.com/office/officeart/2005/8/layout/orgChart1"/>
    <dgm:cxn modelId="{591A002A-4C24-47EC-BCD0-2820BC1A400B}" type="presParOf" srcId="{82756DC3-3C10-45D8-8774-533165699AED}" destId="{BF43D92E-0629-44E5-ADF2-19213DCEB657}" srcOrd="1" destOrd="0" presId="urn:microsoft.com/office/officeart/2005/8/layout/orgChart1"/>
    <dgm:cxn modelId="{1C09CFBF-2739-453E-BE70-D09DF3685211}" type="presParOf" srcId="{CF84629E-55F8-48E7-98EF-A7C93FA55AD4}" destId="{1E4228B7-7DD2-4258-BC90-4004187C680C}" srcOrd="1" destOrd="0" presId="urn:microsoft.com/office/officeart/2005/8/layout/orgChart1"/>
    <dgm:cxn modelId="{22AE21C3-070C-4D56-8A14-C8248A339F86}" type="presParOf" srcId="{CF84629E-55F8-48E7-98EF-A7C93FA55AD4}" destId="{06D69DAB-406E-4714-9E59-DED82A42F789}" srcOrd="2" destOrd="0" presId="urn:microsoft.com/office/officeart/2005/8/layout/orgChart1"/>
    <dgm:cxn modelId="{F5D7A823-5744-4317-8D1C-2ACDE53F86EC}" type="presParOf" srcId="{2AA62A0F-228A-490A-B08F-182F8EBFB7BB}" destId="{D1F77779-8B33-4863-8D10-5AC92638E182}" srcOrd="6" destOrd="0" presId="urn:microsoft.com/office/officeart/2005/8/layout/orgChart1"/>
    <dgm:cxn modelId="{EFB82B6C-ADED-4996-B663-82FAC7EEF4E8}" type="presParOf" srcId="{2AA62A0F-228A-490A-B08F-182F8EBFB7BB}" destId="{8E509B8D-1D1F-4432-BAF8-B82230721011}" srcOrd="7" destOrd="0" presId="urn:microsoft.com/office/officeart/2005/8/layout/orgChart1"/>
    <dgm:cxn modelId="{A0478B0E-47E8-450E-BA9A-4FA5A39965DC}" type="presParOf" srcId="{8E509B8D-1D1F-4432-BAF8-B82230721011}" destId="{F6AF0077-51E4-467A-BD42-BE29BBF610AB}" srcOrd="0" destOrd="0" presId="urn:microsoft.com/office/officeart/2005/8/layout/orgChart1"/>
    <dgm:cxn modelId="{CDDB5C55-0F8D-4FD5-B8F4-18E721CCB68E}" type="presParOf" srcId="{F6AF0077-51E4-467A-BD42-BE29BBF610AB}" destId="{C94DC417-6E94-4AEE-8CD3-B95525BF83F0}" srcOrd="0" destOrd="0" presId="urn:microsoft.com/office/officeart/2005/8/layout/orgChart1"/>
    <dgm:cxn modelId="{DF0BBA40-1E5A-40B9-BD81-DDADF772E4DC}" type="presParOf" srcId="{F6AF0077-51E4-467A-BD42-BE29BBF610AB}" destId="{13FBB56C-1836-49BF-AF76-25DB892E4F47}" srcOrd="1" destOrd="0" presId="urn:microsoft.com/office/officeart/2005/8/layout/orgChart1"/>
    <dgm:cxn modelId="{41E0EEFD-DE66-4368-948F-5FBFAC9075D8}" type="presParOf" srcId="{8E509B8D-1D1F-4432-BAF8-B82230721011}" destId="{482947AA-BDCB-435A-975F-CF2846252144}" srcOrd="1" destOrd="0" presId="urn:microsoft.com/office/officeart/2005/8/layout/orgChart1"/>
    <dgm:cxn modelId="{186C3132-76D2-419C-B6B0-FB1247474B80}" type="presParOf" srcId="{8E509B8D-1D1F-4432-BAF8-B82230721011}" destId="{95B3BC7B-7FDC-480B-830C-4DC19DFCAA85}" srcOrd="2" destOrd="0" presId="urn:microsoft.com/office/officeart/2005/8/layout/orgChart1"/>
    <dgm:cxn modelId="{82313A40-0EAC-4F49-A3B7-45A258EC9E5C}" type="presParOf" srcId="{2AA62A0F-228A-490A-B08F-182F8EBFB7BB}" destId="{7659D12C-E9FF-45CA-87ED-DDB71E7AF5D1}" srcOrd="8" destOrd="0" presId="urn:microsoft.com/office/officeart/2005/8/layout/orgChart1"/>
    <dgm:cxn modelId="{1A2C048B-A89B-4150-80A2-31D7A9A03672}" type="presParOf" srcId="{2AA62A0F-228A-490A-B08F-182F8EBFB7BB}" destId="{30A94B3B-ADB7-41B7-9721-C87DC3602765}" srcOrd="9" destOrd="0" presId="urn:microsoft.com/office/officeart/2005/8/layout/orgChart1"/>
    <dgm:cxn modelId="{148BE001-0C60-4278-89FF-191C70570A1A}" type="presParOf" srcId="{30A94B3B-ADB7-41B7-9721-C87DC3602765}" destId="{621366C7-1D69-4DF8-8645-006A469E053C}" srcOrd="0" destOrd="0" presId="urn:microsoft.com/office/officeart/2005/8/layout/orgChart1"/>
    <dgm:cxn modelId="{B72DD393-FBD4-4383-B302-DA0CFA96034A}" type="presParOf" srcId="{621366C7-1D69-4DF8-8645-006A469E053C}" destId="{BCF8B8BF-F246-4EB1-BDDF-4024BAF508B4}" srcOrd="0" destOrd="0" presId="urn:microsoft.com/office/officeart/2005/8/layout/orgChart1"/>
    <dgm:cxn modelId="{BBDC8994-184C-4D66-A734-7ADCD47FAEEF}" type="presParOf" srcId="{621366C7-1D69-4DF8-8645-006A469E053C}" destId="{96C255D1-002A-4F4D-B3BA-24393804269A}" srcOrd="1" destOrd="0" presId="urn:microsoft.com/office/officeart/2005/8/layout/orgChart1"/>
    <dgm:cxn modelId="{BF325A26-2B87-4E4F-87BB-13DBAF31DAC5}" type="presParOf" srcId="{30A94B3B-ADB7-41B7-9721-C87DC3602765}" destId="{F3C63259-4A9B-4499-9A83-0E908561ED01}" srcOrd="1" destOrd="0" presId="urn:microsoft.com/office/officeart/2005/8/layout/orgChart1"/>
    <dgm:cxn modelId="{EB3C4757-AF48-41D7-868C-C363396BF220}" type="presParOf" srcId="{F3C63259-4A9B-4499-9A83-0E908561ED01}" destId="{86DB7977-3C51-4553-A1C9-EB82B3945545}" srcOrd="0" destOrd="0" presId="urn:microsoft.com/office/officeart/2005/8/layout/orgChart1"/>
    <dgm:cxn modelId="{8ECA175B-648B-4B73-83FA-A90EB47725B7}" type="presParOf" srcId="{F3C63259-4A9B-4499-9A83-0E908561ED01}" destId="{460C2F37-BFB3-4855-8722-62BC41E11535}" srcOrd="1" destOrd="0" presId="urn:microsoft.com/office/officeart/2005/8/layout/orgChart1"/>
    <dgm:cxn modelId="{665C355F-8871-4136-96E3-24B6E41E055E}" type="presParOf" srcId="{460C2F37-BFB3-4855-8722-62BC41E11535}" destId="{2EBA1DDC-AED6-4D8D-B394-AC972D4D2206}" srcOrd="0" destOrd="0" presId="urn:microsoft.com/office/officeart/2005/8/layout/orgChart1"/>
    <dgm:cxn modelId="{6C2DA6AC-32CD-4B7A-8F91-34035F0224D8}" type="presParOf" srcId="{2EBA1DDC-AED6-4D8D-B394-AC972D4D2206}" destId="{DC01895C-50A7-46C2-B565-1443E9D7525E}" srcOrd="0" destOrd="0" presId="urn:microsoft.com/office/officeart/2005/8/layout/orgChart1"/>
    <dgm:cxn modelId="{30141F4A-21C7-4D71-B48C-472162BBAF7A}" type="presParOf" srcId="{2EBA1DDC-AED6-4D8D-B394-AC972D4D2206}" destId="{BB4C0C5C-B44E-4C9E-A770-FC396F0A4F16}" srcOrd="1" destOrd="0" presId="urn:microsoft.com/office/officeart/2005/8/layout/orgChart1"/>
    <dgm:cxn modelId="{19D312A0-D660-411E-AA3D-8B9B9EE8B2D3}" type="presParOf" srcId="{460C2F37-BFB3-4855-8722-62BC41E11535}" destId="{27C22831-736C-4B83-982F-8ADE528360CF}" srcOrd="1" destOrd="0" presId="urn:microsoft.com/office/officeart/2005/8/layout/orgChart1"/>
    <dgm:cxn modelId="{BA9885BB-F23E-4969-9D4C-D1335657E49C}" type="presParOf" srcId="{460C2F37-BFB3-4855-8722-62BC41E11535}" destId="{E31A7DD9-30B9-477F-996C-551520794A7A}" srcOrd="2" destOrd="0" presId="urn:microsoft.com/office/officeart/2005/8/layout/orgChart1"/>
    <dgm:cxn modelId="{2B739D41-7BF2-4423-BC6D-7589D497CECD}" type="presParOf" srcId="{F3C63259-4A9B-4499-9A83-0E908561ED01}" destId="{03919CA4-0283-4CB4-B464-2A86E5DD1477}" srcOrd="2" destOrd="0" presId="urn:microsoft.com/office/officeart/2005/8/layout/orgChart1"/>
    <dgm:cxn modelId="{CA2986A9-F366-4EF5-8C24-73FEC0292484}" type="presParOf" srcId="{F3C63259-4A9B-4499-9A83-0E908561ED01}" destId="{2DEA438F-7775-4EBC-BB0B-501DCF3C2A13}" srcOrd="3" destOrd="0" presId="urn:microsoft.com/office/officeart/2005/8/layout/orgChart1"/>
    <dgm:cxn modelId="{A2CFDF40-B0C5-4B2A-A82D-003230C162A9}" type="presParOf" srcId="{2DEA438F-7775-4EBC-BB0B-501DCF3C2A13}" destId="{C4441844-D963-4549-B1C6-7C1E7F307369}" srcOrd="0" destOrd="0" presId="urn:microsoft.com/office/officeart/2005/8/layout/orgChart1"/>
    <dgm:cxn modelId="{C54DFA00-2CAE-49D5-AD33-887C9693E8E2}" type="presParOf" srcId="{C4441844-D963-4549-B1C6-7C1E7F307369}" destId="{E72200C9-053D-4B39-8569-D9305CB494FC}" srcOrd="0" destOrd="0" presId="urn:microsoft.com/office/officeart/2005/8/layout/orgChart1"/>
    <dgm:cxn modelId="{AF93D72A-4B0D-4E82-ADD6-9F101927E32A}" type="presParOf" srcId="{C4441844-D963-4549-B1C6-7C1E7F307369}" destId="{AE93131F-E3DA-4456-8832-9CA8F3B9453C}" srcOrd="1" destOrd="0" presId="urn:microsoft.com/office/officeart/2005/8/layout/orgChart1"/>
    <dgm:cxn modelId="{6DB1D425-6FBB-4BD3-AC8E-1C426F6B5B38}" type="presParOf" srcId="{2DEA438F-7775-4EBC-BB0B-501DCF3C2A13}" destId="{89D03957-22E6-4BAB-8115-3B36C1CD5BE2}" srcOrd="1" destOrd="0" presId="urn:microsoft.com/office/officeart/2005/8/layout/orgChart1"/>
    <dgm:cxn modelId="{2AE916C5-0289-4FAB-9BBF-BBA88CB2B085}" type="presParOf" srcId="{2DEA438F-7775-4EBC-BB0B-501DCF3C2A13}" destId="{EDAF6B95-8799-4AA4-9DB5-B130C21C2E85}" srcOrd="2" destOrd="0" presId="urn:microsoft.com/office/officeart/2005/8/layout/orgChart1"/>
    <dgm:cxn modelId="{174E0F94-EC69-4BB1-B88A-B82A4A2D16E8}" type="presParOf" srcId="{F3C63259-4A9B-4499-9A83-0E908561ED01}" destId="{EA111914-4A56-429A-8BE8-97AA33CC7B69}" srcOrd="4" destOrd="0" presId="urn:microsoft.com/office/officeart/2005/8/layout/orgChart1"/>
    <dgm:cxn modelId="{3777A962-9255-473E-9D6F-F1607A48A297}" type="presParOf" srcId="{F3C63259-4A9B-4499-9A83-0E908561ED01}" destId="{847DA006-88D7-408C-BADD-87BC02E1CA0B}" srcOrd="5" destOrd="0" presId="urn:microsoft.com/office/officeart/2005/8/layout/orgChart1"/>
    <dgm:cxn modelId="{A14EB1B9-11E9-4106-91FE-70FFE44FA01D}" type="presParOf" srcId="{847DA006-88D7-408C-BADD-87BC02E1CA0B}" destId="{DE3C5CDA-35F1-4CD8-8C6F-79B499611DA8}" srcOrd="0" destOrd="0" presId="urn:microsoft.com/office/officeart/2005/8/layout/orgChart1"/>
    <dgm:cxn modelId="{2DAD8EF3-82C3-4FB8-B916-6CFD0654AF8E}" type="presParOf" srcId="{DE3C5CDA-35F1-4CD8-8C6F-79B499611DA8}" destId="{A6DC8A4E-750D-4148-8542-187D2C714FFE}" srcOrd="0" destOrd="0" presId="urn:microsoft.com/office/officeart/2005/8/layout/orgChart1"/>
    <dgm:cxn modelId="{08BB3062-C3E5-4A4C-9DE7-44DADC1A98E1}" type="presParOf" srcId="{DE3C5CDA-35F1-4CD8-8C6F-79B499611DA8}" destId="{27A5C678-2DE1-4A45-9B78-0D94A125A653}" srcOrd="1" destOrd="0" presId="urn:microsoft.com/office/officeart/2005/8/layout/orgChart1"/>
    <dgm:cxn modelId="{15847EA4-29CE-42B1-876E-79B749766BE4}" type="presParOf" srcId="{847DA006-88D7-408C-BADD-87BC02E1CA0B}" destId="{39880A36-4775-48FA-A711-D03CB6932E88}" srcOrd="1" destOrd="0" presId="urn:microsoft.com/office/officeart/2005/8/layout/orgChart1"/>
    <dgm:cxn modelId="{73EECBE0-6CBA-47C4-A26D-77D94C6493E3}" type="presParOf" srcId="{847DA006-88D7-408C-BADD-87BC02E1CA0B}" destId="{78ABA6D2-31FD-4542-B50B-16199DB76650}" srcOrd="2" destOrd="0" presId="urn:microsoft.com/office/officeart/2005/8/layout/orgChart1"/>
    <dgm:cxn modelId="{0001D7CF-031F-44B9-8BCA-A66DFBAAC4DE}" type="presParOf" srcId="{30A94B3B-ADB7-41B7-9721-C87DC3602765}" destId="{86A47BC9-5A11-47E1-9BB0-94824C2E3A4D}" srcOrd="2" destOrd="0" presId="urn:microsoft.com/office/officeart/2005/8/layout/orgChart1"/>
    <dgm:cxn modelId="{7D61A75D-BF1C-4D90-A340-0531DE17239A}" type="presParOf" srcId="{2AA62A0F-228A-490A-B08F-182F8EBFB7BB}" destId="{42D3EBF3-72E5-4C92-AFD0-60761D3D3960}" srcOrd="10" destOrd="0" presId="urn:microsoft.com/office/officeart/2005/8/layout/orgChart1"/>
    <dgm:cxn modelId="{0F91A248-4D4C-4E01-B6D4-B1A363B244B1}" type="presParOf" srcId="{2AA62A0F-228A-490A-B08F-182F8EBFB7BB}" destId="{B3B82A4B-77AC-43B3-92FF-2FB70DB5E1A1}" srcOrd="11" destOrd="0" presId="urn:microsoft.com/office/officeart/2005/8/layout/orgChart1"/>
    <dgm:cxn modelId="{2ACC5618-56B8-4A58-947B-4028C29C80AC}" type="presParOf" srcId="{B3B82A4B-77AC-43B3-92FF-2FB70DB5E1A1}" destId="{9D396C5B-CF4E-4043-8305-A6B2E3B32921}" srcOrd="0" destOrd="0" presId="urn:microsoft.com/office/officeart/2005/8/layout/orgChart1"/>
    <dgm:cxn modelId="{945ED265-7D1B-4243-8D3D-9CF7CD5A0CFA}" type="presParOf" srcId="{9D396C5B-CF4E-4043-8305-A6B2E3B32921}" destId="{C3A44B81-44E5-48E0-9700-4075B7DEEF58}" srcOrd="0" destOrd="0" presId="urn:microsoft.com/office/officeart/2005/8/layout/orgChart1"/>
    <dgm:cxn modelId="{1469C75E-CCC3-4667-821D-CAFB45342023}" type="presParOf" srcId="{9D396C5B-CF4E-4043-8305-A6B2E3B32921}" destId="{D855A55C-3CCA-4550-834B-02219CBA4D40}" srcOrd="1" destOrd="0" presId="urn:microsoft.com/office/officeart/2005/8/layout/orgChart1"/>
    <dgm:cxn modelId="{E59CED22-CC0D-4BCF-9AAC-A14A5E87CC6C}" type="presParOf" srcId="{B3B82A4B-77AC-43B3-92FF-2FB70DB5E1A1}" destId="{BD9B2589-6077-4DD4-9869-833CA9A46FC9}" srcOrd="1" destOrd="0" presId="urn:microsoft.com/office/officeart/2005/8/layout/orgChart1"/>
    <dgm:cxn modelId="{9FD5A58A-2FAB-4166-8080-1D9DDFF73071}" type="presParOf" srcId="{B3B82A4B-77AC-43B3-92FF-2FB70DB5E1A1}" destId="{479F3F23-10DD-44E1-9566-DE870594AF69}" srcOrd="2" destOrd="0" presId="urn:microsoft.com/office/officeart/2005/8/layout/orgChart1"/>
    <dgm:cxn modelId="{57DA4D1D-E6E1-4173-AB42-38F2DD279349}" type="presParOf" srcId="{C59E5CB1-C6BC-4C5A-93F3-2EDFFC9C2D15}" destId="{9AEB2221-3B79-4110-8D14-F2D63242E52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A3BADC-06CF-4A0D-8ACA-A18710D87107}"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829AF0B3-D01C-492A-9E3A-B216AFD4EBC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rPr>
            <a:t>كليات</a:t>
          </a:r>
          <a:endParaRPr lang="fa-IR" dirty="0">
            <a:cs typeface="MRT_Digital Arabia XL" pitchFamily="2" charset="-78"/>
          </a:endParaRPr>
        </a:p>
      </dgm:t>
    </dgm:pt>
    <dgm:pt modelId="{CF398456-D675-415B-B902-B616FF8DD524}" type="parTrans" cxnId="{A8E1315D-E218-484C-AC81-97BCCF24CD14}">
      <dgm:prSet/>
      <dgm:spPr/>
      <dgm:t>
        <a:bodyPr/>
        <a:lstStyle/>
        <a:p>
          <a:pPr rtl="1"/>
          <a:endParaRPr lang="fa-IR"/>
        </a:p>
      </dgm:t>
    </dgm:pt>
    <dgm:pt modelId="{2B3B4BA3-877B-4E87-8845-46182107D2B3}" type="sibTrans" cxnId="{A8E1315D-E218-484C-AC81-97BCCF24CD14}">
      <dgm:prSet/>
      <dgm:spPr/>
      <dgm:t>
        <a:bodyPr/>
        <a:lstStyle/>
        <a:p>
          <a:pPr rtl="1"/>
          <a:endParaRPr lang="fa-IR"/>
        </a:p>
      </dgm:t>
    </dgm:pt>
    <dgm:pt modelId="{9ECBBEDC-5B7E-4750-87B6-AED20411207E}">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1" action="ppaction://hlinksldjump"/>
            </a:rPr>
            <a:t>خداي مهربان و روزي انسان ها </a:t>
          </a:r>
          <a:endParaRPr lang="fa-IR" dirty="0">
            <a:cs typeface="MRT_Digital Arabia XL" pitchFamily="2" charset="-78"/>
          </a:endParaRPr>
        </a:p>
      </dgm:t>
    </dgm:pt>
    <dgm:pt modelId="{B0257A4D-D646-498E-BD3F-E24F7A18E7B6}" type="parTrans" cxnId="{75428473-2687-4FBC-A17F-D7FB6777C151}">
      <dgm:prSet/>
      <dgm:spPr/>
      <dgm:t>
        <a:bodyPr/>
        <a:lstStyle/>
        <a:p>
          <a:pPr rtl="1"/>
          <a:endParaRPr lang="fa-IR"/>
        </a:p>
      </dgm:t>
    </dgm:pt>
    <dgm:pt modelId="{50E7D73B-9FE5-4B36-AA78-8316B6E7D9F4}" type="sibTrans" cxnId="{75428473-2687-4FBC-A17F-D7FB6777C151}">
      <dgm:prSet/>
      <dgm:spPr/>
      <dgm:t>
        <a:bodyPr/>
        <a:lstStyle/>
        <a:p>
          <a:pPr rtl="1"/>
          <a:endParaRPr lang="fa-IR"/>
        </a:p>
      </dgm:t>
    </dgm:pt>
    <dgm:pt modelId="{D537B32D-1379-46B7-AAD6-AFFE1D6CB8A7}">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2" action="ppaction://hlinksldjump"/>
            </a:rPr>
            <a:t>مصاديق تقوا </a:t>
          </a:r>
          <a:endParaRPr lang="fa-IR" dirty="0">
            <a:cs typeface="MRT_Digital Arabia XL" pitchFamily="2" charset="-78"/>
          </a:endParaRPr>
        </a:p>
      </dgm:t>
    </dgm:pt>
    <dgm:pt modelId="{AA3B5B73-7B22-4958-9A67-0D77009B7034}" type="parTrans" cxnId="{15A64AF7-48DA-4952-A304-BE565F0B1E89}">
      <dgm:prSet/>
      <dgm:spPr/>
      <dgm:t>
        <a:bodyPr/>
        <a:lstStyle/>
        <a:p>
          <a:pPr rtl="1"/>
          <a:endParaRPr lang="fa-IR"/>
        </a:p>
      </dgm:t>
    </dgm:pt>
    <dgm:pt modelId="{4E6D1BFE-3CB6-4B98-B8DD-6525A0A8844A}" type="sibTrans" cxnId="{15A64AF7-48DA-4952-A304-BE565F0B1E89}">
      <dgm:prSet/>
      <dgm:spPr/>
      <dgm:t>
        <a:bodyPr/>
        <a:lstStyle/>
        <a:p>
          <a:pPr rtl="1"/>
          <a:endParaRPr lang="fa-IR"/>
        </a:p>
      </dgm:t>
    </dgm:pt>
    <dgm:pt modelId="{2453009A-62ED-42AC-8698-60A2E5F8D9D5}">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3" action="ppaction://hlinksldjump"/>
            </a:rPr>
            <a:t>رابطه فقرو ايمان </a:t>
          </a:r>
          <a:endParaRPr lang="fa-IR" dirty="0">
            <a:cs typeface="MRT_Digital Arabia XL" pitchFamily="2" charset="-78"/>
          </a:endParaRPr>
        </a:p>
      </dgm:t>
    </dgm:pt>
    <dgm:pt modelId="{624859CA-4DD2-4FAA-A230-F48994ABB888}" type="parTrans" cxnId="{5FE47B46-200F-413C-ADDA-31E37CC97A83}">
      <dgm:prSet/>
      <dgm:spPr/>
      <dgm:t>
        <a:bodyPr/>
        <a:lstStyle/>
        <a:p>
          <a:pPr rtl="1"/>
          <a:endParaRPr lang="fa-IR"/>
        </a:p>
      </dgm:t>
    </dgm:pt>
    <dgm:pt modelId="{7191655B-7D51-4869-8DE7-9D5E11D1DF3A}" type="sibTrans" cxnId="{5FE47B46-200F-413C-ADDA-31E37CC97A83}">
      <dgm:prSet/>
      <dgm:spPr/>
      <dgm:t>
        <a:bodyPr/>
        <a:lstStyle/>
        <a:p>
          <a:pPr rtl="1"/>
          <a:endParaRPr lang="fa-IR"/>
        </a:p>
      </dgm:t>
    </dgm:pt>
    <dgm:pt modelId="{BB75779C-7590-4068-94E5-FF599EDA4CA2}">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4" action="ppaction://hlinksldjump"/>
            </a:rPr>
            <a:t>نعمت در ميان كفار </a:t>
          </a:r>
          <a:endParaRPr lang="fa-IR" dirty="0">
            <a:cs typeface="MRT_Digital Arabia XL" pitchFamily="2" charset="-78"/>
          </a:endParaRPr>
        </a:p>
      </dgm:t>
    </dgm:pt>
    <dgm:pt modelId="{261C2BD9-A68B-4DBD-8C93-5FA224483111}" type="parTrans" cxnId="{33207CAB-E156-4424-A29E-319A9D85D807}">
      <dgm:prSet/>
      <dgm:spPr/>
      <dgm:t>
        <a:bodyPr/>
        <a:lstStyle/>
        <a:p>
          <a:pPr rtl="1"/>
          <a:endParaRPr lang="fa-IR"/>
        </a:p>
      </dgm:t>
    </dgm:pt>
    <dgm:pt modelId="{15DEC8A1-B0B7-484A-AF74-99DF1CC9E5FF}" type="sibTrans" cxnId="{33207CAB-E156-4424-A29E-319A9D85D807}">
      <dgm:prSet/>
      <dgm:spPr/>
      <dgm:t>
        <a:bodyPr/>
        <a:lstStyle/>
        <a:p>
          <a:pPr rtl="1"/>
          <a:endParaRPr lang="fa-IR"/>
        </a:p>
      </dgm:t>
    </dgm:pt>
    <dgm:pt modelId="{34DB5EC3-24CA-4F33-A128-E163D64A3457}">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5" action="ppaction://hlinksldjump"/>
            </a:rPr>
            <a:t>جايگاه فرزند آوري در اسلام</a:t>
          </a:r>
          <a:endParaRPr lang="fa-IR" dirty="0">
            <a:cs typeface="MRT_Digital Arabia XL" pitchFamily="2" charset="-78"/>
          </a:endParaRPr>
        </a:p>
      </dgm:t>
    </dgm:pt>
    <dgm:pt modelId="{A0AFF82D-D2B2-4C4B-85D5-0326F1C551B2}" type="parTrans" cxnId="{5CC03700-76B6-4FAE-A303-B875123C2FD4}">
      <dgm:prSet/>
      <dgm:spPr/>
      <dgm:t>
        <a:bodyPr/>
        <a:lstStyle/>
        <a:p>
          <a:pPr rtl="1"/>
          <a:endParaRPr lang="fa-IR"/>
        </a:p>
      </dgm:t>
    </dgm:pt>
    <dgm:pt modelId="{90AFE8B6-286B-4296-94C5-6CD097E9EE4C}" type="sibTrans" cxnId="{5CC03700-76B6-4FAE-A303-B875123C2FD4}">
      <dgm:prSet/>
      <dgm:spPr/>
      <dgm:t>
        <a:bodyPr/>
        <a:lstStyle/>
        <a:p>
          <a:pPr rtl="1"/>
          <a:endParaRPr lang="fa-IR"/>
        </a:p>
      </dgm:t>
    </dgm:pt>
    <dgm:pt modelId="{A1E6C80B-A270-4EA2-9DD9-55344DE11254}">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6" action="ppaction://hlinksldjump"/>
            </a:rPr>
            <a:t>احاديث فرزند كمتر</a:t>
          </a:r>
          <a:endParaRPr lang="fa-IR" dirty="0">
            <a:cs typeface="MRT_Digital Arabia XL" pitchFamily="2" charset="-78"/>
          </a:endParaRPr>
        </a:p>
      </dgm:t>
    </dgm:pt>
    <dgm:pt modelId="{CE10D7F9-4FD2-4C80-9B56-EB9D8C849EED}" type="parTrans" cxnId="{9332F15A-CE99-4C2A-AD8B-1F009E366D64}">
      <dgm:prSet/>
      <dgm:spPr/>
      <dgm:t>
        <a:bodyPr/>
        <a:lstStyle/>
        <a:p>
          <a:pPr rtl="1"/>
          <a:endParaRPr lang="fa-IR"/>
        </a:p>
      </dgm:t>
    </dgm:pt>
    <dgm:pt modelId="{111CC157-D5D8-4CF1-AE93-F4347250AE67}" type="sibTrans" cxnId="{9332F15A-CE99-4C2A-AD8B-1F009E366D64}">
      <dgm:prSet/>
      <dgm:spPr/>
      <dgm:t>
        <a:bodyPr/>
        <a:lstStyle/>
        <a:p>
          <a:pPr rtl="1"/>
          <a:endParaRPr lang="fa-IR"/>
        </a:p>
      </dgm:t>
    </dgm:pt>
    <dgm:pt modelId="{F5716B32-D0F2-477D-A499-90CB1B80E29D}">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7" action="ppaction://hlinksldjump"/>
            </a:rPr>
            <a:t>فتنه بودن فرزندان</a:t>
          </a:r>
          <a:endParaRPr lang="fa-IR" dirty="0">
            <a:cs typeface="MRT_Digital Arabia XL" pitchFamily="2" charset="-78"/>
          </a:endParaRPr>
        </a:p>
      </dgm:t>
    </dgm:pt>
    <dgm:pt modelId="{A5F63E71-A0C3-431E-8748-CDDFC75618C1}" type="parTrans" cxnId="{2B16E050-D33C-44DC-A37F-5E02F0871315}">
      <dgm:prSet/>
      <dgm:spPr/>
      <dgm:t>
        <a:bodyPr/>
        <a:lstStyle/>
        <a:p>
          <a:pPr rtl="1"/>
          <a:endParaRPr lang="fa-IR"/>
        </a:p>
      </dgm:t>
    </dgm:pt>
    <dgm:pt modelId="{9A2766C6-D0D3-4539-A79A-DDA9D86EB22C}" type="sibTrans" cxnId="{2B16E050-D33C-44DC-A37F-5E02F0871315}">
      <dgm:prSet/>
      <dgm:spPr/>
      <dgm:t>
        <a:bodyPr/>
        <a:lstStyle/>
        <a:p>
          <a:pPr rtl="1"/>
          <a:endParaRPr lang="fa-IR"/>
        </a:p>
      </dgm:t>
    </dgm:pt>
    <dgm:pt modelId="{5A78679E-3FE9-4101-A624-FADC7C55E045}">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8" action="ppaction://hlinksldjump"/>
            </a:rPr>
            <a:t>سخني با صاحب </a:t>
          </a:r>
          <a:r>
            <a:rPr lang="fa-IR" dirty="0">
              <a:cs typeface="MRT_Digital Arabia XL" pitchFamily="2" charset="-78"/>
              <a:hlinkClick xmlns:r="http://schemas.openxmlformats.org/officeDocument/2006/relationships" r:id="rId8" action="ppaction://hlinksldjump"/>
            </a:rPr>
            <a:t>خانه ها </a:t>
          </a:r>
          <a:endParaRPr lang="fa-IR" dirty="0">
            <a:cs typeface="MRT_Digital Arabia XL" pitchFamily="2" charset="-78"/>
          </a:endParaRPr>
        </a:p>
      </dgm:t>
    </dgm:pt>
    <dgm:pt modelId="{E5139E0F-16EE-4075-B4BD-B4154F705CF5}" type="parTrans" cxnId="{8ED16995-7BFF-4E8D-9FD8-AF88A7087E04}">
      <dgm:prSet/>
      <dgm:spPr/>
      <dgm:t>
        <a:bodyPr/>
        <a:lstStyle/>
        <a:p>
          <a:pPr rtl="1"/>
          <a:endParaRPr lang="fa-IR"/>
        </a:p>
      </dgm:t>
    </dgm:pt>
    <dgm:pt modelId="{54E9AF06-2F88-431B-ADE0-4C38BD39B8A2}" type="sibTrans" cxnId="{8ED16995-7BFF-4E8D-9FD8-AF88A7087E04}">
      <dgm:prSet/>
      <dgm:spPr/>
      <dgm:t>
        <a:bodyPr/>
        <a:lstStyle/>
        <a:p>
          <a:pPr rtl="1"/>
          <a:endParaRPr lang="fa-IR"/>
        </a:p>
      </dgm:t>
    </dgm:pt>
    <dgm:pt modelId="{27A4A025-CADD-47EF-83D3-4D5294919FF8}">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9" action="ppaction://hlinksldjump"/>
            </a:rPr>
            <a:t>فاصله بين فرزندان </a:t>
          </a:r>
          <a:endParaRPr lang="fa-IR" dirty="0">
            <a:cs typeface="MRT_Digital Arabia XL" pitchFamily="2" charset="-78"/>
          </a:endParaRPr>
        </a:p>
      </dgm:t>
    </dgm:pt>
    <dgm:pt modelId="{6BFCF894-D6A4-4465-AF14-91B007FAE238}" type="parTrans" cxnId="{3E29CAEE-38FD-4714-B319-34E2A5909ECB}">
      <dgm:prSet/>
      <dgm:spPr/>
      <dgm:t>
        <a:bodyPr/>
        <a:lstStyle/>
        <a:p>
          <a:pPr rtl="1"/>
          <a:endParaRPr lang="fa-IR"/>
        </a:p>
      </dgm:t>
    </dgm:pt>
    <dgm:pt modelId="{5D870CFA-AD0A-4277-9419-3CA01C79E9C6}" type="sibTrans" cxnId="{3E29CAEE-38FD-4714-B319-34E2A5909ECB}">
      <dgm:prSet/>
      <dgm:spPr/>
      <dgm:t>
        <a:bodyPr/>
        <a:lstStyle/>
        <a:p>
          <a:pPr rtl="1"/>
          <a:endParaRPr lang="fa-IR"/>
        </a:p>
      </dgm:t>
    </dgm:pt>
    <dgm:pt modelId="{101A6B46-E7FA-423D-ABAC-10517B070E4E}">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10" action="ppaction://hlinksldjump"/>
            </a:rPr>
            <a:t>بالارفت سن ازدواج</a:t>
          </a:r>
          <a:endParaRPr lang="fa-IR" dirty="0">
            <a:cs typeface="MRT_Digital Arabia XL" pitchFamily="2" charset="-78"/>
          </a:endParaRPr>
        </a:p>
      </dgm:t>
    </dgm:pt>
    <dgm:pt modelId="{93DAAA5D-8B7A-4032-BEC2-8EA5E27EAC0E}" type="parTrans" cxnId="{D8BDA016-6B94-4891-81DD-9ECFDF2ED22D}">
      <dgm:prSet/>
      <dgm:spPr/>
      <dgm:t>
        <a:bodyPr/>
        <a:lstStyle/>
        <a:p>
          <a:pPr rtl="1"/>
          <a:endParaRPr lang="fa-IR"/>
        </a:p>
      </dgm:t>
    </dgm:pt>
    <dgm:pt modelId="{8B527832-23D6-4E02-957A-ACC3194917C5}" type="sibTrans" cxnId="{D8BDA016-6B94-4891-81DD-9ECFDF2ED22D}">
      <dgm:prSet/>
      <dgm:spPr/>
      <dgm:t>
        <a:bodyPr/>
        <a:lstStyle/>
        <a:p>
          <a:pPr rtl="1"/>
          <a:endParaRPr lang="fa-IR"/>
        </a:p>
      </dgm:t>
    </dgm:pt>
    <dgm:pt modelId="{A55B147C-13C9-484B-B421-6EB5EE16D93C}" type="pres">
      <dgm:prSet presAssocID="{72A3BADC-06CF-4A0D-8ACA-A18710D87107}" presName="diagram" presStyleCnt="0">
        <dgm:presLayoutVars>
          <dgm:chPref val="1"/>
          <dgm:dir val="rev"/>
          <dgm:animOne val="branch"/>
          <dgm:animLvl val="lvl"/>
          <dgm:resizeHandles val="exact"/>
        </dgm:presLayoutVars>
      </dgm:prSet>
      <dgm:spPr/>
      <dgm:t>
        <a:bodyPr/>
        <a:lstStyle/>
        <a:p>
          <a:pPr rtl="1"/>
          <a:endParaRPr lang="fa-IR"/>
        </a:p>
      </dgm:t>
    </dgm:pt>
    <dgm:pt modelId="{DAC1EA1F-0BDD-4739-9F2B-83AFB1B5C68D}" type="pres">
      <dgm:prSet presAssocID="{829AF0B3-D01C-492A-9E3A-B216AFD4EBC3}" presName="root1" presStyleCnt="0"/>
      <dgm:spPr/>
      <dgm:t>
        <a:bodyPr/>
        <a:lstStyle/>
        <a:p>
          <a:pPr rtl="1"/>
          <a:endParaRPr lang="fa-IR"/>
        </a:p>
      </dgm:t>
    </dgm:pt>
    <dgm:pt modelId="{59913FE6-CD01-4FA4-9B22-56B5EE16396E}" type="pres">
      <dgm:prSet presAssocID="{829AF0B3-D01C-492A-9E3A-B216AFD4EBC3}" presName="LevelOneTextNode" presStyleLbl="node0" presStyleIdx="0" presStyleCnt="1">
        <dgm:presLayoutVars>
          <dgm:chPref val="3"/>
        </dgm:presLayoutVars>
      </dgm:prSet>
      <dgm:spPr/>
      <dgm:t>
        <a:bodyPr/>
        <a:lstStyle/>
        <a:p>
          <a:pPr rtl="1"/>
          <a:endParaRPr lang="fa-IR"/>
        </a:p>
      </dgm:t>
    </dgm:pt>
    <dgm:pt modelId="{26F0B5C8-6D39-4044-B942-97726706A124}" type="pres">
      <dgm:prSet presAssocID="{829AF0B3-D01C-492A-9E3A-B216AFD4EBC3}" presName="level2hierChild" presStyleCnt="0"/>
      <dgm:spPr/>
      <dgm:t>
        <a:bodyPr/>
        <a:lstStyle/>
        <a:p>
          <a:pPr rtl="1"/>
          <a:endParaRPr lang="fa-IR"/>
        </a:p>
      </dgm:t>
    </dgm:pt>
    <dgm:pt modelId="{A9C62125-1DCF-4217-BB2D-106857254FD1}" type="pres">
      <dgm:prSet presAssocID="{B0257A4D-D646-498E-BD3F-E24F7A18E7B6}" presName="conn2-1" presStyleLbl="parChTrans1D2" presStyleIdx="0" presStyleCnt="10"/>
      <dgm:spPr/>
      <dgm:t>
        <a:bodyPr/>
        <a:lstStyle/>
        <a:p>
          <a:pPr rtl="1"/>
          <a:endParaRPr lang="fa-IR"/>
        </a:p>
      </dgm:t>
    </dgm:pt>
    <dgm:pt modelId="{9EE78CE1-1C16-4837-B767-BD35185C2B3D}" type="pres">
      <dgm:prSet presAssocID="{B0257A4D-D646-498E-BD3F-E24F7A18E7B6}" presName="connTx" presStyleLbl="parChTrans1D2" presStyleIdx="0" presStyleCnt="10"/>
      <dgm:spPr/>
      <dgm:t>
        <a:bodyPr/>
        <a:lstStyle/>
        <a:p>
          <a:pPr rtl="1"/>
          <a:endParaRPr lang="fa-IR"/>
        </a:p>
      </dgm:t>
    </dgm:pt>
    <dgm:pt modelId="{424C8A7D-0CC6-4419-BFA1-0927DFFBBC47}" type="pres">
      <dgm:prSet presAssocID="{9ECBBEDC-5B7E-4750-87B6-AED20411207E}" presName="root2" presStyleCnt="0"/>
      <dgm:spPr/>
      <dgm:t>
        <a:bodyPr/>
        <a:lstStyle/>
        <a:p>
          <a:pPr rtl="1"/>
          <a:endParaRPr lang="fa-IR"/>
        </a:p>
      </dgm:t>
    </dgm:pt>
    <dgm:pt modelId="{FF6B51D2-4A6E-4FB8-BE67-99A88AD24E66}" type="pres">
      <dgm:prSet presAssocID="{9ECBBEDC-5B7E-4750-87B6-AED20411207E}" presName="LevelTwoTextNode" presStyleLbl="node2" presStyleIdx="0" presStyleCnt="10">
        <dgm:presLayoutVars>
          <dgm:chPref val="3"/>
        </dgm:presLayoutVars>
      </dgm:prSet>
      <dgm:spPr/>
      <dgm:t>
        <a:bodyPr/>
        <a:lstStyle/>
        <a:p>
          <a:pPr rtl="1"/>
          <a:endParaRPr lang="fa-IR"/>
        </a:p>
      </dgm:t>
    </dgm:pt>
    <dgm:pt modelId="{F825F2F9-2DB0-4735-BEE7-2A09986D11B3}" type="pres">
      <dgm:prSet presAssocID="{9ECBBEDC-5B7E-4750-87B6-AED20411207E}" presName="level3hierChild" presStyleCnt="0"/>
      <dgm:spPr/>
      <dgm:t>
        <a:bodyPr/>
        <a:lstStyle/>
        <a:p>
          <a:pPr rtl="1"/>
          <a:endParaRPr lang="fa-IR"/>
        </a:p>
      </dgm:t>
    </dgm:pt>
    <dgm:pt modelId="{1A346614-A315-4A5D-A24B-BF70D601CB72}" type="pres">
      <dgm:prSet presAssocID="{AA3B5B73-7B22-4958-9A67-0D77009B7034}" presName="conn2-1" presStyleLbl="parChTrans1D2" presStyleIdx="1" presStyleCnt="10"/>
      <dgm:spPr/>
      <dgm:t>
        <a:bodyPr/>
        <a:lstStyle/>
        <a:p>
          <a:pPr rtl="1"/>
          <a:endParaRPr lang="fa-IR"/>
        </a:p>
      </dgm:t>
    </dgm:pt>
    <dgm:pt modelId="{AA3F888E-1CDE-4D9D-9402-D794C5938AEC}" type="pres">
      <dgm:prSet presAssocID="{AA3B5B73-7B22-4958-9A67-0D77009B7034}" presName="connTx" presStyleLbl="parChTrans1D2" presStyleIdx="1" presStyleCnt="10"/>
      <dgm:spPr/>
      <dgm:t>
        <a:bodyPr/>
        <a:lstStyle/>
        <a:p>
          <a:pPr rtl="1"/>
          <a:endParaRPr lang="fa-IR"/>
        </a:p>
      </dgm:t>
    </dgm:pt>
    <dgm:pt modelId="{46D1D781-6B46-44F6-B37A-839D23C69BFD}" type="pres">
      <dgm:prSet presAssocID="{D537B32D-1379-46B7-AAD6-AFFE1D6CB8A7}" presName="root2" presStyleCnt="0"/>
      <dgm:spPr/>
      <dgm:t>
        <a:bodyPr/>
        <a:lstStyle/>
        <a:p>
          <a:pPr rtl="1"/>
          <a:endParaRPr lang="fa-IR"/>
        </a:p>
      </dgm:t>
    </dgm:pt>
    <dgm:pt modelId="{E2C2C836-D184-4CAB-9FA4-D81764BCAFBE}" type="pres">
      <dgm:prSet presAssocID="{D537B32D-1379-46B7-AAD6-AFFE1D6CB8A7}" presName="LevelTwoTextNode" presStyleLbl="node2" presStyleIdx="1" presStyleCnt="10">
        <dgm:presLayoutVars>
          <dgm:chPref val="3"/>
        </dgm:presLayoutVars>
      </dgm:prSet>
      <dgm:spPr/>
      <dgm:t>
        <a:bodyPr/>
        <a:lstStyle/>
        <a:p>
          <a:pPr rtl="1"/>
          <a:endParaRPr lang="fa-IR"/>
        </a:p>
      </dgm:t>
    </dgm:pt>
    <dgm:pt modelId="{A5BF98DA-16E0-451B-8DCC-C0B2AE5A1D52}" type="pres">
      <dgm:prSet presAssocID="{D537B32D-1379-46B7-AAD6-AFFE1D6CB8A7}" presName="level3hierChild" presStyleCnt="0"/>
      <dgm:spPr/>
      <dgm:t>
        <a:bodyPr/>
        <a:lstStyle/>
        <a:p>
          <a:pPr rtl="1"/>
          <a:endParaRPr lang="fa-IR"/>
        </a:p>
      </dgm:t>
    </dgm:pt>
    <dgm:pt modelId="{0BB52208-EF70-47C9-85C4-496D04105056}" type="pres">
      <dgm:prSet presAssocID="{624859CA-4DD2-4FAA-A230-F48994ABB888}" presName="conn2-1" presStyleLbl="parChTrans1D2" presStyleIdx="2" presStyleCnt="10"/>
      <dgm:spPr/>
      <dgm:t>
        <a:bodyPr/>
        <a:lstStyle/>
        <a:p>
          <a:pPr rtl="1"/>
          <a:endParaRPr lang="fa-IR"/>
        </a:p>
      </dgm:t>
    </dgm:pt>
    <dgm:pt modelId="{5095C767-8223-48B5-A39B-066D6C086208}" type="pres">
      <dgm:prSet presAssocID="{624859CA-4DD2-4FAA-A230-F48994ABB888}" presName="connTx" presStyleLbl="parChTrans1D2" presStyleIdx="2" presStyleCnt="10"/>
      <dgm:spPr/>
      <dgm:t>
        <a:bodyPr/>
        <a:lstStyle/>
        <a:p>
          <a:pPr rtl="1"/>
          <a:endParaRPr lang="fa-IR"/>
        </a:p>
      </dgm:t>
    </dgm:pt>
    <dgm:pt modelId="{8863CAD2-E8F9-4DB8-91ED-A3EA5CEEF4BD}" type="pres">
      <dgm:prSet presAssocID="{2453009A-62ED-42AC-8698-60A2E5F8D9D5}" presName="root2" presStyleCnt="0"/>
      <dgm:spPr/>
      <dgm:t>
        <a:bodyPr/>
        <a:lstStyle/>
        <a:p>
          <a:pPr rtl="1"/>
          <a:endParaRPr lang="fa-IR"/>
        </a:p>
      </dgm:t>
    </dgm:pt>
    <dgm:pt modelId="{F64FA0E9-6940-45BC-A660-764AD739EDCC}" type="pres">
      <dgm:prSet presAssocID="{2453009A-62ED-42AC-8698-60A2E5F8D9D5}" presName="LevelTwoTextNode" presStyleLbl="node2" presStyleIdx="2" presStyleCnt="10">
        <dgm:presLayoutVars>
          <dgm:chPref val="3"/>
        </dgm:presLayoutVars>
      </dgm:prSet>
      <dgm:spPr/>
      <dgm:t>
        <a:bodyPr/>
        <a:lstStyle/>
        <a:p>
          <a:pPr rtl="1"/>
          <a:endParaRPr lang="fa-IR"/>
        </a:p>
      </dgm:t>
    </dgm:pt>
    <dgm:pt modelId="{A5278768-A15B-41AC-9C93-CBF8B630FB84}" type="pres">
      <dgm:prSet presAssocID="{2453009A-62ED-42AC-8698-60A2E5F8D9D5}" presName="level3hierChild" presStyleCnt="0"/>
      <dgm:spPr/>
      <dgm:t>
        <a:bodyPr/>
        <a:lstStyle/>
        <a:p>
          <a:pPr rtl="1"/>
          <a:endParaRPr lang="fa-IR"/>
        </a:p>
      </dgm:t>
    </dgm:pt>
    <dgm:pt modelId="{57FD6A94-540D-48F7-941E-F78E142FE818}" type="pres">
      <dgm:prSet presAssocID="{261C2BD9-A68B-4DBD-8C93-5FA224483111}" presName="conn2-1" presStyleLbl="parChTrans1D2" presStyleIdx="3" presStyleCnt="10"/>
      <dgm:spPr/>
      <dgm:t>
        <a:bodyPr/>
        <a:lstStyle/>
        <a:p>
          <a:pPr rtl="1"/>
          <a:endParaRPr lang="fa-IR"/>
        </a:p>
      </dgm:t>
    </dgm:pt>
    <dgm:pt modelId="{9C5418BD-A41A-41A0-BC2A-79B4338E487C}" type="pres">
      <dgm:prSet presAssocID="{261C2BD9-A68B-4DBD-8C93-5FA224483111}" presName="connTx" presStyleLbl="parChTrans1D2" presStyleIdx="3" presStyleCnt="10"/>
      <dgm:spPr/>
      <dgm:t>
        <a:bodyPr/>
        <a:lstStyle/>
        <a:p>
          <a:pPr rtl="1"/>
          <a:endParaRPr lang="fa-IR"/>
        </a:p>
      </dgm:t>
    </dgm:pt>
    <dgm:pt modelId="{3B15D9F8-1AB0-4379-9044-AC5006FCB9E0}" type="pres">
      <dgm:prSet presAssocID="{BB75779C-7590-4068-94E5-FF599EDA4CA2}" presName="root2" presStyleCnt="0"/>
      <dgm:spPr/>
      <dgm:t>
        <a:bodyPr/>
        <a:lstStyle/>
        <a:p>
          <a:pPr rtl="1"/>
          <a:endParaRPr lang="fa-IR"/>
        </a:p>
      </dgm:t>
    </dgm:pt>
    <dgm:pt modelId="{F7191F43-81B4-4BA5-8B44-71EA66371D9A}" type="pres">
      <dgm:prSet presAssocID="{BB75779C-7590-4068-94E5-FF599EDA4CA2}" presName="LevelTwoTextNode" presStyleLbl="node2" presStyleIdx="3" presStyleCnt="10">
        <dgm:presLayoutVars>
          <dgm:chPref val="3"/>
        </dgm:presLayoutVars>
      </dgm:prSet>
      <dgm:spPr/>
      <dgm:t>
        <a:bodyPr/>
        <a:lstStyle/>
        <a:p>
          <a:pPr rtl="1"/>
          <a:endParaRPr lang="fa-IR"/>
        </a:p>
      </dgm:t>
    </dgm:pt>
    <dgm:pt modelId="{3808F0E8-6CDB-4699-99D0-B82889D408EB}" type="pres">
      <dgm:prSet presAssocID="{BB75779C-7590-4068-94E5-FF599EDA4CA2}" presName="level3hierChild" presStyleCnt="0"/>
      <dgm:spPr/>
      <dgm:t>
        <a:bodyPr/>
        <a:lstStyle/>
        <a:p>
          <a:pPr rtl="1"/>
          <a:endParaRPr lang="fa-IR"/>
        </a:p>
      </dgm:t>
    </dgm:pt>
    <dgm:pt modelId="{A1C4BDE0-8A53-4579-A8ED-2EF604492CE2}" type="pres">
      <dgm:prSet presAssocID="{A0AFF82D-D2B2-4C4B-85D5-0326F1C551B2}" presName="conn2-1" presStyleLbl="parChTrans1D2" presStyleIdx="4" presStyleCnt="10"/>
      <dgm:spPr/>
      <dgm:t>
        <a:bodyPr/>
        <a:lstStyle/>
        <a:p>
          <a:pPr rtl="1"/>
          <a:endParaRPr lang="fa-IR"/>
        </a:p>
      </dgm:t>
    </dgm:pt>
    <dgm:pt modelId="{24E82718-6E24-4084-BEBE-71A668208FEC}" type="pres">
      <dgm:prSet presAssocID="{A0AFF82D-D2B2-4C4B-85D5-0326F1C551B2}" presName="connTx" presStyleLbl="parChTrans1D2" presStyleIdx="4" presStyleCnt="10"/>
      <dgm:spPr/>
      <dgm:t>
        <a:bodyPr/>
        <a:lstStyle/>
        <a:p>
          <a:pPr rtl="1"/>
          <a:endParaRPr lang="fa-IR"/>
        </a:p>
      </dgm:t>
    </dgm:pt>
    <dgm:pt modelId="{BE58B8EA-EE34-4648-B40C-F5777ADA8795}" type="pres">
      <dgm:prSet presAssocID="{34DB5EC3-24CA-4F33-A128-E163D64A3457}" presName="root2" presStyleCnt="0"/>
      <dgm:spPr/>
      <dgm:t>
        <a:bodyPr/>
        <a:lstStyle/>
        <a:p>
          <a:pPr rtl="1"/>
          <a:endParaRPr lang="fa-IR"/>
        </a:p>
      </dgm:t>
    </dgm:pt>
    <dgm:pt modelId="{7BD9A27A-3A21-45BA-A194-5A8F22316A28}" type="pres">
      <dgm:prSet presAssocID="{34DB5EC3-24CA-4F33-A128-E163D64A3457}" presName="LevelTwoTextNode" presStyleLbl="node2" presStyleIdx="4" presStyleCnt="10">
        <dgm:presLayoutVars>
          <dgm:chPref val="3"/>
        </dgm:presLayoutVars>
      </dgm:prSet>
      <dgm:spPr/>
      <dgm:t>
        <a:bodyPr/>
        <a:lstStyle/>
        <a:p>
          <a:pPr rtl="1"/>
          <a:endParaRPr lang="fa-IR"/>
        </a:p>
      </dgm:t>
    </dgm:pt>
    <dgm:pt modelId="{A403B91C-6B32-4448-BE72-EC58A9C82CDA}" type="pres">
      <dgm:prSet presAssocID="{34DB5EC3-24CA-4F33-A128-E163D64A3457}" presName="level3hierChild" presStyleCnt="0"/>
      <dgm:spPr/>
      <dgm:t>
        <a:bodyPr/>
        <a:lstStyle/>
        <a:p>
          <a:pPr rtl="1"/>
          <a:endParaRPr lang="fa-IR"/>
        </a:p>
      </dgm:t>
    </dgm:pt>
    <dgm:pt modelId="{4645DCCD-C710-49E9-BEC9-A6DE6D8BA9A6}" type="pres">
      <dgm:prSet presAssocID="{CE10D7F9-4FD2-4C80-9B56-EB9D8C849EED}" presName="conn2-1" presStyleLbl="parChTrans1D2" presStyleIdx="5" presStyleCnt="10"/>
      <dgm:spPr/>
      <dgm:t>
        <a:bodyPr/>
        <a:lstStyle/>
        <a:p>
          <a:pPr rtl="1"/>
          <a:endParaRPr lang="fa-IR"/>
        </a:p>
      </dgm:t>
    </dgm:pt>
    <dgm:pt modelId="{109A47CE-C856-4B9D-B612-26F59FEF5C24}" type="pres">
      <dgm:prSet presAssocID="{CE10D7F9-4FD2-4C80-9B56-EB9D8C849EED}" presName="connTx" presStyleLbl="parChTrans1D2" presStyleIdx="5" presStyleCnt="10"/>
      <dgm:spPr/>
      <dgm:t>
        <a:bodyPr/>
        <a:lstStyle/>
        <a:p>
          <a:pPr rtl="1"/>
          <a:endParaRPr lang="fa-IR"/>
        </a:p>
      </dgm:t>
    </dgm:pt>
    <dgm:pt modelId="{9EE7772A-9A25-4735-8A0F-D721753DC958}" type="pres">
      <dgm:prSet presAssocID="{A1E6C80B-A270-4EA2-9DD9-55344DE11254}" presName="root2" presStyleCnt="0"/>
      <dgm:spPr/>
      <dgm:t>
        <a:bodyPr/>
        <a:lstStyle/>
        <a:p>
          <a:pPr rtl="1"/>
          <a:endParaRPr lang="fa-IR"/>
        </a:p>
      </dgm:t>
    </dgm:pt>
    <dgm:pt modelId="{C0BBC0B2-C183-4FF0-84DD-28981364B0E8}" type="pres">
      <dgm:prSet presAssocID="{A1E6C80B-A270-4EA2-9DD9-55344DE11254}" presName="LevelTwoTextNode" presStyleLbl="node2" presStyleIdx="5" presStyleCnt="10">
        <dgm:presLayoutVars>
          <dgm:chPref val="3"/>
        </dgm:presLayoutVars>
      </dgm:prSet>
      <dgm:spPr/>
      <dgm:t>
        <a:bodyPr/>
        <a:lstStyle/>
        <a:p>
          <a:pPr rtl="1"/>
          <a:endParaRPr lang="fa-IR"/>
        </a:p>
      </dgm:t>
    </dgm:pt>
    <dgm:pt modelId="{25E0A928-6D13-44D5-8559-D1095C0DF159}" type="pres">
      <dgm:prSet presAssocID="{A1E6C80B-A270-4EA2-9DD9-55344DE11254}" presName="level3hierChild" presStyleCnt="0"/>
      <dgm:spPr/>
      <dgm:t>
        <a:bodyPr/>
        <a:lstStyle/>
        <a:p>
          <a:pPr rtl="1"/>
          <a:endParaRPr lang="fa-IR"/>
        </a:p>
      </dgm:t>
    </dgm:pt>
    <dgm:pt modelId="{2D995A49-F146-409B-8826-0134EE8262D4}" type="pres">
      <dgm:prSet presAssocID="{A5F63E71-A0C3-431E-8748-CDDFC75618C1}" presName="conn2-1" presStyleLbl="parChTrans1D2" presStyleIdx="6" presStyleCnt="10"/>
      <dgm:spPr/>
      <dgm:t>
        <a:bodyPr/>
        <a:lstStyle/>
        <a:p>
          <a:pPr rtl="1"/>
          <a:endParaRPr lang="fa-IR"/>
        </a:p>
      </dgm:t>
    </dgm:pt>
    <dgm:pt modelId="{0C1F6743-1668-4E1A-892E-CF95507481FE}" type="pres">
      <dgm:prSet presAssocID="{A5F63E71-A0C3-431E-8748-CDDFC75618C1}" presName="connTx" presStyleLbl="parChTrans1D2" presStyleIdx="6" presStyleCnt="10"/>
      <dgm:spPr/>
      <dgm:t>
        <a:bodyPr/>
        <a:lstStyle/>
        <a:p>
          <a:pPr rtl="1"/>
          <a:endParaRPr lang="fa-IR"/>
        </a:p>
      </dgm:t>
    </dgm:pt>
    <dgm:pt modelId="{49F5E569-4FEA-4D2B-8D67-C49B8D8C392E}" type="pres">
      <dgm:prSet presAssocID="{F5716B32-D0F2-477D-A499-90CB1B80E29D}" presName="root2" presStyleCnt="0"/>
      <dgm:spPr/>
      <dgm:t>
        <a:bodyPr/>
        <a:lstStyle/>
        <a:p>
          <a:pPr rtl="1"/>
          <a:endParaRPr lang="fa-IR"/>
        </a:p>
      </dgm:t>
    </dgm:pt>
    <dgm:pt modelId="{9A99B52E-B8A4-46CA-A4F1-8A36CEEE69D3}" type="pres">
      <dgm:prSet presAssocID="{F5716B32-D0F2-477D-A499-90CB1B80E29D}" presName="LevelTwoTextNode" presStyleLbl="node2" presStyleIdx="6" presStyleCnt="10">
        <dgm:presLayoutVars>
          <dgm:chPref val="3"/>
        </dgm:presLayoutVars>
      </dgm:prSet>
      <dgm:spPr/>
      <dgm:t>
        <a:bodyPr/>
        <a:lstStyle/>
        <a:p>
          <a:pPr rtl="1"/>
          <a:endParaRPr lang="fa-IR"/>
        </a:p>
      </dgm:t>
    </dgm:pt>
    <dgm:pt modelId="{0038175B-6C4A-4225-8287-F83F75720909}" type="pres">
      <dgm:prSet presAssocID="{F5716B32-D0F2-477D-A499-90CB1B80E29D}" presName="level3hierChild" presStyleCnt="0"/>
      <dgm:spPr/>
      <dgm:t>
        <a:bodyPr/>
        <a:lstStyle/>
        <a:p>
          <a:pPr rtl="1"/>
          <a:endParaRPr lang="fa-IR"/>
        </a:p>
      </dgm:t>
    </dgm:pt>
    <dgm:pt modelId="{5789E800-2BCC-4BE4-9C8A-1742D1CF9443}" type="pres">
      <dgm:prSet presAssocID="{E5139E0F-16EE-4075-B4BD-B4154F705CF5}" presName="conn2-1" presStyleLbl="parChTrans1D2" presStyleIdx="7" presStyleCnt="10"/>
      <dgm:spPr/>
      <dgm:t>
        <a:bodyPr/>
        <a:lstStyle/>
        <a:p>
          <a:pPr rtl="1"/>
          <a:endParaRPr lang="fa-IR"/>
        </a:p>
      </dgm:t>
    </dgm:pt>
    <dgm:pt modelId="{04B0B067-3828-4A29-9A26-FA3F37E7551D}" type="pres">
      <dgm:prSet presAssocID="{E5139E0F-16EE-4075-B4BD-B4154F705CF5}" presName="connTx" presStyleLbl="parChTrans1D2" presStyleIdx="7" presStyleCnt="10"/>
      <dgm:spPr/>
      <dgm:t>
        <a:bodyPr/>
        <a:lstStyle/>
        <a:p>
          <a:pPr rtl="1"/>
          <a:endParaRPr lang="fa-IR"/>
        </a:p>
      </dgm:t>
    </dgm:pt>
    <dgm:pt modelId="{785E4686-2E39-491A-BDAC-E17F7505F25C}" type="pres">
      <dgm:prSet presAssocID="{5A78679E-3FE9-4101-A624-FADC7C55E045}" presName="root2" presStyleCnt="0"/>
      <dgm:spPr/>
      <dgm:t>
        <a:bodyPr/>
        <a:lstStyle/>
        <a:p>
          <a:pPr rtl="1"/>
          <a:endParaRPr lang="fa-IR"/>
        </a:p>
      </dgm:t>
    </dgm:pt>
    <dgm:pt modelId="{033EA87D-FB4D-412F-8FCE-C6690E7B2DB7}" type="pres">
      <dgm:prSet presAssocID="{5A78679E-3FE9-4101-A624-FADC7C55E045}" presName="LevelTwoTextNode" presStyleLbl="node2" presStyleIdx="7" presStyleCnt="10">
        <dgm:presLayoutVars>
          <dgm:chPref val="3"/>
        </dgm:presLayoutVars>
      </dgm:prSet>
      <dgm:spPr/>
      <dgm:t>
        <a:bodyPr/>
        <a:lstStyle/>
        <a:p>
          <a:pPr rtl="1"/>
          <a:endParaRPr lang="fa-IR"/>
        </a:p>
      </dgm:t>
    </dgm:pt>
    <dgm:pt modelId="{2C5A634E-8BAE-43FC-A079-91EA2484D69E}" type="pres">
      <dgm:prSet presAssocID="{5A78679E-3FE9-4101-A624-FADC7C55E045}" presName="level3hierChild" presStyleCnt="0"/>
      <dgm:spPr/>
      <dgm:t>
        <a:bodyPr/>
        <a:lstStyle/>
        <a:p>
          <a:pPr rtl="1"/>
          <a:endParaRPr lang="fa-IR"/>
        </a:p>
      </dgm:t>
    </dgm:pt>
    <dgm:pt modelId="{D2D9E3E9-EE25-4423-AF2D-83B968D09252}" type="pres">
      <dgm:prSet presAssocID="{6BFCF894-D6A4-4465-AF14-91B007FAE238}" presName="conn2-1" presStyleLbl="parChTrans1D2" presStyleIdx="8" presStyleCnt="10"/>
      <dgm:spPr/>
      <dgm:t>
        <a:bodyPr/>
        <a:lstStyle/>
        <a:p>
          <a:pPr rtl="1"/>
          <a:endParaRPr lang="fa-IR"/>
        </a:p>
      </dgm:t>
    </dgm:pt>
    <dgm:pt modelId="{F1C8E7CD-D68D-4F63-A4D1-88B2A161AF70}" type="pres">
      <dgm:prSet presAssocID="{6BFCF894-D6A4-4465-AF14-91B007FAE238}" presName="connTx" presStyleLbl="parChTrans1D2" presStyleIdx="8" presStyleCnt="10"/>
      <dgm:spPr/>
      <dgm:t>
        <a:bodyPr/>
        <a:lstStyle/>
        <a:p>
          <a:pPr rtl="1"/>
          <a:endParaRPr lang="fa-IR"/>
        </a:p>
      </dgm:t>
    </dgm:pt>
    <dgm:pt modelId="{7F4CC5B2-A41C-4DE3-9320-3B2748E8FF8C}" type="pres">
      <dgm:prSet presAssocID="{27A4A025-CADD-47EF-83D3-4D5294919FF8}" presName="root2" presStyleCnt="0"/>
      <dgm:spPr/>
      <dgm:t>
        <a:bodyPr/>
        <a:lstStyle/>
        <a:p>
          <a:pPr rtl="1"/>
          <a:endParaRPr lang="fa-IR"/>
        </a:p>
      </dgm:t>
    </dgm:pt>
    <dgm:pt modelId="{5893CC01-4571-4149-912E-FA3E73CDF155}" type="pres">
      <dgm:prSet presAssocID="{27A4A025-CADD-47EF-83D3-4D5294919FF8}" presName="LevelTwoTextNode" presStyleLbl="node2" presStyleIdx="8" presStyleCnt="10">
        <dgm:presLayoutVars>
          <dgm:chPref val="3"/>
        </dgm:presLayoutVars>
      </dgm:prSet>
      <dgm:spPr/>
      <dgm:t>
        <a:bodyPr/>
        <a:lstStyle/>
        <a:p>
          <a:pPr rtl="1"/>
          <a:endParaRPr lang="fa-IR"/>
        </a:p>
      </dgm:t>
    </dgm:pt>
    <dgm:pt modelId="{FC08C429-2AFA-41EE-815B-6FA8AD048ADC}" type="pres">
      <dgm:prSet presAssocID="{27A4A025-CADD-47EF-83D3-4D5294919FF8}" presName="level3hierChild" presStyleCnt="0"/>
      <dgm:spPr/>
      <dgm:t>
        <a:bodyPr/>
        <a:lstStyle/>
        <a:p>
          <a:pPr rtl="1"/>
          <a:endParaRPr lang="fa-IR"/>
        </a:p>
      </dgm:t>
    </dgm:pt>
    <dgm:pt modelId="{DE84C7EE-A43B-4990-8CEC-6266E5B8E202}" type="pres">
      <dgm:prSet presAssocID="{93DAAA5D-8B7A-4032-BEC2-8EA5E27EAC0E}" presName="conn2-1" presStyleLbl="parChTrans1D2" presStyleIdx="9" presStyleCnt="10"/>
      <dgm:spPr/>
      <dgm:t>
        <a:bodyPr/>
        <a:lstStyle/>
        <a:p>
          <a:pPr rtl="1"/>
          <a:endParaRPr lang="fa-IR"/>
        </a:p>
      </dgm:t>
    </dgm:pt>
    <dgm:pt modelId="{4DE19BE6-B0EB-454B-9517-13F6447F187D}" type="pres">
      <dgm:prSet presAssocID="{93DAAA5D-8B7A-4032-BEC2-8EA5E27EAC0E}" presName="connTx" presStyleLbl="parChTrans1D2" presStyleIdx="9" presStyleCnt="10"/>
      <dgm:spPr/>
      <dgm:t>
        <a:bodyPr/>
        <a:lstStyle/>
        <a:p>
          <a:pPr rtl="1"/>
          <a:endParaRPr lang="fa-IR"/>
        </a:p>
      </dgm:t>
    </dgm:pt>
    <dgm:pt modelId="{A3355235-7E0F-4D0A-B609-C9BE325581FA}" type="pres">
      <dgm:prSet presAssocID="{101A6B46-E7FA-423D-ABAC-10517B070E4E}" presName="root2" presStyleCnt="0"/>
      <dgm:spPr/>
      <dgm:t>
        <a:bodyPr/>
        <a:lstStyle/>
        <a:p>
          <a:pPr rtl="1"/>
          <a:endParaRPr lang="fa-IR"/>
        </a:p>
      </dgm:t>
    </dgm:pt>
    <dgm:pt modelId="{3048D0C8-CE95-4BE2-BF4B-57D4AEB47D46}" type="pres">
      <dgm:prSet presAssocID="{101A6B46-E7FA-423D-ABAC-10517B070E4E}" presName="LevelTwoTextNode" presStyleLbl="node2" presStyleIdx="9" presStyleCnt="10">
        <dgm:presLayoutVars>
          <dgm:chPref val="3"/>
        </dgm:presLayoutVars>
      </dgm:prSet>
      <dgm:spPr/>
      <dgm:t>
        <a:bodyPr/>
        <a:lstStyle/>
        <a:p>
          <a:pPr rtl="1"/>
          <a:endParaRPr lang="fa-IR"/>
        </a:p>
      </dgm:t>
    </dgm:pt>
    <dgm:pt modelId="{82D95F11-3841-4B77-98D3-3AE16FBD1A6B}" type="pres">
      <dgm:prSet presAssocID="{101A6B46-E7FA-423D-ABAC-10517B070E4E}" presName="level3hierChild" presStyleCnt="0"/>
      <dgm:spPr/>
      <dgm:t>
        <a:bodyPr/>
        <a:lstStyle/>
        <a:p>
          <a:pPr rtl="1"/>
          <a:endParaRPr lang="fa-IR"/>
        </a:p>
      </dgm:t>
    </dgm:pt>
  </dgm:ptLst>
  <dgm:cxnLst>
    <dgm:cxn modelId="{22D9BA59-EF84-4233-9B19-E57741BF764E}" type="presOf" srcId="{B0257A4D-D646-498E-BD3F-E24F7A18E7B6}" destId="{9EE78CE1-1C16-4837-B767-BD35185C2B3D}" srcOrd="1" destOrd="0" presId="urn:microsoft.com/office/officeart/2005/8/layout/hierarchy2"/>
    <dgm:cxn modelId="{44B3B78A-1630-4439-8959-ADCDD0D12C4F}" type="presOf" srcId="{2453009A-62ED-42AC-8698-60A2E5F8D9D5}" destId="{F64FA0E9-6940-45BC-A660-764AD739EDCC}" srcOrd="0" destOrd="0" presId="urn:microsoft.com/office/officeart/2005/8/layout/hierarchy2"/>
    <dgm:cxn modelId="{F0A380B3-151E-43E5-BF22-F3F284815E3C}" type="presOf" srcId="{6BFCF894-D6A4-4465-AF14-91B007FAE238}" destId="{D2D9E3E9-EE25-4423-AF2D-83B968D09252}" srcOrd="0" destOrd="0" presId="urn:microsoft.com/office/officeart/2005/8/layout/hierarchy2"/>
    <dgm:cxn modelId="{5FE47B46-200F-413C-ADDA-31E37CC97A83}" srcId="{829AF0B3-D01C-492A-9E3A-B216AFD4EBC3}" destId="{2453009A-62ED-42AC-8698-60A2E5F8D9D5}" srcOrd="2" destOrd="0" parTransId="{624859CA-4DD2-4FAA-A230-F48994ABB888}" sibTransId="{7191655B-7D51-4869-8DE7-9D5E11D1DF3A}"/>
    <dgm:cxn modelId="{75428473-2687-4FBC-A17F-D7FB6777C151}" srcId="{829AF0B3-D01C-492A-9E3A-B216AFD4EBC3}" destId="{9ECBBEDC-5B7E-4750-87B6-AED20411207E}" srcOrd="0" destOrd="0" parTransId="{B0257A4D-D646-498E-BD3F-E24F7A18E7B6}" sibTransId="{50E7D73B-9FE5-4B36-AA78-8316B6E7D9F4}"/>
    <dgm:cxn modelId="{18418FE0-76A9-4949-B9FE-F43257B6F911}" type="presOf" srcId="{B0257A4D-D646-498E-BD3F-E24F7A18E7B6}" destId="{A9C62125-1DCF-4217-BB2D-106857254FD1}" srcOrd="0" destOrd="0" presId="urn:microsoft.com/office/officeart/2005/8/layout/hierarchy2"/>
    <dgm:cxn modelId="{910B6A67-B8AD-41A5-8B97-2FC5BF958F6F}" type="presOf" srcId="{261C2BD9-A68B-4DBD-8C93-5FA224483111}" destId="{57FD6A94-540D-48F7-941E-F78E142FE818}" srcOrd="0" destOrd="0" presId="urn:microsoft.com/office/officeart/2005/8/layout/hierarchy2"/>
    <dgm:cxn modelId="{8ED16995-7BFF-4E8D-9FD8-AF88A7087E04}" srcId="{829AF0B3-D01C-492A-9E3A-B216AFD4EBC3}" destId="{5A78679E-3FE9-4101-A624-FADC7C55E045}" srcOrd="7" destOrd="0" parTransId="{E5139E0F-16EE-4075-B4BD-B4154F705CF5}" sibTransId="{54E9AF06-2F88-431B-ADE0-4C38BD39B8A2}"/>
    <dgm:cxn modelId="{D3A79C14-6454-4D3D-9369-0ABEC661B2A9}" type="presOf" srcId="{CE10D7F9-4FD2-4C80-9B56-EB9D8C849EED}" destId="{109A47CE-C856-4B9D-B612-26F59FEF5C24}" srcOrd="1" destOrd="0" presId="urn:microsoft.com/office/officeart/2005/8/layout/hierarchy2"/>
    <dgm:cxn modelId="{9332F15A-CE99-4C2A-AD8B-1F009E366D64}" srcId="{829AF0B3-D01C-492A-9E3A-B216AFD4EBC3}" destId="{A1E6C80B-A270-4EA2-9DD9-55344DE11254}" srcOrd="5" destOrd="0" parTransId="{CE10D7F9-4FD2-4C80-9B56-EB9D8C849EED}" sibTransId="{111CC157-D5D8-4CF1-AE93-F4347250AE67}"/>
    <dgm:cxn modelId="{E33958F9-24C4-4BCE-9DD6-5B4BBBBA06B7}" type="presOf" srcId="{CE10D7F9-4FD2-4C80-9B56-EB9D8C849EED}" destId="{4645DCCD-C710-49E9-BEC9-A6DE6D8BA9A6}" srcOrd="0" destOrd="0" presId="urn:microsoft.com/office/officeart/2005/8/layout/hierarchy2"/>
    <dgm:cxn modelId="{D8BDA016-6B94-4891-81DD-9ECFDF2ED22D}" srcId="{829AF0B3-D01C-492A-9E3A-B216AFD4EBC3}" destId="{101A6B46-E7FA-423D-ABAC-10517B070E4E}" srcOrd="9" destOrd="0" parTransId="{93DAAA5D-8B7A-4032-BEC2-8EA5E27EAC0E}" sibTransId="{8B527832-23D6-4E02-957A-ACC3194917C5}"/>
    <dgm:cxn modelId="{9D8A8B48-7C4B-48BC-A00A-F247BAD22CF2}" type="presOf" srcId="{E5139E0F-16EE-4075-B4BD-B4154F705CF5}" destId="{5789E800-2BCC-4BE4-9C8A-1742D1CF9443}" srcOrd="0" destOrd="0" presId="urn:microsoft.com/office/officeart/2005/8/layout/hierarchy2"/>
    <dgm:cxn modelId="{A8E1315D-E218-484C-AC81-97BCCF24CD14}" srcId="{72A3BADC-06CF-4A0D-8ACA-A18710D87107}" destId="{829AF0B3-D01C-492A-9E3A-B216AFD4EBC3}" srcOrd="0" destOrd="0" parTransId="{CF398456-D675-415B-B902-B616FF8DD524}" sibTransId="{2B3B4BA3-877B-4E87-8845-46182107D2B3}"/>
    <dgm:cxn modelId="{D0807F05-8F31-47C1-853A-922E6ECD60D2}" type="presOf" srcId="{A5F63E71-A0C3-431E-8748-CDDFC75618C1}" destId="{0C1F6743-1668-4E1A-892E-CF95507481FE}" srcOrd="1" destOrd="0" presId="urn:microsoft.com/office/officeart/2005/8/layout/hierarchy2"/>
    <dgm:cxn modelId="{5BF88502-A244-4A61-A53D-32F71B93B330}" type="presOf" srcId="{101A6B46-E7FA-423D-ABAC-10517B070E4E}" destId="{3048D0C8-CE95-4BE2-BF4B-57D4AEB47D46}" srcOrd="0" destOrd="0" presId="urn:microsoft.com/office/officeart/2005/8/layout/hierarchy2"/>
    <dgm:cxn modelId="{C82BE798-773E-4997-B8EB-1B509A98FA40}" type="presOf" srcId="{AA3B5B73-7B22-4958-9A67-0D77009B7034}" destId="{1A346614-A315-4A5D-A24B-BF70D601CB72}" srcOrd="0" destOrd="0" presId="urn:microsoft.com/office/officeart/2005/8/layout/hierarchy2"/>
    <dgm:cxn modelId="{F2A3794B-6285-44B9-A5CE-54FCFE074472}" type="presOf" srcId="{261C2BD9-A68B-4DBD-8C93-5FA224483111}" destId="{9C5418BD-A41A-41A0-BC2A-79B4338E487C}" srcOrd="1" destOrd="0" presId="urn:microsoft.com/office/officeart/2005/8/layout/hierarchy2"/>
    <dgm:cxn modelId="{E171F84B-6A84-4C9C-B8D7-B1FDFDEAEDDC}" type="presOf" srcId="{5A78679E-3FE9-4101-A624-FADC7C55E045}" destId="{033EA87D-FB4D-412F-8FCE-C6690E7B2DB7}" srcOrd="0" destOrd="0" presId="urn:microsoft.com/office/officeart/2005/8/layout/hierarchy2"/>
    <dgm:cxn modelId="{2B16E050-D33C-44DC-A37F-5E02F0871315}" srcId="{829AF0B3-D01C-492A-9E3A-B216AFD4EBC3}" destId="{F5716B32-D0F2-477D-A499-90CB1B80E29D}" srcOrd="6" destOrd="0" parTransId="{A5F63E71-A0C3-431E-8748-CDDFC75618C1}" sibTransId="{9A2766C6-D0D3-4539-A79A-DDA9D86EB22C}"/>
    <dgm:cxn modelId="{11519C27-25D7-4BB8-9AD3-CA6DD4CA8086}" type="presOf" srcId="{E5139E0F-16EE-4075-B4BD-B4154F705CF5}" destId="{04B0B067-3828-4A29-9A26-FA3F37E7551D}" srcOrd="1" destOrd="0" presId="urn:microsoft.com/office/officeart/2005/8/layout/hierarchy2"/>
    <dgm:cxn modelId="{C9759AC2-31DA-4D04-89C9-2AEF8A60A983}" type="presOf" srcId="{624859CA-4DD2-4FAA-A230-F48994ABB888}" destId="{5095C767-8223-48B5-A39B-066D6C086208}" srcOrd="1" destOrd="0" presId="urn:microsoft.com/office/officeart/2005/8/layout/hierarchy2"/>
    <dgm:cxn modelId="{15A64AF7-48DA-4952-A304-BE565F0B1E89}" srcId="{829AF0B3-D01C-492A-9E3A-B216AFD4EBC3}" destId="{D537B32D-1379-46B7-AAD6-AFFE1D6CB8A7}" srcOrd="1" destOrd="0" parTransId="{AA3B5B73-7B22-4958-9A67-0D77009B7034}" sibTransId="{4E6D1BFE-3CB6-4B98-B8DD-6525A0A8844A}"/>
    <dgm:cxn modelId="{C4FAA879-A5EE-4C3E-8C9F-43ABC60B9039}" type="presOf" srcId="{829AF0B3-D01C-492A-9E3A-B216AFD4EBC3}" destId="{59913FE6-CD01-4FA4-9B22-56B5EE16396E}" srcOrd="0" destOrd="0" presId="urn:microsoft.com/office/officeart/2005/8/layout/hierarchy2"/>
    <dgm:cxn modelId="{7E65D90E-7CEC-4D46-B87A-58D5E7812AEA}" type="presOf" srcId="{AA3B5B73-7B22-4958-9A67-0D77009B7034}" destId="{AA3F888E-1CDE-4D9D-9402-D794C5938AEC}" srcOrd="1" destOrd="0" presId="urn:microsoft.com/office/officeart/2005/8/layout/hierarchy2"/>
    <dgm:cxn modelId="{42B0088A-9742-427D-8652-A9FCB59B0699}" type="presOf" srcId="{A1E6C80B-A270-4EA2-9DD9-55344DE11254}" destId="{C0BBC0B2-C183-4FF0-84DD-28981364B0E8}" srcOrd="0" destOrd="0" presId="urn:microsoft.com/office/officeart/2005/8/layout/hierarchy2"/>
    <dgm:cxn modelId="{180CC349-E243-4D03-96C5-287EECCC4FEE}" type="presOf" srcId="{93DAAA5D-8B7A-4032-BEC2-8EA5E27EAC0E}" destId="{4DE19BE6-B0EB-454B-9517-13F6447F187D}" srcOrd="1" destOrd="0" presId="urn:microsoft.com/office/officeart/2005/8/layout/hierarchy2"/>
    <dgm:cxn modelId="{588A2567-19DD-4E55-94BE-417C3E00E40E}" type="presOf" srcId="{A5F63E71-A0C3-431E-8748-CDDFC75618C1}" destId="{2D995A49-F146-409B-8826-0134EE8262D4}" srcOrd="0" destOrd="0" presId="urn:microsoft.com/office/officeart/2005/8/layout/hierarchy2"/>
    <dgm:cxn modelId="{33207CAB-E156-4424-A29E-319A9D85D807}" srcId="{829AF0B3-D01C-492A-9E3A-B216AFD4EBC3}" destId="{BB75779C-7590-4068-94E5-FF599EDA4CA2}" srcOrd="3" destOrd="0" parTransId="{261C2BD9-A68B-4DBD-8C93-5FA224483111}" sibTransId="{15DEC8A1-B0B7-484A-AF74-99DF1CC9E5FF}"/>
    <dgm:cxn modelId="{5CC03700-76B6-4FAE-A303-B875123C2FD4}" srcId="{829AF0B3-D01C-492A-9E3A-B216AFD4EBC3}" destId="{34DB5EC3-24CA-4F33-A128-E163D64A3457}" srcOrd="4" destOrd="0" parTransId="{A0AFF82D-D2B2-4C4B-85D5-0326F1C551B2}" sibTransId="{90AFE8B6-286B-4296-94C5-6CD097E9EE4C}"/>
    <dgm:cxn modelId="{2E0B6FDA-F4E1-4CF3-BBB8-AA0867D33EDF}" type="presOf" srcId="{6BFCF894-D6A4-4465-AF14-91B007FAE238}" destId="{F1C8E7CD-D68D-4F63-A4D1-88B2A161AF70}" srcOrd="1" destOrd="0" presId="urn:microsoft.com/office/officeart/2005/8/layout/hierarchy2"/>
    <dgm:cxn modelId="{E2E717D4-6223-49B2-BECC-5CA043FE1B52}" type="presOf" srcId="{27A4A025-CADD-47EF-83D3-4D5294919FF8}" destId="{5893CC01-4571-4149-912E-FA3E73CDF155}" srcOrd="0" destOrd="0" presId="urn:microsoft.com/office/officeart/2005/8/layout/hierarchy2"/>
    <dgm:cxn modelId="{F4FE3DF9-4E40-4192-A1B2-1CBDB6B45C27}" type="presOf" srcId="{F5716B32-D0F2-477D-A499-90CB1B80E29D}" destId="{9A99B52E-B8A4-46CA-A4F1-8A36CEEE69D3}" srcOrd="0" destOrd="0" presId="urn:microsoft.com/office/officeart/2005/8/layout/hierarchy2"/>
    <dgm:cxn modelId="{E028D980-4452-423A-ADC5-0879CD0CB8E7}" type="presOf" srcId="{624859CA-4DD2-4FAA-A230-F48994ABB888}" destId="{0BB52208-EF70-47C9-85C4-496D04105056}" srcOrd="0" destOrd="0" presId="urn:microsoft.com/office/officeart/2005/8/layout/hierarchy2"/>
    <dgm:cxn modelId="{06B64F12-6F01-4436-8295-75D7BACD5555}" type="presOf" srcId="{A0AFF82D-D2B2-4C4B-85D5-0326F1C551B2}" destId="{24E82718-6E24-4084-BEBE-71A668208FEC}" srcOrd="1" destOrd="0" presId="urn:microsoft.com/office/officeart/2005/8/layout/hierarchy2"/>
    <dgm:cxn modelId="{3E29CAEE-38FD-4714-B319-34E2A5909ECB}" srcId="{829AF0B3-D01C-492A-9E3A-B216AFD4EBC3}" destId="{27A4A025-CADD-47EF-83D3-4D5294919FF8}" srcOrd="8" destOrd="0" parTransId="{6BFCF894-D6A4-4465-AF14-91B007FAE238}" sibTransId="{5D870CFA-AD0A-4277-9419-3CA01C79E9C6}"/>
    <dgm:cxn modelId="{F0F988B0-ED5A-4E01-8F9E-0F23DFA55780}" type="presOf" srcId="{93DAAA5D-8B7A-4032-BEC2-8EA5E27EAC0E}" destId="{DE84C7EE-A43B-4990-8CEC-6266E5B8E202}" srcOrd="0" destOrd="0" presId="urn:microsoft.com/office/officeart/2005/8/layout/hierarchy2"/>
    <dgm:cxn modelId="{C12B72EC-1733-404E-AE42-69574F9A529F}" type="presOf" srcId="{BB75779C-7590-4068-94E5-FF599EDA4CA2}" destId="{F7191F43-81B4-4BA5-8B44-71EA66371D9A}" srcOrd="0" destOrd="0" presId="urn:microsoft.com/office/officeart/2005/8/layout/hierarchy2"/>
    <dgm:cxn modelId="{791C1009-6971-4522-929D-71BBDD9C0844}" type="presOf" srcId="{72A3BADC-06CF-4A0D-8ACA-A18710D87107}" destId="{A55B147C-13C9-484B-B421-6EB5EE16D93C}" srcOrd="0" destOrd="0" presId="urn:microsoft.com/office/officeart/2005/8/layout/hierarchy2"/>
    <dgm:cxn modelId="{7B909533-3332-48FA-8D62-CE3237989D78}" type="presOf" srcId="{34DB5EC3-24CA-4F33-A128-E163D64A3457}" destId="{7BD9A27A-3A21-45BA-A194-5A8F22316A28}" srcOrd="0" destOrd="0" presId="urn:microsoft.com/office/officeart/2005/8/layout/hierarchy2"/>
    <dgm:cxn modelId="{7952735A-BADE-436D-8229-AE082DB94453}" type="presOf" srcId="{A0AFF82D-D2B2-4C4B-85D5-0326F1C551B2}" destId="{A1C4BDE0-8A53-4579-A8ED-2EF604492CE2}" srcOrd="0" destOrd="0" presId="urn:microsoft.com/office/officeart/2005/8/layout/hierarchy2"/>
    <dgm:cxn modelId="{789CB935-94F2-48A0-B737-5181DBA6B9C7}" type="presOf" srcId="{9ECBBEDC-5B7E-4750-87B6-AED20411207E}" destId="{FF6B51D2-4A6E-4FB8-BE67-99A88AD24E66}" srcOrd="0" destOrd="0" presId="urn:microsoft.com/office/officeart/2005/8/layout/hierarchy2"/>
    <dgm:cxn modelId="{836C73CF-4AC6-4BB2-976B-9E0BBB272262}" type="presOf" srcId="{D537B32D-1379-46B7-AAD6-AFFE1D6CB8A7}" destId="{E2C2C836-D184-4CAB-9FA4-D81764BCAFBE}" srcOrd="0" destOrd="0" presId="urn:microsoft.com/office/officeart/2005/8/layout/hierarchy2"/>
    <dgm:cxn modelId="{A3483753-9E61-4776-BCA9-1F3D1E1B0C1F}" type="presParOf" srcId="{A55B147C-13C9-484B-B421-6EB5EE16D93C}" destId="{DAC1EA1F-0BDD-4739-9F2B-83AFB1B5C68D}" srcOrd="0" destOrd="0" presId="urn:microsoft.com/office/officeart/2005/8/layout/hierarchy2"/>
    <dgm:cxn modelId="{E4702640-B991-437B-BE26-9B7388C58512}" type="presParOf" srcId="{DAC1EA1F-0BDD-4739-9F2B-83AFB1B5C68D}" destId="{59913FE6-CD01-4FA4-9B22-56B5EE16396E}" srcOrd="0" destOrd="0" presId="urn:microsoft.com/office/officeart/2005/8/layout/hierarchy2"/>
    <dgm:cxn modelId="{F51A453A-0CFA-4342-81AF-E92AE517D6B6}" type="presParOf" srcId="{DAC1EA1F-0BDD-4739-9F2B-83AFB1B5C68D}" destId="{26F0B5C8-6D39-4044-B942-97726706A124}" srcOrd="1" destOrd="0" presId="urn:microsoft.com/office/officeart/2005/8/layout/hierarchy2"/>
    <dgm:cxn modelId="{6E4EA204-1302-47A4-A81A-D6461723B4A0}" type="presParOf" srcId="{26F0B5C8-6D39-4044-B942-97726706A124}" destId="{A9C62125-1DCF-4217-BB2D-106857254FD1}" srcOrd="0" destOrd="0" presId="urn:microsoft.com/office/officeart/2005/8/layout/hierarchy2"/>
    <dgm:cxn modelId="{A982E7EC-2C61-48C3-8732-66A4829DCAE9}" type="presParOf" srcId="{A9C62125-1DCF-4217-BB2D-106857254FD1}" destId="{9EE78CE1-1C16-4837-B767-BD35185C2B3D}" srcOrd="0" destOrd="0" presId="urn:microsoft.com/office/officeart/2005/8/layout/hierarchy2"/>
    <dgm:cxn modelId="{B73C7100-CE89-4B4D-A2DC-3972C76E6786}" type="presParOf" srcId="{26F0B5C8-6D39-4044-B942-97726706A124}" destId="{424C8A7D-0CC6-4419-BFA1-0927DFFBBC47}" srcOrd="1" destOrd="0" presId="urn:microsoft.com/office/officeart/2005/8/layout/hierarchy2"/>
    <dgm:cxn modelId="{62A5C6CF-8F3C-40AD-8866-2A839D25C86E}" type="presParOf" srcId="{424C8A7D-0CC6-4419-BFA1-0927DFFBBC47}" destId="{FF6B51D2-4A6E-4FB8-BE67-99A88AD24E66}" srcOrd="0" destOrd="0" presId="urn:microsoft.com/office/officeart/2005/8/layout/hierarchy2"/>
    <dgm:cxn modelId="{9DF317FE-35F3-4355-8E99-E83E03570522}" type="presParOf" srcId="{424C8A7D-0CC6-4419-BFA1-0927DFFBBC47}" destId="{F825F2F9-2DB0-4735-BEE7-2A09986D11B3}" srcOrd="1" destOrd="0" presId="urn:microsoft.com/office/officeart/2005/8/layout/hierarchy2"/>
    <dgm:cxn modelId="{CF5C6748-C30A-4D77-9B25-B4D693F861A4}" type="presParOf" srcId="{26F0B5C8-6D39-4044-B942-97726706A124}" destId="{1A346614-A315-4A5D-A24B-BF70D601CB72}" srcOrd="2" destOrd="0" presId="urn:microsoft.com/office/officeart/2005/8/layout/hierarchy2"/>
    <dgm:cxn modelId="{1AA416FC-0C5D-49AB-AF98-B812212C4F7F}" type="presParOf" srcId="{1A346614-A315-4A5D-A24B-BF70D601CB72}" destId="{AA3F888E-1CDE-4D9D-9402-D794C5938AEC}" srcOrd="0" destOrd="0" presId="urn:microsoft.com/office/officeart/2005/8/layout/hierarchy2"/>
    <dgm:cxn modelId="{19F8FB95-7EE4-4D0D-B1A7-B145841F5EA9}" type="presParOf" srcId="{26F0B5C8-6D39-4044-B942-97726706A124}" destId="{46D1D781-6B46-44F6-B37A-839D23C69BFD}" srcOrd="3" destOrd="0" presId="urn:microsoft.com/office/officeart/2005/8/layout/hierarchy2"/>
    <dgm:cxn modelId="{9F25489C-28E8-4B87-95DE-E1881280F1DF}" type="presParOf" srcId="{46D1D781-6B46-44F6-B37A-839D23C69BFD}" destId="{E2C2C836-D184-4CAB-9FA4-D81764BCAFBE}" srcOrd="0" destOrd="0" presId="urn:microsoft.com/office/officeart/2005/8/layout/hierarchy2"/>
    <dgm:cxn modelId="{D3D0A21D-1081-4395-94B9-8187F701C2B5}" type="presParOf" srcId="{46D1D781-6B46-44F6-B37A-839D23C69BFD}" destId="{A5BF98DA-16E0-451B-8DCC-C0B2AE5A1D52}" srcOrd="1" destOrd="0" presId="urn:microsoft.com/office/officeart/2005/8/layout/hierarchy2"/>
    <dgm:cxn modelId="{8AC6BBC8-11C4-4189-B983-A0BDA838E3CC}" type="presParOf" srcId="{26F0B5C8-6D39-4044-B942-97726706A124}" destId="{0BB52208-EF70-47C9-85C4-496D04105056}" srcOrd="4" destOrd="0" presId="urn:microsoft.com/office/officeart/2005/8/layout/hierarchy2"/>
    <dgm:cxn modelId="{4492041F-465C-4CE1-8BF9-116F1EB83467}" type="presParOf" srcId="{0BB52208-EF70-47C9-85C4-496D04105056}" destId="{5095C767-8223-48B5-A39B-066D6C086208}" srcOrd="0" destOrd="0" presId="urn:microsoft.com/office/officeart/2005/8/layout/hierarchy2"/>
    <dgm:cxn modelId="{CC3097AE-F341-400E-8B64-50C1D697D3FA}" type="presParOf" srcId="{26F0B5C8-6D39-4044-B942-97726706A124}" destId="{8863CAD2-E8F9-4DB8-91ED-A3EA5CEEF4BD}" srcOrd="5" destOrd="0" presId="urn:microsoft.com/office/officeart/2005/8/layout/hierarchy2"/>
    <dgm:cxn modelId="{85FE6C64-DB9D-4AFD-A2A6-7FEA827238F0}" type="presParOf" srcId="{8863CAD2-E8F9-4DB8-91ED-A3EA5CEEF4BD}" destId="{F64FA0E9-6940-45BC-A660-764AD739EDCC}" srcOrd="0" destOrd="0" presId="urn:microsoft.com/office/officeart/2005/8/layout/hierarchy2"/>
    <dgm:cxn modelId="{D398B891-AB57-4246-B09C-7EB5F85DCB4A}" type="presParOf" srcId="{8863CAD2-E8F9-4DB8-91ED-A3EA5CEEF4BD}" destId="{A5278768-A15B-41AC-9C93-CBF8B630FB84}" srcOrd="1" destOrd="0" presId="urn:microsoft.com/office/officeart/2005/8/layout/hierarchy2"/>
    <dgm:cxn modelId="{363107DE-5AED-4332-9F07-87E86CBF39AA}" type="presParOf" srcId="{26F0B5C8-6D39-4044-B942-97726706A124}" destId="{57FD6A94-540D-48F7-941E-F78E142FE818}" srcOrd="6" destOrd="0" presId="urn:microsoft.com/office/officeart/2005/8/layout/hierarchy2"/>
    <dgm:cxn modelId="{78EF9CDA-203C-49C5-9B8B-46EEF1D068ED}" type="presParOf" srcId="{57FD6A94-540D-48F7-941E-F78E142FE818}" destId="{9C5418BD-A41A-41A0-BC2A-79B4338E487C}" srcOrd="0" destOrd="0" presId="urn:microsoft.com/office/officeart/2005/8/layout/hierarchy2"/>
    <dgm:cxn modelId="{D6BDD6D1-32FA-4337-A071-E9A2D6165335}" type="presParOf" srcId="{26F0B5C8-6D39-4044-B942-97726706A124}" destId="{3B15D9F8-1AB0-4379-9044-AC5006FCB9E0}" srcOrd="7" destOrd="0" presId="urn:microsoft.com/office/officeart/2005/8/layout/hierarchy2"/>
    <dgm:cxn modelId="{23F20B9B-F15C-4ABA-9D17-417952A1C345}" type="presParOf" srcId="{3B15D9F8-1AB0-4379-9044-AC5006FCB9E0}" destId="{F7191F43-81B4-4BA5-8B44-71EA66371D9A}" srcOrd="0" destOrd="0" presId="urn:microsoft.com/office/officeart/2005/8/layout/hierarchy2"/>
    <dgm:cxn modelId="{E2C7DF30-5DB4-4791-8BAE-F4F71BAB3DCD}" type="presParOf" srcId="{3B15D9F8-1AB0-4379-9044-AC5006FCB9E0}" destId="{3808F0E8-6CDB-4699-99D0-B82889D408EB}" srcOrd="1" destOrd="0" presId="urn:microsoft.com/office/officeart/2005/8/layout/hierarchy2"/>
    <dgm:cxn modelId="{12013FD5-0574-4468-9860-696825F9DCBE}" type="presParOf" srcId="{26F0B5C8-6D39-4044-B942-97726706A124}" destId="{A1C4BDE0-8A53-4579-A8ED-2EF604492CE2}" srcOrd="8" destOrd="0" presId="urn:microsoft.com/office/officeart/2005/8/layout/hierarchy2"/>
    <dgm:cxn modelId="{A72D28A7-C36C-4B9C-A0AA-81397D34A471}" type="presParOf" srcId="{A1C4BDE0-8A53-4579-A8ED-2EF604492CE2}" destId="{24E82718-6E24-4084-BEBE-71A668208FEC}" srcOrd="0" destOrd="0" presId="urn:microsoft.com/office/officeart/2005/8/layout/hierarchy2"/>
    <dgm:cxn modelId="{5AA2B1AA-AE54-4465-872C-05A909F5054B}" type="presParOf" srcId="{26F0B5C8-6D39-4044-B942-97726706A124}" destId="{BE58B8EA-EE34-4648-B40C-F5777ADA8795}" srcOrd="9" destOrd="0" presId="urn:microsoft.com/office/officeart/2005/8/layout/hierarchy2"/>
    <dgm:cxn modelId="{5607C9EB-A039-498B-944D-FD2E70B71C34}" type="presParOf" srcId="{BE58B8EA-EE34-4648-B40C-F5777ADA8795}" destId="{7BD9A27A-3A21-45BA-A194-5A8F22316A28}" srcOrd="0" destOrd="0" presId="urn:microsoft.com/office/officeart/2005/8/layout/hierarchy2"/>
    <dgm:cxn modelId="{6446789B-C18C-4131-B700-2B248DB24786}" type="presParOf" srcId="{BE58B8EA-EE34-4648-B40C-F5777ADA8795}" destId="{A403B91C-6B32-4448-BE72-EC58A9C82CDA}" srcOrd="1" destOrd="0" presId="urn:microsoft.com/office/officeart/2005/8/layout/hierarchy2"/>
    <dgm:cxn modelId="{251D68E0-36BB-4E70-AE70-4534658DC9C3}" type="presParOf" srcId="{26F0B5C8-6D39-4044-B942-97726706A124}" destId="{4645DCCD-C710-49E9-BEC9-A6DE6D8BA9A6}" srcOrd="10" destOrd="0" presId="urn:microsoft.com/office/officeart/2005/8/layout/hierarchy2"/>
    <dgm:cxn modelId="{262677E3-EFAB-4ACF-A627-7C191C0963EB}" type="presParOf" srcId="{4645DCCD-C710-49E9-BEC9-A6DE6D8BA9A6}" destId="{109A47CE-C856-4B9D-B612-26F59FEF5C24}" srcOrd="0" destOrd="0" presId="urn:microsoft.com/office/officeart/2005/8/layout/hierarchy2"/>
    <dgm:cxn modelId="{02013C18-DFC0-49BA-9626-A870D57FD7F7}" type="presParOf" srcId="{26F0B5C8-6D39-4044-B942-97726706A124}" destId="{9EE7772A-9A25-4735-8A0F-D721753DC958}" srcOrd="11" destOrd="0" presId="urn:microsoft.com/office/officeart/2005/8/layout/hierarchy2"/>
    <dgm:cxn modelId="{EAD549F9-A94E-4120-9DF1-60CF7AF94460}" type="presParOf" srcId="{9EE7772A-9A25-4735-8A0F-D721753DC958}" destId="{C0BBC0B2-C183-4FF0-84DD-28981364B0E8}" srcOrd="0" destOrd="0" presId="urn:microsoft.com/office/officeart/2005/8/layout/hierarchy2"/>
    <dgm:cxn modelId="{5B4C01C9-2ACB-4CFB-B89E-6A15A7A6AF86}" type="presParOf" srcId="{9EE7772A-9A25-4735-8A0F-D721753DC958}" destId="{25E0A928-6D13-44D5-8559-D1095C0DF159}" srcOrd="1" destOrd="0" presId="urn:microsoft.com/office/officeart/2005/8/layout/hierarchy2"/>
    <dgm:cxn modelId="{D1750247-E14C-458D-AA89-E09291DE9BF9}" type="presParOf" srcId="{26F0B5C8-6D39-4044-B942-97726706A124}" destId="{2D995A49-F146-409B-8826-0134EE8262D4}" srcOrd="12" destOrd="0" presId="urn:microsoft.com/office/officeart/2005/8/layout/hierarchy2"/>
    <dgm:cxn modelId="{5AA00E94-9DBC-464A-BF85-56A6CECCDEA1}" type="presParOf" srcId="{2D995A49-F146-409B-8826-0134EE8262D4}" destId="{0C1F6743-1668-4E1A-892E-CF95507481FE}" srcOrd="0" destOrd="0" presId="urn:microsoft.com/office/officeart/2005/8/layout/hierarchy2"/>
    <dgm:cxn modelId="{A9CF1F42-6A6D-446C-828D-35CC269BAAB7}" type="presParOf" srcId="{26F0B5C8-6D39-4044-B942-97726706A124}" destId="{49F5E569-4FEA-4D2B-8D67-C49B8D8C392E}" srcOrd="13" destOrd="0" presId="urn:microsoft.com/office/officeart/2005/8/layout/hierarchy2"/>
    <dgm:cxn modelId="{044137B9-0139-4877-93DE-DC91CFD8E377}" type="presParOf" srcId="{49F5E569-4FEA-4D2B-8D67-C49B8D8C392E}" destId="{9A99B52E-B8A4-46CA-A4F1-8A36CEEE69D3}" srcOrd="0" destOrd="0" presId="urn:microsoft.com/office/officeart/2005/8/layout/hierarchy2"/>
    <dgm:cxn modelId="{4EF41257-859F-4264-A1CE-48905C6C8F9E}" type="presParOf" srcId="{49F5E569-4FEA-4D2B-8D67-C49B8D8C392E}" destId="{0038175B-6C4A-4225-8287-F83F75720909}" srcOrd="1" destOrd="0" presId="urn:microsoft.com/office/officeart/2005/8/layout/hierarchy2"/>
    <dgm:cxn modelId="{71056728-BEA1-42B6-B729-FF1FF8608363}" type="presParOf" srcId="{26F0B5C8-6D39-4044-B942-97726706A124}" destId="{5789E800-2BCC-4BE4-9C8A-1742D1CF9443}" srcOrd="14" destOrd="0" presId="urn:microsoft.com/office/officeart/2005/8/layout/hierarchy2"/>
    <dgm:cxn modelId="{20169EFC-8BC1-41A1-A2B5-EF901F5B4B0D}" type="presParOf" srcId="{5789E800-2BCC-4BE4-9C8A-1742D1CF9443}" destId="{04B0B067-3828-4A29-9A26-FA3F37E7551D}" srcOrd="0" destOrd="0" presId="urn:microsoft.com/office/officeart/2005/8/layout/hierarchy2"/>
    <dgm:cxn modelId="{40821662-7626-4E38-8557-549A143EC7B2}" type="presParOf" srcId="{26F0B5C8-6D39-4044-B942-97726706A124}" destId="{785E4686-2E39-491A-BDAC-E17F7505F25C}" srcOrd="15" destOrd="0" presId="urn:microsoft.com/office/officeart/2005/8/layout/hierarchy2"/>
    <dgm:cxn modelId="{CDCC6ECC-F6D2-4EE7-9734-FCC406A5AA40}" type="presParOf" srcId="{785E4686-2E39-491A-BDAC-E17F7505F25C}" destId="{033EA87D-FB4D-412F-8FCE-C6690E7B2DB7}" srcOrd="0" destOrd="0" presId="urn:microsoft.com/office/officeart/2005/8/layout/hierarchy2"/>
    <dgm:cxn modelId="{02B8C1A8-823F-444F-B48D-8B0433AC8435}" type="presParOf" srcId="{785E4686-2E39-491A-BDAC-E17F7505F25C}" destId="{2C5A634E-8BAE-43FC-A079-91EA2484D69E}" srcOrd="1" destOrd="0" presId="urn:microsoft.com/office/officeart/2005/8/layout/hierarchy2"/>
    <dgm:cxn modelId="{17EDBFA2-C721-49EE-83D0-303642FD4B20}" type="presParOf" srcId="{26F0B5C8-6D39-4044-B942-97726706A124}" destId="{D2D9E3E9-EE25-4423-AF2D-83B968D09252}" srcOrd="16" destOrd="0" presId="urn:microsoft.com/office/officeart/2005/8/layout/hierarchy2"/>
    <dgm:cxn modelId="{A36F34A2-0A4D-46F3-BE92-4BDE7EEBFF98}" type="presParOf" srcId="{D2D9E3E9-EE25-4423-AF2D-83B968D09252}" destId="{F1C8E7CD-D68D-4F63-A4D1-88B2A161AF70}" srcOrd="0" destOrd="0" presId="urn:microsoft.com/office/officeart/2005/8/layout/hierarchy2"/>
    <dgm:cxn modelId="{0355AF3A-82F0-4FF0-9EF9-5416180893ED}" type="presParOf" srcId="{26F0B5C8-6D39-4044-B942-97726706A124}" destId="{7F4CC5B2-A41C-4DE3-9320-3B2748E8FF8C}" srcOrd="17" destOrd="0" presId="urn:microsoft.com/office/officeart/2005/8/layout/hierarchy2"/>
    <dgm:cxn modelId="{341B8838-31E5-4AF2-902A-944B9C629BD7}" type="presParOf" srcId="{7F4CC5B2-A41C-4DE3-9320-3B2748E8FF8C}" destId="{5893CC01-4571-4149-912E-FA3E73CDF155}" srcOrd="0" destOrd="0" presId="urn:microsoft.com/office/officeart/2005/8/layout/hierarchy2"/>
    <dgm:cxn modelId="{B03FD19D-388E-4C65-BCCE-3E69262BA27E}" type="presParOf" srcId="{7F4CC5B2-A41C-4DE3-9320-3B2748E8FF8C}" destId="{FC08C429-2AFA-41EE-815B-6FA8AD048ADC}" srcOrd="1" destOrd="0" presId="urn:microsoft.com/office/officeart/2005/8/layout/hierarchy2"/>
    <dgm:cxn modelId="{04B015CF-4FC8-46D5-81AE-38E4CF9F3040}" type="presParOf" srcId="{26F0B5C8-6D39-4044-B942-97726706A124}" destId="{DE84C7EE-A43B-4990-8CEC-6266E5B8E202}" srcOrd="18" destOrd="0" presId="urn:microsoft.com/office/officeart/2005/8/layout/hierarchy2"/>
    <dgm:cxn modelId="{BB221CF3-09E0-4A7A-B8E4-60E24D8C5500}" type="presParOf" srcId="{DE84C7EE-A43B-4990-8CEC-6266E5B8E202}" destId="{4DE19BE6-B0EB-454B-9517-13F6447F187D}" srcOrd="0" destOrd="0" presId="urn:microsoft.com/office/officeart/2005/8/layout/hierarchy2"/>
    <dgm:cxn modelId="{E9B99FA4-B8BB-401C-9102-89E566FE8E03}" type="presParOf" srcId="{26F0B5C8-6D39-4044-B942-97726706A124}" destId="{A3355235-7E0F-4D0A-B609-C9BE325581FA}" srcOrd="19" destOrd="0" presId="urn:microsoft.com/office/officeart/2005/8/layout/hierarchy2"/>
    <dgm:cxn modelId="{35CEF7D7-D732-4519-A297-29DFCF0D275A}" type="presParOf" srcId="{A3355235-7E0F-4D0A-B609-C9BE325581FA}" destId="{3048D0C8-CE95-4BE2-BF4B-57D4AEB47D46}" srcOrd="0" destOrd="0" presId="urn:microsoft.com/office/officeart/2005/8/layout/hierarchy2"/>
    <dgm:cxn modelId="{8F41DDC9-05D4-4FDA-AAB9-9AAACFE87576}" type="presParOf" srcId="{A3355235-7E0F-4D0A-B609-C9BE325581FA}" destId="{82D95F11-3841-4B77-98D3-3AE16FBD1A6B}" srcOrd="1" destOrd="0" presId="urn:microsoft.com/office/officeart/2005/8/layout/hierarchy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970FE2-7766-4B9D-9A76-DB10C252F423}"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62FD18CD-01E6-4CC6-AEBE-67FE3F580217}">
      <dgm:prSet phldrT="[Text]">
        <dgm:style>
          <a:lnRef idx="1">
            <a:schemeClr val="dk1"/>
          </a:lnRef>
          <a:fillRef idx="2">
            <a:schemeClr val="dk1"/>
          </a:fillRef>
          <a:effectRef idx="1">
            <a:schemeClr val="dk1"/>
          </a:effectRef>
          <a:fontRef idx="minor">
            <a:schemeClr val="dk1"/>
          </a:fontRef>
        </dgm:style>
      </dgm:prSet>
      <dgm:spPr/>
      <dgm:t>
        <a:bodyPr/>
        <a:lstStyle/>
        <a:p>
          <a:pPr rtl="1"/>
          <a:r>
            <a:rPr lang="fa-IR" b="0" dirty="0" smtClean="0">
              <a:cs typeface="MRT_Digital Arabia XL" pitchFamily="2" charset="-78"/>
            </a:rPr>
            <a:t>گذشته</a:t>
          </a:r>
          <a:endParaRPr lang="fa-IR" b="0" dirty="0">
            <a:cs typeface="MRT_Digital Arabia XL" pitchFamily="2" charset="-78"/>
          </a:endParaRPr>
        </a:p>
      </dgm:t>
    </dgm:pt>
    <dgm:pt modelId="{8DB431E0-DDCE-486A-86E1-24D01B1F823A}" type="parTrans" cxnId="{D3C5BAF8-DB41-4DB0-BF36-FF5BA870EFED}">
      <dgm:prSet/>
      <dgm:spPr/>
      <dgm:t>
        <a:bodyPr/>
        <a:lstStyle/>
        <a:p>
          <a:pPr rtl="1"/>
          <a:endParaRPr lang="fa-IR"/>
        </a:p>
      </dgm:t>
    </dgm:pt>
    <dgm:pt modelId="{6CA1AD77-923A-4060-8BA5-D85BC7D627B6}" type="sibTrans" cxnId="{D3C5BAF8-DB41-4DB0-BF36-FF5BA870EFED}">
      <dgm:prSet/>
      <dgm:spPr/>
      <dgm:t>
        <a:bodyPr/>
        <a:lstStyle/>
        <a:p>
          <a:pPr rtl="1"/>
          <a:endParaRPr lang="fa-IR"/>
        </a:p>
      </dgm:t>
    </dgm:pt>
    <dgm:pt modelId="{75284360-DD62-4C88-A892-060BF99BD531}">
      <dgm:prSet phldrT="[Text]">
        <dgm:style>
          <a:lnRef idx="1">
            <a:schemeClr val="dk1"/>
          </a:lnRef>
          <a:fillRef idx="2">
            <a:schemeClr val="dk1"/>
          </a:fillRef>
          <a:effectRef idx="1">
            <a:schemeClr val="dk1"/>
          </a:effectRef>
          <a:fontRef idx="minor">
            <a:schemeClr val="dk1"/>
          </a:fontRef>
        </dgm:style>
      </dgm:prSet>
      <dgm:spPr/>
      <dgm:t>
        <a:bodyPr/>
        <a:lstStyle/>
        <a:p>
          <a:pPr rtl="1"/>
          <a:r>
            <a:rPr lang="fa-IR" b="0" dirty="0">
              <a:cs typeface="MRT_Digital Arabia XL" pitchFamily="2" charset="-78"/>
              <a:hlinkClick xmlns:r="http://schemas.openxmlformats.org/officeDocument/2006/relationships" r:id="rId1" action="ppaction://hlinksldjump"/>
            </a:rPr>
            <a:t>چرا </a:t>
          </a:r>
          <a:r>
            <a:rPr lang="fa-IR" b="0" dirty="0" smtClean="0">
              <a:cs typeface="MRT_Digital Arabia XL" pitchFamily="2" charset="-78"/>
              <a:hlinkClick xmlns:r="http://schemas.openxmlformats.org/officeDocument/2006/relationships" r:id="rId1" action="ppaction://hlinksldjump"/>
            </a:rPr>
            <a:t>«فرزند </a:t>
          </a:r>
          <a:r>
            <a:rPr lang="fa-IR" b="0" dirty="0">
              <a:cs typeface="MRT_Digital Arabia XL" pitchFamily="2" charset="-78"/>
              <a:hlinkClick xmlns:r="http://schemas.openxmlformats.org/officeDocument/2006/relationships" r:id="rId1" action="ppaction://hlinksldjump"/>
            </a:rPr>
            <a:t>كمتر زندگي بهتر </a:t>
          </a:r>
          <a:r>
            <a:rPr lang="fa-IR" b="0" dirty="0" smtClean="0">
              <a:cs typeface="MRT_Digital Arabia XL" pitchFamily="2" charset="-78"/>
              <a:hlinkClick xmlns:r="http://schemas.openxmlformats.org/officeDocument/2006/relationships" r:id="rId1" action="ppaction://hlinksldjump"/>
            </a:rPr>
            <a:t>» بود؟</a:t>
          </a:r>
          <a:endParaRPr lang="fa-IR" b="0" dirty="0">
            <a:cs typeface="MRT_Digital Arabia XL" pitchFamily="2" charset="-78"/>
          </a:endParaRPr>
        </a:p>
      </dgm:t>
    </dgm:pt>
    <dgm:pt modelId="{340F6888-2E87-47AF-9D04-E39F35D2BE1B}" type="parTrans" cxnId="{1B34C759-4E5C-4DD4-BBF6-99DE2D227886}">
      <dgm:prSet/>
      <dgm:spPr/>
      <dgm:t>
        <a:bodyPr/>
        <a:lstStyle/>
        <a:p>
          <a:pPr rtl="1"/>
          <a:endParaRPr lang="fa-IR"/>
        </a:p>
      </dgm:t>
    </dgm:pt>
    <dgm:pt modelId="{D7BD8425-6E51-478E-B48D-DA5FAE75A87E}" type="sibTrans" cxnId="{1B34C759-4E5C-4DD4-BBF6-99DE2D227886}">
      <dgm:prSet/>
      <dgm:spPr/>
      <dgm:t>
        <a:bodyPr/>
        <a:lstStyle/>
        <a:p>
          <a:pPr rtl="1"/>
          <a:endParaRPr lang="fa-IR"/>
        </a:p>
      </dgm:t>
    </dgm:pt>
    <dgm:pt modelId="{AA9BE901-FB31-4EE8-BC93-7E383D3B7444}">
      <dgm:prSet phldrT="[Text]">
        <dgm:style>
          <a:lnRef idx="1">
            <a:schemeClr val="dk1"/>
          </a:lnRef>
          <a:fillRef idx="2">
            <a:schemeClr val="dk1"/>
          </a:fillRef>
          <a:effectRef idx="1">
            <a:schemeClr val="dk1"/>
          </a:effectRef>
          <a:fontRef idx="minor">
            <a:schemeClr val="dk1"/>
          </a:fontRef>
        </dgm:style>
      </dgm:prSet>
      <dgm:spPr/>
      <dgm:t>
        <a:bodyPr/>
        <a:lstStyle/>
        <a:p>
          <a:pPr rtl="1"/>
          <a:r>
            <a:rPr lang="fa-IR" b="0" dirty="0">
              <a:cs typeface="MRT_Digital Arabia XL" pitchFamily="2" charset="-78"/>
              <a:hlinkClick xmlns:r="http://schemas.openxmlformats.org/officeDocument/2006/relationships" r:id="rId2" action="ppaction://hlinksldjump"/>
            </a:rPr>
            <a:t>چرا كنترل جمعيت متوقف نشد؟</a:t>
          </a:r>
          <a:endParaRPr lang="fa-IR" b="0" dirty="0">
            <a:cs typeface="MRT_Digital Arabia XL" pitchFamily="2" charset="-78"/>
          </a:endParaRPr>
        </a:p>
      </dgm:t>
    </dgm:pt>
    <dgm:pt modelId="{4C835565-8E9E-40B5-8739-562428DAD3C0}" type="parTrans" cxnId="{0AEED95B-21BD-406A-9CED-C6D8DD23A11D}">
      <dgm:prSet/>
      <dgm:spPr/>
      <dgm:t>
        <a:bodyPr/>
        <a:lstStyle/>
        <a:p>
          <a:pPr rtl="1"/>
          <a:endParaRPr lang="fa-IR"/>
        </a:p>
      </dgm:t>
    </dgm:pt>
    <dgm:pt modelId="{952B03F3-9025-4689-9A1F-5930CA6BAFC4}" type="sibTrans" cxnId="{0AEED95B-21BD-406A-9CED-C6D8DD23A11D}">
      <dgm:prSet/>
      <dgm:spPr/>
      <dgm:t>
        <a:bodyPr/>
        <a:lstStyle/>
        <a:p>
          <a:pPr rtl="1"/>
          <a:endParaRPr lang="fa-IR"/>
        </a:p>
      </dgm:t>
    </dgm:pt>
    <dgm:pt modelId="{CF53076C-EB14-49B9-A039-5F11418E5243}" type="pres">
      <dgm:prSet presAssocID="{FD970FE2-7766-4B9D-9A76-DB10C252F423}" presName="diagram" presStyleCnt="0">
        <dgm:presLayoutVars>
          <dgm:chPref val="1"/>
          <dgm:dir val="rev"/>
          <dgm:animOne val="branch"/>
          <dgm:animLvl val="lvl"/>
          <dgm:resizeHandles val="exact"/>
        </dgm:presLayoutVars>
      </dgm:prSet>
      <dgm:spPr/>
      <dgm:t>
        <a:bodyPr/>
        <a:lstStyle/>
        <a:p>
          <a:pPr rtl="1"/>
          <a:endParaRPr lang="fa-IR"/>
        </a:p>
      </dgm:t>
    </dgm:pt>
    <dgm:pt modelId="{D2CD0AC2-FB2D-45C8-9C85-27B763FB58B2}" type="pres">
      <dgm:prSet presAssocID="{62FD18CD-01E6-4CC6-AEBE-67FE3F580217}" presName="root1" presStyleCnt="0"/>
      <dgm:spPr/>
      <dgm:t>
        <a:bodyPr/>
        <a:lstStyle/>
        <a:p>
          <a:pPr rtl="1"/>
          <a:endParaRPr lang="fa-IR"/>
        </a:p>
      </dgm:t>
    </dgm:pt>
    <dgm:pt modelId="{D2E1E758-0232-41BF-906C-4DE75FDF8671}" type="pres">
      <dgm:prSet presAssocID="{62FD18CD-01E6-4CC6-AEBE-67FE3F580217}" presName="LevelOneTextNode" presStyleLbl="node0" presStyleIdx="0" presStyleCnt="1">
        <dgm:presLayoutVars>
          <dgm:chPref val="3"/>
        </dgm:presLayoutVars>
      </dgm:prSet>
      <dgm:spPr/>
      <dgm:t>
        <a:bodyPr/>
        <a:lstStyle/>
        <a:p>
          <a:pPr rtl="1"/>
          <a:endParaRPr lang="fa-IR"/>
        </a:p>
      </dgm:t>
    </dgm:pt>
    <dgm:pt modelId="{D3E6C181-544F-42B6-B12F-E1A0C3417B91}" type="pres">
      <dgm:prSet presAssocID="{62FD18CD-01E6-4CC6-AEBE-67FE3F580217}" presName="level2hierChild" presStyleCnt="0"/>
      <dgm:spPr/>
      <dgm:t>
        <a:bodyPr/>
        <a:lstStyle/>
        <a:p>
          <a:pPr rtl="1"/>
          <a:endParaRPr lang="fa-IR"/>
        </a:p>
      </dgm:t>
    </dgm:pt>
    <dgm:pt modelId="{A09890D7-C37A-4250-9BD4-21BB86B96AE6}" type="pres">
      <dgm:prSet presAssocID="{340F6888-2E87-47AF-9D04-E39F35D2BE1B}" presName="conn2-1" presStyleLbl="parChTrans1D2" presStyleIdx="0" presStyleCnt="2"/>
      <dgm:spPr/>
      <dgm:t>
        <a:bodyPr/>
        <a:lstStyle/>
        <a:p>
          <a:pPr rtl="1"/>
          <a:endParaRPr lang="fa-IR"/>
        </a:p>
      </dgm:t>
    </dgm:pt>
    <dgm:pt modelId="{7290BA5B-69F0-4BA4-B72C-C0B605A2F047}" type="pres">
      <dgm:prSet presAssocID="{340F6888-2E87-47AF-9D04-E39F35D2BE1B}" presName="connTx" presStyleLbl="parChTrans1D2" presStyleIdx="0" presStyleCnt="2"/>
      <dgm:spPr/>
      <dgm:t>
        <a:bodyPr/>
        <a:lstStyle/>
        <a:p>
          <a:pPr rtl="1"/>
          <a:endParaRPr lang="fa-IR"/>
        </a:p>
      </dgm:t>
    </dgm:pt>
    <dgm:pt modelId="{D1C62BFC-1F72-4462-878D-DC3ABD5448EB}" type="pres">
      <dgm:prSet presAssocID="{75284360-DD62-4C88-A892-060BF99BD531}" presName="root2" presStyleCnt="0"/>
      <dgm:spPr/>
      <dgm:t>
        <a:bodyPr/>
        <a:lstStyle/>
        <a:p>
          <a:pPr rtl="1"/>
          <a:endParaRPr lang="fa-IR"/>
        </a:p>
      </dgm:t>
    </dgm:pt>
    <dgm:pt modelId="{5BF4579E-AA1A-477D-9E3C-85FBD3C90C2D}" type="pres">
      <dgm:prSet presAssocID="{75284360-DD62-4C88-A892-060BF99BD531}" presName="LevelTwoTextNode" presStyleLbl="node2" presStyleIdx="0" presStyleCnt="2">
        <dgm:presLayoutVars>
          <dgm:chPref val="3"/>
        </dgm:presLayoutVars>
      </dgm:prSet>
      <dgm:spPr/>
      <dgm:t>
        <a:bodyPr/>
        <a:lstStyle/>
        <a:p>
          <a:pPr rtl="1"/>
          <a:endParaRPr lang="fa-IR"/>
        </a:p>
      </dgm:t>
    </dgm:pt>
    <dgm:pt modelId="{20AE4958-6CC7-44EE-ABC0-D485206A42E8}" type="pres">
      <dgm:prSet presAssocID="{75284360-DD62-4C88-A892-060BF99BD531}" presName="level3hierChild" presStyleCnt="0"/>
      <dgm:spPr/>
      <dgm:t>
        <a:bodyPr/>
        <a:lstStyle/>
        <a:p>
          <a:pPr rtl="1"/>
          <a:endParaRPr lang="fa-IR"/>
        </a:p>
      </dgm:t>
    </dgm:pt>
    <dgm:pt modelId="{016475DE-E560-4EB1-A3EE-532D857DD29A}" type="pres">
      <dgm:prSet presAssocID="{4C835565-8E9E-40B5-8739-562428DAD3C0}" presName="conn2-1" presStyleLbl="parChTrans1D2" presStyleIdx="1" presStyleCnt="2"/>
      <dgm:spPr/>
      <dgm:t>
        <a:bodyPr/>
        <a:lstStyle/>
        <a:p>
          <a:pPr rtl="1"/>
          <a:endParaRPr lang="fa-IR"/>
        </a:p>
      </dgm:t>
    </dgm:pt>
    <dgm:pt modelId="{505222C6-63EE-4B04-A15C-27B4D7159FDC}" type="pres">
      <dgm:prSet presAssocID="{4C835565-8E9E-40B5-8739-562428DAD3C0}" presName="connTx" presStyleLbl="parChTrans1D2" presStyleIdx="1" presStyleCnt="2"/>
      <dgm:spPr/>
      <dgm:t>
        <a:bodyPr/>
        <a:lstStyle/>
        <a:p>
          <a:pPr rtl="1"/>
          <a:endParaRPr lang="fa-IR"/>
        </a:p>
      </dgm:t>
    </dgm:pt>
    <dgm:pt modelId="{D862C252-AD1D-47FA-B008-30C6B2B172C8}" type="pres">
      <dgm:prSet presAssocID="{AA9BE901-FB31-4EE8-BC93-7E383D3B7444}" presName="root2" presStyleCnt="0"/>
      <dgm:spPr/>
      <dgm:t>
        <a:bodyPr/>
        <a:lstStyle/>
        <a:p>
          <a:pPr rtl="1"/>
          <a:endParaRPr lang="fa-IR"/>
        </a:p>
      </dgm:t>
    </dgm:pt>
    <dgm:pt modelId="{A7AEE861-7CB2-4BB1-8F49-404C4AE5E2A8}" type="pres">
      <dgm:prSet presAssocID="{AA9BE901-FB31-4EE8-BC93-7E383D3B7444}" presName="LevelTwoTextNode" presStyleLbl="node2" presStyleIdx="1" presStyleCnt="2">
        <dgm:presLayoutVars>
          <dgm:chPref val="3"/>
        </dgm:presLayoutVars>
      </dgm:prSet>
      <dgm:spPr/>
      <dgm:t>
        <a:bodyPr/>
        <a:lstStyle/>
        <a:p>
          <a:pPr rtl="1"/>
          <a:endParaRPr lang="fa-IR"/>
        </a:p>
      </dgm:t>
    </dgm:pt>
    <dgm:pt modelId="{BF498E88-5152-4FB0-B170-7268F92FF62F}" type="pres">
      <dgm:prSet presAssocID="{AA9BE901-FB31-4EE8-BC93-7E383D3B7444}" presName="level3hierChild" presStyleCnt="0"/>
      <dgm:spPr/>
      <dgm:t>
        <a:bodyPr/>
        <a:lstStyle/>
        <a:p>
          <a:pPr rtl="1"/>
          <a:endParaRPr lang="fa-IR"/>
        </a:p>
      </dgm:t>
    </dgm:pt>
  </dgm:ptLst>
  <dgm:cxnLst>
    <dgm:cxn modelId="{F18DEDCC-E299-4D3A-A7EF-80E97BAF270F}" type="presOf" srcId="{4C835565-8E9E-40B5-8739-562428DAD3C0}" destId="{505222C6-63EE-4B04-A15C-27B4D7159FDC}" srcOrd="1" destOrd="0" presId="urn:microsoft.com/office/officeart/2005/8/layout/hierarchy2"/>
    <dgm:cxn modelId="{D3C5BAF8-DB41-4DB0-BF36-FF5BA870EFED}" srcId="{FD970FE2-7766-4B9D-9A76-DB10C252F423}" destId="{62FD18CD-01E6-4CC6-AEBE-67FE3F580217}" srcOrd="0" destOrd="0" parTransId="{8DB431E0-DDCE-486A-86E1-24D01B1F823A}" sibTransId="{6CA1AD77-923A-4060-8BA5-D85BC7D627B6}"/>
    <dgm:cxn modelId="{0AEED95B-21BD-406A-9CED-C6D8DD23A11D}" srcId="{62FD18CD-01E6-4CC6-AEBE-67FE3F580217}" destId="{AA9BE901-FB31-4EE8-BC93-7E383D3B7444}" srcOrd="1" destOrd="0" parTransId="{4C835565-8E9E-40B5-8739-562428DAD3C0}" sibTransId="{952B03F3-9025-4689-9A1F-5930CA6BAFC4}"/>
    <dgm:cxn modelId="{8F97C65D-ABE0-4389-91C6-E47F00920048}" type="presOf" srcId="{62FD18CD-01E6-4CC6-AEBE-67FE3F580217}" destId="{D2E1E758-0232-41BF-906C-4DE75FDF8671}" srcOrd="0" destOrd="0" presId="urn:microsoft.com/office/officeart/2005/8/layout/hierarchy2"/>
    <dgm:cxn modelId="{4215C2CE-8DBB-4033-BE47-4FC98638120E}" type="presOf" srcId="{4C835565-8E9E-40B5-8739-562428DAD3C0}" destId="{016475DE-E560-4EB1-A3EE-532D857DD29A}" srcOrd="0" destOrd="0" presId="urn:microsoft.com/office/officeart/2005/8/layout/hierarchy2"/>
    <dgm:cxn modelId="{B437F330-6275-4165-8E5B-04400E9BC8F4}" type="presOf" srcId="{AA9BE901-FB31-4EE8-BC93-7E383D3B7444}" destId="{A7AEE861-7CB2-4BB1-8F49-404C4AE5E2A8}" srcOrd="0" destOrd="0" presId="urn:microsoft.com/office/officeart/2005/8/layout/hierarchy2"/>
    <dgm:cxn modelId="{1B34C759-4E5C-4DD4-BBF6-99DE2D227886}" srcId="{62FD18CD-01E6-4CC6-AEBE-67FE3F580217}" destId="{75284360-DD62-4C88-A892-060BF99BD531}" srcOrd="0" destOrd="0" parTransId="{340F6888-2E87-47AF-9D04-E39F35D2BE1B}" sibTransId="{D7BD8425-6E51-478E-B48D-DA5FAE75A87E}"/>
    <dgm:cxn modelId="{CF15EA5A-EF92-4A05-9AC7-A84CBDDCD406}" type="presOf" srcId="{340F6888-2E87-47AF-9D04-E39F35D2BE1B}" destId="{7290BA5B-69F0-4BA4-B72C-C0B605A2F047}" srcOrd="1" destOrd="0" presId="urn:microsoft.com/office/officeart/2005/8/layout/hierarchy2"/>
    <dgm:cxn modelId="{3D29915B-6FDE-4AF0-9A47-94E81F52E779}" type="presOf" srcId="{75284360-DD62-4C88-A892-060BF99BD531}" destId="{5BF4579E-AA1A-477D-9E3C-85FBD3C90C2D}" srcOrd="0" destOrd="0" presId="urn:microsoft.com/office/officeart/2005/8/layout/hierarchy2"/>
    <dgm:cxn modelId="{02A8EE73-53D4-4B2B-A976-953F74CCB0CE}" type="presOf" srcId="{340F6888-2E87-47AF-9D04-E39F35D2BE1B}" destId="{A09890D7-C37A-4250-9BD4-21BB86B96AE6}" srcOrd="0" destOrd="0" presId="urn:microsoft.com/office/officeart/2005/8/layout/hierarchy2"/>
    <dgm:cxn modelId="{A5E5F925-99D7-4D3E-931C-BFBE9C14259B}" type="presOf" srcId="{FD970FE2-7766-4B9D-9A76-DB10C252F423}" destId="{CF53076C-EB14-49B9-A039-5F11418E5243}" srcOrd="0" destOrd="0" presId="urn:microsoft.com/office/officeart/2005/8/layout/hierarchy2"/>
    <dgm:cxn modelId="{220D0EF4-564E-4A8D-9FDB-2F42EF0DFC77}" type="presParOf" srcId="{CF53076C-EB14-49B9-A039-5F11418E5243}" destId="{D2CD0AC2-FB2D-45C8-9C85-27B763FB58B2}" srcOrd="0" destOrd="0" presId="urn:microsoft.com/office/officeart/2005/8/layout/hierarchy2"/>
    <dgm:cxn modelId="{DD531A47-2B4D-48AF-8E66-ABDBB19144CF}" type="presParOf" srcId="{D2CD0AC2-FB2D-45C8-9C85-27B763FB58B2}" destId="{D2E1E758-0232-41BF-906C-4DE75FDF8671}" srcOrd="0" destOrd="0" presId="urn:microsoft.com/office/officeart/2005/8/layout/hierarchy2"/>
    <dgm:cxn modelId="{31AC398D-7A05-496D-82D8-CDD8AE81B27B}" type="presParOf" srcId="{D2CD0AC2-FB2D-45C8-9C85-27B763FB58B2}" destId="{D3E6C181-544F-42B6-B12F-E1A0C3417B91}" srcOrd="1" destOrd="0" presId="urn:microsoft.com/office/officeart/2005/8/layout/hierarchy2"/>
    <dgm:cxn modelId="{30BE2173-A73B-4524-AC65-CC2CA3652378}" type="presParOf" srcId="{D3E6C181-544F-42B6-B12F-E1A0C3417B91}" destId="{A09890D7-C37A-4250-9BD4-21BB86B96AE6}" srcOrd="0" destOrd="0" presId="urn:microsoft.com/office/officeart/2005/8/layout/hierarchy2"/>
    <dgm:cxn modelId="{6D7DD2F0-EC1C-4D1A-A1CB-617B805B3B89}" type="presParOf" srcId="{A09890D7-C37A-4250-9BD4-21BB86B96AE6}" destId="{7290BA5B-69F0-4BA4-B72C-C0B605A2F047}" srcOrd="0" destOrd="0" presId="urn:microsoft.com/office/officeart/2005/8/layout/hierarchy2"/>
    <dgm:cxn modelId="{4C75C735-A48C-4115-91D0-EEEB2DBAAAEE}" type="presParOf" srcId="{D3E6C181-544F-42B6-B12F-E1A0C3417B91}" destId="{D1C62BFC-1F72-4462-878D-DC3ABD5448EB}" srcOrd="1" destOrd="0" presId="urn:microsoft.com/office/officeart/2005/8/layout/hierarchy2"/>
    <dgm:cxn modelId="{362936E3-BE93-48F7-8581-085C160656C0}" type="presParOf" srcId="{D1C62BFC-1F72-4462-878D-DC3ABD5448EB}" destId="{5BF4579E-AA1A-477D-9E3C-85FBD3C90C2D}" srcOrd="0" destOrd="0" presId="urn:microsoft.com/office/officeart/2005/8/layout/hierarchy2"/>
    <dgm:cxn modelId="{931C0F31-BB4C-4897-9396-0F3A0BC83F91}" type="presParOf" srcId="{D1C62BFC-1F72-4462-878D-DC3ABD5448EB}" destId="{20AE4958-6CC7-44EE-ABC0-D485206A42E8}" srcOrd="1" destOrd="0" presId="urn:microsoft.com/office/officeart/2005/8/layout/hierarchy2"/>
    <dgm:cxn modelId="{498A49E2-0601-42F0-B27D-72EB2F7A2DFD}" type="presParOf" srcId="{D3E6C181-544F-42B6-B12F-E1A0C3417B91}" destId="{016475DE-E560-4EB1-A3EE-532D857DD29A}" srcOrd="2" destOrd="0" presId="urn:microsoft.com/office/officeart/2005/8/layout/hierarchy2"/>
    <dgm:cxn modelId="{F768F6F0-A56A-483C-8121-7E347376E822}" type="presParOf" srcId="{016475DE-E560-4EB1-A3EE-532D857DD29A}" destId="{505222C6-63EE-4B04-A15C-27B4D7159FDC}" srcOrd="0" destOrd="0" presId="urn:microsoft.com/office/officeart/2005/8/layout/hierarchy2"/>
    <dgm:cxn modelId="{298C06E5-0625-4FF4-AD5E-8A810A8FF5C7}" type="presParOf" srcId="{D3E6C181-544F-42B6-B12F-E1A0C3417B91}" destId="{D862C252-AD1D-47FA-B008-30C6B2B172C8}" srcOrd="3" destOrd="0" presId="urn:microsoft.com/office/officeart/2005/8/layout/hierarchy2"/>
    <dgm:cxn modelId="{B647ED81-4DC9-400B-AB18-0DF0879E6CA7}" type="presParOf" srcId="{D862C252-AD1D-47FA-B008-30C6B2B172C8}" destId="{A7AEE861-7CB2-4BB1-8F49-404C4AE5E2A8}" srcOrd="0" destOrd="0" presId="urn:microsoft.com/office/officeart/2005/8/layout/hierarchy2"/>
    <dgm:cxn modelId="{4F4A53B1-6ACC-4856-8150-856C39794FC5}" type="presParOf" srcId="{D862C252-AD1D-47FA-B008-30C6B2B172C8}" destId="{BF498E88-5152-4FB0-B170-7268F92FF62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B988CE-3095-4E53-BBCE-684951B00F8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pPr rtl="1"/>
          <a:endParaRPr lang="fa-IR"/>
        </a:p>
      </dgm:t>
    </dgm:pt>
    <dgm:pt modelId="{C8F2DFD6-F1CD-4AAB-9346-6EED4839ADCF}">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rPr>
            <a:t>اكنون</a:t>
          </a:r>
          <a:endParaRPr lang="fa-IR" dirty="0"/>
        </a:p>
      </dgm:t>
    </dgm:pt>
    <dgm:pt modelId="{C1A7C6C2-8DEB-4254-91B9-B853BAC3C0E7}" type="parTrans" cxnId="{5B3A2478-7419-41B9-847A-1F9353EF8474}">
      <dgm:prSet/>
      <dgm:spPr/>
      <dgm:t>
        <a:bodyPr/>
        <a:lstStyle/>
        <a:p>
          <a:pPr rtl="1"/>
          <a:endParaRPr lang="fa-IR"/>
        </a:p>
      </dgm:t>
    </dgm:pt>
    <dgm:pt modelId="{CA477226-04E9-4DD1-99B2-F6C4E12C48C1}" type="sibTrans" cxnId="{5B3A2478-7419-41B9-847A-1F9353EF8474}">
      <dgm:prSet/>
      <dgm:spPr/>
      <dgm:t>
        <a:bodyPr/>
        <a:lstStyle/>
        <a:p>
          <a:pPr rtl="1"/>
          <a:endParaRPr lang="fa-IR"/>
        </a:p>
      </dgm:t>
    </dgm:pt>
    <dgm:pt modelId="{FE199FFF-1541-4813-8AA3-B01FBCFE826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1" action="ppaction://hlinksldjump"/>
            </a:rPr>
            <a:t>مسائل شخصي</a:t>
          </a:r>
          <a:endParaRPr lang="fa-IR" dirty="0">
            <a:cs typeface="MRT_Digital Arabia XL" pitchFamily="2" charset="-78"/>
          </a:endParaRPr>
        </a:p>
      </dgm:t>
    </dgm:pt>
    <dgm:pt modelId="{F2DA540A-B821-4AD2-B761-725061257EB8}" type="parTrans" cxnId="{E231E016-8E0C-4991-B2CD-3478695EE7CD}">
      <dgm:prSet/>
      <dgm:spPr/>
      <dgm:t>
        <a:bodyPr/>
        <a:lstStyle/>
        <a:p>
          <a:pPr rtl="1"/>
          <a:endParaRPr lang="fa-IR"/>
        </a:p>
      </dgm:t>
    </dgm:pt>
    <dgm:pt modelId="{58B4162D-0CC1-46FF-9526-CEB51F232B4B}" type="sibTrans" cxnId="{E231E016-8E0C-4991-B2CD-3478695EE7CD}">
      <dgm:prSet/>
      <dgm:spPr/>
      <dgm:t>
        <a:bodyPr/>
        <a:lstStyle/>
        <a:p>
          <a:pPr rtl="1"/>
          <a:endParaRPr lang="fa-IR"/>
        </a:p>
      </dgm:t>
    </dgm:pt>
    <dgm:pt modelId="{3CB5C218-027F-4C00-878D-42588F4BC3C0}">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2" action="ppaction://hlinksldjump"/>
            </a:rPr>
            <a:t>مسائل اجتماعي </a:t>
          </a:r>
          <a:endParaRPr lang="fa-IR" dirty="0">
            <a:cs typeface="MRT_Digital Arabia XL" pitchFamily="2" charset="-78"/>
          </a:endParaRPr>
        </a:p>
      </dgm:t>
    </dgm:pt>
    <dgm:pt modelId="{69098A7E-5303-480E-984B-DACB0DF1B83A}" type="parTrans" cxnId="{4FE7EFF8-6981-457D-9D52-A45764D7937D}">
      <dgm:prSet/>
      <dgm:spPr/>
      <dgm:t>
        <a:bodyPr/>
        <a:lstStyle/>
        <a:p>
          <a:pPr rtl="1"/>
          <a:endParaRPr lang="fa-IR"/>
        </a:p>
      </dgm:t>
    </dgm:pt>
    <dgm:pt modelId="{6ADF041F-BA68-4904-8A1C-46792602DC14}" type="sibTrans" cxnId="{4FE7EFF8-6981-457D-9D52-A45764D7937D}">
      <dgm:prSet/>
      <dgm:spPr/>
      <dgm:t>
        <a:bodyPr/>
        <a:lstStyle/>
        <a:p>
          <a:pPr rtl="1"/>
          <a:endParaRPr lang="fa-IR"/>
        </a:p>
      </dgm:t>
    </dgm:pt>
    <dgm:pt modelId="{284E9C83-A59D-4C7B-BE22-A264AB396F20}" type="pres">
      <dgm:prSet presAssocID="{18B988CE-3095-4E53-BBCE-684951B00F87}" presName="diagram" presStyleCnt="0">
        <dgm:presLayoutVars>
          <dgm:chPref val="1"/>
          <dgm:dir val="rev"/>
          <dgm:animOne val="branch"/>
          <dgm:animLvl val="lvl"/>
          <dgm:resizeHandles val="exact"/>
        </dgm:presLayoutVars>
      </dgm:prSet>
      <dgm:spPr/>
      <dgm:t>
        <a:bodyPr/>
        <a:lstStyle/>
        <a:p>
          <a:pPr rtl="1"/>
          <a:endParaRPr lang="fa-IR"/>
        </a:p>
      </dgm:t>
    </dgm:pt>
    <dgm:pt modelId="{6E11DC71-4F78-45BF-82A7-DAA1EAE7DF4C}" type="pres">
      <dgm:prSet presAssocID="{C8F2DFD6-F1CD-4AAB-9346-6EED4839ADCF}" presName="root1" presStyleCnt="0"/>
      <dgm:spPr/>
    </dgm:pt>
    <dgm:pt modelId="{979965AD-6755-40A6-B075-966798F3F4FF}" type="pres">
      <dgm:prSet presAssocID="{C8F2DFD6-F1CD-4AAB-9346-6EED4839ADCF}" presName="LevelOneTextNode" presStyleLbl="node0" presStyleIdx="0" presStyleCnt="1">
        <dgm:presLayoutVars>
          <dgm:chPref val="3"/>
        </dgm:presLayoutVars>
      </dgm:prSet>
      <dgm:spPr/>
      <dgm:t>
        <a:bodyPr/>
        <a:lstStyle/>
        <a:p>
          <a:pPr rtl="1"/>
          <a:endParaRPr lang="fa-IR"/>
        </a:p>
      </dgm:t>
    </dgm:pt>
    <dgm:pt modelId="{0920FA77-0921-4CA6-B95B-B6D90859F1E9}" type="pres">
      <dgm:prSet presAssocID="{C8F2DFD6-F1CD-4AAB-9346-6EED4839ADCF}" presName="level2hierChild" presStyleCnt="0"/>
      <dgm:spPr/>
    </dgm:pt>
    <dgm:pt modelId="{0D77CCA6-1B1E-429F-93F6-A978397190CA}" type="pres">
      <dgm:prSet presAssocID="{F2DA540A-B821-4AD2-B761-725061257EB8}" presName="conn2-1" presStyleLbl="parChTrans1D2" presStyleIdx="0" presStyleCnt="2"/>
      <dgm:spPr/>
      <dgm:t>
        <a:bodyPr/>
        <a:lstStyle/>
        <a:p>
          <a:pPr rtl="1"/>
          <a:endParaRPr lang="fa-IR"/>
        </a:p>
      </dgm:t>
    </dgm:pt>
    <dgm:pt modelId="{48D5173D-52A7-492C-9092-4FDD76866BBB}" type="pres">
      <dgm:prSet presAssocID="{F2DA540A-B821-4AD2-B761-725061257EB8}" presName="connTx" presStyleLbl="parChTrans1D2" presStyleIdx="0" presStyleCnt="2"/>
      <dgm:spPr/>
      <dgm:t>
        <a:bodyPr/>
        <a:lstStyle/>
        <a:p>
          <a:pPr rtl="1"/>
          <a:endParaRPr lang="fa-IR"/>
        </a:p>
      </dgm:t>
    </dgm:pt>
    <dgm:pt modelId="{A80D5D8F-2A90-4C59-BF9F-65EE067A1F1D}" type="pres">
      <dgm:prSet presAssocID="{FE199FFF-1541-4813-8AA3-B01FBCFE826A}" presName="root2" presStyleCnt="0"/>
      <dgm:spPr/>
    </dgm:pt>
    <dgm:pt modelId="{24F1F9B8-7782-4990-A55F-C3BDAB461F45}" type="pres">
      <dgm:prSet presAssocID="{FE199FFF-1541-4813-8AA3-B01FBCFE826A}" presName="LevelTwoTextNode" presStyleLbl="node2" presStyleIdx="0" presStyleCnt="2">
        <dgm:presLayoutVars>
          <dgm:chPref val="3"/>
        </dgm:presLayoutVars>
      </dgm:prSet>
      <dgm:spPr/>
      <dgm:t>
        <a:bodyPr/>
        <a:lstStyle/>
        <a:p>
          <a:pPr rtl="1"/>
          <a:endParaRPr lang="fa-IR"/>
        </a:p>
      </dgm:t>
    </dgm:pt>
    <dgm:pt modelId="{ADCECBF5-3167-4E72-9FFB-52657201D9E9}" type="pres">
      <dgm:prSet presAssocID="{FE199FFF-1541-4813-8AA3-B01FBCFE826A}" presName="level3hierChild" presStyleCnt="0"/>
      <dgm:spPr/>
    </dgm:pt>
    <dgm:pt modelId="{8909A305-19E2-4AA4-9A32-F9E30B618518}" type="pres">
      <dgm:prSet presAssocID="{69098A7E-5303-480E-984B-DACB0DF1B83A}" presName="conn2-1" presStyleLbl="parChTrans1D2" presStyleIdx="1" presStyleCnt="2"/>
      <dgm:spPr/>
      <dgm:t>
        <a:bodyPr/>
        <a:lstStyle/>
        <a:p>
          <a:pPr rtl="1"/>
          <a:endParaRPr lang="fa-IR"/>
        </a:p>
      </dgm:t>
    </dgm:pt>
    <dgm:pt modelId="{3DC4E9A0-9786-415D-A5D6-B7B4872ABFA3}" type="pres">
      <dgm:prSet presAssocID="{69098A7E-5303-480E-984B-DACB0DF1B83A}" presName="connTx" presStyleLbl="parChTrans1D2" presStyleIdx="1" presStyleCnt="2"/>
      <dgm:spPr/>
      <dgm:t>
        <a:bodyPr/>
        <a:lstStyle/>
        <a:p>
          <a:pPr rtl="1"/>
          <a:endParaRPr lang="fa-IR"/>
        </a:p>
      </dgm:t>
    </dgm:pt>
    <dgm:pt modelId="{74BE3D90-E2A2-4FC1-BDF3-CB8DD6D0B7F7}" type="pres">
      <dgm:prSet presAssocID="{3CB5C218-027F-4C00-878D-42588F4BC3C0}" presName="root2" presStyleCnt="0"/>
      <dgm:spPr/>
    </dgm:pt>
    <dgm:pt modelId="{3A614FFE-EACE-4267-9E49-E6DB74D0BD6B}" type="pres">
      <dgm:prSet presAssocID="{3CB5C218-027F-4C00-878D-42588F4BC3C0}" presName="LevelTwoTextNode" presStyleLbl="node2" presStyleIdx="1" presStyleCnt="2">
        <dgm:presLayoutVars>
          <dgm:chPref val="3"/>
        </dgm:presLayoutVars>
      </dgm:prSet>
      <dgm:spPr/>
      <dgm:t>
        <a:bodyPr/>
        <a:lstStyle/>
        <a:p>
          <a:pPr rtl="1"/>
          <a:endParaRPr lang="fa-IR"/>
        </a:p>
      </dgm:t>
    </dgm:pt>
    <dgm:pt modelId="{01F49B6C-0599-4009-89EB-5595ABBD3358}" type="pres">
      <dgm:prSet presAssocID="{3CB5C218-027F-4C00-878D-42588F4BC3C0}" presName="level3hierChild" presStyleCnt="0"/>
      <dgm:spPr/>
    </dgm:pt>
  </dgm:ptLst>
  <dgm:cxnLst>
    <dgm:cxn modelId="{D98BA2D6-DFCC-4E7A-B72F-C37B8C236E9D}" type="presOf" srcId="{18B988CE-3095-4E53-BBCE-684951B00F87}" destId="{284E9C83-A59D-4C7B-BE22-A264AB396F20}" srcOrd="0" destOrd="0" presId="urn:microsoft.com/office/officeart/2005/8/layout/hierarchy2"/>
    <dgm:cxn modelId="{7B5DA0A3-3B6F-4BE3-A990-9D57A5211B02}" type="presOf" srcId="{C8F2DFD6-F1CD-4AAB-9346-6EED4839ADCF}" destId="{979965AD-6755-40A6-B075-966798F3F4FF}" srcOrd="0" destOrd="0" presId="urn:microsoft.com/office/officeart/2005/8/layout/hierarchy2"/>
    <dgm:cxn modelId="{BED45BDE-A864-4C84-8A69-EDD8C991E3AB}" type="presOf" srcId="{69098A7E-5303-480E-984B-DACB0DF1B83A}" destId="{8909A305-19E2-4AA4-9A32-F9E30B618518}" srcOrd="0" destOrd="0" presId="urn:microsoft.com/office/officeart/2005/8/layout/hierarchy2"/>
    <dgm:cxn modelId="{4EF20011-7B79-41B0-BDA9-C328204928AF}" type="presOf" srcId="{FE199FFF-1541-4813-8AA3-B01FBCFE826A}" destId="{24F1F9B8-7782-4990-A55F-C3BDAB461F45}" srcOrd="0" destOrd="0" presId="urn:microsoft.com/office/officeart/2005/8/layout/hierarchy2"/>
    <dgm:cxn modelId="{987B3218-25C9-435B-B7BC-C5358972BE40}" type="presOf" srcId="{F2DA540A-B821-4AD2-B761-725061257EB8}" destId="{0D77CCA6-1B1E-429F-93F6-A978397190CA}" srcOrd="0" destOrd="0" presId="urn:microsoft.com/office/officeart/2005/8/layout/hierarchy2"/>
    <dgm:cxn modelId="{4FE7EFF8-6981-457D-9D52-A45764D7937D}" srcId="{C8F2DFD6-F1CD-4AAB-9346-6EED4839ADCF}" destId="{3CB5C218-027F-4C00-878D-42588F4BC3C0}" srcOrd="1" destOrd="0" parTransId="{69098A7E-5303-480E-984B-DACB0DF1B83A}" sibTransId="{6ADF041F-BA68-4904-8A1C-46792602DC14}"/>
    <dgm:cxn modelId="{D1BE78BB-4C85-4028-A46D-434BF40FF56F}" type="presOf" srcId="{F2DA540A-B821-4AD2-B761-725061257EB8}" destId="{48D5173D-52A7-492C-9092-4FDD76866BBB}" srcOrd="1" destOrd="0" presId="urn:microsoft.com/office/officeart/2005/8/layout/hierarchy2"/>
    <dgm:cxn modelId="{5B3A2478-7419-41B9-847A-1F9353EF8474}" srcId="{18B988CE-3095-4E53-BBCE-684951B00F87}" destId="{C8F2DFD6-F1CD-4AAB-9346-6EED4839ADCF}" srcOrd="0" destOrd="0" parTransId="{C1A7C6C2-8DEB-4254-91B9-B853BAC3C0E7}" sibTransId="{CA477226-04E9-4DD1-99B2-F6C4E12C48C1}"/>
    <dgm:cxn modelId="{E231E016-8E0C-4991-B2CD-3478695EE7CD}" srcId="{C8F2DFD6-F1CD-4AAB-9346-6EED4839ADCF}" destId="{FE199FFF-1541-4813-8AA3-B01FBCFE826A}" srcOrd="0" destOrd="0" parTransId="{F2DA540A-B821-4AD2-B761-725061257EB8}" sibTransId="{58B4162D-0CC1-46FF-9526-CEB51F232B4B}"/>
    <dgm:cxn modelId="{B41251DF-5918-4892-B42F-691D7F7D6AFA}" type="presOf" srcId="{3CB5C218-027F-4C00-878D-42588F4BC3C0}" destId="{3A614FFE-EACE-4267-9E49-E6DB74D0BD6B}" srcOrd="0" destOrd="0" presId="urn:microsoft.com/office/officeart/2005/8/layout/hierarchy2"/>
    <dgm:cxn modelId="{0855570C-32D0-46B7-997B-01B5595EDCA4}" type="presOf" srcId="{69098A7E-5303-480E-984B-DACB0DF1B83A}" destId="{3DC4E9A0-9786-415D-A5D6-B7B4872ABFA3}" srcOrd="1" destOrd="0" presId="urn:microsoft.com/office/officeart/2005/8/layout/hierarchy2"/>
    <dgm:cxn modelId="{DCB8FAE3-D50D-4B78-BF13-BDBE455DFF11}" type="presParOf" srcId="{284E9C83-A59D-4C7B-BE22-A264AB396F20}" destId="{6E11DC71-4F78-45BF-82A7-DAA1EAE7DF4C}" srcOrd="0" destOrd="0" presId="urn:microsoft.com/office/officeart/2005/8/layout/hierarchy2"/>
    <dgm:cxn modelId="{7663FCA6-7C11-4A4A-8653-881D1430CF76}" type="presParOf" srcId="{6E11DC71-4F78-45BF-82A7-DAA1EAE7DF4C}" destId="{979965AD-6755-40A6-B075-966798F3F4FF}" srcOrd="0" destOrd="0" presId="urn:microsoft.com/office/officeart/2005/8/layout/hierarchy2"/>
    <dgm:cxn modelId="{9DD4FBB6-73C2-43AD-A196-9692CD171FCC}" type="presParOf" srcId="{6E11DC71-4F78-45BF-82A7-DAA1EAE7DF4C}" destId="{0920FA77-0921-4CA6-B95B-B6D90859F1E9}" srcOrd="1" destOrd="0" presId="urn:microsoft.com/office/officeart/2005/8/layout/hierarchy2"/>
    <dgm:cxn modelId="{0CA822EE-0CEF-47E0-A9E4-A3C3AF7849C9}" type="presParOf" srcId="{0920FA77-0921-4CA6-B95B-B6D90859F1E9}" destId="{0D77CCA6-1B1E-429F-93F6-A978397190CA}" srcOrd="0" destOrd="0" presId="urn:microsoft.com/office/officeart/2005/8/layout/hierarchy2"/>
    <dgm:cxn modelId="{CEE5058A-D0F6-4055-9ACD-78D8FAA87BBA}" type="presParOf" srcId="{0D77CCA6-1B1E-429F-93F6-A978397190CA}" destId="{48D5173D-52A7-492C-9092-4FDD76866BBB}" srcOrd="0" destOrd="0" presId="urn:microsoft.com/office/officeart/2005/8/layout/hierarchy2"/>
    <dgm:cxn modelId="{FA1B6604-0EB3-4EE4-AF79-36E6033A16AD}" type="presParOf" srcId="{0920FA77-0921-4CA6-B95B-B6D90859F1E9}" destId="{A80D5D8F-2A90-4C59-BF9F-65EE067A1F1D}" srcOrd="1" destOrd="0" presId="urn:microsoft.com/office/officeart/2005/8/layout/hierarchy2"/>
    <dgm:cxn modelId="{E939E1C1-4A2D-4E05-8FFC-51397868713D}" type="presParOf" srcId="{A80D5D8F-2A90-4C59-BF9F-65EE067A1F1D}" destId="{24F1F9B8-7782-4990-A55F-C3BDAB461F45}" srcOrd="0" destOrd="0" presId="urn:microsoft.com/office/officeart/2005/8/layout/hierarchy2"/>
    <dgm:cxn modelId="{8C08DF29-3E34-4F18-92CC-6ADB21250B16}" type="presParOf" srcId="{A80D5D8F-2A90-4C59-BF9F-65EE067A1F1D}" destId="{ADCECBF5-3167-4E72-9FFB-52657201D9E9}" srcOrd="1" destOrd="0" presId="urn:microsoft.com/office/officeart/2005/8/layout/hierarchy2"/>
    <dgm:cxn modelId="{C70D53AC-96C8-46DD-8614-271AD00EAD32}" type="presParOf" srcId="{0920FA77-0921-4CA6-B95B-B6D90859F1E9}" destId="{8909A305-19E2-4AA4-9A32-F9E30B618518}" srcOrd="2" destOrd="0" presId="urn:microsoft.com/office/officeart/2005/8/layout/hierarchy2"/>
    <dgm:cxn modelId="{387C3F1E-26E3-4538-AD26-389EDDFB9709}" type="presParOf" srcId="{8909A305-19E2-4AA4-9A32-F9E30B618518}" destId="{3DC4E9A0-9786-415D-A5D6-B7B4872ABFA3}" srcOrd="0" destOrd="0" presId="urn:microsoft.com/office/officeart/2005/8/layout/hierarchy2"/>
    <dgm:cxn modelId="{CD6D41F9-F8D6-4C16-B18C-A3FF73DFB904}" type="presParOf" srcId="{0920FA77-0921-4CA6-B95B-B6D90859F1E9}" destId="{74BE3D90-E2A2-4FC1-BDF3-CB8DD6D0B7F7}" srcOrd="3" destOrd="0" presId="urn:microsoft.com/office/officeart/2005/8/layout/hierarchy2"/>
    <dgm:cxn modelId="{F5DC244E-DCA8-42F6-ABBE-65A2628DC2F3}" type="presParOf" srcId="{74BE3D90-E2A2-4FC1-BDF3-CB8DD6D0B7F7}" destId="{3A614FFE-EACE-4267-9E49-E6DB74D0BD6B}" srcOrd="0" destOrd="0" presId="urn:microsoft.com/office/officeart/2005/8/layout/hierarchy2"/>
    <dgm:cxn modelId="{5BADD9D3-6A75-4237-AE00-7667457ECB16}" type="presParOf" srcId="{74BE3D90-E2A2-4FC1-BDF3-CB8DD6D0B7F7}" destId="{01F49B6C-0599-4009-89EB-5595ABBD335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01272B-713D-4822-B939-A16798DA2DA4}"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51E09973-6358-4620-9A01-52170BA3782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hlinkClick xmlns:r="http://schemas.openxmlformats.org/officeDocument/2006/relationships" r:id="rId1" action="ppaction://hlinksldjump"/>
            </a:rPr>
            <a:t>تفاوت شرايط ديروز و امروز</a:t>
          </a:r>
          <a:endParaRPr lang="fa-IR" dirty="0">
            <a:cs typeface="MRT_Digital Arabia XL" pitchFamily="2" charset="-78"/>
          </a:endParaRPr>
        </a:p>
      </dgm:t>
    </dgm:pt>
    <dgm:pt modelId="{182DBD7E-F019-46C6-A1F1-1EBBD5794E12}" type="parTrans" cxnId="{C3D9010D-EDC8-436F-B6E0-0FB3735FA2EB}">
      <dgm:prSet/>
      <dgm:spPr/>
      <dgm:t>
        <a:bodyPr/>
        <a:lstStyle/>
        <a:p>
          <a:pPr rtl="1"/>
          <a:endParaRPr lang="fa-IR"/>
        </a:p>
      </dgm:t>
    </dgm:pt>
    <dgm:pt modelId="{854BD8C4-4F66-477A-AA93-0E7CEDB9DB88}" type="sibTrans" cxnId="{C3D9010D-EDC8-436F-B6E0-0FB3735FA2EB}">
      <dgm:prSet/>
      <dgm:spPr/>
      <dgm:t>
        <a:bodyPr/>
        <a:lstStyle/>
        <a:p>
          <a:pPr rtl="1"/>
          <a:endParaRPr lang="fa-IR"/>
        </a:p>
      </dgm:t>
    </dgm:pt>
    <dgm:pt modelId="{A8DE227C-8E9D-45DF-9B6D-C036C875860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2" action="ppaction://hlinksldjump"/>
            </a:rPr>
            <a:t>واقع بينانه و عملي و عقلي حرف زدن</a:t>
          </a:r>
          <a:endParaRPr lang="fa-IR" dirty="0">
            <a:cs typeface="MRT_Digital Arabia XL" pitchFamily="2" charset="-78"/>
          </a:endParaRPr>
        </a:p>
      </dgm:t>
    </dgm:pt>
    <dgm:pt modelId="{929052ED-07A3-489E-928C-5069A65EC6D6}" type="parTrans" cxnId="{31954A61-5D92-4083-93B6-585A5FA9FD05}">
      <dgm:prSet/>
      <dgm:spPr/>
      <dgm:t>
        <a:bodyPr/>
        <a:lstStyle/>
        <a:p>
          <a:pPr rtl="1"/>
          <a:endParaRPr lang="fa-IR"/>
        </a:p>
      </dgm:t>
    </dgm:pt>
    <dgm:pt modelId="{92ED7873-1A91-4B19-87C4-8B676B3E116D}" type="sibTrans" cxnId="{31954A61-5D92-4083-93B6-585A5FA9FD05}">
      <dgm:prSet/>
      <dgm:spPr/>
      <dgm:t>
        <a:bodyPr/>
        <a:lstStyle/>
        <a:p>
          <a:pPr rtl="1"/>
          <a:endParaRPr lang="fa-IR"/>
        </a:p>
      </dgm:t>
    </dgm:pt>
    <dgm:pt modelId="{1C62C2E1-7BE0-42A1-A90C-D76EF5CFC8F8}">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3" action="ppaction://hlinksldjump"/>
            </a:rPr>
            <a:t>فرزند بيشتر وقت كمتر</a:t>
          </a:r>
          <a:endParaRPr lang="fa-IR" dirty="0">
            <a:cs typeface="MRT_Digital Arabia XL" pitchFamily="2" charset="-78"/>
          </a:endParaRPr>
        </a:p>
      </dgm:t>
    </dgm:pt>
    <dgm:pt modelId="{D397FD70-E65F-459C-82C6-316ABFF86F6C}" type="parTrans" cxnId="{15525457-68DC-4F49-A343-81C8BDB33CA5}">
      <dgm:prSet/>
      <dgm:spPr/>
      <dgm:t>
        <a:bodyPr/>
        <a:lstStyle/>
        <a:p>
          <a:pPr rtl="1"/>
          <a:endParaRPr lang="fa-IR"/>
        </a:p>
      </dgm:t>
    </dgm:pt>
    <dgm:pt modelId="{9F2B9ABC-A10F-4753-B8C6-816F6568DF51}" type="sibTrans" cxnId="{15525457-68DC-4F49-A343-81C8BDB33CA5}">
      <dgm:prSet/>
      <dgm:spPr/>
      <dgm:t>
        <a:bodyPr/>
        <a:lstStyle/>
        <a:p>
          <a:pPr rtl="1"/>
          <a:endParaRPr lang="fa-IR"/>
        </a:p>
      </dgm:t>
    </dgm:pt>
    <dgm:pt modelId="{4E534154-498B-432A-A6C9-F2062D954688}">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4" action="ppaction://hlinksldjump"/>
            </a:rPr>
            <a:t>بچه بيشتر عبادت كمتر</a:t>
          </a:r>
          <a:endParaRPr lang="fa-IR" dirty="0">
            <a:cs typeface="MRT_Digital Arabia XL" pitchFamily="2" charset="-78"/>
          </a:endParaRPr>
        </a:p>
      </dgm:t>
    </dgm:pt>
    <dgm:pt modelId="{FE56507A-28E6-4FA6-B7FE-0C3A813A7E80}" type="parTrans" cxnId="{BCA2D782-91D4-44F6-9820-F6CCF2CC3C85}">
      <dgm:prSet/>
      <dgm:spPr/>
      <dgm:t>
        <a:bodyPr/>
        <a:lstStyle/>
        <a:p>
          <a:pPr rtl="1"/>
          <a:endParaRPr lang="fa-IR"/>
        </a:p>
      </dgm:t>
    </dgm:pt>
    <dgm:pt modelId="{0C017338-A775-4675-ADCA-8180C6B60FDF}" type="sibTrans" cxnId="{BCA2D782-91D4-44F6-9820-F6CCF2CC3C85}">
      <dgm:prSet/>
      <dgm:spPr/>
      <dgm:t>
        <a:bodyPr/>
        <a:lstStyle/>
        <a:p>
          <a:pPr rtl="1"/>
          <a:endParaRPr lang="fa-IR"/>
        </a:p>
      </dgm:t>
    </dgm:pt>
    <dgm:pt modelId="{814165BA-0880-40C4-A31E-0A958ABC9C8E}">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5" action="ppaction://hlinksldjump"/>
            </a:rPr>
            <a:t>ادامه تحصيل و بچه داري </a:t>
          </a:r>
          <a:endParaRPr lang="fa-IR" dirty="0">
            <a:cs typeface="MRT_Digital Arabia XL" pitchFamily="2" charset="-78"/>
          </a:endParaRPr>
        </a:p>
      </dgm:t>
    </dgm:pt>
    <dgm:pt modelId="{38BA459D-04D7-4BA6-8F11-7F622CD00381}" type="parTrans" cxnId="{2A728940-CF6E-46DE-8668-F88F7B9968A3}">
      <dgm:prSet/>
      <dgm:spPr/>
      <dgm:t>
        <a:bodyPr/>
        <a:lstStyle/>
        <a:p>
          <a:pPr rtl="1"/>
          <a:endParaRPr lang="fa-IR"/>
        </a:p>
      </dgm:t>
    </dgm:pt>
    <dgm:pt modelId="{B50FEF26-C352-44D3-A555-72857C94F8CA}" type="sibTrans" cxnId="{2A728940-CF6E-46DE-8668-F88F7B9968A3}">
      <dgm:prSet/>
      <dgm:spPr/>
      <dgm:t>
        <a:bodyPr/>
        <a:lstStyle/>
        <a:p>
          <a:pPr rtl="1"/>
          <a:endParaRPr lang="fa-IR"/>
        </a:p>
      </dgm:t>
    </dgm:pt>
    <dgm:pt modelId="{CEB7441E-C357-49A5-9972-2E3744FA35F5}">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6" action="ppaction://hlinksldjump"/>
            </a:rPr>
            <a:t>راحتي تربيت فرزند كمتر (ضمانت تربيت فرزند بيشتر)</a:t>
          </a:r>
          <a:endParaRPr lang="fa-IR" dirty="0">
            <a:cs typeface="MRT_Digital Arabia XL" pitchFamily="2" charset="-78"/>
          </a:endParaRPr>
        </a:p>
      </dgm:t>
    </dgm:pt>
    <dgm:pt modelId="{5A9F851B-4D00-410A-81D0-B1F26DBE0A81}" type="parTrans" cxnId="{D831DA38-ADCA-4F77-9C12-4429C7E97FCC}">
      <dgm:prSet/>
      <dgm:spPr/>
      <dgm:t>
        <a:bodyPr/>
        <a:lstStyle/>
        <a:p>
          <a:pPr rtl="1"/>
          <a:endParaRPr lang="fa-IR"/>
        </a:p>
      </dgm:t>
    </dgm:pt>
    <dgm:pt modelId="{39E8F120-5861-4F8C-8888-243C21D2ED2D}" type="sibTrans" cxnId="{D831DA38-ADCA-4F77-9C12-4429C7E97FCC}">
      <dgm:prSet/>
      <dgm:spPr/>
      <dgm:t>
        <a:bodyPr/>
        <a:lstStyle/>
        <a:p>
          <a:pPr rtl="1"/>
          <a:endParaRPr lang="fa-IR"/>
        </a:p>
      </dgm:t>
    </dgm:pt>
    <dgm:pt modelId="{2B2DA93C-103C-4539-9EE1-CF13CDCF8E4F}">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rPr>
            <a:t>مسائل شخصي دسته شماره يك</a:t>
          </a:r>
          <a:endParaRPr lang="fa-IR" dirty="0">
            <a:cs typeface="MRT_Digital Arabia XL" pitchFamily="2" charset="-78"/>
          </a:endParaRPr>
        </a:p>
      </dgm:t>
    </dgm:pt>
    <dgm:pt modelId="{8B1F412C-BC08-4AED-A4EE-3A7EA96602CC}" type="parTrans" cxnId="{D6BD1534-65C6-48DF-8F72-1122D5824E98}">
      <dgm:prSet/>
      <dgm:spPr/>
      <dgm:t>
        <a:bodyPr/>
        <a:lstStyle/>
        <a:p>
          <a:pPr rtl="1"/>
          <a:endParaRPr lang="fa-IR"/>
        </a:p>
      </dgm:t>
    </dgm:pt>
    <dgm:pt modelId="{1FA6B678-D6C6-4662-BB27-8BC2C17AC9AB}" type="sibTrans" cxnId="{D6BD1534-65C6-48DF-8F72-1122D5824E98}">
      <dgm:prSet/>
      <dgm:spPr/>
      <dgm:t>
        <a:bodyPr/>
        <a:lstStyle/>
        <a:p>
          <a:pPr rtl="1"/>
          <a:endParaRPr lang="fa-IR"/>
        </a:p>
      </dgm:t>
    </dgm:pt>
    <dgm:pt modelId="{93AD83AB-0E53-43C9-A4B3-CFCD1934CE79}" type="pres">
      <dgm:prSet presAssocID="{B501272B-713D-4822-B939-A16798DA2DA4}" presName="diagram" presStyleCnt="0">
        <dgm:presLayoutVars>
          <dgm:chPref val="1"/>
          <dgm:dir val="rev"/>
          <dgm:animOne val="branch"/>
          <dgm:animLvl val="lvl"/>
          <dgm:resizeHandles val="exact"/>
        </dgm:presLayoutVars>
      </dgm:prSet>
      <dgm:spPr/>
      <dgm:t>
        <a:bodyPr/>
        <a:lstStyle/>
        <a:p>
          <a:pPr rtl="1"/>
          <a:endParaRPr lang="fa-IR"/>
        </a:p>
      </dgm:t>
    </dgm:pt>
    <dgm:pt modelId="{032F0CFE-1002-431E-B078-DA9C4067A828}" type="pres">
      <dgm:prSet presAssocID="{2B2DA93C-103C-4539-9EE1-CF13CDCF8E4F}" presName="root1" presStyleCnt="0"/>
      <dgm:spPr/>
      <dgm:t>
        <a:bodyPr/>
        <a:lstStyle/>
        <a:p>
          <a:pPr rtl="1"/>
          <a:endParaRPr lang="fa-IR"/>
        </a:p>
      </dgm:t>
    </dgm:pt>
    <dgm:pt modelId="{FEBE54BB-9EEF-4919-97A6-4A541662AC05}" type="pres">
      <dgm:prSet presAssocID="{2B2DA93C-103C-4539-9EE1-CF13CDCF8E4F}" presName="LevelOneTextNode" presStyleLbl="node0" presStyleIdx="0" presStyleCnt="1">
        <dgm:presLayoutVars>
          <dgm:chPref val="3"/>
        </dgm:presLayoutVars>
      </dgm:prSet>
      <dgm:spPr/>
      <dgm:t>
        <a:bodyPr/>
        <a:lstStyle/>
        <a:p>
          <a:pPr rtl="1"/>
          <a:endParaRPr lang="fa-IR"/>
        </a:p>
      </dgm:t>
    </dgm:pt>
    <dgm:pt modelId="{42F8A262-2EFB-4E55-94B0-90E455B5DA92}" type="pres">
      <dgm:prSet presAssocID="{2B2DA93C-103C-4539-9EE1-CF13CDCF8E4F}" presName="level2hierChild" presStyleCnt="0"/>
      <dgm:spPr/>
      <dgm:t>
        <a:bodyPr/>
        <a:lstStyle/>
        <a:p>
          <a:pPr rtl="1"/>
          <a:endParaRPr lang="fa-IR"/>
        </a:p>
      </dgm:t>
    </dgm:pt>
    <dgm:pt modelId="{5C322663-1738-4466-B92D-755F2EEB0150}" type="pres">
      <dgm:prSet presAssocID="{182DBD7E-F019-46C6-A1F1-1EBBD5794E12}" presName="conn2-1" presStyleLbl="parChTrans1D2" presStyleIdx="0" presStyleCnt="6"/>
      <dgm:spPr/>
      <dgm:t>
        <a:bodyPr/>
        <a:lstStyle/>
        <a:p>
          <a:pPr rtl="1"/>
          <a:endParaRPr lang="fa-IR"/>
        </a:p>
      </dgm:t>
    </dgm:pt>
    <dgm:pt modelId="{01E6C6C9-6316-44C5-BBED-D33951B38223}" type="pres">
      <dgm:prSet presAssocID="{182DBD7E-F019-46C6-A1F1-1EBBD5794E12}" presName="connTx" presStyleLbl="parChTrans1D2" presStyleIdx="0" presStyleCnt="6"/>
      <dgm:spPr/>
      <dgm:t>
        <a:bodyPr/>
        <a:lstStyle/>
        <a:p>
          <a:pPr rtl="1"/>
          <a:endParaRPr lang="fa-IR"/>
        </a:p>
      </dgm:t>
    </dgm:pt>
    <dgm:pt modelId="{98527BFC-48AA-4780-95CB-D99438376D66}" type="pres">
      <dgm:prSet presAssocID="{51E09973-6358-4620-9A01-52170BA37823}" presName="root2" presStyleCnt="0"/>
      <dgm:spPr/>
      <dgm:t>
        <a:bodyPr/>
        <a:lstStyle/>
        <a:p>
          <a:pPr rtl="1"/>
          <a:endParaRPr lang="fa-IR"/>
        </a:p>
      </dgm:t>
    </dgm:pt>
    <dgm:pt modelId="{01DD8831-58BF-4A28-9039-D3C6E84589FF}" type="pres">
      <dgm:prSet presAssocID="{51E09973-6358-4620-9A01-52170BA37823}" presName="LevelTwoTextNode" presStyleLbl="node2" presStyleIdx="0" presStyleCnt="6">
        <dgm:presLayoutVars>
          <dgm:chPref val="3"/>
        </dgm:presLayoutVars>
      </dgm:prSet>
      <dgm:spPr/>
      <dgm:t>
        <a:bodyPr/>
        <a:lstStyle/>
        <a:p>
          <a:pPr rtl="1"/>
          <a:endParaRPr lang="fa-IR"/>
        </a:p>
      </dgm:t>
    </dgm:pt>
    <dgm:pt modelId="{93A9150C-749A-43ED-AEAA-E3A925FE430C}" type="pres">
      <dgm:prSet presAssocID="{51E09973-6358-4620-9A01-52170BA37823}" presName="level3hierChild" presStyleCnt="0"/>
      <dgm:spPr/>
      <dgm:t>
        <a:bodyPr/>
        <a:lstStyle/>
        <a:p>
          <a:pPr rtl="1"/>
          <a:endParaRPr lang="fa-IR"/>
        </a:p>
      </dgm:t>
    </dgm:pt>
    <dgm:pt modelId="{70155308-EB03-4511-9B54-EE18E754A91C}" type="pres">
      <dgm:prSet presAssocID="{929052ED-07A3-489E-928C-5069A65EC6D6}" presName="conn2-1" presStyleLbl="parChTrans1D2" presStyleIdx="1" presStyleCnt="6"/>
      <dgm:spPr/>
      <dgm:t>
        <a:bodyPr/>
        <a:lstStyle/>
        <a:p>
          <a:pPr rtl="1"/>
          <a:endParaRPr lang="fa-IR"/>
        </a:p>
      </dgm:t>
    </dgm:pt>
    <dgm:pt modelId="{FFD48D3D-E6E0-41E5-B696-CB76D8D1B62C}" type="pres">
      <dgm:prSet presAssocID="{929052ED-07A3-489E-928C-5069A65EC6D6}" presName="connTx" presStyleLbl="parChTrans1D2" presStyleIdx="1" presStyleCnt="6"/>
      <dgm:spPr/>
      <dgm:t>
        <a:bodyPr/>
        <a:lstStyle/>
        <a:p>
          <a:pPr rtl="1"/>
          <a:endParaRPr lang="fa-IR"/>
        </a:p>
      </dgm:t>
    </dgm:pt>
    <dgm:pt modelId="{F2750625-1AC7-4F31-95E5-CE7D5B9BAF6D}" type="pres">
      <dgm:prSet presAssocID="{A8DE227C-8E9D-45DF-9B6D-C036C875860A}" presName="root2" presStyleCnt="0"/>
      <dgm:spPr/>
      <dgm:t>
        <a:bodyPr/>
        <a:lstStyle/>
        <a:p>
          <a:pPr rtl="1"/>
          <a:endParaRPr lang="fa-IR"/>
        </a:p>
      </dgm:t>
    </dgm:pt>
    <dgm:pt modelId="{11910B13-46FB-4607-8CBD-F3FBD46DF3F7}" type="pres">
      <dgm:prSet presAssocID="{A8DE227C-8E9D-45DF-9B6D-C036C875860A}" presName="LevelTwoTextNode" presStyleLbl="node2" presStyleIdx="1" presStyleCnt="6">
        <dgm:presLayoutVars>
          <dgm:chPref val="3"/>
        </dgm:presLayoutVars>
      </dgm:prSet>
      <dgm:spPr/>
      <dgm:t>
        <a:bodyPr/>
        <a:lstStyle/>
        <a:p>
          <a:pPr rtl="1"/>
          <a:endParaRPr lang="fa-IR"/>
        </a:p>
      </dgm:t>
    </dgm:pt>
    <dgm:pt modelId="{F6AAD6E1-04A3-4B71-98EC-F5651CCCCDED}" type="pres">
      <dgm:prSet presAssocID="{A8DE227C-8E9D-45DF-9B6D-C036C875860A}" presName="level3hierChild" presStyleCnt="0"/>
      <dgm:spPr/>
      <dgm:t>
        <a:bodyPr/>
        <a:lstStyle/>
        <a:p>
          <a:pPr rtl="1"/>
          <a:endParaRPr lang="fa-IR"/>
        </a:p>
      </dgm:t>
    </dgm:pt>
    <dgm:pt modelId="{CA2FC201-30B6-43D1-BF14-8CFE50537A0B}" type="pres">
      <dgm:prSet presAssocID="{D397FD70-E65F-459C-82C6-316ABFF86F6C}" presName="conn2-1" presStyleLbl="parChTrans1D2" presStyleIdx="2" presStyleCnt="6"/>
      <dgm:spPr/>
      <dgm:t>
        <a:bodyPr/>
        <a:lstStyle/>
        <a:p>
          <a:pPr rtl="1"/>
          <a:endParaRPr lang="fa-IR"/>
        </a:p>
      </dgm:t>
    </dgm:pt>
    <dgm:pt modelId="{8896F248-3017-422F-9EAB-CA61A484C4BC}" type="pres">
      <dgm:prSet presAssocID="{D397FD70-E65F-459C-82C6-316ABFF86F6C}" presName="connTx" presStyleLbl="parChTrans1D2" presStyleIdx="2" presStyleCnt="6"/>
      <dgm:spPr/>
      <dgm:t>
        <a:bodyPr/>
        <a:lstStyle/>
        <a:p>
          <a:pPr rtl="1"/>
          <a:endParaRPr lang="fa-IR"/>
        </a:p>
      </dgm:t>
    </dgm:pt>
    <dgm:pt modelId="{162BC470-5361-4DDA-9F90-FDC4EE891357}" type="pres">
      <dgm:prSet presAssocID="{1C62C2E1-7BE0-42A1-A90C-D76EF5CFC8F8}" presName="root2" presStyleCnt="0"/>
      <dgm:spPr/>
      <dgm:t>
        <a:bodyPr/>
        <a:lstStyle/>
        <a:p>
          <a:pPr rtl="1"/>
          <a:endParaRPr lang="fa-IR"/>
        </a:p>
      </dgm:t>
    </dgm:pt>
    <dgm:pt modelId="{0BA45614-05AF-483E-BD9E-A66C7781815E}" type="pres">
      <dgm:prSet presAssocID="{1C62C2E1-7BE0-42A1-A90C-D76EF5CFC8F8}" presName="LevelTwoTextNode" presStyleLbl="node2" presStyleIdx="2" presStyleCnt="6">
        <dgm:presLayoutVars>
          <dgm:chPref val="3"/>
        </dgm:presLayoutVars>
      </dgm:prSet>
      <dgm:spPr/>
      <dgm:t>
        <a:bodyPr/>
        <a:lstStyle/>
        <a:p>
          <a:pPr rtl="1"/>
          <a:endParaRPr lang="fa-IR"/>
        </a:p>
      </dgm:t>
    </dgm:pt>
    <dgm:pt modelId="{634B2A80-B7F5-4F09-963C-FF3B7A281467}" type="pres">
      <dgm:prSet presAssocID="{1C62C2E1-7BE0-42A1-A90C-D76EF5CFC8F8}" presName="level3hierChild" presStyleCnt="0"/>
      <dgm:spPr/>
      <dgm:t>
        <a:bodyPr/>
        <a:lstStyle/>
        <a:p>
          <a:pPr rtl="1"/>
          <a:endParaRPr lang="fa-IR"/>
        </a:p>
      </dgm:t>
    </dgm:pt>
    <dgm:pt modelId="{6496BA41-5248-41FB-B6E5-5DC27D4AA7CF}" type="pres">
      <dgm:prSet presAssocID="{FE56507A-28E6-4FA6-B7FE-0C3A813A7E80}" presName="conn2-1" presStyleLbl="parChTrans1D2" presStyleIdx="3" presStyleCnt="6"/>
      <dgm:spPr/>
      <dgm:t>
        <a:bodyPr/>
        <a:lstStyle/>
        <a:p>
          <a:pPr rtl="1"/>
          <a:endParaRPr lang="fa-IR"/>
        </a:p>
      </dgm:t>
    </dgm:pt>
    <dgm:pt modelId="{A25B0227-F5E1-413E-80E2-AC49FED87D27}" type="pres">
      <dgm:prSet presAssocID="{FE56507A-28E6-4FA6-B7FE-0C3A813A7E80}" presName="connTx" presStyleLbl="parChTrans1D2" presStyleIdx="3" presStyleCnt="6"/>
      <dgm:spPr/>
      <dgm:t>
        <a:bodyPr/>
        <a:lstStyle/>
        <a:p>
          <a:pPr rtl="1"/>
          <a:endParaRPr lang="fa-IR"/>
        </a:p>
      </dgm:t>
    </dgm:pt>
    <dgm:pt modelId="{1B8D37ED-363A-49B0-8DA7-586F10EE436B}" type="pres">
      <dgm:prSet presAssocID="{4E534154-498B-432A-A6C9-F2062D954688}" presName="root2" presStyleCnt="0"/>
      <dgm:spPr/>
      <dgm:t>
        <a:bodyPr/>
        <a:lstStyle/>
        <a:p>
          <a:pPr rtl="1"/>
          <a:endParaRPr lang="fa-IR"/>
        </a:p>
      </dgm:t>
    </dgm:pt>
    <dgm:pt modelId="{52B71ED1-A51C-4880-A7E4-26BF50B0F073}" type="pres">
      <dgm:prSet presAssocID="{4E534154-498B-432A-A6C9-F2062D954688}" presName="LevelTwoTextNode" presStyleLbl="node2" presStyleIdx="3" presStyleCnt="6">
        <dgm:presLayoutVars>
          <dgm:chPref val="3"/>
        </dgm:presLayoutVars>
      </dgm:prSet>
      <dgm:spPr/>
      <dgm:t>
        <a:bodyPr/>
        <a:lstStyle/>
        <a:p>
          <a:pPr rtl="1"/>
          <a:endParaRPr lang="fa-IR"/>
        </a:p>
      </dgm:t>
    </dgm:pt>
    <dgm:pt modelId="{C316A7CF-4973-4221-9A16-2AFC6B9A5210}" type="pres">
      <dgm:prSet presAssocID="{4E534154-498B-432A-A6C9-F2062D954688}" presName="level3hierChild" presStyleCnt="0"/>
      <dgm:spPr/>
      <dgm:t>
        <a:bodyPr/>
        <a:lstStyle/>
        <a:p>
          <a:pPr rtl="1"/>
          <a:endParaRPr lang="fa-IR"/>
        </a:p>
      </dgm:t>
    </dgm:pt>
    <dgm:pt modelId="{7E5A173A-AABD-4B88-A4FA-796513A29DD4}" type="pres">
      <dgm:prSet presAssocID="{38BA459D-04D7-4BA6-8F11-7F622CD00381}" presName="conn2-1" presStyleLbl="parChTrans1D2" presStyleIdx="4" presStyleCnt="6"/>
      <dgm:spPr/>
      <dgm:t>
        <a:bodyPr/>
        <a:lstStyle/>
        <a:p>
          <a:pPr rtl="1"/>
          <a:endParaRPr lang="fa-IR"/>
        </a:p>
      </dgm:t>
    </dgm:pt>
    <dgm:pt modelId="{CD68F57B-E859-4CBA-9268-88544842D6EE}" type="pres">
      <dgm:prSet presAssocID="{38BA459D-04D7-4BA6-8F11-7F622CD00381}" presName="connTx" presStyleLbl="parChTrans1D2" presStyleIdx="4" presStyleCnt="6"/>
      <dgm:spPr/>
      <dgm:t>
        <a:bodyPr/>
        <a:lstStyle/>
        <a:p>
          <a:pPr rtl="1"/>
          <a:endParaRPr lang="fa-IR"/>
        </a:p>
      </dgm:t>
    </dgm:pt>
    <dgm:pt modelId="{CDCABB4D-C441-4FA0-9F8D-CF26FA83B260}" type="pres">
      <dgm:prSet presAssocID="{814165BA-0880-40C4-A31E-0A958ABC9C8E}" presName="root2" presStyleCnt="0"/>
      <dgm:spPr/>
      <dgm:t>
        <a:bodyPr/>
        <a:lstStyle/>
        <a:p>
          <a:pPr rtl="1"/>
          <a:endParaRPr lang="fa-IR"/>
        </a:p>
      </dgm:t>
    </dgm:pt>
    <dgm:pt modelId="{BA99FADA-8017-43BE-B686-2EA442E0BB11}" type="pres">
      <dgm:prSet presAssocID="{814165BA-0880-40C4-A31E-0A958ABC9C8E}" presName="LevelTwoTextNode" presStyleLbl="node2" presStyleIdx="4" presStyleCnt="6">
        <dgm:presLayoutVars>
          <dgm:chPref val="3"/>
        </dgm:presLayoutVars>
      </dgm:prSet>
      <dgm:spPr/>
      <dgm:t>
        <a:bodyPr/>
        <a:lstStyle/>
        <a:p>
          <a:pPr rtl="1"/>
          <a:endParaRPr lang="fa-IR"/>
        </a:p>
      </dgm:t>
    </dgm:pt>
    <dgm:pt modelId="{3E51D86C-A9D5-42DE-BDFB-A40A9D347E2D}" type="pres">
      <dgm:prSet presAssocID="{814165BA-0880-40C4-A31E-0A958ABC9C8E}" presName="level3hierChild" presStyleCnt="0"/>
      <dgm:spPr/>
      <dgm:t>
        <a:bodyPr/>
        <a:lstStyle/>
        <a:p>
          <a:pPr rtl="1"/>
          <a:endParaRPr lang="fa-IR"/>
        </a:p>
      </dgm:t>
    </dgm:pt>
    <dgm:pt modelId="{5E3D0AB2-56B5-45DA-944B-8CE18CB0C41C}" type="pres">
      <dgm:prSet presAssocID="{5A9F851B-4D00-410A-81D0-B1F26DBE0A81}" presName="conn2-1" presStyleLbl="parChTrans1D2" presStyleIdx="5" presStyleCnt="6"/>
      <dgm:spPr/>
      <dgm:t>
        <a:bodyPr/>
        <a:lstStyle/>
        <a:p>
          <a:pPr rtl="1"/>
          <a:endParaRPr lang="fa-IR"/>
        </a:p>
      </dgm:t>
    </dgm:pt>
    <dgm:pt modelId="{3EABE0BC-3E1C-4741-8B82-9CF4471F4AA0}" type="pres">
      <dgm:prSet presAssocID="{5A9F851B-4D00-410A-81D0-B1F26DBE0A81}" presName="connTx" presStyleLbl="parChTrans1D2" presStyleIdx="5" presStyleCnt="6"/>
      <dgm:spPr/>
      <dgm:t>
        <a:bodyPr/>
        <a:lstStyle/>
        <a:p>
          <a:pPr rtl="1"/>
          <a:endParaRPr lang="fa-IR"/>
        </a:p>
      </dgm:t>
    </dgm:pt>
    <dgm:pt modelId="{0F7EDD7B-C582-42DF-AF66-DF74691F270B}" type="pres">
      <dgm:prSet presAssocID="{CEB7441E-C357-49A5-9972-2E3744FA35F5}" presName="root2" presStyleCnt="0"/>
      <dgm:spPr/>
      <dgm:t>
        <a:bodyPr/>
        <a:lstStyle/>
        <a:p>
          <a:pPr rtl="1"/>
          <a:endParaRPr lang="fa-IR"/>
        </a:p>
      </dgm:t>
    </dgm:pt>
    <dgm:pt modelId="{10B37F98-830F-4264-B63E-FD9743D7B85B}" type="pres">
      <dgm:prSet presAssocID="{CEB7441E-C357-49A5-9972-2E3744FA35F5}" presName="LevelTwoTextNode" presStyleLbl="node2" presStyleIdx="5" presStyleCnt="6" custScaleX="167508">
        <dgm:presLayoutVars>
          <dgm:chPref val="3"/>
        </dgm:presLayoutVars>
      </dgm:prSet>
      <dgm:spPr/>
      <dgm:t>
        <a:bodyPr/>
        <a:lstStyle/>
        <a:p>
          <a:pPr rtl="1"/>
          <a:endParaRPr lang="fa-IR"/>
        </a:p>
      </dgm:t>
    </dgm:pt>
    <dgm:pt modelId="{BD4C1D17-0E73-4333-B048-0CC5DBEED2DA}" type="pres">
      <dgm:prSet presAssocID="{CEB7441E-C357-49A5-9972-2E3744FA35F5}" presName="level3hierChild" presStyleCnt="0"/>
      <dgm:spPr/>
      <dgm:t>
        <a:bodyPr/>
        <a:lstStyle/>
        <a:p>
          <a:pPr rtl="1"/>
          <a:endParaRPr lang="fa-IR"/>
        </a:p>
      </dgm:t>
    </dgm:pt>
  </dgm:ptLst>
  <dgm:cxnLst>
    <dgm:cxn modelId="{B95FA08B-679A-4D29-84D0-9620A8CD6C9F}" type="presOf" srcId="{38BA459D-04D7-4BA6-8F11-7F622CD00381}" destId="{CD68F57B-E859-4CBA-9268-88544842D6EE}" srcOrd="1" destOrd="0" presId="urn:microsoft.com/office/officeart/2005/8/layout/hierarchy2"/>
    <dgm:cxn modelId="{2A728940-CF6E-46DE-8668-F88F7B9968A3}" srcId="{2B2DA93C-103C-4539-9EE1-CF13CDCF8E4F}" destId="{814165BA-0880-40C4-A31E-0A958ABC9C8E}" srcOrd="4" destOrd="0" parTransId="{38BA459D-04D7-4BA6-8F11-7F622CD00381}" sibTransId="{B50FEF26-C352-44D3-A555-72857C94F8CA}"/>
    <dgm:cxn modelId="{603FFFB3-D057-40E0-9095-92DC755D6C56}" type="presOf" srcId="{D397FD70-E65F-459C-82C6-316ABFF86F6C}" destId="{8896F248-3017-422F-9EAB-CA61A484C4BC}" srcOrd="1" destOrd="0" presId="urn:microsoft.com/office/officeart/2005/8/layout/hierarchy2"/>
    <dgm:cxn modelId="{CA825D9F-53CF-4B91-932A-9513499100B0}" type="presOf" srcId="{929052ED-07A3-489E-928C-5069A65EC6D6}" destId="{70155308-EB03-4511-9B54-EE18E754A91C}" srcOrd="0" destOrd="0" presId="urn:microsoft.com/office/officeart/2005/8/layout/hierarchy2"/>
    <dgm:cxn modelId="{AEAC90B1-AFCA-47DA-A5C2-5CBAFC9E93D5}" type="presOf" srcId="{929052ED-07A3-489E-928C-5069A65EC6D6}" destId="{FFD48D3D-E6E0-41E5-B696-CB76D8D1B62C}" srcOrd="1" destOrd="0" presId="urn:microsoft.com/office/officeart/2005/8/layout/hierarchy2"/>
    <dgm:cxn modelId="{A051D42A-FD48-4EF7-8A83-6E33199B3BDB}" type="presOf" srcId="{CEB7441E-C357-49A5-9972-2E3744FA35F5}" destId="{10B37F98-830F-4264-B63E-FD9743D7B85B}" srcOrd="0" destOrd="0" presId="urn:microsoft.com/office/officeart/2005/8/layout/hierarchy2"/>
    <dgm:cxn modelId="{A310F0D0-A655-4393-BAE6-1160E2ABE1A8}" type="presOf" srcId="{814165BA-0880-40C4-A31E-0A958ABC9C8E}" destId="{BA99FADA-8017-43BE-B686-2EA442E0BB11}" srcOrd="0" destOrd="0" presId="urn:microsoft.com/office/officeart/2005/8/layout/hierarchy2"/>
    <dgm:cxn modelId="{72D0C65D-686C-4714-A6C3-CEC4D8A06347}" type="presOf" srcId="{FE56507A-28E6-4FA6-B7FE-0C3A813A7E80}" destId="{A25B0227-F5E1-413E-80E2-AC49FED87D27}" srcOrd="1" destOrd="0" presId="urn:microsoft.com/office/officeart/2005/8/layout/hierarchy2"/>
    <dgm:cxn modelId="{6F2F617C-B04D-4B14-AF32-9F9254E92A56}" type="presOf" srcId="{1C62C2E1-7BE0-42A1-A90C-D76EF5CFC8F8}" destId="{0BA45614-05AF-483E-BD9E-A66C7781815E}" srcOrd="0" destOrd="0" presId="urn:microsoft.com/office/officeart/2005/8/layout/hierarchy2"/>
    <dgm:cxn modelId="{D6BD1534-65C6-48DF-8F72-1122D5824E98}" srcId="{B501272B-713D-4822-B939-A16798DA2DA4}" destId="{2B2DA93C-103C-4539-9EE1-CF13CDCF8E4F}" srcOrd="0" destOrd="0" parTransId="{8B1F412C-BC08-4AED-A4EE-3A7EA96602CC}" sibTransId="{1FA6B678-D6C6-4662-BB27-8BC2C17AC9AB}"/>
    <dgm:cxn modelId="{C3D9010D-EDC8-436F-B6E0-0FB3735FA2EB}" srcId="{2B2DA93C-103C-4539-9EE1-CF13CDCF8E4F}" destId="{51E09973-6358-4620-9A01-52170BA37823}" srcOrd="0" destOrd="0" parTransId="{182DBD7E-F019-46C6-A1F1-1EBBD5794E12}" sibTransId="{854BD8C4-4F66-477A-AA93-0E7CEDB9DB88}"/>
    <dgm:cxn modelId="{4B3CCD1A-7B1B-45BB-80FA-E038D74E9ED1}" type="presOf" srcId="{38BA459D-04D7-4BA6-8F11-7F622CD00381}" destId="{7E5A173A-AABD-4B88-A4FA-796513A29DD4}" srcOrd="0" destOrd="0" presId="urn:microsoft.com/office/officeart/2005/8/layout/hierarchy2"/>
    <dgm:cxn modelId="{D831DA38-ADCA-4F77-9C12-4429C7E97FCC}" srcId="{2B2DA93C-103C-4539-9EE1-CF13CDCF8E4F}" destId="{CEB7441E-C357-49A5-9972-2E3744FA35F5}" srcOrd="5" destOrd="0" parTransId="{5A9F851B-4D00-410A-81D0-B1F26DBE0A81}" sibTransId="{39E8F120-5861-4F8C-8888-243C21D2ED2D}"/>
    <dgm:cxn modelId="{F2F7AECA-4ACB-4533-9D8C-C0EEB8171AD9}" type="presOf" srcId="{5A9F851B-4D00-410A-81D0-B1F26DBE0A81}" destId="{3EABE0BC-3E1C-4741-8B82-9CF4471F4AA0}" srcOrd="1" destOrd="0" presId="urn:microsoft.com/office/officeart/2005/8/layout/hierarchy2"/>
    <dgm:cxn modelId="{F80CDB31-C557-44A1-BF6B-34BA77A8FEE9}" type="presOf" srcId="{A8DE227C-8E9D-45DF-9B6D-C036C875860A}" destId="{11910B13-46FB-4607-8CBD-F3FBD46DF3F7}" srcOrd="0" destOrd="0" presId="urn:microsoft.com/office/officeart/2005/8/layout/hierarchy2"/>
    <dgm:cxn modelId="{9C52889B-CAF4-4F4C-AC85-56BAA44C5B70}" type="presOf" srcId="{FE56507A-28E6-4FA6-B7FE-0C3A813A7E80}" destId="{6496BA41-5248-41FB-B6E5-5DC27D4AA7CF}" srcOrd="0" destOrd="0" presId="urn:microsoft.com/office/officeart/2005/8/layout/hierarchy2"/>
    <dgm:cxn modelId="{BCA2D782-91D4-44F6-9820-F6CCF2CC3C85}" srcId="{2B2DA93C-103C-4539-9EE1-CF13CDCF8E4F}" destId="{4E534154-498B-432A-A6C9-F2062D954688}" srcOrd="3" destOrd="0" parTransId="{FE56507A-28E6-4FA6-B7FE-0C3A813A7E80}" sibTransId="{0C017338-A775-4675-ADCA-8180C6B60FDF}"/>
    <dgm:cxn modelId="{4D1F7403-A379-4E49-B466-400DCDE60359}" type="presOf" srcId="{D397FD70-E65F-459C-82C6-316ABFF86F6C}" destId="{CA2FC201-30B6-43D1-BF14-8CFE50537A0B}" srcOrd="0" destOrd="0" presId="urn:microsoft.com/office/officeart/2005/8/layout/hierarchy2"/>
    <dgm:cxn modelId="{31954A61-5D92-4083-93B6-585A5FA9FD05}" srcId="{2B2DA93C-103C-4539-9EE1-CF13CDCF8E4F}" destId="{A8DE227C-8E9D-45DF-9B6D-C036C875860A}" srcOrd="1" destOrd="0" parTransId="{929052ED-07A3-489E-928C-5069A65EC6D6}" sibTransId="{92ED7873-1A91-4B19-87C4-8B676B3E116D}"/>
    <dgm:cxn modelId="{164FD31E-CD1C-4D5B-B67E-E5C8EB1C1F9F}" type="presOf" srcId="{4E534154-498B-432A-A6C9-F2062D954688}" destId="{52B71ED1-A51C-4880-A7E4-26BF50B0F073}" srcOrd="0" destOrd="0" presId="urn:microsoft.com/office/officeart/2005/8/layout/hierarchy2"/>
    <dgm:cxn modelId="{BC27744B-5666-4020-BDFD-FB4452F8BB1D}" type="presOf" srcId="{182DBD7E-F019-46C6-A1F1-1EBBD5794E12}" destId="{01E6C6C9-6316-44C5-BBED-D33951B38223}" srcOrd="1" destOrd="0" presId="urn:microsoft.com/office/officeart/2005/8/layout/hierarchy2"/>
    <dgm:cxn modelId="{6EED25EF-9678-419C-A439-93042B533B9C}" type="presOf" srcId="{5A9F851B-4D00-410A-81D0-B1F26DBE0A81}" destId="{5E3D0AB2-56B5-45DA-944B-8CE18CB0C41C}" srcOrd="0" destOrd="0" presId="urn:microsoft.com/office/officeart/2005/8/layout/hierarchy2"/>
    <dgm:cxn modelId="{15525457-68DC-4F49-A343-81C8BDB33CA5}" srcId="{2B2DA93C-103C-4539-9EE1-CF13CDCF8E4F}" destId="{1C62C2E1-7BE0-42A1-A90C-D76EF5CFC8F8}" srcOrd="2" destOrd="0" parTransId="{D397FD70-E65F-459C-82C6-316ABFF86F6C}" sibTransId="{9F2B9ABC-A10F-4753-B8C6-816F6568DF51}"/>
    <dgm:cxn modelId="{31FB6398-30D4-4EC9-B8E4-0ADFABB6F6E7}" type="presOf" srcId="{2B2DA93C-103C-4539-9EE1-CF13CDCF8E4F}" destId="{FEBE54BB-9EEF-4919-97A6-4A541662AC05}" srcOrd="0" destOrd="0" presId="urn:microsoft.com/office/officeart/2005/8/layout/hierarchy2"/>
    <dgm:cxn modelId="{806557E4-3024-4755-91AB-90F994F5F729}" type="presOf" srcId="{182DBD7E-F019-46C6-A1F1-1EBBD5794E12}" destId="{5C322663-1738-4466-B92D-755F2EEB0150}" srcOrd="0" destOrd="0" presId="urn:microsoft.com/office/officeart/2005/8/layout/hierarchy2"/>
    <dgm:cxn modelId="{A10F5204-6608-4C3E-810E-119F6010DEE6}" type="presOf" srcId="{B501272B-713D-4822-B939-A16798DA2DA4}" destId="{93AD83AB-0E53-43C9-A4B3-CFCD1934CE79}" srcOrd="0" destOrd="0" presId="urn:microsoft.com/office/officeart/2005/8/layout/hierarchy2"/>
    <dgm:cxn modelId="{96AD00DD-A484-4F70-B80D-5A12F4D09438}" type="presOf" srcId="{51E09973-6358-4620-9A01-52170BA37823}" destId="{01DD8831-58BF-4A28-9039-D3C6E84589FF}" srcOrd="0" destOrd="0" presId="urn:microsoft.com/office/officeart/2005/8/layout/hierarchy2"/>
    <dgm:cxn modelId="{DF901659-1E9D-406F-91BF-5B301972698A}" type="presParOf" srcId="{93AD83AB-0E53-43C9-A4B3-CFCD1934CE79}" destId="{032F0CFE-1002-431E-B078-DA9C4067A828}" srcOrd="0" destOrd="0" presId="urn:microsoft.com/office/officeart/2005/8/layout/hierarchy2"/>
    <dgm:cxn modelId="{19D2AE51-6C79-4699-AF0F-355C031296D0}" type="presParOf" srcId="{032F0CFE-1002-431E-B078-DA9C4067A828}" destId="{FEBE54BB-9EEF-4919-97A6-4A541662AC05}" srcOrd="0" destOrd="0" presId="urn:microsoft.com/office/officeart/2005/8/layout/hierarchy2"/>
    <dgm:cxn modelId="{96B4DA3E-572D-4C7A-9DEF-D099EE65A446}" type="presParOf" srcId="{032F0CFE-1002-431E-B078-DA9C4067A828}" destId="{42F8A262-2EFB-4E55-94B0-90E455B5DA92}" srcOrd="1" destOrd="0" presId="urn:microsoft.com/office/officeart/2005/8/layout/hierarchy2"/>
    <dgm:cxn modelId="{28415BA2-36C8-462D-830B-57791FD766E6}" type="presParOf" srcId="{42F8A262-2EFB-4E55-94B0-90E455B5DA92}" destId="{5C322663-1738-4466-B92D-755F2EEB0150}" srcOrd="0" destOrd="0" presId="urn:microsoft.com/office/officeart/2005/8/layout/hierarchy2"/>
    <dgm:cxn modelId="{AEF79817-0FD0-469D-83ED-639F9CD88E6E}" type="presParOf" srcId="{5C322663-1738-4466-B92D-755F2EEB0150}" destId="{01E6C6C9-6316-44C5-BBED-D33951B38223}" srcOrd="0" destOrd="0" presId="urn:microsoft.com/office/officeart/2005/8/layout/hierarchy2"/>
    <dgm:cxn modelId="{545992B7-2951-42EB-91F7-A5694A4A6FF1}" type="presParOf" srcId="{42F8A262-2EFB-4E55-94B0-90E455B5DA92}" destId="{98527BFC-48AA-4780-95CB-D99438376D66}" srcOrd="1" destOrd="0" presId="urn:microsoft.com/office/officeart/2005/8/layout/hierarchy2"/>
    <dgm:cxn modelId="{4EC433AE-398C-4B62-8EC8-665485F12511}" type="presParOf" srcId="{98527BFC-48AA-4780-95CB-D99438376D66}" destId="{01DD8831-58BF-4A28-9039-D3C6E84589FF}" srcOrd="0" destOrd="0" presId="urn:microsoft.com/office/officeart/2005/8/layout/hierarchy2"/>
    <dgm:cxn modelId="{5B3AE375-E254-4F01-8EED-92AB5A67DAA1}" type="presParOf" srcId="{98527BFC-48AA-4780-95CB-D99438376D66}" destId="{93A9150C-749A-43ED-AEAA-E3A925FE430C}" srcOrd="1" destOrd="0" presId="urn:microsoft.com/office/officeart/2005/8/layout/hierarchy2"/>
    <dgm:cxn modelId="{7BB6E38B-9B8F-432C-9A80-10D0836EC99D}" type="presParOf" srcId="{42F8A262-2EFB-4E55-94B0-90E455B5DA92}" destId="{70155308-EB03-4511-9B54-EE18E754A91C}" srcOrd="2" destOrd="0" presId="urn:microsoft.com/office/officeart/2005/8/layout/hierarchy2"/>
    <dgm:cxn modelId="{F3935F5D-69F4-49BA-8984-1768BDF5246F}" type="presParOf" srcId="{70155308-EB03-4511-9B54-EE18E754A91C}" destId="{FFD48D3D-E6E0-41E5-B696-CB76D8D1B62C}" srcOrd="0" destOrd="0" presId="urn:microsoft.com/office/officeart/2005/8/layout/hierarchy2"/>
    <dgm:cxn modelId="{C8C71D17-74F8-4563-B244-F4D42399A742}" type="presParOf" srcId="{42F8A262-2EFB-4E55-94B0-90E455B5DA92}" destId="{F2750625-1AC7-4F31-95E5-CE7D5B9BAF6D}" srcOrd="3" destOrd="0" presId="urn:microsoft.com/office/officeart/2005/8/layout/hierarchy2"/>
    <dgm:cxn modelId="{34F0A101-07F0-452B-8B4A-D07DADB7237F}" type="presParOf" srcId="{F2750625-1AC7-4F31-95E5-CE7D5B9BAF6D}" destId="{11910B13-46FB-4607-8CBD-F3FBD46DF3F7}" srcOrd="0" destOrd="0" presId="urn:microsoft.com/office/officeart/2005/8/layout/hierarchy2"/>
    <dgm:cxn modelId="{06028326-C9EE-4F6C-86FF-0362D686759A}" type="presParOf" srcId="{F2750625-1AC7-4F31-95E5-CE7D5B9BAF6D}" destId="{F6AAD6E1-04A3-4B71-98EC-F5651CCCCDED}" srcOrd="1" destOrd="0" presId="urn:microsoft.com/office/officeart/2005/8/layout/hierarchy2"/>
    <dgm:cxn modelId="{43128566-C4CB-4728-8C59-6C993270CE15}" type="presParOf" srcId="{42F8A262-2EFB-4E55-94B0-90E455B5DA92}" destId="{CA2FC201-30B6-43D1-BF14-8CFE50537A0B}" srcOrd="4" destOrd="0" presId="urn:microsoft.com/office/officeart/2005/8/layout/hierarchy2"/>
    <dgm:cxn modelId="{EBB73AD0-A64F-45AA-8C95-6CF8F09FB10C}" type="presParOf" srcId="{CA2FC201-30B6-43D1-BF14-8CFE50537A0B}" destId="{8896F248-3017-422F-9EAB-CA61A484C4BC}" srcOrd="0" destOrd="0" presId="urn:microsoft.com/office/officeart/2005/8/layout/hierarchy2"/>
    <dgm:cxn modelId="{5756D27D-90E0-48C7-A035-519F3320450D}" type="presParOf" srcId="{42F8A262-2EFB-4E55-94B0-90E455B5DA92}" destId="{162BC470-5361-4DDA-9F90-FDC4EE891357}" srcOrd="5" destOrd="0" presId="urn:microsoft.com/office/officeart/2005/8/layout/hierarchy2"/>
    <dgm:cxn modelId="{5A0C0957-7399-460E-88BD-9505C4F4963A}" type="presParOf" srcId="{162BC470-5361-4DDA-9F90-FDC4EE891357}" destId="{0BA45614-05AF-483E-BD9E-A66C7781815E}" srcOrd="0" destOrd="0" presId="urn:microsoft.com/office/officeart/2005/8/layout/hierarchy2"/>
    <dgm:cxn modelId="{EA4F1FD0-6BBB-4E9C-8878-DA00E7B50661}" type="presParOf" srcId="{162BC470-5361-4DDA-9F90-FDC4EE891357}" destId="{634B2A80-B7F5-4F09-963C-FF3B7A281467}" srcOrd="1" destOrd="0" presId="urn:microsoft.com/office/officeart/2005/8/layout/hierarchy2"/>
    <dgm:cxn modelId="{E7C0A8E3-0083-4DBC-A35C-559FF16BA7A5}" type="presParOf" srcId="{42F8A262-2EFB-4E55-94B0-90E455B5DA92}" destId="{6496BA41-5248-41FB-B6E5-5DC27D4AA7CF}" srcOrd="6" destOrd="0" presId="urn:microsoft.com/office/officeart/2005/8/layout/hierarchy2"/>
    <dgm:cxn modelId="{8D1D921C-FC0B-46FC-89F9-BBF08638E7CF}" type="presParOf" srcId="{6496BA41-5248-41FB-B6E5-5DC27D4AA7CF}" destId="{A25B0227-F5E1-413E-80E2-AC49FED87D27}" srcOrd="0" destOrd="0" presId="urn:microsoft.com/office/officeart/2005/8/layout/hierarchy2"/>
    <dgm:cxn modelId="{7A4CF7F7-5593-405C-AD95-F52AC67A5046}" type="presParOf" srcId="{42F8A262-2EFB-4E55-94B0-90E455B5DA92}" destId="{1B8D37ED-363A-49B0-8DA7-586F10EE436B}" srcOrd="7" destOrd="0" presId="urn:microsoft.com/office/officeart/2005/8/layout/hierarchy2"/>
    <dgm:cxn modelId="{29488CBC-5DB4-423F-A5E0-6ADF45336104}" type="presParOf" srcId="{1B8D37ED-363A-49B0-8DA7-586F10EE436B}" destId="{52B71ED1-A51C-4880-A7E4-26BF50B0F073}" srcOrd="0" destOrd="0" presId="urn:microsoft.com/office/officeart/2005/8/layout/hierarchy2"/>
    <dgm:cxn modelId="{1602577C-1B9E-48A9-984E-CDA448ACDF2E}" type="presParOf" srcId="{1B8D37ED-363A-49B0-8DA7-586F10EE436B}" destId="{C316A7CF-4973-4221-9A16-2AFC6B9A5210}" srcOrd="1" destOrd="0" presId="urn:microsoft.com/office/officeart/2005/8/layout/hierarchy2"/>
    <dgm:cxn modelId="{BB69367B-A558-4990-A529-FB65268BA45A}" type="presParOf" srcId="{42F8A262-2EFB-4E55-94B0-90E455B5DA92}" destId="{7E5A173A-AABD-4B88-A4FA-796513A29DD4}" srcOrd="8" destOrd="0" presId="urn:microsoft.com/office/officeart/2005/8/layout/hierarchy2"/>
    <dgm:cxn modelId="{A1C1F93A-1259-41FA-995E-732CDB4E64C9}" type="presParOf" srcId="{7E5A173A-AABD-4B88-A4FA-796513A29DD4}" destId="{CD68F57B-E859-4CBA-9268-88544842D6EE}" srcOrd="0" destOrd="0" presId="urn:microsoft.com/office/officeart/2005/8/layout/hierarchy2"/>
    <dgm:cxn modelId="{38D67173-2EE5-4100-B059-42B5DC23539D}" type="presParOf" srcId="{42F8A262-2EFB-4E55-94B0-90E455B5DA92}" destId="{CDCABB4D-C441-4FA0-9F8D-CF26FA83B260}" srcOrd="9" destOrd="0" presId="urn:microsoft.com/office/officeart/2005/8/layout/hierarchy2"/>
    <dgm:cxn modelId="{A9A004E0-A8CC-45BF-96AF-CC1647F4116C}" type="presParOf" srcId="{CDCABB4D-C441-4FA0-9F8D-CF26FA83B260}" destId="{BA99FADA-8017-43BE-B686-2EA442E0BB11}" srcOrd="0" destOrd="0" presId="urn:microsoft.com/office/officeart/2005/8/layout/hierarchy2"/>
    <dgm:cxn modelId="{1421E032-A794-41E3-9F90-ABEFC1460F59}" type="presParOf" srcId="{CDCABB4D-C441-4FA0-9F8D-CF26FA83B260}" destId="{3E51D86C-A9D5-42DE-BDFB-A40A9D347E2D}" srcOrd="1" destOrd="0" presId="urn:microsoft.com/office/officeart/2005/8/layout/hierarchy2"/>
    <dgm:cxn modelId="{2B586CF9-502F-46B8-9CCE-DBE09DF76677}" type="presParOf" srcId="{42F8A262-2EFB-4E55-94B0-90E455B5DA92}" destId="{5E3D0AB2-56B5-45DA-944B-8CE18CB0C41C}" srcOrd="10" destOrd="0" presId="urn:microsoft.com/office/officeart/2005/8/layout/hierarchy2"/>
    <dgm:cxn modelId="{9DD04EB2-B054-46D4-8202-6F757DC65E14}" type="presParOf" srcId="{5E3D0AB2-56B5-45DA-944B-8CE18CB0C41C}" destId="{3EABE0BC-3E1C-4741-8B82-9CF4471F4AA0}" srcOrd="0" destOrd="0" presId="urn:microsoft.com/office/officeart/2005/8/layout/hierarchy2"/>
    <dgm:cxn modelId="{59A2C03E-6CAB-4AF5-BDAD-AC7A9D3661EF}" type="presParOf" srcId="{42F8A262-2EFB-4E55-94B0-90E455B5DA92}" destId="{0F7EDD7B-C582-42DF-AF66-DF74691F270B}" srcOrd="11" destOrd="0" presId="urn:microsoft.com/office/officeart/2005/8/layout/hierarchy2"/>
    <dgm:cxn modelId="{E9843C7C-AF33-4261-96FF-1AB35A4914AC}" type="presParOf" srcId="{0F7EDD7B-C582-42DF-AF66-DF74691F270B}" destId="{10B37F98-830F-4264-B63E-FD9743D7B85B}" srcOrd="0" destOrd="0" presId="urn:microsoft.com/office/officeart/2005/8/layout/hierarchy2"/>
    <dgm:cxn modelId="{9958AF12-F4B9-4A92-B506-CC2C34722760}" type="presParOf" srcId="{0F7EDD7B-C582-42DF-AF66-DF74691F270B}" destId="{BD4C1D17-0E73-4333-B048-0CC5DBEED2D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92DB37-DDFF-46DA-A9E6-55F970BB0BF2}"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BB46F97B-C10F-4ABE-8E0E-737B3FA1EB0E}">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rPr>
            <a:t>مسائل شخصي دسته شماره دو </a:t>
          </a:r>
          <a:endParaRPr lang="fa-IR" dirty="0"/>
        </a:p>
      </dgm:t>
    </dgm:pt>
    <dgm:pt modelId="{6CA81CF6-BD3E-4F5E-A455-4976D81F5AFE}" type="parTrans" cxnId="{096364BB-D748-4688-B977-7F95D84D8648}">
      <dgm:prSet/>
      <dgm:spPr/>
      <dgm:t>
        <a:bodyPr/>
        <a:lstStyle/>
        <a:p>
          <a:pPr rtl="1"/>
          <a:endParaRPr lang="fa-IR"/>
        </a:p>
      </dgm:t>
    </dgm:pt>
    <dgm:pt modelId="{0FCB4DED-DFAA-42D1-8840-F4134C9D9A3D}" type="sibTrans" cxnId="{096364BB-D748-4688-B977-7F95D84D8648}">
      <dgm:prSet/>
      <dgm:spPr/>
      <dgm:t>
        <a:bodyPr/>
        <a:lstStyle/>
        <a:p>
          <a:pPr rtl="1"/>
          <a:endParaRPr lang="fa-IR"/>
        </a:p>
      </dgm:t>
    </dgm:pt>
    <dgm:pt modelId="{3FEA4815-CB7D-49BA-8EF5-43F5C80A2E09}">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1" action="ppaction://hlinksldjump"/>
            </a:rPr>
            <a:t>نقص من و شوهرم </a:t>
          </a:r>
          <a:endParaRPr lang="fa-IR" dirty="0">
            <a:cs typeface="MRT_Digital Arabia XL" pitchFamily="2" charset="-78"/>
          </a:endParaRPr>
        </a:p>
      </dgm:t>
    </dgm:pt>
    <dgm:pt modelId="{6B2FCD10-01B2-4406-ADA1-4EAED12B71B3}" type="parTrans" cxnId="{506CFB0C-C0B1-4DB2-85DC-66915D5609F8}">
      <dgm:prSet/>
      <dgm:spPr/>
      <dgm:t>
        <a:bodyPr/>
        <a:lstStyle/>
        <a:p>
          <a:pPr rtl="1"/>
          <a:endParaRPr lang="fa-IR"/>
        </a:p>
      </dgm:t>
    </dgm:pt>
    <dgm:pt modelId="{B167FA10-F866-423C-9CB7-B603E89B1676}" type="sibTrans" cxnId="{506CFB0C-C0B1-4DB2-85DC-66915D5609F8}">
      <dgm:prSet/>
      <dgm:spPr/>
      <dgm:t>
        <a:bodyPr/>
        <a:lstStyle/>
        <a:p>
          <a:pPr rtl="1"/>
          <a:endParaRPr lang="fa-IR"/>
        </a:p>
      </dgm:t>
    </dgm:pt>
    <dgm:pt modelId="{CD0F0687-E7FA-494B-8C87-7D370642E844}">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2" action="ppaction://hlinksldjump"/>
            </a:rPr>
            <a:t>اختلافات زناشويي </a:t>
          </a:r>
          <a:endParaRPr lang="fa-IR" dirty="0">
            <a:cs typeface="MRT_Digital Arabia XL" pitchFamily="2" charset="-78"/>
          </a:endParaRPr>
        </a:p>
      </dgm:t>
    </dgm:pt>
    <dgm:pt modelId="{28258810-08F4-40AD-B8A5-7AA61F82A328}" type="parTrans" cxnId="{F49F4A6F-D7B6-44A8-A336-6C66CF48368C}">
      <dgm:prSet/>
      <dgm:spPr/>
      <dgm:t>
        <a:bodyPr/>
        <a:lstStyle/>
        <a:p>
          <a:pPr rtl="1"/>
          <a:endParaRPr lang="fa-IR"/>
        </a:p>
      </dgm:t>
    </dgm:pt>
    <dgm:pt modelId="{FC398D90-85BE-4E95-A486-24EB8FB73479}" type="sibTrans" cxnId="{F49F4A6F-D7B6-44A8-A336-6C66CF48368C}">
      <dgm:prSet/>
      <dgm:spPr/>
      <dgm:t>
        <a:bodyPr/>
        <a:lstStyle/>
        <a:p>
          <a:pPr rtl="1"/>
          <a:endParaRPr lang="fa-IR"/>
        </a:p>
      </dgm:t>
    </dgm:pt>
    <dgm:pt modelId="{7BD2A821-F836-4C3A-8840-4FB91DA43EF8}">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3" action="ppaction://hlinksldjump"/>
            </a:rPr>
            <a:t>جنسيت فرزند </a:t>
          </a:r>
          <a:endParaRPr lang="fa-IR" dirty="0">
            <a:cs typeface="MRT_Digital Arabia XL" pitchFamily="2" charset="-78"/>
          </a:endParaRPr>
        </a:p>
      </dgm:t>
    </dgm:pt>
    <dgm:pt modelId="{2A8F4526-7C9C-419F-BFE3-0DB1EE8B7DA1}" type="parTrans" cxnId="{06F3D4D7-65FC-41BF-A488-288A89A25B01}">
      <dgm:prSet/>
      <dgm:spPr/>
      <dgm:t>
        <a:bodyPr/>
        <a:lstStyle/>
        <a:p>
          <a:pPr rtl="1"/>
          <a:endParaRPr lang="fa-IR"/>
        </a:p>
      </dgm:t>
    </dgm:pt>
    <dgm:pt modelId="{7EC01406-58DD-49CC-B8AF-6DD862DFDEE7}" type="sibTrans" cxnId="{06F3D4D7-65FC-41BF-A488-288A89A25B01}">
      <dgm:prSet/>
      <dgm:spPr/>
      <dgm:t>
        <a:bodyPr/>
        <a:lstStyle/>
        <a:p>
          <a:pPr rtl="1"/>
          <a:endParaRPr lang="fa-IR"/>
        </a:p>
      </dgm:t>
    </dgm:pt>
    <dgm:pt modelId="{BF30650D-09C7-4F7C-8FDB-E8192FE9491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4" action="ppaction://hlinksldjump"/>
            </a:rPr>
            <a:t>انگيزه مادري كردن</a:t>
          </a:r>
          <a:endParaRPr lang="fa-IR" dirty="0">
            <a:cs typeface="MRT_Digital Arabia XL" pitchFamily="2" charset="-78"/>
          </a:endParaRPr>
        </a:p>
      </dgm:t>
    </dgm:pt>
    <dgm:pt modelId="{2366529B-28CA-478D-94A0-4FEA248F85E8}" type="parTrans" cxnId="{7BE47852-ADDB-4628-B46D-2544ADE57607}">
      <dgm:prSet/>
      <dgm:spPr/>
      <dgm:t>
        <a:bodyPr/>
        <a:lstStyle/>
        <a:p>
          <a:pPr rtl="1"/>
          <a:endParaRPr lang="fa-IR"/>
        </a:p>
      </dgm:t>
    </dgm:pt>
    <dgm:pt modelId="{D108F8A6-9B9A-437A-BDCD-578F122B3345}" type="sibTrans" cxnId="{7BE47852-ADDB-4628-B46D-2544ADE57607}">
      <dgm:prSet/>
      <dgm:spPr/>
      <dgm:t>
        <a:bodyPr/>
        <a:lstStyle/>
        <a:p>
          <a:pPr rtl="1"/>
          <a:endParaRPr lang="fa-IR"/>
        </a:p>
      </dgm:t>
    </dgm:pt>
    <dgm:pt modelId="{D6DF5E4E-8096-46E7-B262-72DFA1C474B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5" action="ppaction://hlinksldjump"/>
            </a:rPr>
            <a:t>الآن چند تا بچه ؟</a:t>
          </a:r>
          <a:endParaRPr lang="fa-IR" dirty="0">
            <a:cs typeface="MRT_Digital Arabia XL" pitchFamily="2" charset="-78"/>
          </a:endParaRPr>
        </a:p>
      </dgm:t>
    </dgm:pt>
    <dgm:pt modelId="{40ABFE46-E19A-4899-9DE5-798FB091987B}" type="parTrans" cxnId="{15E3CFBE-995A-4075-8575-AAC9BFD0DC74}">
      <dgm:prSet/>
      <dgm:spPr/>
      <dgm:t>
        <a:bodyPr/>
        <a:lstStyle/>
        <a:p>
          <a:pPr rtl="1"/>
          <a:endParaRPr lang="fa-IR"/>
        </a:p>
      </dgm:t>
    </dgm:pt>
    <dgm:pt modelId="{47CBE7C1-C29B-4C7B-85B1-205FD2DB893B}" type="sibTrans" cxnId="{15E3CFBE-995A-4075-8575-AAC9BFD0DC74}">
      <dgm:prSet/>
      <dgm:spPr/>
      <dgm:t>
        <a:bodyPr/>
        <a:lstStyle/>
        <a:p>
          <a:pPr rtl="1"/>
          <a:endParaRPr lang="fa-IR"/>
        </a:p>
      </dgm:t>
    </dgm:pt>
    <dgm:pt modelId="{B0F39D21-9F24-4303-B416-6D1DAD6DB4F4}">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6" action="ppaction://hlinksldjump"/>
            </a:rPr>
            <a:t>وظيفه پا به سن گذاشته ها </a:t>
          </a:r>
          <a:endParaRPr lang="fa-IR" dirty="0">
            <a:cs typeface="MRT_Digital Arabia XL" pitchFamily="2" charset="-78"/>
          </a:endParaRPr>
        </a:p>
      </dgm:t>
    </dgm:pt>
    <dgm:pt modelId="{1E24E760-B7E1-4384-A8F5-C0C6F735D679}" type="parTrans" cxnId="{01034FBD-0004-4DD9-A539-FC74824F194E}">
      <dgm:prSet/>
      <dgm:spPr/>
      <dgm:t>
        <a:bodyPr/>
        <a:lstStyle/>
        <a:p>
          <a:pPr rtl="1"/>
          <a:endParaRPr lang="fa-IR"/>
        </a:p>
      </dgm:t>
    </dgm:pt>
    <dgm:pt modelId="{3BB4BD5C-544C-4E67-B1ED-F74E8BB4262C}" type="sibTrans" cxnId="{01034FBD-0004-4DD9-A539-FC74824F194E}">
      <dgm:prSet/>
      <dgm:spPr/>
      <dgm:t>
        <a:bodyPr/>
        <a:lstStyle/>
        <a:p>
          <a:pPr rtl="1"/>
          <a:endParaRPr lang="fa-IR"/>
        </a:p>
      </dgm:t>
    </dgm:pt>
    <dgm:pt modelId="{3E0AB104-BBDA-4677-B93C-B3B08B1DBEAD}" type="pres">
      <dgm:prSet presAssocID="{B492DB37-DDFF-46DA-A9E6-55F970BB0BF2}" presName="diagram" presStyleCnt="0">
        <dgm:presLayoutVars>
          <dgm:chPref val="1"/>
          <dgm:dir val="rev"/>
          <dgm:animOne val="branch"/>
          <dgm:animLvl val="lvl"/>
          <dgm:resizeHandles val="exact"/>
        </dgm:presLayoutVars>
      </dgm:prSet>
      <dgm:spPr/>
      <dgm:t>
        <a:bodyPr/>
        <a:lstStyle/>
        <a:p>
          <a:pPr rtl="1"/>
          <a:endParaRPr lang="fa-IR"/>
        </a:p>
      </dgm:t>
    </dgm:pt>
    <dgm:pt modelId="{8BD00E1B-0E77-4CA9-A96F-2AED6B82199A}" type="pres">
      <dgm:prSet presAssocID="{BB46F97B-C10F-4ABE-8E0E-737B3FA1EB0E}" presName="root1" presStyleCnt="0"/>
      <dgm:spPr/>
      <dgm:t>
        <a:bodyPr/>
        <a:lstStyle/>
        <a:p>
          <a:pPr rtl="1"/>
          <a:endParaRPr lang="fa-IR"/>
        </a:p>
      </dgm:t>
    </dgm:pt>
    <dgm:pt modelId="{FC664C19-35BF-4CA9-AFDD-0F0D279C10CE}" type="pres">
      <dgm:prSet presAssocID="{BB46F97B-C10F-4ABE-8E0E-737B3FA1EB0E}" presName="LevelOneTextNode" presStyleLbl="node0" presStyleIdx="0" presStyleCnt="1">
        <dgm:presLayoutVars>
          <dgm:chPref val="3"/>
        </dgm:presLayoutVars>
      </dgm:prSet>
      <dgm:spPr/>
      <dgm:t>
        <a:bodyPr/>
        <a:lstStyle/>
        <a:p>
          <a:pPr rtl="1"/>
          <a:endParaRPr lang="fa-IR"/>
        </a:p>
      </dgm:t>
    </dgm:pt>
    <dgm:pt modelId="{9F46E1AB-3AA0-49BA-8AE4-8C89A26B5F24}" type="pres">
      <dgm:prSet presAssocID="{BB46F97B-C10F-4ABE-8E0E-737B3FA1EB0E}" presName="level2hierChild" presStyleCnt="0"/>
      <dgm:spPr/>
      <dgm:t>
        <a:bodyPr/>
        <a:lstStyle/>
        <a:p>
          <a:pPr rtl="1"/>
          <a:endParaRPr lang="fa-IR"/>
        </a:p>
      </dgm:t>
    </dgm:pt>
    <dgm:pt modelId="{4A99B43E-D2FC-4176-9CAB-97583D55D9FC}" type="pres">
      <dgm:prSet presAssocID="{6B2FCD10-01B2-4406-ADA1-4EAED12B71B3}" presName="conn2-1" presStyleLbl="parChTrans1D2" presStyleIdx="0" presStyleCnt="6"/>
      <dgm:spPr/>
      <dgm:t>
        <a:bodyPr/>
        <a:lstStyle/>
        <a:p>
          <a:pPr rtl="1"/>
          <a:endParaRPr lang="fa-IR"/>
        </a:p>
      </dgm:t>
    </dgm:pt>
    <dgm:pt modelId="{C701CF51-3E61-4527-BC08-D93E3FD2BC37}" type="pres">
      <dgm:prSet presAssocID="{6B2FCD10-01B2-4406-ADA1-4EAED12B71B3}" presName="connTx" presStyleLbl="parChTrans1D2" presStyleIdx="0" presStyleCnt="6"/>
      <dgm:spPr/>
      <dgm:t>
        <a:bodyPr/>
        <a:lstStyle/>
        <a:p>
          <a:pPr rtl="1"/>
          <a:endParaRPr lang="fa-IR"/>
        </a:p>
      </dgm:t>
    </dgm:pt>
    <dgm:pt modelId="{8344FAC0-8D89-4D42-95D5-FC428114CE3C}" type="pres">
      <dgm:prSet presAssocID="{3FEA4815-CB7D-49BA-8EF5-43F5C80A2E09}" presName="root2" presStyleCnt="0"/>
      <dgm:spPr/>
      <dgm:t>
        <a:bodyPr/>
        <a:lstStyle/>
        <a:p>
          <a:pPr rtl="1"/>
          <a:endParaRPr lang="fa-IR"/>
        </a:p>
      </dgm:t>
    </dgm:pt>
    <dgm:pt modelId="{809DDF15-A3F7-4B3E-A746-24984FDFCE1F}" type="pres">
      <dgm:prSet presAssocID="{3FEA4815-CB7D-49BA-8EF5-43F5C80A2E09}" presName="LevelTwoTextNode" presStyleLbl="node2" presStyleIdx="0" presStyleCnt="6">
        <dgm:presLayoutVars>
          <dgm:chPref val="3"/>
        </dgm:presLayoutVars>
      </dgm:prSet>
      <dgm:spPr/>
      <dgm:t>
        <a:bodyPr/>
        <a:lstStyle/>
        <a:p>
          <a:pPr rtl="1"/>
          <a:endParaRPr lang="fa-IR"/>
        </a:p>
      </dgm:t>
    </dgm:pt>
    <dgm:pt modelId="{69A84A34-8060-43B6-84EA-1E5B642A0BB3}" type="pres">
      <dgm:prSet presAssocID="{3FEA4815-CB7D-49BA-8EF5-43F5C80A2E09}" presName="level3hierChild" presStyleCnt="0"/>
      <dgm:spPr/>
      <dgm:t>
        <a:bodyPr/>
        <a:lstStyle/>
        <a:p>
          <a:pPr rtl="1"/>
          <a:endParaRPr lang="fa-IR"/>
        </a:p>
      </dgm:t>
    </dgm:pt>
    <dgm:pt modelId="{1B5455CB-F95D-452B-AEBD-3DF29A92189E}" type="pres">
      <dgm:prSet presAssocID="{28258810-08F4-40AD-B8A5-7AA61F82A328}" presName="conn2-1" presStyleLbl="parChTrans1D2" presStyleIdx="1" presStyleCnt="6"/>
      <dgm:spPr/>
      <dgm:t>
        <a:bodyPr/>
        <a:lstStyle/>
        <a:p>
          <a:pPr rtl="1"/>
          <a:endParaRPr lang="fa-IR"/>
        </a:p>
      </dgm:t>
    </dgm:pt>
    <dgm:pt modelId="{280BA4B4-9B81-4834-A94D-5960B8E8ACE4}" type="pres">
      <dgm:prSet presAssocID="{28258810-08F4-40AD-B8A5-7AA61F82A328}" presName="connTx" presStyleLbl="parChTrans1D2" presStyleIdx="1" presStyleCnt="6"/>
      <dgm:spPr/>
      <dgm:t>
        <a:bodyPr/>
        <a:lstStyle/>
        <a:p>
          <a:pPr rtl="1"/>
          <a:endParaRPr lang="fa-IR"/>
        </a:p>
      </dgm:t>
    </dgm:pt>
    <dgm:pt modelId="{3E989B70-7461-4116-A1E6-039BD039EA54}" type="pres">
      <dgm:prSet presAssocID="{CD0F0687-E7FA-494B-8C87-7D370642E844}" presName="root2" presStyleCnt="0"/>
      <dgm:spPr/>
      <dgm:t>
        <a:bodyPr/>
        <a:lstStyle/>
        <a:p>
          <a:pPr rtl="1"/>
          <a:endParaRPr lang="fa-IR"/>
        </a:p>
      </dgm:t>
    </dgm:pt>
    <dgm:pt modelId="{0EE4C4CF-C76C-4195-AE1A-ADBF21CD1E81}" type="pres">
      <dgm:prSet presAssocID="{CD0F0687-E7FA-494B-8C87-7D370642E844}" presName="LevelTwoTextNode" presStyleLbl="node2" presStyleIdx="1" presStyleCnt="6">
        <dgm:presLayoutVars>
          <dgm:chPref val="3"/>
        </dgm:presLayoutVars>
      </dgm:prSet>
      <dgm:spPr/>
      <dgm:t>
        <a:bodyPr/>
        <a:lstStyle/>
        <a:p>
          <a:pPr rtl="1"/>
          <a:endParaRPr lang="fa-IR"/>
        </a:p>
      </dgm:t>
    </dgm:pt>
    <dgm:pt modelId="{A18F10D8-CF1B-4A5D-8641-E7872448AC4B}" type="pres">
      <dgm:prSet presAssocID="{CD0F0687-E7FA-494B-8C87-7D370642E844}" presName="level3hierChild" presStyleCnt="0"/>
      <dgm:spPr/>
      <dgm:t>
        <a:bodyPr/>
        <a:lstStyle/>
        <a:p>
          <a:pPr rtl="1"/>
          <a:endParaRPr lang="fa-IR"/>
        </a:p>
      </dgm:t>
    </dgm:pt>
    <dgm:pt modelId="{59F79F16-E60A-46D7-BDF2-DC136F27FC85}" type="pres">
      <dgm:prSet presAssocID="{2A8F4526-7C9C-419F-BFE3-0DB1EE8B7DA1}" presName="conn2-1" presStyleLbl="parChTrans1D2" presStyleIdx="2" presStyleCnt="6"/>
      <dgm:spPr/>
      <dgm:t>
        <a:bodyPr/>
        <a:lstStyle/>
        <a:p>
          <a:pPr rtl="1"/>
          <a:endParaRPr lang="fa-IR"/>
        </a:p>
      </dgm:t>
    </dgm:pt>
    <dgm:pt modelId="{A431458A-180C-492C-8FF3-3BCA4CF1EE4D}" type="pres">
      <dgm:prSet presAssocID="{2A8F4526-7C9C-419F-BFE3-0DB1EE8B7DA1}" presName="connTx" presStyleLbl="parChTrans1D2" presStyleIdx="2" presStyleCnt="6"/>
      <dgm:spPr/>
      <dgm:t>
        <a:bodyPr/>
        <a:lstStyle/>
        <a:p>
          <a:pPr rtl="1"/>
          <a:endParaRPr lang="fa-IR"/>
        </a:p>
      </dgm:t>
    </dgm:pt>
    <dgm:pt modelId="{63527017-E376-42A1-A653-6ABFCB3496B1}" type="pres">
      <dgm:prSet presAssocID="{7BD2A821-F836-4C3A-8840-4FB91DA43EF8}" presName="root2" presStyleCnt="0"/>
      <dgm:spPr/>
      <dgm:t>
        <a:bodyPr/>
        <a:lstStyle/>
        <a:p>
          <a:pPr rtl="1"/>
          <a:endParaRPr lang="fa-IR"/>
        </a:p>
      </dgm:t>
    </dgm:pt>
    <dgm:pt modelId="{0FEB0646-5739-4798-AE11-F15B2A8BE600}" type="pres">
      <dgm:prSet presAssocID="{7BD2A821-F836-4C3A-8840-4FB91DA43EF8}" presName="LevelTwoTextNode" presStyleLbl="node2" presStyleIdx="2" presStyleCnt="6">
        <dgm:presLayoutVars>
          <dgm:chPref val="3"/>
        </dgm:presLayoutVars>
      </dgm:prSet>
      <dgm:spPr/>
      <dgm:t>
        <a:bodyPr/>
        <a:lstStyle/>
        <a:p>
          <a:pPr rtl="1"/>
          <a:endParaRPr lang="fa-IR"/>
        </a:p>
      </dgm:t>
    </dgm:pt>
    <dgm:pt modelId="{4C14371D-F554-44DD-992B-0D61357D5E6E}" type="pres">
      <dgm:prSet presAssocID="{7BD2A821-F836-4C3A-8840-4FB91DA43EF8}" presName="level3hierChild" presStyleCnt="0"/>
      <dgm:spPr/>
      <dgm:t>
        <a:bodyPr/>
        <a:lstStyle/>
        <a:p>
          <a:pPr rtl="1"/>
          <a:endParaRPr lang="fa-IR"/>
        </a:p>
      </dgm:t>
    </dgm:pt>
    <dgm:pt modelId="{F81AEC48-2973-49C8-AD8E-0A6C53293151}" type="pres">
      <dgm:prSet presAssocID="{2366529B-28CA-478D-94A0-4FEA248F85E8}" presName="conn2-1" presStyleLbl="parChTrans1D2" presStyleIdx="3" presStyleCnt="6"/>
      <dgm:spPr/>
      <dgm:t>
        <a:bodyPr/>
        <a:lstStyle/>
        <a:p>
          <a:pPr rtl="1"/>
          <a:endParaRPr lang="fa-IR"/>
        </a:p>
      </dgm:t>
    </dgm:pt>
    <dgm:pt modelId="{EF3622E2-A808-412D-902A-C5BBB017DEB6}" type="pres">
      <dgm:prSet presAssocID="{2366529B-28CA-478D-94A0-4FEA248F85E8}" presName="connTx" presStyleLbl="parChTrans1D2" presStyleIdx="3" presStyleCnt="6"/>
      <dgm:spPr/>
      <dgm:t>
        <a:bodyPr/>
        <a:lstStyle/>
        <a:p>
          <a:pPr rtl="1"/>
          <a:endParaRPr lang="fa-IR"/>
        </a:p>
      </dgm:t>
    </dgm:pt>
    <dgm:pt modelId="{6803C405-5F85-4BBF-B035-62A23FE24708}" type="pres">
      <dgm:prSet presAssocID="{BF30650D-09C7-4F7C-8FDB-E8192FE94913}" presName="root2" presStyleCnt="0"/>
      <dgm:spPr/>
      <dgm:t>
        <a:bodyPr/>
        <a:lstStyle/>
        <a:p>
          <a:pPr rtl="1"/>
          <a:endParaRPr lang="fa-IR"/>
        </a:p>
      </dgm:t>
    </dgm:pt>
    <dgm:pt modelId="{F7F51636-4D48-4057-9E34-C926FDA78F76}" type="pres">
      <dgm:prSet presAssocID="{BF30650D-09C7-4F7C-8FDB-E8192FE94913}" presName="LevelTwoTextNode" presStyleLbl="node2" presStyleIdx="3" presStyleCnt="6">
        <dgm:presLayoutVars>
          <dgm:chPref val="3"/>
        </dgm:presLayoutVars>
      </dgm:prSet>
      <dgm:spPr/>
      <dgm:t>
        <a:bodyPr/>
        <a:lstStyle/>
        <a:p>
          <a:pPr rtl="1"/>
          <a:endParaRPr lang="fa-IR"/>
        </a:p>
      </dgm:t>
    </dgm:pt>
    <dgm:pt modelId="{1B44B1F9-7999-4898-8BFD-E2220AADC64E}" type="pres">
      <dgm:prSet presAssocID="{BF30650D-09C7-4F7C-8FDB-E8192FE94913}" presName="level3hierChild" presStyleCnt="0"/>
      <dgm:spPr/>
      <dgm:t>
        <a:bodyPr/>
        <a:lstStyle/>
        <a:p>
          <a:pPr rtl="1"/>
          <a:endParaRPr lang="fa-IR"/>
        </a:p>
      </dgm:t>
    </dgm:pt>
    <dgm:pt modelId="{6093D52F-0659-4415-94CC-53CF41C2A03C}" type="pres">
      <dgm:prSet presAssocID="{40ABFE46-E19A-4899-9DE5-798FB091987B}" presName="conn2-1" presStyleLbl="parChTrans1D2" presStyleIdx="4" presStyleCnt="6"/>
      <dgm:spPr/>
      <dgm:t>
        <a:bodyPr/>
        <a:lstStyle/>
        <a:p>
          <a:pPr rtl="1"/>
          <a:endParaRPr lang="fa-IR"/>
        </a:p>
      </dgm:t>
    </dgm:pt>
    <dgm:pt modelId="{AFE95B62-58BB-4B15-A4E2-1BC458C14D7B}" type="pres">
      <dgm:prSet presAssocID="{40ABFE46-E19A-4899-9DE5-798FB091987B}" presName="connTx" presStyleLbl="parChTrans1D2" presStyleIdx="4" presStyleCnt="6"/>
      <dgm:spPr/>
      <dgm:t>
        <a:bodyPr/>
        <a:lstStyle/>
        <a:p>
          <a:pPr rtl="1"/>
          <a:endParaRPr lang="fa-IR"/>
        </a:p>
      </dgm:t>
    </dgm:pt>
    <dgm:pt modelId="{213DE5EA-8025-49CC-848F-F52370E5A6D8}" type="pres">
      <dgm:prSet presAssocID="{D6DF5E4E-8096-46E7-B262-72DFA1C474B3}" presName="root2" presStyleCnt="0"/>
      <dgm:spPr/>
      <dgm:t>
        <a:bodyPr/>
        <a:lstStyle/>
        <a:p>
          <a:pPr rtl="1"/>
          <a:endParaRPr lang="fa-IR"/>
        </a:p>
      </dgm:t>
    </dgm:pt>
    <dgm:pt modelId="{B48A6D4F-6498-456F-BA9F-A5FB8B6BC13F}" type="pres">
      <dgm:prSet presAssocID="{D6DF5E4E-8096-46E7-B262-72DFA1C474B3}" presName="LevelTwoTextNode" presStyleLbl="node2" presStyleIdx="4" presStyleCnt="6">
        <dgm:presLayoutVars>
          <dgm:chPref val="3"/>
        </dgm:presLayoutVars>
      </dgm:prSet>
      <dgm:spPr/>
      <dgm:t>
        <a:bodyPr/>
        <a:lstStyle/>
        <a:p>
          <a:pPr rtl="1"/>
          <a:endParaRPr lang="fa-IR"/>
        </a:p>
      </dgm:t>
    </dgm:pt>
    <dgm:pt modelId="{95498D59-5C29-4959-84C0-278BC4351443}" type="pres">
      <dgm:prSet presAssocID="{D6DF5E4E-8096-46E7-B262-72DFA1C474B3}" presName="level3hierChild" presStyleCnt="0"/>
      <dgm:spPr/>
      <dgm:t>
        <a:bodyPr/>
        <a:lstStyle/>
        <a:p>
          <a:pPr rtl="1"/>
          <a:endParaRPr lang="fa-IR"/>
        </a:p>
      </dgm:t>
    </dgm:pt>
    <dgm:pt modelId="{CDB1853F-21A9-471E-B20E-26FBEC3E727C}" type="pres">
      <dgm:prSet presAssocID="{1E24E760-B7E1-4384-A8F5-C0C6F735D679}" presName="conn2-1" presStyleLbl="parChTrans1D2" presStyleIdx="5" presStyleCnt="6"/>
      <dgm:spPr/>
      <dgm:t>
        <a:bodyPr/>
        <a:lstStyle/>
        <a:p>
          <a:pPr rtl="1"/>
          <a:endParaRPr lang="fa-IR"/>
        </a:p>
      </dgm:t>
    </dgm:pt>
    <dgm:pt modelId="{3C10595B-9052-4660-ACFB-CC486C3AEED3}" type="pres">
      <dgm:prSet presAssocID="{1E24E760-B7E1-4384-A8F5-C0C6F735D679}" presName="connTx" presStyleLbl="parChTrans1D2" presStyleIdx="5" presStyleCnt="6"/>
      <dgm:spPr/>
      <dgm:t>
        <a:bodyPr/>
        <a:lstStyle/>
        <a:p>
          <a:pPr rtl="1"/>
          <a:endParaRPr lang="fa-IR"/>
        </a:p>
      </dgm:t>
    </dgm:pt>
    <dgm:pt modelId="{C744DC82-DEC4-4819-95D9-0B8BC664EBE8}" type="pres">
      <dgm:prSet presAssocID="{B0F39D21-9F24-4303-B416-6D1DAD6DB4F4}" presName="root2" presStyleCnt="0"/>
      <dgm:spPr/>
      <dgm:t>
        <a:bodyPr/>
        <a:lstStyle/>
        <a:p>
          <a:pPr rtl="1"/>
          <a:endParaRPr lang="fa-IR"/>
        </a:p>
      </dgm:t>
    </dgm:pt>
    <dgm:pt modelId="{A6A4D94B-800D-406C-A2AF-60515E6FB04E}" type="pres">
      <dgm:prSet presAssocID="{B0F39D21-9F24-4303-B416-6D1DAD6DB4F4}" presName="LevelTwoTextNode" presStyleLbl="node2" presStyleIdx="5" presStyleCnt="6">
        <dgm:presLayoutVars>
          <dgm:chPref val="3"/>
        </dgm:presLayoutVars>
      </dgm:prSet>
      <dgm:spPr/>
      <dgm:t>
        <a:bodyPr/>
        <a:lstStyle/>
        <a:p>
          <a:pPr rtl="1"/>
          <a:endParaRPr lang="fa-IR"/>
        </a:p>
      </dgm:t>
    </dgm:pt>
    <dgm:pt modelId="{7CCEEDA2-602A-4617-BE13-F6C7971DE639}" type="pres">
      <dgm:prSet presAssocID="{B0F39D21-9F24-4303-B416-6D1DAD6DB4F4}" presName="level3hierChild" presStyleCnt="0"/>
      <dgm:spPr/>
      <dgm:t>
        <a:bodyPr/>
        <a:lstStyle/>
        <a:p>
          <a:pPr rtl="1"/>
          <a:endParaRPr lang="fa-IR"/>
        </a:p>
      </dgm:t>
    </dgm:pt>
  </dgm:ptLst>
  <dgm:cxnLst>
    <dgm:cxn modelId="{89557221-7C0A-4AFA-BC4D-DABFEE94CCA6}" type="presOf" srcId="{2A8F4526-7C9C-419F-BFE3-0DB1EE8B7DA1}" destId="{59F79F16-E60A-46D7-BDF2-DC136F27FC85}" srcOrd="0" destOrd="0" presId="urn:microsoft.com/office/officeart/2005/8/layout/hierarchy2"/>
    <dgm:cxn modelId="{2379C782-0CBB-4D83-B9D5-70EFF048E2AD}" type="presOf" srcId="{40ABFE46-E19A-4899-9DE5-798FB091987B}" destId="{6093D52F-0659-4415-94CC-53CF41C2A03C}" srcOrd="0" destOrd="0" presId="urn:microsoft.com/office/officeart/2005/8/layout/hierarchy2"/>
    <dgm:cxn modelId="{5BC263B7-7656-4FF8-BCA8-E08914E806D0}" type="presOf" srcId="{BF30650D-09C7-4F7C-8FDB-E8192FE94913}" destId="{F7F51636-4D48-4057-9E34-C926FDA78F76}" srcOrd="0" destOrd="0" presId="urn:microsoft.com/office/officeart/2005/8/layout/hierarchy2"/>
    <dgm:cxn modelId="{CE5CFC15-FF1D-4C34-9709-77F2F9B9EAF5}" type="presOf" srcId="{7BD2A821-F836-4C3A-8840-4FB91DA43EF8}" destId="{0FEB0646-5739-4798-AE11-F15B2A8BE600}" srcOrd="0" destOrd="0" presId="urn:microsoft.com/office/officeart/2005/8/layout/hierarchy2"/>
    <dgm:cxn modelId="{506CFB0C-C0B1-4DB2-85DC-66915D5609F8}" srcId="{BB46F97B-C10F-4ABE-8E0E-737B3FA1EB0E}" destId="{3FEA4815-CB7D-49BA-8EF5-43F5C80A2E09}" srcOrd="0" destOrd="0" parTransId="{6B2FCD10-01B2-4406-ADA1-4EAED12B71B3}" sibTransId="{B167FA10-F866-423C-9CB7-B603E89B1676}"/>
    <dgm:cxn modelId="{4FD53643-3156-4757-B2EE-FC8F1E95FB19}" type="presOf" srcId="{1E24E760-B7E1-4384-A8F5-C0C6F735D679}" destId="{CDB1853F-21A9-471E-B20E-26FBEC3E727C}" srcOrd="0" destOrd="0" presId="urn:microsoft.com/office/officeart/2005/8/layout/hierarchy2"/>
    <dgm:cxn modelId="{BFCCBFCB-7BB0-4B28-9221-5C24BC9620F0}" type="presOf" srcId="{28258810-08F4-40AD-B8A5-7AA61F82A328}" destId="{1B5455CB-F95D-452B-AEBD-3DF29A92189E}" srcOrd="0" destOrd="0" presId="urn:microsoft.com/office/officeart/2005/8/layout/hierarchy2"/>
    <dgm:cxn modelId="{3A19FC99-29CE-4539-BBF6-22A6E50B1B95}" type="presOf" srcId="{28258810-08F4-40AD-B8A5-7AA61F82A328}" destId="{280BA4B4-9B81-4834-A94D-5960B8E8ACE4}" srcOrd="1" destOrd="0" presId="urn:microsoft.com/office/officeart/2005/8/layout/hierarchy2"/>
    <dgm:cxn modelId="{43C19932-363B-4F19-ACB2-7DD9F1E5DF44}" type="presOf" srcId="{D6DF5E4E-8096-46E7-B262-72DFA1C474B3}" destId="{B48A6D4F-6498-456F-BA9F-A5FB8B6BC13F}" srcOrd="0" destOrd="0" presId="urn:microsoft.com/office/officeart/2005/8/layout/hierarchy2"/>
    <dgm:cxn modelId="{864C7AC2-0156-4170-9B84-E5585B0946B7}" type="presOf" srcId="{CD0F0687-E7FA-494B-8C87-7D370642E844}" destId="{0EE4C4CF-C76C-4195-AE1A-ADBF21CD1E81}" srcOrd="0" destOrd="0" presId="urn:microsoft.com/office/officeart/2005/8/layout/hierarchy2"/>
    <dgm:cxn modelId="{87EA1402-96A9-412C-B6A9-070FD81C149D}" type="presOf" srcId="{40ABFE46-E19A-4899-9DE5-798FB091987B}" destId="{AFE95B62-58BB-4B15-A4E2-1BC458C14D7B}" srcOrd="1" destOrd="0" presId="urn:microsoft.com/office/officeart/2005/8/layout/hierarchy2"/>
    <dgm:cxn modelId="{9D6CF4C8-BB1A-4041-A355-C23E3375B76F}" type="presOf" srcId="{2A8F4526-7C9C-419F-BFE3-0DB1EE8B7DA1}" destId="{A431458A-180C-492C-8FF3-3BCA4CF1EE4D}" srcOrd="1" destOrd="0" presId="urn:microsoft.com/office/officeart/2005/8/layout/hierarchy2"/>
    <dgm:cxn modelId="{A9136828-B6F1-470B-872F-E8395BA4B9D7}" type="presOf" srcId="{6B2FCD10-01B2-4406-ADA1-4EAED12B71B3}" destId="{4A99B43E-D2FC-4176-9CAB-97583D55D9FC}" srcOrd="0" destOrd="0" presId="urn:microsoft.com/office/officeart/2005/8/layout/hierarchy2"/>
    <dgm:cxn modelId="{F49F4A6F-D7B6-44A8-A336-6C66CF48368C}" srcId="{BB46F97B-C10F-4ABE-8E0E-737B3FA1EB0E}" destId="{CD0F0687-E7FA-494B-8C87-7D370642E844}" srcOrd="1" destOrd="0" parTransId="{28258810-08F4-40AD-B8A5-7AA61F82A328}" sibTransId="{FC398D90-85BE-4E95-A486-24EB8FB73479}"/>
    <dgm:cxn modelId="{01034FBD-0004-4DD9-A539-FC74824F194E}" srcId="{BB46F97B-C10F-4ABE-8E0E-737B3FA1EB0E}" destId="{B0F39D21-9F24-4303-B416-6D1DAD6DB4F4}" srcOrd="5" destOrd="0" parTransId="{1E24E760-B7E1-4384-A8F5-C0C6F735D679}" sibTransId="{3BB4BD5C-544C-4E67-B1ED-F74E8BB4262C}"/>
    <dgm:cxn modelId="{03488681-F849-458B-B32C-2A8E16BA28B8}" type="presOf" srcId="{B0F39D21-9F24-4303-B416-6D1DAD6DB4F4}" destId="{A6A4D94B-800D-406C-A2AF-60515E6FB04E}" srcOrd="0" destOrd="0" presId="urn:microsoft.com/office/officeart/2005/8/layout/hierarchy2"/>
    <dgm:cxn modelId="{EF222870-7E6E-45A2-AD1C-706E468C5B55}" type="presOf" srcId="{3FEA4815-CB7D-49BA-8EF5-43F5C80A2E09}" destId="{809DDF15-A3F7-4B3E-A746-24984FDFCE1F}" srcOrd="0" destOrd="0" presId="urn:microsoft.com/office/officeart/2005/8/layout/hierarchy2"/>
    <dgm:cxn modelId="{06F3D4D7-65FC-41BF-A488-288A89A25B01}" srcId="{BB46F97B-C10F-4ABE-8E0E-737B3FA1EB0E}" destId="{7BD2A821-F836-4C3A-8840-4FB91DA43EF8}" srcOrd="2" destOrd="0" parTransId="{2A8F4526-7C9C-419F-BFE3-0DB1EE8B7DA1}" sibTransId="{7EC01406-58DD-49CC-B8AF-6DD862DFDEE7}"/>
    <dgm:cxn modelId="{B6EEA46E-0B39-4392-91A4-DFC65429DF5C}" type="presOf" srcId="{1E24E760-B7E1-4384-A8F5-C0C6F735D679}" destId="{3C10595B-9052-4660-ACFB-CC486C3AEED3}" srcOrd="1" destOrd="0" presId="urn:microsoft.com/office/officeart/2005/8/layout/hierarchy2"/>
    <dgm:cxn modelId="{096364BB-D748-4688-B977-7F95D84D8648}" srcId="{B492DB37-DDFF-46DA-A9E6-55F970BB0BF2}" destId="{BB46F97B-C10F-4ABE-8E0E-737B3FA1EB0E}" srcOrd="0" destOrd="0" parTransId="{6CA81CF6-BD3E-4F5E-A455-4976D81F5AFE}" sibTransId="{0FCB4DED-DFAA-42D1-8840-F4134C9D9A3D}"/>
    <dgm:cxn modelId="{15E3CFBE-995A-4075-8575-AAC9BFD0DC74}" srcId="{BB46F97B-C10F-4ABE-8E0E-737B3FA1EB0E}" destId="{D6DF5E4E-8096-46E7-B262-72DFA1C474B3}" srcOrd="4" destOrd="0" parTransId="{40ABFE46-E19A-4899-9DE5-798FB091987B}" sibTransId="{47CBE7C1-C29B-4C7B-85B1-205FD2DB893B}"/>
    <dgm:cxn modelId="{81F7C388-D9F1-47B4-9680-E0518F18FD59}" type="presOf" srcId="{B492DB37-DDFF-46DA-A9E6-55F970BB0BF2}" destId="{3E0AB104-BBDA-4677-B93C-B3B08B1DBEAD}" srcOrd="0" destOrd="0" presId="urn:microsoft.com/office/officeart/2005/8/layout/hierarchy2"/>
    <dgm:cxn modelId="{2CF33A26-97D3-4ACC-939D-1B12309072FF}" type="presOf" srcId="{BB46F97B-C10F-4ABE-8E0E-737B3FA1EB0E}" destId="{FC664C19-35BF-4CA9-AFDD-0F0D279C10CE}" srcOrd="0" destOrd="0" presId="urn:microsoft.com/office/officeart/2005/8/layout/hierarchy2"/>
    <dgm:cxn modelId="{7BE47852-ADDB-4628-B46D-2544ADE57607}" srcId="{BB46F97B-C10F-4ABE-8E0E-737B3FA1EB0E}" destId="{BF30650D-09C7-4F7C-8FDB-E8192FE94913}" srcOrd="3" destOrd="0" parTransId="{2366529B-28CA-478D-94A0-4FEA248F85E8}" sibTransId="{D108F8A6-9B9A-437A-BDCD-578F122B3345}"/>
    <dgm:cxn modelId="{B991ED52-7AF6-442E-A2FB-570493726DFB}" type="presOf" srcId="{6B2FCD10-01B2-4406-ADA1-4EAED12B71B3}" destId="{C701CF51-3E61-4527-BC08-D93E3FD2BC37}" srcOrd="1" destOrd="0" presId="urn:microsoft.com/office/officeart/2005/8/layout/hierarchy2"/>
    <dgm:cxn modelId="{6D7B01DE-C144-4A75-B61E-DB4130858DD1}" type="presOf" srcId="{2366529B-28CA-478D-94A0-4FEA248F85E8}" destId="{F81AEC48-2973-49C8-AD8E-0A6C53293151}" srcOrd="0" destOrd="0" presId="urn:microsoft.com/office/officeart/2005/8/layout/hierarchy2"/>
    <dgm:cxn modelId="{37702D4C-3D0F-405B-90F5-5B7DD7238F14}" type="presOf" srcId="{2366529B-28CA-478D-94A0-4FEA248F85E8}" destId="{EF3622E2-A808-412D-902A-C5BBB017DEB6}" srcOrd="1" destOrd="0" presId="urn:microsoft.com/office/officeart/2005/8/layout/hierarchy2"/>
    <dgm:cxn modelId="{C4A64275-4340-4654-AA00-FBC5F93BFC3B}" type="presParOf" srcId="{3E0AB104-BBDA-4677-B93C-B3B08B1DBEAD}" destId="{8BD00E1B-0E77-4CA9-A96F-2AED6B82199A}" srcOrd="0" destOrd="0" presId="urn:microsoft.com/office/officeart/2005/8/layout/hierarchy2"/>
    <dgm:cxn modelId="{C80DDEE9-8917-4458-8153-1E3E2E7A74E4}" type="presParOf" srcId="{8BD00E1B-0E77-4CA9-A96F-2AED6B82199A}" destId="{FC664C19-35BF-4CA9-AFDD-0F0D279C10CE}" srcOrd="0" destOrd="0" presId="urn:microsoft.com/office/officeart/2005/8/layout/hierarchy2"/>
    <dgm:cxn modelId="{2E95FC3A-0AFA-484C-8517-BEDEDA033C59}" type="presParOf" srcId="{8BD00E1B-0E77-4CA9-A96F-2AED6B82199A}" destId="{9F46E1AB-3AA0-49BA-8AE4-8C89A26B5F24}" srcOrd="1" destOrd="0" presId="urn:microsoft.com/office/officeart/2005/8/layout/hierarchy2"/>
    <dgm:cxn modelId="{B0566FF5-9762-48FA-9F6D-4CDEF28689CA}" type="presParOf" srcId="{9F46E1AB-3AA0-49BA-8AE4-8C89A26B5F24}" destId="{4A99B43E-D2FC-4176-9CAB-97583D55D9FC}" srcOrd="0" destOrd="0" presId="urn:microsoft.com/office/officeart/2005/8/layout/hierarchy2"/>
    <dgm:cxn modelId="{CDF342A9-4E45-46B9-819D-17A7C31A2101}" type="presParOf" srcId="{4A99B43E-D2FC-4176-9CAB-97583D55D9FC}" destId="{C701CF51-3E61-4527-BC08-D93E3FD2BC37}" srcOrd="0" destOrd="0" presId="urn:microsoft.com/office/officeart/2005/8/layout/hierarchy2"/>
    <dgm:cxn modelId="{1D83E2A3-C92E-471C-B91B-CFC3F8DDF54A}" type="presParOf" srcId="{9F46E1AB-3AA0-49BA-8AE4-8C89A26B5F24}" destId="{8344FAC0-8D89-4D42-95D5-FC428114CE3C}" srcOrd="1" destOrd="0" presId="urn:microsoft.com/office/officeart/2005/8/layout/hierarchy2"/>
    <dgm:cxn modelId="{D036C75C-A381-4648-AC23-26C2EC72CA4C}" type="presParOf" srcId="{8344FAC0-8D89-4D42-95D5-FC428114CE3C}" destId="{809DDF15-A3F7-4B3E-A746-24984FDFCE1F}" srcOrd="0" destOrd="0" presId="urn:microsoft.com/office/officeart/2005/8/layout/hierarchy2"/>
    <dgm:cxn modelId="{39016B95-1CC5-444D-A7B7-EE30C6C394A7}" type="presParOf" srcId="{8344FAC0-8D89-4D42-95D5-FC428114CE3C}" destId="{69A84A34-8060-43B6-84EA-1E5B642A0BB3}" srcOrd="1" destOrd="0" presId="urn:microsoft.com/office/officeart/2005/8/layout/hierarchy2"/>
    <dgm:cxn modelId="{50E89DF0-9C7E-4062-A9D8-F97D0D5803A8}" type="presParOf" srcId="{9F46E1AB-3AA0-49BA-8AE4-8C89A26B5F24}" destId="{1B5455CB-F95D-452B-AEBD-3DF29A92189E}" srcOrd="2" destOrd="0" presId="urn:microsoft.com/office/officeart/2005/8/layout/hierarchy2"/>
    <dgm:cxn modelId="{80C6FC34-1F12-4BFF-B88D-FF4A6EE82609}" type="presParOf" srcId="{1B5455CB-F95D-452B-AEBD-3DF29A92189E}" destId="{280BA4B4-9B81-4834-A94D-5960B8E8ACE4}" srcOrd="0" destOrd="0" presId="urn:microsoft.com/office/officeart/2005/8/layout/hierarchy2"/>
    <dgm:cxn modelId="{379E04BA-B43F-4E67-8FB9-BA821AF71905}" type="presParOf" srcId="{9F46E1AB-3AA0-49BA-8AE4-8C89A26B5F24}" destId="{3E989B70-7461-4116-A1E6-039BD039EA54}" srcOrd="3" destOrd="0" presId="urn:microsoft.com/office/officeart/2005/8/layout/hierarchy2"/>
    <dgm:cxn modelId="{E165E382-C7F9-44F2-8E2C-F0BA266FC52C}" type="presParOf" srcId="{3E989B70-7461-4116-A1E6-039BD039EA54}" destId="{0EE4C4CF-C76C-4195-AE1A-ADBF21CD1E81}" srcOrd="0" destOrd="0" presId="urn:microsoft.com/office/officeart/2005/8/layout/hierarchy2"/>
    <dgm:cxn modelId="{5143B18A-DCF6-40A9-99BC-7C41C0635919}" type="presParOf" srcId="{3E989B70-7461-4116-A1E6-039BD039EA54}" destId="{A18F10D8-CF1B-4A5D-8641-E7872448AC4B}" srcOrd="1" destOrd="0" presId="urn:microsoft.com/office/officeart/2005/8/layout/hierarchy2"/>
    <dgm:cxn modelId="{F21D7928-C62C-4E8A-9DAA-A07935E4ABA8}" type="presParOf" srcId="{9F46E1AB-3AA0-49BA-8AE4-8C89A26B5F24}" destId="{59F79F16-E60A-46D7-BDF2-DC136F27FC85}" srcOrd="4" destOrd="0" presId="urn:microsoft.com/office/officeart/2005/8/layout/hierarchy2"/>
    <dgm:cxn modelId="{B4364AD3-BC04-468C-8E74-3D1E9EF46FC6}" type="presParOf" srcId="{59F79F16-E60A-46D7-BDF2-DC136F27FC85}" destId="{A431458A-180C-492C-8FF3-3BCA4CF1EE4D}" srcOrd="0" destOrd="0" presId="urn:microsoft.com/office/officeart/2005/8/layout/hierarchy2"/>
    <dgm:cxn modelId="{679F9B8D-0FA2-4CC0-AD88-8299CE592ED0}" type="presParOf" srcId="{9F46E1AB-3AA0-49BA-8AE4-8C89A26B5F24}" destId="{63527017-E376-42A1-A653-6ABFCB3496B1}" srcOrd="5" destOrd="0" presId="urn:microsoft.com/office/officeart/2005/8/layout/hierarchy2"/>
    <dgm:cxn modelId="{CFB410D8-F246-43C2-9A0A-04B87BE93CB1}" type="presParOf" srcId="{63527017-E376-42A1-A653-6ABFCB3496B1}" destId="{0FEB0646-5739-4798-AE11-F15B2A8BE600}" srcOrd="0" destOrd="0" presId="urn:microsoft.com/office/officeart/2005/8/layout/hierarchy2"/>
    <dgm:cxn modelId="{1C96E9B7-A64E-41C0-9BE4-22D5A85EF55C}" type="presParOf" srcId="{63527017-E376-42A1-A653-6ABFCB3496B1}" destId="{4C14371D-F554-44DD-992B-0D61357D5E6E}" srcOrd="1" destOrd="0" presId="urn:microsoft.com/office/officeart/2005/8/layout/hierarchy2"/>
    <dgm:cxn modelId="{AEBCA84C-1419-406B-9F64-ED7505BE4EFA}" type="presParOf" srcId="{9F46E1AB-3AA0-49BA-8AE4-8C89A26B5F24}" destId="{F81AEC48-2973-49C8-AD8E-0A6C53293151}" srcOrd="6" destOrd="0" presId="urn:microsoft.com/office/officeart/2005/8/layout/hierarchy2"/>
    <dgm:cxn modelId="{E3281B89-288D-4E7C-8A33-1945360ADC6D}" type="presParOf" srcId="{F81AEC48-2973-49C8-AD8E-0A6C53293151}" destId="{EF3622E2-A808-412D-902A-C5BBB017DEB6}" srcOrd="0" destOrd="0" presId="urn:microsoft.com/office/officeart/2005/8/layout/hierarchy2"/>
    <dgm:cxn modelId="{BC138D1A-F02E-474D-9B55-639934015B59}" type="presParOf" srcId="{9F46E1AB-3AA0-49BA-8AE4-8C89A26B5F24}" destId="{6803C405-5F85-4BBF-B035-62A23FE24708}" srcOrd="7" destOrd="0" presId="urn:microsoft.com/office/officeart/2005/8/layout/hierarchy2"/>
    <dgm:cxn modelId="{490858D9-8907-4E2F-BBAE-133A3632CAA2}" type="presParOf" srcId="{6803C405-5F85-4BBF-B035-62A23FE24708}" destId="{F7F51636-4D48-4057-9E34-C926FDA78F76}" srcOrd="0" destOrd="0" presId="urn:microsoft.com/office/officeart/2005/8/layout/hierarchy2"/>
    <dgm:cxn modelId="{81CCA9DF-2FBE-4F49-979B-5E3D0C415080}" type="presParOf" srcId="{6803C405-5F85-4BBF-B035-62A23FE24708}" destId="{1B44B1F9-7999-4898-8BFD-E2220AADC64E}" srcOrd="1" destOrd="0" presId="urn:microsoft.com/office/officeart/2005/8/layout/hierarchy2"/>
    <dgm:cxn modelId="{FCC591C9-E60E-42AF-BB19-D35A3BF5510F}" type="presParOf" srcId="{9F46E1AB-3AA0-49BA-8AE4-8C89A26B5F24}" destId="{6093D52F-0659-4415-94CC-53CF41C2A03C}" srcOrd="8" destOrd="0" presId="urn:microsoft.com/office/officeart/2005/8/layout/hierarchy2"/>
    <dgm:cxn modelId="{3E5812F2-92A9-4B8F-91F6-8C68543A0E20}" type="presParOf" srcId="{6093D52F-0659-4415-94CC-53CF41C2A03C}" destId="{AFE95B62-58BB-4B15-A4E2-1BC458C14D7B}" srcOrd="0" destOrd="0" presId="urn:microsoft.com/office/officeart/2005/8/layout/hierarchy2"/>
    <dgm:cxn modelId="{1DE66B09-2F30-4367-9E35-07A6612BBF90}" type="presParOf" srcId="{9F46E1AB-3AA0-49BA-8AE4-8C89A26B5F24}" destId="{213DE5EA-8025-49CC-848F-F52370E5A6D8}" srcOrd="9" destOrd="0" presId="urn:microsoft.com/office/officeart/2005/8/layout/hierarchy2"/>
    <dgm:cxn modelId="{4F9FF7A8-A73E-4F89-ADFB-9FD7B580702A}" type="presParOf" srcId="{213DE5EA-8025-49CC-848F-F52370E5A6D8}" destId="{B48A6D4F-6498-456F-BA9F-A5FB8B6BC13F}" srcOrd="0" destOrd="0" presId="urn:microsoft.com/office/officeart/2005/8/layout/hierarchy2"/>
    <dgm:cxn modelId="{5102FD31-F203-478B-B533-B05182E7C835}" type="presParOf" srcId="{213DE5EA-8025-49CC-848F-F52370E5A6D8}" destId="{95498D59-5C29-4959-84C0-278BC4351443}" srcOrd="1" destOrd="0" presId="urn:microsoft.com/office/officeart/2005/8/layout/hierarchy2"/>
    <dgm:cxn modelId="{23B51B9F-FA04-4278-BBB9-D61A395832DF}" type="presParOf" srcId="{9F46E1AB-3AA0-49BA-8AE4-8C89A26B5F24}" destId="{CDB1853F-21A9-471E-B20E-26FBEC3E727C}" srcOrd="10" destOrd="0" presId="urn:microsoft.com/office/officeart/2005/8/layout/hierarchy2"/>
    <dgm:cxn modelId="{F564FAA5-C94E-4B52-A205-362822CC18D7}" type="presParOf" srcId="{CDB1853F-21A9-471E-B20E-26FBEC3E727C}" destId="{3C10595B-9052-4660-ACFB-CC486C3AEED3}" srcOrd="0" destOrd="0" presId="urn:microsoft.com/office/officeart/2005/8/layout/hierarchy2"/>
    <dgm:cxn modelId="{07602B6E-65B1-4C62-99FC-DAB925A6BF8F}" type="presParOf" srcId="{9F46E1AB-3AA0-49BA-8AE4-8C89A26B5F24}" destId="{C744DC82-DEC4-4819-95D9-0B8BC664EBE8}" srcOrd="11" destOrd="0" presId="urn:microsoft.com/office/officeart/2005/8/layout/hierarchy2"/>
    <dgm:cxn modelId="{137DE2A0-62D2-455E-A629-C7D585BED506}" type="presParOf" srcId="{C744DC82-DEC4-4819-95D9-0B8BC664EBE8}" destId="{A6A4D94B-800D-406C-A2AF-60515E6FB04E}" srcOrd="0" destOrd="0" presId="urn:microsoft.com/office/officeart/2005/8/layout/hierarchy2"/>
    <dgm:cxn modelId="{B3022F7C-90C8-4D03-B6B8-7E1B6B2C4AFD}" type="presParOf" srcId="{C744DC82-DEC4-4819-95D9-0B8BC664EBE8}" destId="{7CCEEDA2-602A-4617-BE13-F6C7971DE63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3508CB-736B-4EE7-98A2-8DA2F33F0A2E}"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A8C6AC5F-52B3-4C59-8D4D-FA1D89093CD7}">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smtClean="0">
              <a:cs typeface="MRT_Digital Arabia XL" pitchFamily="2" charset="-78"/>
            </a:rPr>
            <a:t>مسائل اجتماعي </a:t>
          </a:r>
          <a:endParaRPr lang="fa-IR" dirty="0">
            <a:cs typeface="MRT_Digital Arabia XL" pitchFamily="2" charset="-78"/>
          </a:endParaRPr>
        </a:p>
      </dgm:t>
    </dgm:pt>
    <dgm:pt modelId="{A40C106F-37D3-4C75-B12F-45803DF29625}" type="parTrans" cxnId="{BA6CBAC3-1D19-458E-9AC9-622FFF1AE49D}">
      <dgm:prSet/>
      <dgm:spPr/>
      <dgm:t>
        <a:bodyPr/>
        <a:lstStyle/>
        <a:p>
          <a:pPr rtl="1"/>
          <a:endParaRPr lang="fa-IR"/>
        </a:p>
      </dgm:t>
    </dgm:pt>
    <dgm:pt modelId="{3611D483-FAB0-4F43-A8EC-BADA26181559}" type="sibTrans" cxnId="{BA6CBAC3-1D19-458E-9AC9-622FFF1AE49D}">
      <dgm:prSet/>
      <dgm:spPr/>
      <dgm:t>
        <a:bodyPr/>
        <a:lstStyle/>
        <a:p>
          <a:pPr rtl="1"/>
          <a:endParaRPr lang="fa-IR"/>
        </a:p>
      </dgm:t>
    </dgm:pt>
    <dgm:pt modelId="{F96B0726-8681-4A61-93CB-9A67A4C33A7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1" action="ppaction://hlinksldjump"/>
            </a:rPr>
            <a:t>مشكلات اقتصادي </a:t>
          </a:r>
          <a:endParaRPr lang="fa-IR" dirty="0">
            <a:cs typeface="MRT_Digital Arabia XL" pitchFamily="2" charset="-78"/>
          </a:endParaRPr>
        </a:p>
      </dgm:t>
    </dgm:pt>
    <dgm:pt modelId="{6E50D614-EBE6-4CCE-8728-D2A91993B40A}" type="parTrans" cxnId="{3BE5650F-018A-42EE-A06A-72F20EBA90D3}">
      <dgm:prSet/>
      <dgm:spPr/>
      <dgm:t>
        <a:bodyPr/>
        <a:lstStyle/>
        <a:p>
          <a:pPr rtl="1"/>
          <a:endParaRPr lang="fa-IR"/>
        </a:p>
      </dgm:t>
    </dgm:pt>
    <dgm:pt modelId="{B85C1F23-FBED-42A1-A726-52516B34901E}" type="sibTrans" cxnId="{3BE5650F-018A-42EE-A06A-72F20EBA90D3}">
      <dgm:prSet/>
      <dgm:spPr/>
      <dgm:t>
        <a:bodyPr/>
        <a:lstStyle/>
        <a:p>
          <a:pPr rtl="1"/>
          <a:endParaRPr lang="fa-IR"/>
        </a:p>
      </dgm:t>
    </dgm:pt>
    <dgm:pt modelId="{C0804A3F-978E-45CD-86CB-CFBC2C3E0A23}">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2" action="ppaction://hlinksldjump"/>
            </a:rPr>
            <a:t>وظيفه مسئولان است </a:t>
          </a:r>
          <a:endParaRPr lang="fa-IR" dirty="0">
            <a:cs typeface="MRT_Digital Arabia XL" pitchFamily="2" charset="-78"/>
          </a:endParaRPr>
        </a:p>
      </dgm:t>
    </dgm:pt>
    <dgm:pt modelId="{B7C6AEDF-77D2-484F-BF6A-8E68AE903ABC}" type="parTrans" cxnId="{9056AEB3-9416-435B-8774-FA848110C19B}">
      <dgm:prSet/>
      <dgm:spPr/>
      <dgm:t>
        <a:bodyPr/>
        <a:lstStyle/>
        <a:p>
          <a:pPr rtl="1"/>
          <a:endParaRPr lang="fa-IR"/>
        </a:p>
      </dgm:t>
    </dgm:pt>
    <dgm:pt modelId="{0802B1B7-05FA-43AF-A5A6-65D882C53DA8}" type="sibTrans" cxnId="{9056AEB3-9416-435B-8774-FA848110C19B}">
      <dgm:prSet/>
      <dgm:spPr/>
      <dgm:t>
        <a:bodyPr/>
        <a:lstStyle/>
        <a:p>
          <a:pPr rtl="1"/>
          <a:endParaRPr lang="fa-IR"/>
        </a:p>
      </dgm:t>
    </dgm:pt>
    <dgm:pt modelId="{F085888A-C841-460C-8213-555C2138E38C}">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3" action="ppaction://hlinksldjump"/>
            </a:rPr>
            <a:t>نارضايتي پدربزرگ و مادر بزرگ</a:t>
          </a:r>
          <a:endParaRPr lang="fa-IR" dirty="0">
            <a:cs typeface="MRT_Digital Arabia XL" pitchFamily="2" charset="-78"/>
          </a:endParaRPr>
        </a:p>
      </dgm:t>
    </dgm:pt>
    <dgm:pt modelId="{9D9B7AB1-9692-44CE-B018-9C6DC195B63B}" type="parTrans" cxnId="{4F96197E-DB3F-474C-912D-505C327C96C7}">
      <dgm:prSet/>
      <dgm:spPr/>
      <dgm:t>
        <a:bodyPr/>
        <a:lstStyle/>
        <a:p>
          <a:pPr rtl="1"/>
          <a:endParaRPr lang="fa-IR"/>
        </a:p>
      </dgm:t>
    </dgm:pt>
    <dgm:pt modelId="{E02A8DD1-6C5E-4A8B-AA22-C3EE26F00D21}" type="sibTrans" cxnId="{4F96197E-DB3F-474C-912D-505C327C96C7}">
      <dgm:prSet/>
      <dgm:spPr/>
      <dgm:t>
        <a:bodyPr/>
        <a:lstStyle/>
        <a:p>
          <a:pPr rtl="1"/>
          <a:endParaRPr lang="fa-IR"/>
        </a:p>
      </dgm:t>
    </dgm:pt>
    <dgm:pt modelId="{A1CA7CE7-EBF2-4803-BD51-5FD43D48577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4" action="ppaction://hlinksldjump"/>
            </a:rPr>
            <a:t>نارضايتي بچه هاي بزرگتر</a:t>
          </a:r>
          <a:endParaRPr lang="fa-IR" dirty="0">
            <a:cs typeface="MRT_Digital Arabia XL" pitchFamily="2" charset="-78"/>
          </a:endParaRPr>
        </a:p>
      </dgm:t>
    </dgm:pt>
    <dgm:pt modelId="{9FD20204-9EDD-4BD4-924B-B5A42C61CB4A}" type="parTrans" cxnId="{50177B1B-DB7D-411D-AACE-0BC17C4AC01A}">
      <dgm:prSet/>
      <dgm:spPr/>
      <dgm:t>
        <a:bodyPr/>
        <a:lstStyle/>
        <a:p>
          <a:pPr rtl="1"/>
          <a:endParaRPr lang="fa-IR"/>
        </a:p>
      </dgm:t>
    </dgm:pt>
    <dgm:pt modelId="{3E5721B3-2FDC-4AFC-8EC1-9ED418070BC9}" type="sibTrans" cxnId="{50177B1B-DB7D-411D-AACE-0BC17C4AC01A}">
      <dgm:prSet/>
      <dgm:spPr/>
      <dgm:t>
        <a:bodyPr/>
        <a:lstStyle/>
        <a:p>
          <a:pPr rtl="1"/>
          <a:endParaRPr lang="fa-IR"/>
        </a:p>
      </dgm:t>
    </dgm:pt>
    <dgm:pt modelId="{22D2581A-B085-4D02-A1BC-5F0F86989A89}">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5" action="ppaction://hlinksldjump"/>
            </a:rPr>
            <a:t>اشتغال مادران </a:t>
          </a:r>
          <a:endParaRPr lang="fa-IR" dirty="0">
            <a:cs typeface="MRT_Digital Arabia XL" pitchFamily="2" charset="-78"/>
          </a:endParaRPr>
        </a:p>
      </dgm:t>
    </dgm:pt>
    <dgm:pt modelId="{AAD478E8-06FE-432E-9821-95A57B28D416}" type="parTrans" cxnId="{86687A96-AD4E-4626-B630-2613FD015D07}">
      <dgm:prSet/>
      <dgm:spPr/>
      <dgm:t>
        <a:bodyPr/>
        <a:lstStyle/>
        <a:p>
          <a:pPr rtl="1"/>
          <a:endParaRPr lang="fa-IR"/>
        </a:p>
      </dgm:t>
    </dgm:pt>
    <dgm:pt modelId="{BDD7A728-7916-4DC3-8A41-32993C406E74}" type="sibTrans" cxnId="{86687A96-AD4E-4626-B630-2613FD015D07}">
      <dgm:prSet/>
      <dgm:spPr/>
      <dgm:t>
        <a:bodyPr/>
        <a:lstStyle/>
        <a:p>
          <a:pPr rtl="1"/>
          <a:endParaRPr lang="fa-IR"/>
        </a:p>
      </dgm:t>
    </dgm:pt>
    <dgm:pt modelId="{FFE8946C-BB25-4937-90DA-1B177261E7B1}">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6" action="ppaction://hlinksldjump"/>
            </a:rPr>
            <a:t>همسرم حوصله بچه‌داري ندارد</a:t>
          </a:r>
          <a:endParaRPr lang="fa-IR" dirty="0">
            <a:cs typeface="MRT_Digital Arabia XL" pitchFamily="2" charset="-78"/>
          </a:endParaRPr>
        </a:p>
      </dgm:t>
    </dgm:pt>
    <dgm:pt modelId="{6B17401C-FA5A-46EA-B9AC-3E401F351966}" type="parTrans" cxnId="{099EA82C-7BBB-492C-9507-C25C70D41F20}">
      <dgm:prSet/>
      <dgm:spPr/>
      <dgm:t>
        <a:bodyPr/>
        <a:lstStyle/>
        <a:p>
          <a:pPr rtl="1"/>
          <a:endParaRPr lang="fa-IR"/>
        </a:p>
      </dgm:t>
    </dgm:pt>
    <dgm:pt modelId="{9A6199D9-6CB8-46F1-AF4D-82FF8788E0BC}" type="sibTrans" cxnId="{099EA82C-7BBB-492C-9507-C25C70D41F20}">
      <dgm:prSet/>
      <dgm:spPr/>
      <dgm:t>
        <a:bodyPr/>
        <a:lstStyle/>
        <a:p>
          <a:pPr rtl="1"/>
          <a:endParaRPr lang="fa-IR"/>
        </a:p>
      </dgm:t>
    </dgm:pt>
    <dgm:pt modelId="{A2292B98-C7A2-4D68-8BAB-F5CCEADFF7AB}">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7" action="ppaction://hlinksldjump"/>
            </a:rPr>
            <a:t>ازدواج با خانواده پر جمعيت</a:t>
          </a:r>
          <a:endParaRPr lang="fa-IR" dirty="0">
            <a:cs typeface="MRT_Digital Arabia XL" pitchFamily="2" charset="-78"/>
          </a:endParaRPr>
        </a:p>
      </dgm:t>
    </dgm:pt>
    <dgm:pt modelId="{58DD3614-452E-4040-89CC-0F3D7A058187}" type="parTrans" cxnId="{D1437A23-BBBC-432B-B55D-BFB6E820CE4F}">
      <dgm:prSet/>
      <dgm:spPr/>
      <dgm:t>
        <a:bodyPr/>
        <a:lstStyle/>
        <a:p>
          <a:pPr rtl="1"/>
          <a:endParaRPr lang="fa-IR"/>
        </a:p>
      </dgm:t>
    </dgm:pt>
    <dgm:pt modelId="{2DCC42DD-BBF5-40B1-8655-18CA794E0E61}" type="sibTrans" cxnId="{D1437A23-BBBC-432B-B55D-BFB6E820CE4F}">
      <dgm:prSet/>
      <dgm:spPr/>
      <dgm:t>
        <a:bodyPr/>
        <a:lstStyle/>
        <a:p>
          <a:pPr rtl="1"/>
          <a:endParaRPr lang="fa-IR"/>
        </a:p>
      </dgm:t>
    </dgm:pt>
    <dgm:pt modelId="{9610E891-0493-45A0-8D7E-52AC7EB1E384}">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8" action="ppaction://hlinksldjump"/>
            </a:rPr>
            <a:t>زندگي آپارتماني </a:t>
          </a:r>
          <a:endParaRPr lang="fa-IR" dirty="0">
            <a:cs typeface="MRT_Digital Arabia XL" pitchFamily="2" charset="-78"/>
          </a:endParaRPr>
        </a:p>
      </dgm:t>
    </dgm:pt>
    <dgm:pt modelId="{E3AE8945-58BB-4B37-8060-22034C6723F3}" type="parTrans" cxnId="{616DCFF1-08E9-4E82-A60F-A6B9DB0AEF4D}">
      <dgm:prSet/>
      <dgm:spPr/>
      <dgm:t>
        <a:bodyPr/>
        <a:lstStyle/>
        <a:p>
          <a:pPr rtl="1"/>
          <a:endParaRPr lang="fa-IR"/>
        </a:p>
      </dgm:t>
    </dgm:pt>
    <dgm:pt modelId="{4ECDDC00-F31A-4FD9-BE8F-4072E3CBBA9B}" type="sibTrans" cxnId="{616DCFF1-08E9-4E82-A60F-A6B9DB0AEF4D}">
      <dgm:prSet/>
      <dgm:spPr/>
      <dgm:t>
        <a:bodyPr/>
        <a:lstStyle/>
        <a:p>
          <a:pPr rtl="1"/>
          <a:endParaRPr lang="fa-IR"/>
        </a:p>
      </dgm:t>
    </dgm:pt>
    <dgm:pt modelId="{A6B1F52E-1745-4226-9F38-710ACC93915A}">
      <dgm:prSet phldrT="[Text]">
        <dgm:style>
          <a:lnRef idx="1">
            <a:schemeClr val="dk1"/>
          </a:lnRef>
          <a:fillRef idx="2">
            <a:schemeClr val="dk1"/>
          </a:fillRef>
          <a:effectRef idx="1">
            <a:schemeClr val="dk1"/>
          </a:effectRef>
          <a:fontRef idx="minor">
            <a:schemeClr val="dk1"/>
          </a:fontRef>
        </dgm:style>
      </dgm:prSet>
      <dgm:spPr/>
      <dgm:t>
        <a:bodyPr/>
        <a:lstStyle/>
        <a:p>
          <a:pPr rtl="1"/>
          <a:r>
            <a:rPr lang="fa-IR" dirty="0">
              <a:cs typeface="MRT_Digital Arabia XL" pitchFamily="2" charset="-78"/>
              <a:hlinkClick xmlns:r="http://schemas.openxmlformats.org/officeDocument/2006/relationships" r:id="rId9" action="ppaction://hlinksldjump"/>
            </a:rPr>
            <a:t>طعنه‌هاي مردم</a:t>
          </a:r>
          <a:endParaRPr lang="fa-IR" dirty="0">
            <a:cs typeface="MRT_Digital Arabia XL" pitchFamily="2" charset="-78"/>
          </a:endParaRPr>
        </a:p>
      </dgm:t>
    </dgm:pt>
    <dgm:pt modelId="{FE50C34F-6264-497D-BF22-E90C74ED359D}" type="parTrans" cxnId="{BAE0D13D-2D03-486B-98CD-0E6F79853F82}">
      <dgm:prSet/>
      <dgm:spPr/>
      <dgm:t>
        <a:bodyPr/>
        <a:lstStyle/>
        <a:p>
          <a:pPr rtl="1"/>
          <a:endParaRPr lang="fa-IR"/>
        </a:p>
      </dgm:t>
    </dgm:pt>
    <dgm:pt modelId="{AD9D55ED-9CB9-412C-90E6-3DB4219A7403}" type="sibTrans" cxnId="{BAE0D13D-2D03-486B-98CD-0E6F79853F82}">
      <dgm:prSet/>
      <dgm:spPr/>
      <dgm:t>
        <a:bodyPr/>
        <a:lstStyle/>
        <a:p>
          <a:pPr rtl="1"/>
          <a:endParaRPr lang="fa-IR"/>
        </a:p>
      </dgm:t>
    </dgm:pt>
    <dgm:pt modelId="{7EFB3602-AB91-4DFC-B1FA-6212EA25095F}" type="pres">
      <dgm:prSet presAssocID="{EB3508CB-736B-4EE7-98A2-8DA2F33F0A2E}" presName="diagram" presStyleCnt="0">
        <dgm:presLayoutVars>
          <dgm:chPref val="1"/>
          <dgm:dir val="rev"/>
          <dgm:animOne val="branch"/>
          <dgm:animLvl val="lvl"/>
          <dgm:resizeHandles val="exact"/>
        </dgm:presLayoutVars>
      </dgm:prSet>
      <dgm:spPr/>
      <dgm:t>
        <a:bodyPr/>
        <a:lstStyle/>
        <a:p>
          <a:pPr rtl="1"/>
          <a:endParaRPr lang="fa-IR"/>
        </a:p>
      </dgm:t>
    </dgm:pt>
    <dgm:pt modelId="{B24E2C4E-1AC5-439F-8E2A-5B131BCCDFF5}" type="pres">
      <dgm:prSet presAssocID="{A8C6AC5F-52B3-4C59-8D4D-FA1D89093CD7}" presName="root1" presStyleCnt="0"/>
      <dgm:spPr/>
      <dgm:t>
        <a:bodyPr/>
        <a:lstStyle/>
        <a:p>
          <a:pPr rtl="1"/>
          <a:endParaRPr lang="fa-IR"/>
        </a:p>
      </dgm:t>
    </dgm:pt>
    <dgm:pt modelId="{16E8F0B6-443F-4B24-B6DF-E58C4EE5A4A2}" type="pres">
      <dgm:prSet presAssocID="{A8C6AC5F-52B3-4C59-8D4D-FA1D89093CD7}" presName="LevelOneTextNode" presStyleLbl="node0" presStyleIdx="0" presStyleCnt="1">
        <dgm:presLayoutVars>
          <dgm:chPref val="3"/>
        </dgm:presLayoutVars>
      </dgm:prSet>
      <dgm:spPr/>
      <dgm:t>
        <a:bodyPr/>
        <a:lstStyle/>
        <a:p>
          <a:pPr rtl="1"/>
          <a:endParaRPr lang="fa-IR"/>
        </a:p>
      </dgm:t>
    </dgm:pt>
    <dgm:pt modelId="{05DF6342-B939-4BC1-9E4B-2E70926107DB}" type="pres">
      <dgm:prSet presAssocID="{A8C6AC5F-52B3-4C59-8D4D-FA1D89093CD7}" presName="level2hierChild" presStyleCnt="0"/>
      <dgm:spPr/>
      <dgm:t>
        <a:bodyPr/>
        <a:lstStyle/>
        <a:p>
          <a:pPr rtl="1"/>
          <a:endParaRPr lang="fa-IR"/>
        </a:p>
      </dgm:t>
    </dgm:pt>
    <dgm:pt modelId="{0C28D916-23CD-4BEB-A1B0-715F69C5296E}" type="pres">
      <dgm:prSet presAssocID="{6E50D614-EBE6-4CCE-8728-D2A91993B40A}" presName="conn2-1" presStyleLbl="parChTrans1D2" presStyleIdx="0" presStyleCnt="9"/>
      <dgm:spPr/>
      <dgm:t>
        <a:bodyPr/>
        <a:lstStyle/>
        <a:p>
          <a:pPr rtl="1"/>
          <a:endParaRPr lang="fa-IR"/>
        </a:p>
      </dgm:t>
    </dgm:pt>
    <dgm:pt modelId="{DB9F17BE-9157-4A14-9D75-80974F6AD108}" type="pres">
      <dgm:prSet presAssocID="{6E50D614-EBE6-4CCE-8728-D2A91993B40A}" presName="connTx" presStyleLbl="parChTrans1D2" presStyleIdx="0" presStyleCnt="9"/>
      <dgm:spPr/>
      <dgm:t>
        <a:bodyPr/>
        <a:lstStyle/>
        <a:p>
          <a:pPr rtl="1"/>
          <a:endParaRPr lang="fa-IR"/>
        </a:p>
      </dgm:t>
    </dgm:pt>
    <dgm:pt modelId="{C83E3134-E709-4F6C-8268-CAF146AC35DC}" type="pres">
      <dgm:prSet presAssocID="{F96B0726-8681-4A61-93CB-9A67A4C33A73}" presName="root2" presStyleCnt="0"/>
      <dgm:spPr/>
      <dgm:t>
        <a:bodyPr/>
        <a:lstStyle/>
        <a:p>
          <a:pPr rtl="1"/>
          <a:endParaRPr lang="fa-IR"/>
        </a:p>
      </dgm:t>
    </dgm:pt>
    <dgm:pt modelId="{E4B3A4E6-8831-47C1-B998-41992CE57A98}" type="pres">
      <dgm:prSet presAssocID="{F96B0726-8681-4A61-93CB-9A67A4C33A73}" presName="LevelTwoTextNode" presStyleLbl="node2" presStyleIdx="0" presStyleCnt="9">
        <dgm:presLayoutVars>
          <dgm:chPref val="3"/>
        </dgm:presLayoutVars>
      </dgm:prSet>
      <dgm:spPr/>
      <dgm:t>
        <a:bodyPr/>
        <a:lstStyle/>
        <a:p>
          <a:pPr rtl="1"/>
          <a:endParaRPr lang="fa-IR"/>
        </a:p>
      </dgm:t>
    </dgm:pt>
    <dgm:pt modelId="{2504A377-E7F6-4B2C-AE55-0135D97C03E3}" type="pres">
      <dgm:prSet presAssocID="{F96B0726-8681-4A61-93CB-9A67A4C33A73}" presName="level3hierChild" presStyleCnt="0"/>
      <dgm:spPr/>
      <dgm:t>
        <a:bodyPr/>
        <a:lstStyle/>
        <a:p>
          <a:pPr rtl="1"/>
          <a:endParaRPr lang="fa-IR"/>
        </a:p>
      </dgm:t>
    </dgm:pt>
    <dgm:pt modelId="{050908DD-794E-4535-819E-C66AE701AC10}" type="pres">
      <dgm:prSet presAssocID="{B7C6AEDF-77D2-484F-BF6A-8E68AE903ABC}" presName="conn2-1" presStyleLbl="parChTrans1D2" presStyleIdx="1" presStyleCnt="9"/>
      <dgm:spPr/>
      <dgm:t>
        <a:bodyPr/>
        <a:lstStyle/>
        <a:p>
          <a:pPr rtl="1"/>
          <a:endParaRPr lang="fa-IR"/>
        </a:p>
      </dgm:t>
    </dgm:pt>
    <dgm:pt modelId="{63FA0A37-EDBB-4732-B7BC-AB9B093AD26F}" type="pres">
      <dgm:prSet presAssocID="{B7C6AEDF-77D2-484F-BF6A-8E68AE903ABC}" presName="connTx" presStyleLbl="parChTrans1D2" presStyleIdx="1" presStyleCnt="9"/>
      <dgm:spPr/>
      <dgm:t>
        <a:bodyPr/>
        <a:lstStyle/>
        <a:p>
          <a:pPr rtl="1"/>
          <a:endParaRPr lang="fa-IR"/>
        </a:p>
      </dgm:t>
    </dgm:pt>
    <dgm:pt modelId="{9ADEDA97-D6F2-49D6-BDA2-670A8C2DB7A3}" type="pres">
      <dgm:prSet presAssocID="{C0804A3F-978E-45CD-86CB-CFBC2C3E0A23}" presName="root2" presStyleCnt="0"/>
      <dgm:spPr/>
      <dgm:t>
        <a:bodyPr/>
        <a:lstStyle/>
        <a:p>
          <a:pPr rtl="1"/>
          <a:endParaRPr lang="fa-IR"/>
        </a:p>
      </dgm:t>
    </dgm:pt>
    <dgm:pt modelId="{3F7EFE0B-53DF-4F44-911C-F3233220D883}" type="pres">
      <dgm:prSet presAssocID="{C0804A3F-978E-45CD-86CB-CFBC2C3E0A23}" presName="LevelTwoTextNode" presStyleLbl="node2" presStyleIdx="1" presStyleCnt="9">
        <dgm:presLayoutVars>
          <dgm:chPref val="3"/>
        </dgm:presLayoutVars>
      </dgm:prSet>
      <dgm:spPr/>
      <dgm:t>
        <a:bodyPr/>
        <a:lstStyle/>
        <a:p>
          <a:pPr rtl="1"/>
          <a:endParaRPr lang="fa-IR"/>
        </a:p>
      </dgm:t>
    </dgm:pt>
    <dgm:pt modelId="{B18A5132-9FFA-40BC-B2EC-5C5172C812E1}" type="pres">
      <dgm:prSet presAssocID="{C0804A3F-978E-45CD-86CB-CFBC2C3E0A23}" presName="level3hierChild" presStyleCnt="0"/>
      <dgm:spPr/>
      <dgm:t>
        <a:bodyPr/>
        <a:lstStyle/>
        <a:p>
          <a:pPr rtl="1"/>
          <a:endParaRPr lang="fa-IR"/>
        </a:p>
      </dgm:t>
    </dgm:pt>
    <dgm:pt modelId="{75D5B2B6-308F-49FF-8887-F12F97011A92}" type="pres">
      <dgm:prSet presAssocID="{9D9B7AB1-9692-44CE-B018-9C6DC195B63B}" presName="conn2-1" presStyleLbl="parChTrans1D2" presStyleIdx="2" presStyleCnt="9"/>
      <dgm:spPr/>
      <dgm:t>
        <a:bodyPr/>
        <a:lstStyle/>
        <a:p>
          <a:pPr rtl="1"/>
          <a:endParaRPr lang="fa-IR"/>
        </a:p>
      </dgm:t>
    </dgm:pt>
    <dgm:pt modelId="{F6B2C4EA-BDA3-4450-8904-41C8C05F2712}" type="pres">
      <dgm:prSet presAssocID="{9D9B7AB1-9692-44CE-B018-9C6DC195B63B}" presName="connTx" presStyleLbl="parChTrans1D2" presStyleIdx="2" presStyleCnt="9"/>
      <dgm:spPr/>
      <dgm:t>
        <a:bodyPr/>
        <a:lstStyle/>
        <a:p>
          <a:pPr rtl="1"/>
          <a:endParaRPr lang="fa-IR"/>
        </a:p>
      </dgm:t>
    </dgm:pt>
    <dgm:pt modelId="{EAB54DAA-6ED5-4EDE-9ACB-CED0FA2A88BB}" type="pres">
      <dgm:prSet presAssocID="{F085888A-C841-460C-8213-555C2138E38C}" presName="root2" presStyleCnt="0"/>
      <dgm:spPr/>
      <dgm:t>
        <a:bodyPr/>
        <a:lstStyle/>
        <a:p>
          <a:pPr rtl="1"/>
          <a:endParaRPr lang="fa-IR"/>
        </a:p>
      </dgm:t>
    </dgm:pt>
    <dgm:pt modelId="{90E3DFED-460D-4370-B7EB-E8CD07C15C9E}" type="pres">
      <dgm:prSet presAssocID="{F085888A-C841-460C-8213-555C2138E38C}" presName="LevelTwoTextNode" presStyleLbl="node2" presStyleIdx="2" presStyleCnt="9">
        <dgm:presLayoutVars>
          <dgm:chPref val="3"/>
        </dgm:presLayoutVars>
      </dgm:prSet>
      <dgm:spPr/>
      <dgm:t>
        <a:bodyPr/>
        <a:lstStyle/>
        <a:p>
          <a:pPr rtl="1"/>
          <a:endParaRPr lang="fa-IR"/>
        </a:p>
      </dgm:t>
    </dgm:pt>
    <dgm:pt modelId="{80418BAD-A96D-4E3B-A136-1DABF57A88B9}" type="pres">
      <dgm:prSet presAssocID="{F085888A-C841-460C-8213-555C2138E38C}" presName="level3hierChild" presStyleCnt="0"/>
      <dgm:spPr/>
      <dgm:t>
        <a:bodyPr/>
        <a:lstStyle/>
        <a:p>
          <a:pPr rtl="1"/>
          <a:endParaRPr lang="fa-IR"/>
        </a:p>
      </dgm:t>
    </dgm:pt>
    <dgm:pt modelId="{9A9FD34E-2877-4356-A9CE-EE5D92BDDBE5}" type="pres">
      <dgm:prSet presAssocID="{9FD20204-9EDD-4BD4-924B-B5A42C61CB4A}" presName="conn2-1" presStyleLbl="parChTrans1D2" presStyleIdx="3" presStyleCnt="9"/>
      <dgm:spPr/>
      <dgm:t>
        <a:bodyPr/>
        <a:lstStyle/>
        <a:p>
          <a:pPr rtl="1"/>
          <a:endParaRPr lang="fa-IR"/>
        </a:p>
      </dgm:t>
    </dgm:pt>
    <dgm:pt modelId="{C6B6E3F6-F006-4DC0-B03E-880EEE3FAA9D}" type="pres">
      <dgm:prSet presAssocID="{9FD20204-9EDD-4BD4-924B-B5A42C61CB4A}" presName="connTx" presStyleLbl="parChTrans1D2" presStyleIdx="3" presStyleCnt="9"/>
      <dgm:spPr/>
      <dgm:t>
        <a:bodyPr/>
        <a:lstStyle/>
        <a:p>
          <a:pPr rtl="1"/>
          <a:endParaRPr lang="fa-IR"/>
        </a:p>
      </dgm:t>
    </dgm:pt>
    <dgm:pt modelId="{2655600D-D726-4BCE-AB9F-14596CCD1D3C}" type="pres">
      <dgm:prSet presAssocID="{A1CA7CE7-EBF2-4803-BD51-5FD43D48577A}" presName="root2" presStyleCnt="0"/>
      <dgm:spPr/>
      <dgm:t>
        <a:bodyPr/>
        <a:lstStyle/>
        <a:p>
          <a:pPr rtl="1"/>
          <a:endParaRPr lang="fa-IR"/>
        </a:p>
      </dgm:t>
    </dgm:pt>
    <dgm:pt modelId="{C7474B7D-9100-4DC8-9B2B-6C849C5A6BB8}" type="pres">
      <dgm:prSet presAssocID="{A1CA7CE7-EBF2-4803-BD51-5FD43D48577A}" presName="LevelTwoTextNode" presStyleLbl="node2" presStyleIdx="3" presStyleCnt="9">
        <dgm:presLayoutVars>
          <dgm:chPref val="3"/>
        </dgm:presLayoutVars>
      </dgm:prSet>
      <dgm:spPr/>
      <dgm:t>
        <a:bodyPr/>
        <a:lstStyle/>
        <a:p>
          <a:pPr rtl="1"/>
          <a:endParaRPr lang="fa-IR"/>
        </a:p>
      </dgm:t>
    </dgm:pt>
    <dgm:pt modelId="{A0E74E5A-6E5C-41F4-8888-8C002A07598F}" type="pres">
      <dgm:prSet presAssocID="{A1CA7CE7-EBF2-4803-BD51-5FD43D48577A}" presName="level3hierChild" presStyleCnt="0"/>
      <dgm:spPr/>
      <dgm:t>
        <a:bodyPr/>
        <a:lstStyle/>
        <a:p>
          <a:pPr rtl="1"/>
          <a:endParaRPr lang="fa-IR"/>
        </a:p>
      </dgm:t>
    </dgm:pt>
    <dgm:pt modelId="{6923EBB5-D318-42B3-8B92-FD6356EE53BE}" type="pres">
      <dgm:prSet presAssocID="{AAD478E8-06FE-432E-9821-95A57B28D416}" presName="conn2-1" presStyleLbl="parChTrans1D2" presStyleIdx="4" presStyleCnt="9"/>
      <dgm:spPr/>
      <dgm:t>
        <a:bodyPr/>
        <a:lstStyle/>
        <a:p>
          <a:pPr rtl="1"/>
          <a:endParaRPr lang="fa-IR"/>
        </a:p>
      </dgm:t>
    </dgm:pt>
    <dgm:pt modelId="{301B24CD-909D-4255-B214-DA8564263FE7}" type="pres">
      <dgm:prSet presAssocID="{AAD478E8-06FE-432E-9821-95A57B28D416}" presName="connTx" presStyleLbl="parChTrans1D2" presStyleIdx="4" presStyleCnt="9"/>
      <dgm:spPr/>
      <dgm:t>
        <a:bodyPr/>
        <a:lstStyle/>
        <a:p>
          <a:pPr rtl="1"/>
          <a:endParaRPr lang="fa-IR"/>
        </a:p>
      </dgm:t>
    </dgm:pt>
    <dgm:pt modelId="{D0F1B316-6823-4947-ACBE-802B3DE657C5}" type="pres">
      <dgm:prSet presAssocID="{22D2581A-B085-4D02-A1BC-5F0F86989A89}" presName="root2" presStyleCnt="0"/>
      <dgm:spPr/>
      <dgm:t>
        <a:bodyPr/>
        <a:lstStyle/>
        <a:p>
          <a:pPr rtl="1"/>
          <a:endParaRPr lang="fa-IR"/>
        </a:p>
      </dgm:t>
    </dgm:pt>
    <dgm:pt modelId="{FC4277C7-241D-42F0-A186-AE9AB6687DDF}" type="pres">
      <dgm:prSet presAssocID="{22D2581A-B085-4D02-A1BC-5F0F86989A89}" presName="LevelTwoTextNode" presStyleLbl="node2" presStyleIdx="4" presStyleCnt="9">
        <dgm:presLayoutVars>
          <dgm:chPref val="3"/>
        </dgm:presLayoutVars>
      </dgm:prSet>
      <dgm:spPr/>
      <dgm:t>
        <a:bodyPr/>
        <a:lstStyle/>
        <a:p>
          <a:pPr rtl="1"/>
          <a:endParaRPr lang="fa-IR"/>
        </a:p>
      </dgm:t>
    </dgm:pt>
    <dgm:pt modelId="{1C7F101F-5A89-4FAD-9BD9-8591B23A6072}" type="pres">
      <dgm:prSet presAssocID="{22D2581A-B085-4D02-A1BC-5F0F86989A89}" presName="level3hierChild" presStyleCnt="0"/>
      <dgm:spPr/>
      <dgm:t>
        <a:bodyPr/>
        <a:lstStyle/>
        <a:p>
          <a:pPr rtl="1"/>
          <a:endParaRPr lang="fa-IR"/>
        </a:p>
      </dgm:t>
    </dgm:pt>
    <dgm:pt modelId="{4FBA064C-A98D-411C-97BC-FDAB7B200755}" type="pres">
      <dgm:prSet presAssocID="{6B17401C-FA5A-46EA-B9AC-3E401F351966}" presName="conn2-1" presStyleLbl="parChTrans1D2" presStyleIdx="5" presStyleCnt="9"/>
      <dgm:spPr/>
      <dgm:t>
        <a:bodyPr/>
        <a:lstStyle/>
        <a:p>
          <a:pPr rtl="1"/>
          <a:endParaRPr lang="fa-IR"/>
        </a:p>
      </dgm:t>
    </dgm:pt>
    <dgm:pt modelId="{DB96D408-249A-4074-B5FD-F309690D6D61}" type="pres">
      <dgm:prSet presAssocID="{6B17401C-FA5A-46EA-B9AC-3E401F351966}" presName="connTx" presStyleLbl="parChTrans1D2" presStyleIdx="5" presStyleCnt="9"/>
      <dgm:spPr/>
      <dgm:t>
        <a:bodyPr/>
        <a:lstStyle/>
        <a:p>
          <a:pPr rtl="1"/>
          <a:endParaRPr lang="fa-IR"/>
        </a:p>
      </dgm:t>
    </dgm:pt>
    <dgm:pt modelId="{FFAA739D-112F-4F4C-893F-CD0D62A2E609}" type="pres">
      <dgm:prSet presAssocID="{FFE8946C-BB25-4937-90DA-1B177261E7B1}" presName="root2" presStyleCnt="0"/>
      <dgm:spPr/>
      <dgm:t>
        <a:bodyPr/>
        <a:lstStyle/>
        <a:p>
          <a:pPr rtl="1"/>
          <a:endParaRPr lang="fa-IR"/>
        </a:p>
      </dgm:t>
    </dgm:pt>
    <dgm:pt modelId="{1E09C733-7AE0-45B6-AA3B-E66E60F86760}" type="pres">
      <dgm:prSet presAssocID="{FFE8946C-BB25-4937-90DA-1B177261E7B1}" presName="LevelTwoTextNode" presStyleLbl="node2" presStyleIdx="5" presStyleCnt="9" custLinFactNeighborY="-2790">
        <dgm:presLayoutVars>
          <dgm:chPref val="3"/>
        </dgm:presLayoutVars>
      </dgm:prSet>
      <dgm:spPr/>
      <dgm:t>
        <a:bodyPr/>
        <a:lstStyle/>
        <a:p>
          <a:pPr rtl="1"/>
          <a:endParaRPr lang="fa-IR"/>
        </a:p>
      </dgm:t>
    </dgm:pt>
    <dgm:pt modelId="{AAC93B67-32B8-4145-B390-11D21F41CC40}" type="pres">
      <dgm:prSet presAssocID="{FFE8946C-BB25-4937-90DA-1B177261E7B1}" presName="level3hierChild" presStyleCnt="0"/>
      <dgm:spPr/>
      <dgm:t>
        <a:bodyPr/>
        <a:lstStyle/>
        <a:p>
          <a:pPr rtl="1"/>
          <a:endParaRPr lang="fa-IR"/>
        </a:p>
      </dgm:t>
    </dgm:pt>
    <dgm:pt modelId="{DCF45DEF-8E32-494E-85B9-E4BE649B038C}" type="pres">
      <dgm:prSet presAssocID="{58DD3614-452E-4040-89CC-0F3D7A058187}" presName="conn2-1" presStyleLbl="parChTrans1D2" presStyleIdx="6" presStyleCnt="9"/>
      <dgm:spPr/>
      <dgm:t>
        <a:bodyPr/>
        <a:lstStyle/>
        <a:p>
          <a:pPr rtl="1"/>
          <a:endParaRPr lang="fa-IR"/>
        </a:p>
      </dgm:t>
    </dgm:pt>
    <dgm:pt modelId="{FFFBE789-62DB-48DF-AA41-A828B1B81C1F}" type="pres">
      <dgm:prSet presAssocID="{58DD3614-452E-4040-89CC-0F3D7A058187}" presName="connTx" presStyleLbl="parChTrans1D2" presStyleIdx="6" presStyleCnt="9"/>
      <dgm:spPr/>
      <dgm:t>
        <a:bodyPr/>
        <a:lstStyle/>
        <a:p>
          <a:pPr rtl="1"/>
          <a:endParaRPr lang="fa-IR"/>
        </a:p>
      </dgm:t>
    </dgm:pt>
    <dgm:pt modelId="{C2426811-38C7-403C-B52E-2780C30274A8}" type="pres">
      <dgm:prSet presAssocID="{A2292B98-C7A2-4D68-8BAB-F5CCEADFF7AB}" presName="root2" presStyleCnt="0"/>
      <dgm:spPr/>
      <dgm:t>
        <a:bodyPr/>
        <a:lstStyle/>
        <a:p>
          <a:pPr rtl="1"/>
          <a:endParaRPr lang="fa-IR"/>
        </a:p>
      </dgm:t>
    </dgm:pt>
    <dgm:pt modelId="{DC2009B7-8ABE-4A9A-B541-B57270C80212}" type="pres">
      <dgm:prSet presAssocID="{A2292B98-C7A2-4D68-8BAB-F5CCEADFF7AB}" presName="LevelTwoTextNode" presStyleLbl="node2" presStyleIdx="6" presStyleCnt="9">
        <dgm:presLayoutVars>
          <dgm:chPref val="3"/>
        </dgm:presLayoutVars>
      </dgm:prSet>
      <dgm:spPr/>
      <dgm:t>
        <a:bodyPr/>
        <a:lstStyle/>
        <a:p>
          <a:pPr rtl="1"/>
          <a:endParaRPr lang="fa-IR"/>
        </a:p>
      </dgm:t>
    </dgm:pt>
    <dgm:pt modelId="{3F8979C5-725A-4839-AD87-11BCF4A64AF6}" type="pres">
      <dgm:prSet presAssocID="{A2292B98-C7A2-4D68-8BAB-F5CCEADFF7AB}" presName="level3hierChild" presStyleCnt="0"/>
      <dgm:spPr/>
      <dgm:t>
        <a:bodyPr/>
        <a:lstStyle/>
        <a:p>
          <a:pPr rtl="1"/>
          <a:endParaRPr lang="fa-IR"/>
        </a:p>
      </dgm:t>
    </dgm:pt>
    <dgm:pt modelId="{9188597F-E570-474D-BE85-F5A1BBF55E4F}" type="pres">
      <dgm:prSet presAssocID="{E3AE8945-58BB-4B37-8060-22034C6723F3}" presName="conn2-1" presStyleLbl="parChTrans1D2" presStyleIdx="7" presStyleCnt="9"/>
      <dgm:spPr/>
      <dgm:t>
        <a:bodyPr/>
        <a:lstStyle/>
        <a:p>
          <a:pPr rtl="1"/>
          <a:endParaRPr lang="fa-IR"/>
        </a:p>
      </dgm:t>
    </dgm:pt>
    <dgm:pt modelId="{20386892-1DB8-44D1-8A1A-B5A03B0E717F}" type="pres">
      <dgm:prSet presAssocID="{E3AE8945-58BB-4B37-8060-22034C6723F3}" presName="connTx" presStyleLbl="parChTrans1D2" presStyleIdx="7" presStyleCnt="9"/>
      <dgm:spPr/>
      <dgm:t>
        <a:bodyPr/>
        <a:lstStyle/>
        <a:p>
          <a:pPr rtl="1"/>
          <a:endParaRPr lang="fa-IR"/>
        </a:p>
      </dgm:t>
    </dgm:pt>
    <dgm:pt modelId="{F7AD355E-F7DD-4F0D-AF17-EEF9B2304165}" type="pres">
      <dgm:prSet presAssocID="{9610E891-0493-45A0-8D7E-52AC7EB1E384}" presName="root2" presStyleCnt="0"/>
      <dgm:spPr/>
      <dgm:t>
        <a:bodyPr/>
        <a:lstStyle/>
        <a:p>
          <a:pPr rtl="1"/>
          <a:endParaRPr lang="fa-IR"/>
        </a:p>
      </dgm:t>
    </dgm:pt>
    <dgm:pt modelId="{756F46E8-7390-400E-AC16-87A31D486964}" type="pres">
      <dgm:prSet presAssocID="{9610E891-0493-45A0-8D7E-52AC7EB1E384}" presName="LevelTwoTextNode" presStyleLbl="node2" presStyleIdx="7" presStyleCnt="9">
        <dgm:presLayoutVars>
          <dgm:chPref val="3"/>
        </dgm:presLayoutVars>
      </dgm:prSet>
      <dgm:spPr/>
      <dgm:t>
        <a:bodyPr/>
        <a:lstStyle/>
        <a:p>
          <a:pPr rtl="1"/>
          <a:endParaRPr lang="fa-IR"/>
        </a:p>
      </dgm:t>
    </dgm:pt>
    <dgm:pt modelId="{AF5F2C75-2B60-49A8-B086-90722F47BE62}" type="pres">
      <dgm:prSet presAssocID="{9610E891-0493-45A0-8D7E-52AC7EB1E384}" presName="level3hierChild" presStyleCnt="0"/>
      <dgm:spPr/>
      <dgm:t>
        <a:bodyPr/>
        <a:lstStyle/>
        <a:p>
          <a:pPr rtl="1"/>
          <a:endParaRPr lang="fa-IR"/>
        </a:p>
      </dgm:t>
    </dgm:pt>
    <dgm:pt modelId="{671640B9-BBB3-4A08-89BB-838ECA3FA1B3}" type="pres">
      <dgm:prSet presAssocID="{FE50C34F-6264-497D-BF22-E90C74ED359D}" presName="conn2-1" presStyleLbl="parChTrans1D2" presStyleIdx="8" presStyleCnt="9"/>
      <dgm:spPr/>
      <dgm:t>
        <a:bodyPr/>
        <a:lstStyle/>
        <a:p>
          <a:pPr rtl="1"/>
          <a:endParaRPr lang="fa-IR"/>
        </a:p>
      </dgm:t>
    </dgm:pt>
    <dgm:pt modelId="{8D951EFF-2298-4E11-9364-23895286021E}" type="pres">
      <dgm:prSet presAssocID="{FE50C34F-6264-497D-BF22-E90C74ED359D}" presName="connTx" presStyleLbl="parChTrans1D2" presStyleIdx="8" presStyleCnt="9"/>
      <dgm:spPr/>
      <dgm:t>
        <a:bodyPr/>
        <a:lstStyle/>
        <a:p>
          <a:pPr rtl="1"/>
          <a:endParaRPr lang="fa-IR"/>
        </a:p>
      </dgm:t>
    </dgm:pt>
    <dgm:pt modelId="{160D8843-C02F-4202-8978-72D5F3FCECAE}" type="pres">
      <dgm:prSet presAssocID="{A6B1F52E-1745-4226-9F38-710ACC93915A}" presName="root2" presStyleCnt="0"/>
      <dgm:spPr/>
      <dgm:t>
        <a:bodyPr/>
        <a:lstStyle/>
        <a:p>
          <a:pPr rtl="1"/>
          <a:endParaRPr lang="fa-IR"/>
        </a:p>
      </dgm:t>
    </dgm:pt>
    <dgm:pt modelId="{4478D189-9714-455D-81CD-253345EE8133}" type="pres">
      <dgm:prSet presAssocID="{A6B1F52E-1745-4226-9F38-710ACC93915A}" presName="LevelTwoTextNode" presStyleLbl="node2" presStyleIdx="8" presStyleCnt="9">
        <dgm:presLayoutVars>
          <dgm:chPref val="3"/>
        </dgm:presLayoutVars>
      </dgm:prSet>
      <dgm:spPr/>
      <dgm:t>
        <a:bodyPr/>
        <a:lstStyle/>
        <a:p>
          <a:pPr rtl="1"/>
          <a:endParaRPr lang="fa-IR"/>
        </a:p>
      </dgm:t>
    </dgm:pt>
    <dgm:pt modelId="{CB92D4D2-D1A8-4AB1-A063-C97178D614DC}" type="pres">
      <dgm:prSet presAssocID="{A6B1F52E-1745-4226-9F38-710ACC93915A}" presName="level3hierChild" presStyleCnt="0"/>
      <dgm:spPr/>
      <dgm:t>
        <a:bodyPr/>
        <a:lstStyle/>
        <a:p>
          <a:pPr rtl="1"/>
          <a:endParaRPr lang="fa-IR"/>
        </a:p>
      </dgm:t>
    </dgm:pt>
  </dgm:ptLst>
  <dgm:cxnLst>
    <dgm:cxn modelId="{449FDF19-357A-49F8-9063-57F673D98CAC}" type="presOf" srcId="{A8C6AC5F-52B3-4C59-8D4D-FA1D89093CD7}" destId="{16E8F0B6-443F-4B24-B6DF-E58C4EE5A4A2}" srcOrd="0" destOrd="0" presId="urn:microsoft.com/office/officeart/2005/8/layout/hierarchy2"/>
    <dgm:cxn modelId="{22F3E35B-65B2-4851-9B08-EC90FCB7DC7C}" type="presOf" srcId="{9FD20204-9EDD-4BD4-924B-B5A42C61CB4A}" destId="{C6B6E3F6-F006-4DC0-B03E-880EEE3FAA9D}" srcOrd="1" destOrd="0" presId="urn:microsoft.com/office/officeart/2005/8/layout/hierarchy2"/>
    <dgm:cxn modelId="{FB87F06D-60A6-4D7B-ADDC-89E58C2AC73D}" type="presOf" srcId="{58DD3614-452E-4040-89CC-0F3D7A058187}" destId="{FFFBE789-62DB-48DF-AA41-A828B1B81C1F}" srcOrd="1" destOrd="0" presId="urn:microsoft.com/office/officeart/2005/8/layout/hierarchy2"/>
    <dgm:cxn modelId="{978F7DA2-4272-4BA8-9647-20A9654A7B1B}" type="presOf" srcId="{6E50D614-EBE6-4CCE-8728-D2A91993B40A}" destId="{0C28D916-23CD-4BEB-A1B0-715F69C5296E}" srcOrd="0" destOrd="0" presId="urn:microsoft.com/office/officeart/2005/8/layout/hierarchy2"/>
    <dgm:cxn modelId="{997A988D-E9CC-46E9-BFC2-2F03387DD288}" type="presOf" srcId="{9610E891-0493-45A0-8D7E-52AC7EB1E384}" destId="{756F46E8-7390-400E-AC16-87A31D486964}" srcOrd="0" destOrd="0" presId="urn:microsoft.com/office/officeart/2005/8/layout/hierarchy2"/>
    <dgm:cxn modelId="{E38E64AA-657D-4ACF-A9E3-E461E3B90F8F}" type="presOf" srcId="{E3AE8945-58BB-4B37-8060-22034C6723F3}" destId="{9188597F-E570-474D-BE85-F5A1BBF55E4F}" srcOrd="0" destOrd="0" presId="urn:microsoft.com/office/officeart/2005/8/layout/hierarchy2"/>
    <dgm:cxn modelId="{2505D6AA-932D-45BD-A77A-8CCB7E28D166}" type="presOf" srcId="{FFE8946C-BB25-4937-90DA-1B177261E7B1}" destId="{1E09C733-7AE0-45B6-AA3B-E66E60F86760}" srcOrd="0" destOrd="0" presId="urn:microsoft.com/office/officeart/2005/8/layout/hierarchy2"/>
    <dgm:cxn modelId="{EBD34857-1AC7-4D1C-87A2-4A62FBFE5A4D}" type="presOf" srcId="{EB3508CB-736B-4EE7-98A2-8DA2F33F0A2E}" destId="{7EFB3602-AB91-4DFC-B1FA-6212EA25095F}" srcOrd="0" destOrd="0" presId="urn:microsoft.com/office/officeart/2005/8/layout/hierarchy2"/>
    <dgm:cxn modelId="{A633C9F8-0734-4F5D-AAAD-B370A3EC2CF5}" type="presOf" srcId="{F96B0726-8681-4A61-93CB-9A67A4C33A73}" destId="{E4B3A4E6-8831-47C1-B998-41992CE57A98}" srcOrd="0" destOrd="0" presId="urn:microsoft.com/office/officeart/2005/8/layout/hierarchy2"/>
    <dgm:cxn modelId="{3BE5650F-018A-42EE-A06A-72F20EBA90D3}" srcId="{A8C6AC5F-52B3-4C59-8D4D-FA1D89093CD7}" destId="{F96B0726-8681-4A61-93CB-9A67A4C33A73}" srcOrd="0" destOrd="0" parTransId="{6E50D614-EBE6-4CCE-8728-D2A91993B40A}" sibTransId="{B85C1F23-FBED-42A1-A726-52516B34901E}"/>
    <dgm:cxn modelId="{616DCFF1-08E9-4E82-A60F-A6B9DB0AEF4D}" srcId="{A8C6AC5F-52B3-4C59-8D4D-FA1D89093CD7}" destId="{9610E891-0493-45A0-8D7E-52AC7EB1E384}" srcOrd="7" destOrd="0" parTransId="{E3AE8945-58BB-4B37-8060-22034C6723F3}" sibTransId="{4ECDDC00-F31A-4FD9-BE8F-4072E3CBBA9B}"/>
    <dgm:cxn modelId="{6A3CBCC4-5E6E-48B7-973F-CD4C7D19A357}" type="presOf" srcId="{6B17401C-FA5A-46EA-B9AC-3E401F351966}" destId="{DB96D408-249A-4074-B5FD-F309690D6D61}" srcOrd="1" destOrd="0" presId="urn:microsoft.com/office/officeart/2005/8/layout/hierarchy2"/>
    <dgm:cxn modelId="{4F96197E-DB3F-474C-912D-505C327C96C7}" srcId="{A8C6AC5F-52B3-4C59-8D4D-FA1D89093CD7}" destId="{F085888A-C841-460C-8213-555C2138E38C}" srcOrd="2" destOrd="0" parTransId="{9D9B7AB1-9692-44CE-B018-9C6DC195B63B}" sibTransId="{E02A8DD1-6C5E-4A8B-AA22-C3EE26F00D21}"/>
    <dgm:cxn modelId="{ECA15553-4686-4D09-8DF9-E1249D1D0B61}" type="presOf" srcId="{9D9B7AB1-9692-44CE-B018-9C6DC195B63B}" destId="{F6B2C4EA-BDA3-4450-8904-41C8C05F2712}" srcOrd="1" destOrd="0" presId="urn:microsoft.com/office/officeart/2005/8/layout/hierarchy2"/>
    <dgm:cxn modelId="{DDEE2C47-56F4-4741-B657-2DFE349DE981}" type="presOf" srcId="{E3AE8945-58BB-4B37-8060-22034C6723F3}" destId="{20386892-1DB8-44D1-8A1A-B5A03B0E717F}" srcOrd="1" destOrd="0" presId="urn:microsoft.com/office/officeart/2005/8/layout/hierarchy2"/>
    <dgm:cxn modelId="{D0ED8540-2AAE-4B2A-864E-E27C496FF949}" type="presOf" srcId="{FE50C34F-6264-497D-BF22-E90C74ED359D}" destId="{671640B9-BBB3-4A08-89BB-838ECA3FA1B3}" srcOrd="0" destOrd="0" presId="urn:microsoft.com/office/officeart/2005/8/layout/hierarchy2"/>
    <dgm:cxn modelId="{50177B1B-DB7D-411D-AACE-0BC17C4AC01A}" srcId="{A8C6AC5F-52B3-4C59-8D4D-FA1D89093CD7}" destId="{A1CA7CE7-EBF2-4803-BD51-5FD43D48577A}" srcOrd="3" destOrd="0" parTransId="{9FD20204-9EDD-4BD4-924B-B5A42C61CB4A}" sibTransId="{3E5721B3-2FDC-4AFC-8EC1-9ED418070BC9}"/>
    <dgm:cxn modelId="{4699B4C3-B2FD-4B23-9A2A-44956E0E9BE0}" type="presOf" srcId="{C0804A3F-978E-45CD-86CB-CFBC2C3E0A23}" destId="{3F7EFE0B-53DF-4F44-911C-F3233220D883}" srcOrd="0" destOrd="0" presId="urn:microsoft.com/office/officeart/2005/8/layout/hierarchy2"/>
    <dgm:cxn modelId="{DF573418-FB49-437B-91F1-0C481B26B2F7}" type="presOf" srcId="{FE50C34F-6264-497D-BF22-E90C74ED359D}" destId="{8D951EFF-2298-4E11-9364-23895286021E}" srcOrd="1" destOrd="0" presId="urn:microsoft.com/office/officeart/2005/8/layout/hierarchy2"/>
    <dgm:cxn modelId="{F54950DA-9007-4F69-BA8A-6C3F035A340B}" type="presOf" srcId="{9D9B7AB1-9692-44CE-B018-9C6DC195B63B}" destId="{75D5B2B6-308F-49FF-8887-F12F97011A92}" srcOrd="0" destOrd="0" presId="urn:microsoft.com/office/officeart/2005/8/layout/hierarchy2"/>
    <dgm:cxn modelId="{24E6870B-F306-48E9-8243-781EDBBF16E4}" type="presOf" srcId="{F085888A-C841-460C-8213-555C2138E38C}" destId="{90E3DFED-460D-4370-B7EB-E8CD07C15C9E}" srcOrd="0" destOrd="0" presId="urn:microsoft.com/office/officeart/2005/8/layout/hierarchy2"/>
    <dgm:cxn modelId="{380BE02D-8290-4600-B0A8-BBF8B30CA803}" type="presOf" srcId="{B7C6AEDF-77D2-484F-BF6A-8E68AE903ABC}" destId="{050908DD-794E-4535-819E-C66AE701AC10}" srcOrd="0" destOrd="0" presId="urn:microsoft.com/office/officeart/2005/8/layout/hierarchy2"/>
    <dgm:cxn modelId="{D1437A23-BBBC-432B-B55D-BFB6E820CE4F}" srcId="{A8C6AC5F-52B3-4C59-8D4D-FA1D89093CD7}" destId="{A2292B98-C7A2-4D68-8BAB-F5CCEADFF7AB}" srcOrd="6" destOrd="0" parTransId="{58DD3614-452E-4040-89CC-0F3D7A058187}" sibTransId="{2DCC42DD-BBF5-40B1-8655-18CA794E0E61}"/>
    <dgm:cxn modelId="{C4C28972-3598-4277-8A35-33AE6D894798}" type="presOf" srcId="{A2292B98-C7A2-4D68-8BAB-F5CCEADFF7AB}" destId="{DC2009B7-8ABE-4A9A-B541-B57270C80212}" srcOrd="0" destOrd="0" presId="urn:microsoft.com/office/officeart/2005/8/layout/hierarchy2"/>
    <dgm:cxn modelId="{E11AFC46-358B-4F62-A277-53B803091171}" type="presOf" srcId="{B7C6AEDF-77D2-484F-BF6A-8E68AE903ABC}" destId="{63FA0A37-EDBB-4732-B7BC-AB9B093AD26F}" srcOrd="1" destOrd="0" presId="urn:microsoft.com/office/officeart/2005/8/layout/hierarchy2"/>
    <dgm:cxn modelId="{93AA0B90-E361-4171-8ABE-7F12C6F7F7B0}" type="presOf" srcId="{9FD20204-9EDD-4BD4-924B-B5A42C61CB4A}" destId="{9A9FD34E-2877-4356-A9CE-EE5D92BDDBE5}" srcOrd="0" destOrd="0" presId="urn:microsoft.com/office/officeart/2005/8/layout/hierarchy2"/>
    <dgm:cxn modelId="{2FE684C2-C6A6-4D4E-B9EF-0409BDDDD3FC}" type="presOf" srcId="{AAD478E8-06FE-432E-9821-95A57B28D416}" destId="{301B24CD-909D-4255-B214-DA8564263FE7}" srcOrd="1" destOrd="0" presId="urn:microsoft.com/office/officeart/2005/8/layout/hierarchy2"/>
    <dgm:cxn modelId="{00AFAC7F-E54F-46CD-9C3C-D798B45ED0D5}" type="presOf" srcId="{58DD3614-452E-4040-89CC-0F3D7A058187}" destId="{DCF45DEF-8E32-494E-85B9-E4BE649B038C}" srcOrd="0" destOrd="0" presId="urn:microsoft.com/office/officeart/2005/8/layout/hierarchy2"/>
    <dgm:cxn modelId="{71F2B61E-54E8-43A4-87F6-DD6B8AF164B5}" type="presOf" srcId="{A6B1F52E-1745-4226-9F38-710ACC93915A}" destId="{4478D189-9714-455D-81CD-253345EE8133}" srcOrd="0" destOrd="0" presId="urn:microsoft.com/office/officeart/2005/8/layout/hierarchy2"/>
    <dgm:cxn modelId="{BA6CBAC3-1D19-458E-9AC9-622FFF1AE49D}" srcId="{EB3508CB-736B-4EE7-98A2-8DA2F33F0A2E}" destId="{A8C6AC5F-52B3-4C59-8D4D-FA1D89093CD7}" srcOrd="0" destOrd="0" parTransId="{A40C106F-37D3-4C75-B12F-45803DF29625}" sibTransId="{3611D483-FAB0-4F43-A8EC-BADA26181559}"/>
    <dgm:cxn modelId="{54E138D1-76CD-4F33-A309-F48FE54B5A97}" type="presOf" srcId="{A1CA7CE7-EBF2-4803-BD51-5FD43D48577A}" destId="{C7474B7D-9100-4DC8-9B2B-6C849C5A6BB8}" srcOrd="0" destOrd="0" presId="urn:microsoft.com/office/officeart/2005/8/layout/hierarchy2"/>
    <dgm:cxn modelId="{099EA82C-7BBB-492C-9507-C25C70D41F20}" srcId="{A8C6AC5F-52B3-4C59-8D4D-FA1D89093CD7}" destId="{FFE8946C-BB25-4937-90DA-1B177261E7B1}" srcOrd="5" destOrd="0" parTransId="{6B17401C-FA5A-46EA-B9AC-3E401F351966}" sibTransId="{9A6199D9-6CB8-46F1-AF4D-82FF8788E0BC}"/>
    <dgm:cxn modelId="{20A061C8-D8AB-44BA-A16B-FEEF57420812}" type="presOf" srcId="{6B17401C-FA5A-46EA-B9AC-3E401F351966}" destId="{4FBA064C-A98D-411C-97BC-FDAB7B200755}" srcOrd="0" destOrd="0" presId="urn:microsoft.com/office/officeart/2005/8/layout/hierarchy2"/>
    <dgm:cxn modelId="{CC5A472B-40D1-46EA-99C6-DC5C2963F2CB}" type="presOf" srcId="{22D2581A-B085-4D02-A1BC-5F0F86989A89}" destId="{FC4277C7-241D-42F0-A186-AE9AB6687DDF}" srcOrd="0" destOrd="0" presId="urn:microsoft.com/office/officeart/2005/8/layout/hierarchy2"/>
    <dgm:cxn modelId="{955426CD-D189-41E9-B03F-2CC172589EFA}" type="presOf" srcId="{AAD478E8-06FE-432E-9821-95A57B28D416}" destId="{6923EBB5-D318-42B3-8B92-FD6356EE53BE}" srcOrd="0" destOrd="0" presId="urn:microsoft.com/office/officeart/2005/8/layout/hierarchy2"/>
    <dgm:cxn modelId="{86687A96-AD4E-4626-B630-2613FD015D07}" srcId="{A8C6AC5F-52B3-4C59-8D4D-FA1D89093CD7}" destId="{22D2581A-B085-4D02-A1BC-5F0F86989A89}" srcOrd="4" destOrd="0" parTransId="{AAD478E8-06FE-432E-9821-95A57B28D416}" sibTransId="{BDD7A728-7916-4DC3-8A41-32993C406E74}"/>
    <dgm:cxn modelId="{BAE0D13D-2D03-486B-98CD-0E6F79853F82}" srcId="{A8C6AC5F-52B3-4C59-8D4D-FA1D89093CD7}" destId="{A6B1F52E-1745-4226-9F38-710ACC93915A}" srcOrd="8" destOrd="0" parTransId="{FE50C34F-6264-497D-BF22-E90C74ED359D}" sibTransId="{AD9D55ED-9CB9-412C-90E6-3DB4219A7403}"/>
    <dgm:cxn modelId="{D5987D31-5C5E-4D62-931B-5C8F3014C3F7}" type="presOf" srcId="{6E50D614-EBE6-4CCE-8728-D2A91993B40A}" destId="{DB9F17BE-9157-4A14-9D75-80974F6AD108}" srcOrd="1" destOrd="0" presId="urn:microsoft.com/office/officeart/2005/8/layout/hierarchy2"/>
    <dgm:cxn modelId="{9056AEB3-9416-435B-8774-FA848110C19B}" srcId="{A8C6AC5F-52B3-4C59-8D4D-FA1D89093CD7}" destId="{C0804A3F-978E-45CD-86CB-CFBC2C3E0A23}" srcOrd="1" destOrd="0" parTransId="{B7C6AEDF-77D2-484F-BF6A-8E68AE903ABC}" sibTransId="{0802B1B7-05FA-43AF-A5A6-65D882C53DA8}"/>
    <dgm:cxn modelId="{798D08A7-53B6-41A9-9502-ED8653322C95}" type="presParOf" srcId="{7EFB3602-AB91-4DFC-B1FA-6212EA25095F}" destId="{B24E2C4E-1AC5-439F-8E2A-5B131BCCDFF5}" srcOrd="0" destOrd="0" presId="urn:microsoft.com/office/officeart/2005/8/layout/hierarchy2"/>
    <dgm:cxn modelId="{A6374FD6-8905-444C-9673-C8B5E344024E}" type="presParOf" srcId="{B24E2C4E-1AC5-439F-8E2A-5B131BCCDFF5}" destId="{16E8F0B6-443F-4B24-B6DF-E58C4EE5A4A2}" srcOrd="0" destOrd="0" presId="urn:microsoft.com/office/officeart/2005/8/layout/hierarchy2"/>
    <dgm:cxn modelId="{C15EF2F3-EEB5-4EC9-8E70-88AD07D8B606}" type="presParOf" srcId="{B24E2C4E-1AC5-439F-8E2A-5B131BCCDFF5}" destId="{05DF6342-B939-4BC1-9E4B-2E70926107DB}" srcOrd="1" destOrd="0" presId="urn:microsoft.com/office/officeart/2005/8/layout/hierarchy2"/>
    <dgm:cxn modelId="{0A977DED-3751-49CE-B620-A29947DD626B}" type="presParOf" srcId="{05DF6342-B939-4BC1-9E4B-2E70926107DB}" destId="{0C28D916-23CD-4BEB-A1B0-715F69C5296E}" srcOrd="0" destOrd="0" presId="urn:microsoft.com/office/officeart/2005/8/layout/hierarchy2"/>
    <dgm:cxn modelId="{26644F7D-0409-40F6-87B9-E4EE7003708E}" type="presParOf" srcId="{0C28D916-23CD-4BEB-A1B0-715F69C5296E}" destId="{DB9F17BE-9157-4A14-9D75-80974F6AD108}" srcOrd="0" destOrd="0" presId="urn:microsoft.com/office/officeart/2005/8/layout/hierarchy2"/>
    <dgm:cxn modelId="{F60AC01A-C4A9-4F37-AAA8-C71E2EBEC4CA}" type="presParOf" srcId="{05DF6342-B939-4BC1-9E4B-2E70926107DB}" destId="{C83E3134-E709-4F6C-8268-CAF146AC35DC}" srcOrd="1" destOrd="0" presId="urn:microsoft.com/office/officeart/2005/8/layout/hierarchy2"/>
    <dgm:cxn modelId="{DADC34C1-008F-4A3E-BB33-672FD6DA943B}" type="presParOf" srcId="{C83E3134-E709-4F6C-8268-CAF146AC35DC}" destId="{E4B3A4E6-8831-47C1-B998-41992CE57A98}" srcOrd="0" destOrd="0" presId="urn:microsoft.com/office/officeart/2005/8/layout/hierarchy2"/>
    <dgm:cxn modelId="{B2E54B75-AB00-44CC-A7EE-970366C76BC7}" type="presParOf" srcId="{C83E3134-E709-4F6C-8268-CAF146AC35DC}" destId="{2504A377-E7F6-4B2C-AE55-0135D97C03E3}" srcOrd="1" destOrd="0" presId="urn:microsoft.com/office/officeart/2005/8/layout/hierarchy2"/>
    <dgm:cxn modelId="{080948CE-376E-46B0-8135-C1F839D89ECA}" type="presParOf" srcId="{05DF6342-B939-4BC1-9E4B-2E70926107DB}" destId="{050908DD-794E-4535-819E-C66AE701AC10}" srcOrd="2" destOrd="0" presId="urn:microsoft.com/office/officeart/2005/8/layout/hierarchy2"/>
    <dgm:cxn modelId="{7CE20579-72A4-4C0B-AB3C-ECA90B6FD689}" type="presParOf" srcId="{050908DD-794E-4535-819E-C66AE701AC10}" destId="{63FA0A37-EDBB-4732-B7BC-AB9B093AD26F}" srcOrd="0" destOrd="0" presId="urn:microsoft.com/office/officeart/2005/8/layout/hierarchy2"/>
    <dgm:cxn modelId="{448E496F-44A9-4B6D-9CDA-3B26A17961A3}" type="presParOf" srcId="{05DF6342-B939-4BC1-9E4B-2E70926107DB}" destId="{9ADEDA97-D6F2-49D6-BDA2-670A8C2DB7A3}" srcOrd="3" destOrd="0" presId="urn:microsoft.com/office/officeart/2005/8/layout/hierarchy2"/>
    <dgm:cxn modelId="{5F8CE2B4-6EBD-443F-80D3-66F4FCD114B1}" type="presParOf" srcId="{9ADEDA97-D6F2-49D6-BDA2-670A8C2DB7A3}" destId="{3F7EFE0B-53DF-4F44-911C-F3233220D883}" srcOrd="0" destOrd="0" presId="urn:microsoft.com/office/officeart/2005/8/layout/hierarchy2"/>
    <dgm:cxn modelId="{048B0D5E-9023-48B7-B0D7-20531ABA6789}" type="presParOf" srcId="{9ADEDA97-D6F2-49D6-BDA2-670A8C2DB7A3}" destId="{B18A5132-9FFA-40BC-B2EC-5C5172C812E1}" srcOrd="1" destOrd="0" presId="urn:microsoft.com/office/officeart/2005/8/layout/hierarchy2"/>
    <dgm:cxn modelId="{FCED7169-80FD-4E47-8103-284F0205A286}" type="presParOf" srcId="{05DF6342-B939-4BC1-9E4B-2E70926107DB}" destId="{75D5B2B6-308F-49FF-8887-F12F97011A92}" srcOrd="4" destOrd="0" presId="urn:microsoft.com/office/officeart/2005/8/layout/hierarchy2"/>
    <dgm:cxn modelId="{0F49EB41-57E9-4FC1-B2E7-1D52316B7530}" type="presParOf" srcId="{75D5B2B6-308F-49FF-8887-F12F97011A92}" destId="{F6B2C4EA-BDA3-4450-8904-41C8C05F2712}" srcOrd="0" destOrd="0" presId="urn:microsoft.com/office/officeart/2005/8/layout/hierarchy2"/>
    <dgm:cxn modelId="{8BB4D9E4-7ED1-4892-A9B2-C6AEEE450B0F}" type="presParOf" srcId="{05DF6342-B939-4BC1-9E4B-2E70926107DB}" destId="{EAB54DAA-6ED5-4EDE-9ACB-CED0FA2A88BB}" srcOrd="5" destOrd="0" presId="urn:microsoft.com/office/officeart/2005/8/layout/hierarchy2"/>
    <dgm:cxn modelId="{3E4533D0-8852-4032-88CA-6E4D8D55B3F6}" type="presParOf" srcId="{EAB54DAA-6ED5-4EDE-9ACB-CED0FA2A88BB}" destId="{90E3DFED-460D-4370-B7EB-E8CD07C15C9E}" srcOrd="0" destOrd="0" presId="urn:microsoft.com/office/officeart/2005/8/layout/hierarchy2"/>
    <dgm:cxn modelId="{A3B23C73-3048-4A66-AECE-DD998F26FB38}" type="presParOf" srcId="{EAB54DAA-6ED5-4EDE-9ACB-CED0FA2A88BB}" destId="{80418BAD-A96D-4E3B-A136-1DABF57A88B9}" srcOrd="1" destOrd="0" presId="urn:microsoft.com/office/officeart/2005/8/layout/hierarchy2"/>
    <dgm:cxn modelId="{0775134B-00F0-4AD8-AE01-4C6F9DFF8046}" type="presParOf" srcId="{05DF6342-B939-4BC1-9E4B-2E70926107DB}" destId="{9A9FD34E-2877-4356-A9CE-EE5D92BDDBE5}" srcOrd="6" destOrd="0" presId="urn:microsoft.com/office/officeart/2005/8/layout/hierarchy2"/>
    <dgm:cxn modelId="{0FA36A93-A1E1-455B-BC47-1AD3A7CCD5B1}" type="presParOf" srcId="{9A9FD34E-2877-4356-A9CE-EE5D92BDDBE5}" destId="{C6B6E3F6-F006-4DC0-B03E-880EEE3FAA9D}" srcOrd="0" destOrd="0" presId="urn:microsoft.com/office/officeart/2005/8/layout/hierarchy2"/>
    <dgm:cxn modelId="{355EB93A-6849-47A3-A086-D8E06AC31BC3}" type="presParOf" srcId="{05DF6342-B939-4BC1-9E4B-2E70926107DB}" destId="{2655600D-D726-4BCE-AB9F-14596CCD1D3C}" srcOrd="7" destOrd="0" presId="urn:microsoft.com/office/officeart/2005/8/layout/hierarchy2"/>
    <dgm:cxn modelId="{D0D66218-443A-4E8C-A392-476DD127109A}" type="presParOf" srcId="{2655600D-D726-4BCE-AB9F-14596CCD1D3C}" destId="{C7474B7D-9100-4DC8-9B2B-6C849C5A6BB8}" srcOrd="0" destOrd="0" presId="urn:microsoft.com/office/officeart/2005/8/layout/hierarchy2"/>
    <dgm:cxn modelId="{64C09BEF-21ED-4F52-81D8-59A48CCB23BB}" type="presParOf" srcId="{2655600D-D726-4BCE-AB9F-14596CCD1D3C}" destId="{A0E74E5A-6E5C-41F4-8888-8C002A07598F}" srcOrd="1" destOrd="0" presId="urn:microsoft.com/office/officeart/2005/8/layout/hierarchy2"/>
    <dgm:cxn modelId="{8BB9C696-7304-411A-B36E-010AD8B00E9B}" type="presParOf" srcId="{05DF6342-B939-4BC1-9E4B-2E70926107DB}" destId="{6923EBB5-D318-42B3-8B92-FD6356EE53BE}" srcOrd="8" destOrd="0" presId="urn:microsoft.com/office/officeart/2005/8/layout/hierarchy2"/>
    <dgm:cxn modelId="{C20A61F2-352C-4EAE-ABB2-A8935E582772}" type="presParOf" srcId="{6923EBB5-D318-42B3-8B92-FD6356EE53BE}" destId="{301B24CD-909D-4255-B214-DA8564263FE7}" srcOrd="0" destOrd="0" presId="urn:microsoft.com/office/officeart/2005/8/layout/hierarchy2"/>
    <dgm:cxn modelId="{18FCE161-E664-48E6-B141-12ED139EAA6B}" type="presParOf" srcId="{05DF6342-B939-4BC1-9E4B-2E70926107DB}" destId="{D0F1B316-6823-4947-ACBE-802B3DE657C5}" srcOrd="9" destOrd="0" presId="urn:microsoft.com/office/officeart/2005/8/layout/hierarchy2"/>
    <dgm:cxn modelId="{9A3D1E60-1E1F-4DFA-81ED-7CFAF30562AF}" type="presParOf" srcId="{D0F1B316-6823-4947-ACBE-802B3DE657C5}" destId="{FC4277C7-241D-42F0-A186-AE9AB6687DDF}" srcOrd="0" destOrd="0" presId="urn:microsoft.com/office/officeart/2005/8/layout/hierarchy2"/>
    <dgm:cxn modelId="{EE5A2D1C-E768-442E-90D4-2D50311E4E50}" type="presParOf" srcId="{D0F1B316-6823-4947-ACBE-802B3DE657C5}" destId="{1C7F101F-5A89-4FAD-9BD9-8591B23A6072}" srcOrd="1" destOrd="0" presId="urn:microsoft.com/office/officeart/2005/8/layout/hierarchy2"/>
    <dgm:cxn modelId="{B7E6A2C0-B112-43EF-87B4-C83239C83B1D}" type="presParOf" srcId="{05DF6342-B939-4BC1-9E4B-2E70926107DB}" destId="{4FBA064C-A98D-411C-97BC-FDAB7B200755}" srcOrd="10" destOrd="0" presId="urn:microsoft.com/office/officeart/2005/8/layout/hierarchy2"/>
    <dgm:cxn modelId="{875878DC-41BD-4D22-9A38-9D6F85641D1C}" type="presParOf" srcId="{4FBA064C-A98D-411C-97BC-FDAB7B200755}" destId="{DB96D408-249A-4074-B5FD-F309690D6D61}" srcOrd="0" destOrd="0" presId="urn:microsoft.com/office/officeart/2005/8/layout/hierarchy2"/>
    <dgm:cxn modelId="{C01E7331-6DA2-47E8-89C0-812ED60F0FA2}" type="presParOf" srcId="{05DF6342-B939-4BC1-9E4B-2E70926107DB}" destId="{FFAA739D-112F-4F4C-893F-CD0D62A2E609}" srcOrd="11" destOrd="0" presId="urn:microsoft.com/office/officeart/2005/8/layout/hierarchy2"/>
    <dgm:cxn modelId="{688A38B1-BFF7-4F93-89A6-C5B6858A7B74}" type="presParOf" srcId="{FFAA739D-112F-4F4C-893F-CD0D62A2E609}" destId="{1E09C733-7AE0-45B6-AA3B-E66E60F86760}" srcOrd="0" destOrd="0" presId="urn:microsoft.com/office/officeart/2005/8/layout/hierarchy2"/>
    <dgm:cxn modelId="{EF88ADFB-15F8-48CA-95B4-5C29A09FA576}" type="presParOf" srcId="{FFAA739D-112F-4F4C-893F-CD0D62A2E609}" destId="{AAC93B67-32B8-4145-B390-11D21F41CC40}" srcOrd="1" destOrd="0" presId="urn:microsoft.com/office/officeart/2005/8/layout/hierarchy2"/>
    <dgm:cxn modelId="{974F1354-C46E-4845-AE4E-7C8F6D86CF3B}" type="presParOf" srcId="{05DF6342-B939-4BC1-9E4B-2E70926107DB}" destId="{DCF45DEF-8E32-494E-85B9-E4BE649B038C}" srcOrd="12" destOrd="0" presId="urn:microsoft.com/office/officeart/2005/8/layout/hierarchy2"/>
    <dgm:cxn modelId="{C5F76114-0358-4993-A1AE-5A51E8E33E99}" type="presParOf" srcId="{DCF45DEF-8E32-494E-85B9-E4BE649B038C}" destId="{FFFBE789-62DB-48DF-AA41-A828B1B81C1F}" srcOrd="0" destOrd="0" presId="urn:microsoft.com/office/officeart/2005/8/layout/hierarchy2"/>
    <dgm:cxn modelId="{09490885-1955-4A15-9449-E094CCFAE040}" type="presParOf" srcId="{05DF6342-B939-4BC1-9E4B-2E70926107DB}" destId="{C2426811-38C7-403C-B52E-2780C30274A8}" srcOrd="13" destOrd="0" presId="urn:microsoft.com/office/officeart/2005/8/layout/hierarchy2"/>
    <dgm:cxn modelId="{C537B5FE-4C54-4D58-9D34-66EB3199EAE8}" type="presParOf" srcId="{C2426811-38C7-403C-B52E-2780C30274A8}" destId="{DC2009B7-8ABE-4A9A-B541-B57270C80212}" srcOrd="0" destOrd="0" presId="urn:microsoft.com/office/officeart/2005/8/layout/hierarchy2"/>
    <dgm:cxn modelId="{8C3028CE-B882-4B06-A802-3D8A812F09C6}" type="presParOf" srcId="{C2426811-38C7-403C-B52E-2780C30274A8}" destId="{3F8979C5-725A-4839-AD87-11BCF4A64AF6}" srcOrd="1" destOrd="0" presId="urn:microsoft.com/office/officeart/2005/8/layout/hierarchy2"/>
    <dgm:cxn modelId="{42907FE0-075D-4DCC-AF17-F1A38E5FEF50}" type="presParOf" srcId="{05DF6342-B939-4BC1-9E4B-2E70926107DB}" destId="{9188597F-E570-474D-BE85-F5A1BBF55E4F}" srcOrd="14" destOrd="0" presId="urn:microsoft.com/office/officeart/2005/8/layout/hierarchy2"/>
    <dgm:cxn modelId="{0A1417D0-4EFE-4B54-BD59-AC1A719EBE08}" type="presParOf" srcId="{9188597F-E570-474D-BE85-F5A1BBF55E4F}" destId="{20386892-1DB8-44D1-8A1A-B5A03B0E717F}" srcOrd="0" destOrd="0" presId="urn:microsoft.com/office/officeart/2005/8/layout/hierarchy2"/>
    <dgm:cxn modelId="{1A27D40E-A539-43C1-9852-B5B9E82B89E5}" type="presParOf" srcId="{05DF6342-B939-4BC1-9E4B-2E70926107DB}" destId="{F7AD355E-F7DD-4F0D-AF17-EEF9B2304165}" srcOrd="15" destOrd="0" presId="urn:microsoft.com/office/officeart/2005/8/layout/hierarchy2"/>
    <dgm:cxn modelId="{27D1EA5D-80DE-4396-9260-A961D6E0FAFB}" type="presParOf" srcId="{F7AD355E-F7DD-4F0D-AF17-EEF9B2304165}" destId="{756F46E8-7390-400E-AC16-87A31D486964}" srcOrd="0" destOrd="0" presId="urn:microsoft.com/office/officeart/2005/8/layout/hierarchy2"/>
    <dgm:cxn modelId="{6088327C-9D6B-4649-B48C-1FF9E47D2E6A}" type="presParOf" srcId="{F7AD355E-F7DD-4F0D-AF17-EEF9B2304165}" destId="{AF5F2C75-2B60-49A8-B086-90722F47BE62}" srcOrd="1" destOrd="0" presId="urn:microsoft.com/office/officeart/2005/8/layout/hierarchy2"/>
    <dgm:cxn modelId="{71FE055E-7DA4-4682-97D9-82C761C058D4}" type="presParOf" srcId="{05DF6342-B939-4BC1-9E4B-2E70926107DB}" destId="{671640B9-BBB3-4A08-89BB-838ECA3FA1B3}" srcOrd="16" destOrd="0" presId="urn:microsoft.com/office/officeart/2005/8/layout/hierarchy2"/>
    <dgm:cxn modelId="{82F60DFE-E403-49D7-B7E1-2E848B3571E4}" type="presParOf" srcId="{671640B9-BBB3-4A08-89BB-838ECA3FA1B3}" destId="{8D951EFF-2298-4E11-9364-23895286021E}" srcOrd="0" destOrd="0" presId="urn:microsoft.com/office/officeart/2005/8/layout/hierarchy2"/>
    <dgm:cxn modelId="{1A676822-9C80-4C90-8DE9-A082B1EDB90D}" type="presParOf" srcId="{05DF6342-B939-4BC1-9E4B-2E70926107DB}" destId="{160D8843-C02F-4202-8978-72D5F3FCECAE}" srcOrd="17" destOrd="0" presId="urn:microsoft.com/office/officeart/2005/8/layout/hierarchy2"/>
    <dgm:cxn modelId="{8A4A3D93-AD5B-4237-940A-5DEED89E1044}" type="presParOf" srcId="{160D8843-C02F-4202-8978-72D5F3FCECAE}" destId="{4478D189-9714-455D-81CD-253345EE8133}" srcOrd="0" destOrd="0" presId="urn:microsoft.com/office/officeart/2005/8/layout/hierarchy2"/>
    <dgm:cxn modelId="{169A7737-B5FD-4AFC-BA36-CCD6BCAAD4D7}" type="presParOf" srcId="{160D8843-C02F-4202-8978-72D5F3FCECAE}" destId="{CB92D4D2-D1A8-4AB1-A063-C97178D614D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573C13-C643-40B3-9BCB-D727F0FFA8BF}" type="doc">
      <dgm:prSet loTypeId="urn:microsoft.com/office/officeart/2005/8/layout/hierarchy2" loCatId="hierarchy" qsTypeId="urn:microsoft.com/office/officeart/2005/8/quickstyle/simple3" qsCatId="simple" csTypeId="urn:microsoft.com/office/officeart/2005/8/colors/accent0_3" csCatId="mainScheme" phldr="1"/>
      <dgm:spPr/>
      <dgm:t>
        <a:bodyPr/>
        <a:lstStyle/>
        <a:p>
          <a:pPr rtl="1"/>
          <a:endParaRPr lang="fa-IR"/>
        </a:p>
      </dgm:t>
    </dgm:pt>
    <dgm:pt modelId="{8F6BD700-C335-4199-BF73-E44419A8490F}">
      <dgm:prSet phldrT="[Text]"/>
      <dgm:spPr/>
      <dgm:t>
        <a:bodyPr/>
        <a:lstStyle/>
        <a:p>
          <a:pPr rtl="1"/>
          <a:r>
            <a:rPr lang="fa-IR" dirty="0" smtClean="0">
              <a:cs typeface="MRT_Digital Arabia XL" pitchFamily="2" charset="-78"/>
            </a:rPr>
            <a:t>آينده</a:t>
          </a:r>
          <a:endParaRPr lang="fa-IR" dirty="0">
            <a:cs typeface="MRT_Digital Arabia XL" pitchFamily="2" charset="-78"/>
          </a:endParaRPr>
        </a:p>
      </dgm:t>
    </dgm:pt>
    <dgm:pt modelId="{3555576B-47A5-484F-8750-5B4FE09A99DC}" type="parTrans" cxnId="{05CC649B-7CC6-4480-8CE2-BC375880DE20}">
      <dgm:prSet/>
      <dgm:spPr/>
      <dgm:t>
        <a:bodyPr/>
        <a:lstStyle/>
        <a:p>
          <a:pPr rtl="1"/>
          <a:endParaRPr lang="fa-IR"/>
        </a:p>
      </dgm:t>
    </dgm:pt>
    <dgm:pt modelId="{82E741A2-2600-4BC7-A966-B1447770BBCE}" type="sibTrans" cxnId="{05CC649B-7CC6-4480-8CE2-BC375880DE20}">
      <dgm:prSet/>
      <dgm:spPr/>
      <dgm:t>
        <a:bodyPr/>
        <a:lstStyle/>
        <a:p>
          <a:pPr rtl="1"/>
          <a:endParaRPr lang="fa-IR"/>
        </a:p>
      </dgm:t>
    </dgm:pt>
    <dgm:pt modelId="{44191662-A178-46EC-8FAC-17AC607A9540}">
      <dgm:prSet phldrT="[Text]"/>
      <dgm:spPr/>
      <dgm:t>
        <a:bodyPr/>
        <a:lstStyle/>
        <a:p>
          <a:pPr rtl="1"/>
          <a:r>
            <a:rPr lang="fa-IR" dirty="0" smtClean="0">
              <a:cs typeface="MRT_Digital Arabia XL" pitchFamily="2" charset="-78"/>
              <a:hlinkClick xmlns:r="http://schemas.openxmlformats.org/officeDocument/2006/relationships" r:id="rId1" action="ppaction://hlinksldjump"/>
            </a:rPr>
            <a:t>نگراني از سالمندي</a:t>
          </a:r>
          <a:endParaRPr lang="fa-IR" dirty="0">
            <a:cs typeface="MRT_Digital Arabia XL" pitchFamily="2" charset="-78"/>
          </a:endParaRPr>
        </a:p>
      </dgm:t>
    </dgm:pt>
    <dgm:pt modelId="{7A6ADAD4-F67B-404C-A5F6-F0391251E0FB}" type="parTrans" cxnId="{11D8F194-2C54-4B63-A7D1-BE47D438CB00}">
      <dgm:prSet/>
      <dgm:spPr/>
      <dgm:t>
        <a:bodyPr/>
        <a:lstStyle/>
        <a:p>
          <a:pPr rtl="1"/>
          <a:endParaRPr lang="fa-IR"/>
        </a:p>
      </dgm:t>
    </dgm:pt>
    <dgm:pt modelId="{FFB5DBD9-DDC7-426C-A51E-2DED74910F23}" type="sibTrans" cxnId="{11D8F194-2C54-4B63-A7D1-BE47D438CB00}">
      <dgm:prSet/>
      <dgm:spPr/>
      <dgm:t>
        <a:bodyPr/>
        <a:lstStyle/>
        <a:p>
          <a:pPr rtl="1"/>
          <a:endParaRPr lang="fa-IR"/>
        </a:p>
      </dgm:t>
    </dgm:pt>
    <dgm:pt modelId="{5A8ADA04-9F13-46CE-9A16-BD1DC1E025E5}">
      <dgm:prSet phldrT="[Text]"/>
      <dgm:spPr/>
      <dgm:t>
        <a:bodyPr/>
        <a:lstStyle/>
        <a:p>
          <a:pPr rtl="1"/>
          <a:r>
            <a:rPr lang="fa-IR" dirty="0" smtClean="0">
              <a:cs typeface="MRT_Digital Arabia XL" pitchFamily="2" charset="-78"/>
              <a:hlinkClick xmlns:r="http://schemas.openxmlformats.org/officeDocument/2006/relationships" r:id="rId2" action="ppaction://hlinksldjump"/>
            </a:rPr>
            <a:t>اشتغال فرزندان آينده</a:t>
          </a:r>
          <a:endParaRPr lang="fa-IR" dirty="0">
            <a:cs typeface="MRT_Digital Arabia XL" pitchFamily="2" charset="-78"/>
          </a:endParaRPr>
        </a:p>
      </dgm:t>
    </dgm:pt>
    <dgm:pt modelId="{6357DADC-E691-4B31-AC88-00E4A6F53A4B}" type="parTrans" cxnId="{DC0C780E-2ECC-4069-B015-64B3B15AE28B}">
      <dgm:prSet/>
      <dgm:spPr/>
      <dgm:t>
        <a:bodyPr/>
        <a:lstStyle/>
        <a:p>
          <a:pPr rtl="1"/>
          <a:endParaRPr lang="fa-IR"/>
        </a:p>
      </dgm:t>
    </dgm:pt>
    <dgm:pt modelId="{0111B889-CED0-490E-8124-2D080EDF8FCD}" type="sibTrans" cxnId="{DC0C780E-2ECC-4069-B015-64B3B15AE28B}">
      <dgm:prSet/>
      <dgm:spPr/>
      <dgm:t>
        <a:bodyPr/>
        <a:lstStyle/>
        <a:p>
          <a:pPr rtl="1"/>
          <a:endParaRPr lang="fa-IR"/>
        </a:p>
      </dgm:t>
    </dgm:pt>
    <dgm:pt modelId="{6426A6CF-38C4-4294-BA37-A42ED4BD46EC}">
      <dgm:prSet phldrT="[Text]"/>
      <dgm:spPr/>
      <dgm:t>
        <a:bodyPr/>
        <a:lstStyle/>
        <a:p>
          <a:pPr rtl="1"/>
          <a:r>
            <a:rPr lang="fa-IR" dirty="0" smtClean="0">
              <a:cs typeface="MRT_Digital Arabia XL" pitchFamily="2" charset="-78"/>
              <a:hlinkClick xmlns:r="http://schemas.openxmlformats.org/officeDocument/2006/relationships" r:id="rId3" action="ppaction://hlinksldjump"/>
            </a:rPr>
            <a:t>نياز به فضاي آموزشي</a:t>
          </a:r>
          <a:endParaRPr lang="fa-IR" dirty="0">
            <a:cs typeface="MRT_Digital Arabia XL" pitchFamily="2" charset="-78"/>
          </a:endParaRPr>
        </a:p>
      </dgm:t>
    </dgm:pt>
    <dgm:pt modelId="{3FAAA444-1C2C-4E98-8747-00EFAE45F4E7}" type="parTrans" cxnId="{09E28605-7C47-43ED-9EBD-B1199C8E76C4}">
      <dgm:prSet/>
      <dgm:spPr/>
      <dgm:t>
        <a:bodyPr/>
        <a:lstStyle/>
        <a:p>
          <a:pPr rtl="1"/>
          <a:endParaRPr lang="fa-IR"/>
        </a:p>
      </dgm:t>
    </dgm:pt>
    <dgm:pt modelId="{47849AEB-F0AC-473E-8BC0-6C540AB5F0AE}" type="sibTrans" cxnId="{09E28605-7C47-43ED-9EBD-B1199C8E76C4}">
      <dgm:prSet/>
      <dgm:spPr/>
      <dgm:t>
        <a:bodyPr/>
        <a:lstStyle/>
        <a:p>
          <a:pPr rtl="1"/>
          <a:endParaRPr lang="fa-IR"/>
        </a:p>
      </dgm:t>
    </dgm:pt>
    <dgm:pt modelId="{C523A019-9DF3-4EE6-AECB-4EBD46E9067B}">
      <dgm:prSet phldrT="[Text]"/>
      <dgm:spPr/>
      <dgm:t>
        <a:bodyPr/>
        <a:lstStyle/>
        <a:p>
          <a:pPr rtl="1"/>
          <a:r>
            <a:rPr lang="fa-IR" dirty="0" smtClean="0">
              <a:cs typeface="MRT_Digital Arabia XL" pitchFamily="2" charset="-78"/>
              <a:hlinkClick xmlns:r="http://schemas.openxmlformats.org/officeDocument/2006/relationships" r:id="rId4" action="ppaction://hlinksldjump"/>
            </a:rPr>
            <a:t>كمبود منابع طبيعي</a:t>
          </a:r>
          <a:endParaRPr lang="fa-IR" dirty="0">
            <a:cs typeface="MRT_Digital Arabia XL" pitchFamily="2" charset="-78"/>
          </a:endParaRPr>
        </a:p>
      </dgm:t>
    </dgm:pt>
    <dgm:pt modelId="{FC7056B6-EB24-457F-827D-D8866CDD9A00}" type="parTrans" cxnId="{BF1F95A0-280D-41D7-908E-F7F2A2EE2891}">
      <dgm:prSet/>
      <dgm:spPr/>
      <dgm:t>
        <a:bodyPr/>
        <a:lstStyle/>
        <a:p>
          <a:pPr rtl="1"/>
          <a:endParaRPr lang="fa-IR"/>
        </a:p>
      </dgm:t>
    </dgm:pt>
    <dgm:pt modelId="{6D61794A-6D47-4403-A734-2C414E806D14}" type="sibTrans" cxnId="{BF1F95A0-280D-41D7-908E-F7F2A2EE2891}">
      <dgm:prSet/>
      <dgm:spPr/>
      <dgm:t>
        <a:bodyPr/>
        <a:lstStyle/>
        <a:p>
          <a:pPr rtl="1"/>
          <a:endParaRPr lang="fa-IR"/>
        </a:p>
      </dgm:t>
    </dgm:pt>
    <dgm:pt modelId="{25704331-51B0-4564-995C-EAEA8970F876}" type="pres">
      <dgm:prSet presAssocID="{F0573C13-C643-40B3-9BCB-D727F0FFA8BF}" presName="diagram" presStyleCnt="0">
        <dgm:presLayoutVars>
          <dgm:chPref val="1"/>
          <dgm:dir val="rev"/>
          <dgm:animOne val="branch"/>
          <dgm:animLvl val="lvl"/>
          <dgm:resizeHandles val="exact"/>
        </dgm:presLayoutVars>
      </dgm:prSet>
      <dgm:spPr/>
      <dgm:t>
        <a:bodyPr/>
        <a:lstStyle/>
        <a:p>
          <a:pPr rtl="1"/>
          <a:endParaRPr lang="fa-IR"/>
        </a:p>
      </dgm:t>
    </dgm:pt>
    <dgm:pt modelId="{583E9A0F-8519-4CCA-9346-1EB64DDD6987}" type="pres">
      <dgm:prSet presAssocID="{8F6BD700-C335-4199-BF73-E44419A8490F}" presName="root1" presStyleCnt="0"/>
      <dgm:spPr/>
      <dgm:t>
        <a:bodyPr/>
        <a:lstStyle/>
        <a:p>
          <a:pPr rtl="1"/>
          <a:endParaRPr lang="fa-IR"/>
        </a:p>
      </dgm:t>
    </dgm:pt>
    <dgm:pt modelId="{B1524C30-E797-472D-BCD9-85348A7C09EF}" type="pres">
      <dgm:prSet presAssocID="{8F6BD700-C335-4199-BF73-E44419A8490F}" presName="LevelOneTextNode" presStyleLbl="node0" presStyleIdx="0" presStyleCnt="1">
        <dgm:presLayoutVars>
          <dgm:chPref val="3"/>
        </dgm:presLayoutVars>
      </dgm:prSet>
      <dgm:spPr/>
      <dgm:t>
        <a:bodyPr/>
        <a:lstStyle/>
        <a:p>
          <a:pPr rtl="1"/>
          <a:endParaRPr lang="fa-IR"/>
        </a:p>
      </dgm:t>
    </dgm:pt>
    <dgm:pt modelId="{F077015A-1605-4A29-8311-77B6BAFD5E8C}" type="pres">
      <dgm:prSet presAssocID="{8F6BD700-C335-4199-BF73-E44419A8490F}" presName="level2hierChild" presStyleCnt="0"/>
      <dgm:spPr/>
      <dgm:t>
        <a:bodyPr/>
        <a:lstStyle/>
        <a:p>
          <a:pPr rtl="1"/>
          <a:endParaRPr lang="fa-IR"/>
        </a:p>
      </dgm:t>
    </dgm:pt>
    <dgm:pt modelId="{074F85C0-488A-4F5F-B1AE-3C7AD1A398B7}" type="pres">
      <dgm:prSet presAssocID="{7A6ADAD4-F67B-404C-A5F6-F0391251E0FB}" presName="conn2-1" presStyleLbl="parChTrans1D2" presStyleIdx="0" presStyleCnt="4"/>
      <dgm:spPr/>
      <dgm:t>
        <a:bodyPr/>
        <a:lstStyle/>
        <a:p>
          <a:pPr rtl="1"/>
          <a:endParaRPr lang="fa-IR"/>
        </a:p>
      </dgm:t>
    </dgm:pt>
    <dgm:pt modelId="{E476E274-73A5-4932-AEE3-C5BA02F9940E}" type="pres">
      <dgm:prSet presAssocID="{7A6ADAD4-F67B-404C-A5F6-F0391251E0FB}" presName="connTx" presStyleLbl="parChTrans1D2" presStyleIdx="0" presStyleCnt="4"/>
      <dgm:spPr/>
      <dgm:t>
        <a:bodyPr/>
        <a:lstStyle/>
        <a:p>
          <a:pPr rtl="1"/>
          <a:endParaRPr lang="fa-IR"/>
        </a:p>
      </dgm:t>
    </dgm:pt>
    <dgm:pt modelId="{0445A53F-176C-4DB4-AB74-2DFD68FBAA60}" type="pres">
      <dgm:prSet presAssocID="{44191662-A178-46EC-8FAC-17AC607A9540}" presName="root2" presStyleCnt="0"/>
      <dgm:spPr/>
      <dgm:t>
        <a:bodyPr/>
        <a:lstStyle/>
        <a:p>
          <a:pPr rtl="1"/>
          <a:endParaRPr lang="fa-IR"/>
        </a:p>
      </dgm:t>
    </dgm:pt>
    <dgm:pt modelId="{34EB1364-B26F-41EF-B355-660573FBB0DA}" type="pres">
      <dgm:prSet presAssocID="{44191662-A178-46EC-8FAC-17AC607A9540}" presName="LevelTwoTextNode" presStyleLbl="node2" presStyleIdx="0" presStyleCnt="4">
        <dgm:presLayoutVars>
          <dgm:chPref val="3"/>
        </dgm:presLayoutVars>
      </dgm:prSet>
      <dgm:spPr/>
      <dgm:t>
        <a:bodyPr/>
        <a:lstStyle/>
        <a:p>
          <a:pPr rtl="1"/>
          <a:endParaRPr lang="fa-IR"/>
        </a:p>
      </dgm:t>
    </dgm:pt>
    <dgm:pt modelId="{20F1DD43-B7F2-4F3A-8B00-A185119B51B5}" type="pres">
      <dgm:prSet presAssocID="{44191662-A178-46EC-8FAC-17AC607A9540}" presName="level3hierChild" presStyleCnt="0"/>
      <dgm:spPr/>
      <dgm:t>
        <a:bodyPr/>
        <a:lstStyle/>
        <a:p>
          <a:pPr rtl="1"/>
          <a:endParaRPr lang="fa-IR"/>
        </a:p>
      </dgm:t>
    </dgm:pt>
    <dgm:pt modelId="{B3B8F08F-9DDA-41CF-8F1B-D76FC00AF575}" type="pres">
      <dgm:prSet presAssocID="{6357DADC-E691-4B31-AC88-00E4A6F53A4B}" presName="conn2-1" presStyleLbl="parChTrans1D2" presStyleIdx="1" presStyleCnt="4"/>
      <dgm:spPr/>
      <dgm:t>
        <a:bodyPr/>
        <a:lstStyle/>
        <a:p>
          <a:pPr rtl="1"/>
          <a:endParaRPr lang="fa-IR"/>
        </a:p>
      </dgm:t>
    </dgm:pt>
    <dgm:pt modelId="{42D7B026-9F12-4977-A906-A5DB9D63AEB6}" type="pres">
      <dgm:prSet presAssocID="{6357DADC-E691-4B31-AC88-00E4A6F53A4B}" presName="connTx" presStyleLbl="parChTrans1D2" presStyleIdx="1" presStyleCnt="4"/>
      <dgm:spPr/>
      <dgm:t>
        <a:bodyPr/>
        <a:lstStyle/>
        <a:p>
          <a:pPr rtl="1"/>
          <a:endParaRPr lang="fa-IR"/>
        </a:p>
      </dgm:t>
    </dgm:pt>
    <dgm:pt modelId="{515D1B99-5A77-4554-8AF9-266BB905386D}" type="pres">
      <dgm:prSet presAssocID="{5A8ADA04-9F13-46CE-9A16-BD1DC1E025E5}" presName="root2" presStyleCnt="0"/>
      <dgm:spPr/>
      <dgm:t>
        <a:bodyPr/>
        <a:lstStyle/>
        <a:p>
          <a:pPr rtl="1"/>
          <a:endParaRPr lang="fa-IR"/>
        </a:p>
      </dgm:t>
    </dgm:pt>
    <dgm:pt modelId="{778AAEC4-E4BA-45C9-AB28-A548013F3F51}" type="pres">
      <dgm:prSet presAssocID="{5A8ADA04-9F13-46CE-9A16-BD1DC1E025E5}" presName="LevelTwoTextNode" presStyleLbl="node2" presStyleIdx="1" presStyleCnt="4">
        <dgm:presLayoutVars>
          <dgm:chPref val="3"/>
        </dgm:presLayoutVars>
      </dgm:prSet>
      <dgm:spPr/>
      <dgm:t>
        <a:bodyPr/>
        <a:lstStyle/>
        <a:p>
          <a:pPr rtl="1"/>
          <a:endParaRPr lang="fa-IR"/>
        </a:p>
      </dgm:t>
    </dgm:pt>
    <dgm:pt modelId="{5F7E40F4-7663-4F31-82EC-9C22CCE50187}" type="pres">
      <dgm:prSet presAssocID="{5A8ADA04-9F13-46CE-9A16-BD1DC1E025E5}" presName="level3hierChild" presStyleCnt="0"/>
      <dgm:spPr/>
      <dgm:t>
        <a:bodyPr/>
        <a:lstStyle/>
        <a:p>
          <a:pPr rtl="1"/>
          <a:endParaRPr lang="fa-IR"/>
        </a:p>
      </dgm:t>
    </dgm:pt>
    <dgm:pt modelId="{A0BF1ABD-EE02-4AE3-A634-4EDEC597EC4C}" type="pres">
      <dgm:prSet presAssocID="{3FAAA444-1C2C-4E98-8747-00EFAE45F4E7}" presName="conn2-1" presStyleLbl="parChTrans1D2" presStyleIdx="2" presStyleCnt="4"/>
      <dgm:spPr/>
      <dgm:t>
        <a:bodyPr/>
        <a:lstStyle/>
        <a:p>
          <a:pPr rtl="1"/>
          <a:endParaRPr lang="fa-IR"/>
        </a:p>
      </dgm:t>
    </dgm:pt>
    <dgm:pt modelId="{7F4AC90C-D3D3-460C-ADB6-C7C0FEA6CE43}" type="pres">
      <dgm:prSet presAssocID="{3FAAA444-1C2C-4E98-8747-00EFAE45F4E7}" presName="connTx" presStyleLbl="parChTrans1D2" presStyleIdx="2" presStyleCnt="4"/>
      <dgm:spPr/>
      <dgm:t>
        <a:bodyPr/>
        <a:lstStyle/>
        <a:p>
          <a:pPr rtl="1"/>
          <a:endParaRPr lang="fa-IR"/>
        </a:p>
      </dgm:t>
    </dgm:pt>
    <dgm:pt modelId="{0D33B695-CD74-4987-AB90-7BE02A2FE155}" type="pres">
      <dgm:prSet presAssocID="{6426A6CF-38C4-4294-BA37-A42ED4BD46EC}" presName="root2" presStyleCnt="0"/>
      <dgm:spPr/>
      <dgm:t>
        <a:bodyPr/>
        <a:lstStyle/>
        <a:p>
          <a:pPr rtl="1"/>
          <a:endParaRPr lang="fa-IR"/>
        </a:p>
      </dgm:t>
    </dgm:pt>
    <dgm:pt modelId="{38A68498-012E-4C3A-82D9-3A59F46FCA26}" type="pres">
      <dgm:prSet presAssocID="{6426A6CF-38C4-4294-BA37-A42ED4BD46EC}" presName="LevelTwoTextNode" presStyleLbl="node2" presStyleIdx="2" presStyleCnt="4">
        <dgm:presLayoutVars>
          <dgm:chPref val="3"/>
        </dgm:presLayoutVars>
      </dgm:prSet>
      <dgm:spPr/>
      <dgm:t>
        <a:bodyPr/>
        <a:lstStyle/>
        <a:p>
          <a:pPr rtl="1"/>
          <a:endParaRPr lang="fa-IR"/>
        </a:p>
      </dgm:t>
    </dgm:pt>
    <dgm:pt modelId="{442BA9C6-98E7-4305-B90F-D05E845A22BC}" type="pres">
      <dgm:prSet presAssocID="{6426A6CF-38C4-4294-BA37-A42ED4BD46EC}" presName="level3hierChild" presStyleCnt="0"/>
      <dgm:spPr/>
      <dgm:t>
        <a:bodyPr/>
        <a:lstStyle/>
        <a:p>
          <a:pPr rtl="1"/>
          <a:endParaRPr lang="fa-IR"/>
        </a:p>
      </dgm:t>
    </dgm:pt>
    <dgm:pt modelId="{E39AE02A-10F4-40F6-89A8-DBBA6C49EAB7}" type="pres">
      <dgm:prSet presAssocID="{FC7056B6-EB24-457F-827D-D8866CDD9A00}" presName="conn2-1" presStyleLbl="parChTrans1D2" presStyleIdx="3" presStyleCnt="4"/>
      <dgm:spPr/>
      <dgm:t>
        <a:bodyPr/>
        <a:lstStyle/>
        <a:p>
          <a:pPr rtl="1"/>
          <a:endParaRPr lang="fa-IR"/>
        </a:p>
      </dgm:t>
    </dgm:pt>
    <dgm:pt modelId="{3FE9E099-0CCD-4D81-A8F0-055C4D398CA3}" type="pres">
      <dgm:prSet presAssocID="{FC7056B6-EB24-457F-827D-D8866CDD9A00}" presName="connTx" presStyleLbl="parChTrans1D2" presStyleIdx="3" presStyleCnt="4"/>
      <dgm:spPr/>
      <dgm:t>
        <a:bodyPr/>
        <a:lstStyle/>
        <a:p>
          <a:pPr rtl="1"/>
          <a:endParaRPr lang="fa-IR"/>
        </a:p>
      </dgm:t>
    </dgm:pt>
    <dgm:pt modelId="{561ACC76-0A0D-4288-A0AB-4E6C8D135BA1}" type="pres">
      <dgm:prSet presAssocID="{C523A019-9DF3-4EE6-AECB-4EBD46E9067B}" presName="root2" presStyleCnt="0"/>
      <dgm:spPr/>
      <dgm:t>
        <a:bodyPr/>
        <a:lstStyle/>
        <a:p>
          <a:pPr rtl="1"/>
          <a:endParaRPr lang="fa-IR"/>
        </a:p>
      </dgm:t>
    </dgm:pt>
    <dgm:pt modelId="{BCDF2583-B3ED-4FE6-AF17-6AB9C9BCFDFD}" type="pres">
      <dgm:prSet presAssocID="{C523A019-9DF3-4EE6-AECB-4EBD46E9067B}" presName="LevelTwoTextNode" presStyleLbl="node2" presStyleIdx="3" presStyleCnt="4">
        <dgm:presLayoutVars>
          <dgm:chPref val="3"/>
        </dgm:presLayoutVars>
      </dgm:prSet>
      <dgm:spPr/>
      <dgm:t>
        <a:bodyPr/>
        <a:lstStyle/>
        <a:p>
          <a:pPr rtl="1"/>
          <a:endParaRPr lang="fa-IR"/>
        </a:p>
      </dgm:t>
    </dgm:pt>
    <dgm:pt modelId="{0FDFCEA0-A1C7-435A-8A25-78734C708414}" type="pres">
      <dgm:prSet presAssocID="{C523A019-9DF3-4EE6-AECB-4EBD46E9067B}" presName="level3hierChild" presStyleCnt="0"/>
      <dgm:spPr/>
      <dgm:t>
        <a:bodyPr/>
        <a:lstStyle/>
        <a:p>
          <a:pPr rtl="1"/>
          <a:endParaRPr lang="fa-IR"/>
        </a:p>
      </dgm:t>
    </dgm:pt>
  </dgm:ptLst>
  <dgm:cxnLst>
    <dgm:cxn modelId="{05CC649B-7CC6-4480-8CE2-BC375880DE20}" srcId="{F0573C13-C643-40B3-9BCB-D727F0FFA8BF}" destId="{8F6BD700-C335-4199-BF73-E44419A8490F}" srcOrd="0" destOrd="0" parTransId="{3555576B-47A5-484F-8750-5B4FE09A99DC}" sibTransId="{82E741A2-2600-4BC7-A966-B1447770BBCE}"/>
    <dgm:cxn modelId="{BA12D855-A303-4516-A15B-25CB7288A244}" type="presOf" srcId="{F0573C13-C643-40B3-9BCB-D727F0FFA8BF}" destId="{25704331-51B0-4564-995C-EAEA8970F876}" srcOrd="0" destOrd="0" presId="urn:microsoft.com/office/officeart/2005/8/layout/hierarchy2"/>
    <dgm:cxn modelId="{93204E84-CEA0-4795-9F62-23A7183A7B75}" type="presOf" srcId="{3FAAA444-1C2C-4E98-8747-00EFAE45F4E7}" destId="{A0BF1ABD-EE02-4AE3-A634-4EDEC597EC4C}" srcOrd="0" destOrd="0" presId="urn:microsoft.com/office/officeart/2005/8/layout/hierarchy2"/>
    <dgm:cxn modelId="{81FD1164-D9C9-46AE-89CC-FBFA632E7C9B}" type="presOf" srcId="{5A8ADA04-9F13-46CE-9A16-BD1DC1E025E5}" destId="{778AAEC4-E4BA-45C9-AB28-A548013F3F51}" srcOrd="0" destOrd="0" presId="urn:microsoft.com/office/officeart/2005/8/layout/hierarchy2"/>
    <dgm:cxn modelId="{BF1F95A0-280D-41D7-908E-F7F2A2EE2891}" srcId="{8F6BD700-C335-4199-BF73-E44419A8490F}" destId="{C523A019-9DF3-4EE6-AECB-4EBD46E9067B}" srcOrd="3" destOrd="0" parTransId="{FC7056B6-EB24-457F-827D-D8866CDD9A00}" sibTransId="{6D61794A-6D47-4403-A734-2C414E806D14}"/>
    <dgm:cxn modelId="{11D8F194-2C54-4B63-A7D1-BE47D438CB00}" srcId="{8F6BD700-C335-4199-BF73-E44419A8490F}" destId="{44191662-A178-46EC-8FAC-17AC607A9540}" srcOrd="0" destOrd="0" parTransId="{7A6ADAD4-F67B-404C-A5F6-F0391251E0FB}" sibTransId="{FFB5DBD9-DDC7-426C-A51E-2DED74910F23}"/>
    <dgm:cxn modelId="{09E28605-7C47-43ED-9EBD-B1199C8E76C4}" srcId="{8F6BD700-C335-4199-BF73-E44419A8490F}" destId="{6426A6CF-38C4-4294-BA37-A42ED4BD46EC}" srcOrd="2" destOrd="0" parTransId="{3FAAA444-1C2C-4E98-8747-00EFAE45F4E7}" sibTransId="{47849AEB-F0AC-473E-8BC0-6C540AB5F0AE}"/>
    <dgm:cxn modelId="{2D25DC98-45E8-4FCE-9BBE-29CB19B7C4BB}" type="presOf" srcId="{3FAAA444-1C2C-4E98-8747-00EFAE45F4E7}" destId="{7F4AC90C-D3D3-460C-ADB6-C7C0FEA6CE43}" srcOrd="1" destOrd="0" presId="urn:microsoft.com/office/officeart/2005/8/layout/hierarchy2"/>
    <dgm:cxn modelId="{83B6B940-86C2-4633-A914-AA4EC8A72DDA}" type="presOf" srcId="{6357DADC-E691-4B31-AC88-00E4A6F53A4B}" destId="{42D7B026-9F12-4977-A906-A5DB9D63AEB6}" srcOrd="1" destOrd="0" presId="urn:microsoft.com/office/officeart/2005/8/layout/hierarchy2"/>
    <dgm:cxn modelId="{38F4DE41-118B-4656-B091-0FCE146E0788}" type="presOf" srcId="{44191662-A178-46EC-8FAC-17AC607A9540}" destId="{34EB1364-B26F-41EF-B355-660573FBB0DA}" srcOrd="0" destOrd="0" presId="urn:microsoft.com/office/officeart/2005/8/layout/hierarchy2"/>
    <dgm:cxn modelId="{779E9A30-C8D7-4483-B534-91E0D9038FB4}" type="presOf" srcId="{6357DADC-E691-4B31-AC88-00E4A6F53A4B}" destId="{B3B8F08F-9DDA-41CF-8F1B-D76FC00AF575}" srcOrd="0" destOrd="0" presId="urn:microsoft.com/office/officeart/2005/8/layout/hierarchy2"/>
    <dgm:cxn modelId="{F287BC4D-9204-4477-B18A-4D155CE4A53B}" type="presOf" srcId="{8F6BD700-C335-4199-BF73-E44419A8490F}" destId="{B1524C30-E797-472D-BCD9-85348A7C09EF}" srcOrd="0" destOrd="0" presId="urn:microsoft.com/office/officeart/2005/8/layout/hierarchy2"/>
    <dgm:cxn modelId="{79C7495A-090A-407F-AA59-24E418E74B6B}" type="presOf" srcId="{7A6ADAD4-F67B-404C-A5F6-F0391251E0FB}" destId="{074F85C0-488A-4F5F-B1AE-3C7AD1A398B7}" srcOrd="0" destOrd="0" presId="urn:microsoft.com/office/officeart/2005/8/layout/hierarchy2"/>
    <dgm:cxn modelId="{19B369F3-A566-4219-BBB8-4F1FEE457CD5}" type="presOf" srcId="{C523A019-9DF3-4EE6-AECB-4EBD46E9067B}" destId="{BCDF2583-B3ED-4FE6-AF17-6AB9C9BCFDFD}" srcOrd="0" destOrd="0" presId="urn:microsoft.com/office/officeart/2005/8/layout/hierarchy2"/>
    <dgm:cxn modelId="{7E1BACF7-3F5A-4AB0-9CFF-A72FDAF03209}" type="presOf" srcId="{6426A6CF-38C4-4294-BA37-A42ED4BD46EC}" destId="{38A68498-012E-4C3A-82D9-3A59F46FCA26}" srcOrd="0" destOrd="0" presId="urn:microsoft.com/office/officeart/2005/8/layout/hierarchy2"/>
    <dgm:cxn modelId="{AAD539B8-000C-466A-A8AF-A6B397D1C477}" type="presOf" srcId="{7A6ADAD4-F67B-404C-A5F6-F0391251E0FB}" destId="{E476E274-73A5-4932-AEE3-C5BA02F9940E}" srcOrd="1" destOrd="0" presId="urn:microsoft.com/office/officeart/2005/8/layout/hierarchy2"/>
    <dgm:cxn modelId="{3FF44A63-AC04-4217-B36E-9713BBE586EB}" type="presOf" srcId="{FC7056B6-EB24-457F-827D-D8866CDD9A00}" destId="{3FE9E099-0CCD-4D81-A8F0-055C4D398CA3}" srcOrd="1" destOrd="0" presId="urn:microsoft.com/office/officeart/2005/8/layout/hierarchy2"/>
    <dgm:cxn modelId="{4437C646-A70D-40A9-8956-4437045A3E1C}" type="presOf" srcId="{FC7056B6-EB24-457F-827D-D8866CDD9A00}" destId="{E39AE02A-10F4-40F6-89A8-DBBA6C49EAB7}" srcOrd="0" destOrd="0" presId="urn:microsoft.com/office/officeart/2005/8/layout/hierarchy2"/>
    <dgm:cxn modelId="{DC0C780E-2ECC-4069-B015-64B3B15AE28B}" srcId="{8F6BD700-C335-4199-BF73-E44419A8490F}" destId="{5A8ADA04-9F13-46CE-9A16-BD1DC1E025E5}" srcOrd="1" destOrd="0" parTransId="{6357DADC-E691-4B31-AC88-00E4A6F53A4B}" sibTransId="{0111B889-CED0-490E-8124-2D080EDF8FCD}"/>
    <dgm:cxn modelId="{B734E5E2-5A41-4DCF-BCA9-28C3EB4C25C6}" type="presParOf" srcId="{25704331-51B0-4564-995C-EAEA8970F876}" destId="{583E9A0F-8519-4CCA-9346-1EB64DDD6987}" srcOrd="0" destOrd="0" presId="urn:microsoft.com/office/officeart/2005/8/layout/hierarchy2"/>
    <dgm:cxn modelId="{C39081C3-9B70-4278-9B60-4B5EE363F55F}" type="presParOf" srcId="{583E9A0F-8519-4CCA-9346-1EB64DDD6987}" destId="{B1524C30-E797-472D-BCD9-85348A7C09EF}" srcOrd="0" destOrd="0" presId="urn:microsoft.com/office/officeart/2005/8/layout/hierarchy2"/>
    <dgm:cxn modelId="{24FA5588-3F04-4231-9A59-E787890A52CA}" type="presParOf" srcId="{583E9A0F-8519-4CCA-9346-1EB64DDD6987}" destId="{F077015A-1605-4A29-8311-77B6BAFD5E8C}" srcOrd="1" destOrd="0" presId="urn:microsoft.com/office/officeart/2005/8/layout/hierarchy2"/>
    <dgm:cxn modelId="{B68A9451-2B1F-4F60-8153-169D12CC3326}" type="presParOf" srcId="{F077015A-1605-4A29-8311-77B6BAFD5E8C}" destId="{074F85C0-488A-4F5F-B1AE-3C7AD1A398B7}" srcOrd="0" destOrd="0" presId="urn:microsoft.com/office/officeart/2005/8/layout/hierarchy2"/>
    <dgm:cxn modelId="{D5724025-E74F-4000-8459-AE7F04FEBB22}" type="presParOf" srcId="{074F85C0-488A-4F5F-B1AE-3C7AD1A398B7}" destId="{E476E274-73A5-4932-AEE3-C5BA02F9940E}" srcOrd="0" destOrd="0" presId="urn:microsoft.com/office/officeart/2005/8/layout/hierarchy2"/>
    <dgm:cxn modelId="{E293132D-1572-4848-990D-CE9D09DCE1E8}" type="presParOf" srcId="{F077015A-1605-4A29-8311-77B6BAFD5E8C}" destId="{0445A53F-176C-4DB4-AB74-2DFD68FBAA60}" srcOrd="1" destOrd="0" presId="urn:microsoft.com/office/officeart/2005/8/layout/hierarchy2"/>
    <dgm:cxn modelId="{3B8C3677-940C-44C0-B109-1FCEE21D108B}" type="presParOf" srcId="{0445A53F-176C-4DB4-AB74-2DFD68FBAA60}" destId="{34EB1364-B26F-41EF-B355-660573FBB0DA}" srcOrd="0" destOrd="0" presId="urn:microsoft.com/office/officeart/2005/8/layout/hierarchy2"/>
    <dgm:cxn modelId="{7E64323D-E38C-41CA-AE69-5F63C9A0213E}" type="presParOf" srcId="{0445A53F-176C-4DB4-AB74-2DFD68FBAA60}" destId="{20F1DD43-B7F2-4F3A-8B00-A185119B51B5}" srcOrd="1" destOrd="0" presId="urn:microsoft.com/office/officeart/2005/8/layout/hierarchy2"/>
    <dgm:cxn modelId="{41B0FC41-C28D-43BA-B9B1-7D9D88351C28}" type="presParOf" srcId="{F077015A-1605-4A29-8311-77B6BAFD5E8C}" destId="{B3B8F08F-9DDA-41CF-8F1B-D76FC00AF575}" srcOrd="2" destOrd="0" presId="urn:microsoft.com/office/officeart/2005/8/layout/hierarchy2"/>
    <dgm:cxn modelId="{CD118C93-A88D-4679-AE97-761C52053309}" type="presParOf" srcId="{B3B8F08F-9DDA-41CF-8F1B-D76FC00AF575}" destId="{42D7B026-9F12-4977-A906-A5DB9D63AEB6}" srcOrd="0" destOrd="0" presId="urn:microsoft.com/office/officeart/2005/8/layout/hierarchy2"/>
    <dgm:cxn modelId="{4053424E-0BE0-426F-B8A9-555F7EE226D9}" type="presParOf" srcId="{F077015A-1605-4A29-8311-77B6BAFD5E8C}" destId="{515D1B99-5A77-4554-8AF9-266BB905386D}" srcOrd="3" destOrd="0" presId="urn:microsoft.com/office/officeart/2005/8/layout/hierarchy2"/>
    <dgm:cxn modelId="{7FDE5DFE-82CB-4373-BF08-D34335EDCF00}" type="presParOf" srcId="{515D1B99-5A77-4554-8AF9-266BB905386D}" destId="{778AAEC4-E4BA-45C9-AB28-A548013F3F51}" srcOrd="0" destOrd="0" presId="urn:microsoft.com/office/officeart/2005/8/layout/hierarchy2"/>
    <dgm:cxn modelId="{A3099EC2-F89E-40D3-8D4F-573C44660B46}" type="presParOf" srcId="{515D1B99-5A77-4554-8AF9-266BB905386D}" destId="{5F7E40F4-7663-4F31-82EC-9C22CCE50187}" srcOrd="1" destOrd="0" presId="urn:microsoft.com/office/officeart/2005/8/layout/hierarchy2"/>
    <dgm:cxn modelId="{DC9825A8-CA25-42FA-A8F0-A4F26936C4B8}" type="presParOf" srcId="{F077015A-1605-4A29-8311-77B6BAFD5E8C}" destId="{A0BF1ABD-EE02-4AE3-A634-4EDEC597EC4C}" srcOrd="4" destOrd="0" presId="urn:microsoft.com/office/officeart/2005/8/layout/hierarchy2"/>
    <dgm:cxn modelId="{E23FA99E-17B5-42D6-83D3-6DBD1CABE1FE}" type="presParOf" srcId="{A0BF1ABD-EE02-4AE3-A634-4EDEC597EC4C}" destId="{7F4AC90C-D3D3-460C-ADB6-C7C0FEA6CE43}" srcOrd="0" destOrd="0" presId="urn:microsoft.com/office/officeart/2005/8/layout/hierarchy2"/>
    <dgm:cxn modelId="{4915FC0A-D57D-4013-89F0-3F9A826B0E64}" type="presParOf" srcId="{F077015A-1605-4A29-8311-77B6BAFD5E8C}" destId="{0D33B695-CD74-4987-AB90-7BE02A2FE155}" srcOrd="5" destOrd="0" presId="urn:microsoft.com/office/officeart/2005/8/layout/hierarchy2"/>
    <dgm:cxn modelId="{F83B014D-74D1-4261-B0D3-4983D636F536}" type="presParOf" srcId="{0D33B695-CD74-4987-AB90-7BE02A2FE155}" destId="{38A68498-012E-4C3A-82D9-3A59F46FCA26}" srcOrd="0" destOrd="0" presId="urn:microsoft.com/office/officeart/2005/8/layout/hierarchy2"/>
    <dgm:cxn modelId="{3F2A43F4-9064-4409-969D-05D9BCD14C9E}" type="presParOf" srcId="{0D33B695-CD74-4987-AB90-7BE02A2FE155}" destId="{442BA9C6-98E7-4305-B90F-D05E845A22BC}" srcOrd="1" destOrd="0" presId="urn:microsoft.com/office/officeart/2005/8/layout/hierarchy2"/>
    <dgm:cxn modelId="{01ADB403-D4A1-4D78-AAC7-3FDDB68484F6}" type="presParOf" srcId="{F077015A-1605-4A29-8311-77B6BAFD5E8C}" destId="{E39AE02A-10F4-40F6-89A8-DBBA6C49EAB7}" srcOrd="6" destOrd="0" presId="urn:microsoft.com/office/officeart/2005/8/layout/hierarchy2"/>
    <dgm:cxn modelId="{D593998E-03E8-4664-AF38-0649C8153731}" type="presParOf" srcId="{E39AE02A-10F4-40F6-89A8-DBBA6C49EAB7}" destId="{3FE9E099-0CCD-4D81-A8F0-055C4D398CA3}" srcOrd="0" destOrd="0" presId="urn:microsoft.com/office/officeart/2005/8/layout/hierarchy2"/>
    <dgm:cxn modelId="{C2988756-F09E-4230-9693-199070AB74A9}" type="presParOf" srcId="{F077015A-1605-4A29-8311-77B6BAFD5E8C}" destId="{561ACC76-0A0D-4288-A0AB-4E6C8D135BA1}" srcOrd="7" destOrd="0" presId="urn:microsoft.com/office/officeart/2005/8/layout/hierarchy2"/>
    <dgm:cxn modelId="{61C2BACF-269B-4E2A-8552-8CEF54AE689E}" type="presParOf" srcId="{561ACC76-0A0D-4288-A0AB-4E6C8D135BA1}" destId="{BCDF2583-B3ED-4FE6-AF17-6AB9C9BCFDFD}" srcOrd="0" destOrd="0" presId="urn:microsoft.com/office/officeart/2005/8/layout/hierarchy2"/>
    <dgm:cxn modelId="{E2FF9023-E33A-4499-A722-C291DE535CF9}" type="presParOf" srcId="{561ACC76-0A0D-4288-A0AB-4E6C8D135BA1}" destId="{0FDFCEA0-A1C7-435A-8A25-78734C70841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DE53F65-C563-4E43-8107-F696B1458DAA}" type="doc">
      <dgm:prSet loTypeId="urn:microsoft.com/office/officeart/2005/8/layout/pyramid2" loCatId="pyramid" qsTypeId="urn:microsoft.com/office/officeart/2005/8/quickstyle/simple1" qsCatId="simple" csTypeId="urn:microsoft.com/office/officeart/2005/8/colors/accent0_2" csCatId="mainScheme" phldr="1"/>
      <dgm:spPr/>
    </dgm:pt>
    <dgm:pt modelId="{0B32CAAD-BDFB-481F-A68A-4DCEA12813E8}">
      <dgm:prSet phldrT="[Text]"/>
      <dgm:spPr/>
      <dgm:t>
        <a:bodyPr/>
        <a:lstStyle/>
        <a:p>
          <a:pPr rtl="1"/>
          <a:r>
            <a:rPr lang="fa-IR" dirty="0" smtClean="0">
              <a:cs typeface="MRT_Digital Arabia XL" pitchFamily="2" charset="-78"/>
            </a:rPr>
            <a:t>آگاهي</a:t>
          </a:r>
          <a:endParaRPr lang="fa-IR" dirty="0">
            <a:cs typeface="MRT_Digital Arabia XL" pitchFamily="2" charset="-78"/>
          </a:endParaRPr>
        </a:p>
      </dgm:t>
    </dgm:pt>
    <dgm:pt modelId="{80EBAE48-730A-41E7-B55D-86BDAABE6277}" type="parTrans" cxnId="{32877809-D4CE-4A90-8D2F-6DC6B1F27B59}">
      <dgm:prSet/>
      <dgm:spPr/>
      <dgm:t>
        <a:bodyPr/>
        <a:lstStyle/>
        <a:p>
          <a:pPr rtl="1"/>
          <a:endParaRPr lang="fa-IR"/>
        </a:p>
      </dgm:t>
    </dgm:pt>
    <dgm:pt modelId="{6D834ADC-A1A3-4C70-A61F-551E76280566}" type="sibTrans" cxnId="{32877809-D4CE-4A90-8D2F-6DC6B1F27B59}">
      <dgm:prSet/>
      <dgm:spPr/>
      <dgm:t>
        <a:bodyPr/>
        <a:lstStyle/>
        <a:p>
          <a:pPr rtl="1"/>
          <a:endParaRPr lang="fa-IR"/>
        </a:p>
      </dgm:t>
    </dgm:pt>
    <dgm:pt modelId="{AEEDC8AB-5551-464E-BE59-759FD1815602}">
      <dgm:prSet phldrT="[Text]"/>
      <dgm:spPr/>
      <dgm:t>
        <a:bodyPr/>
        <a:lstStyle/>
        <a:p>
          <a:pPr rtl="1"/>
          <a:r>
            <a:rPr lang="fa-IR" dirty="0" smtClean="0">
              <a:cs typeface="MRT_Digital Arabia XL" pitchFamily="2" charset="-78"/>
            </a:rPr>
            <a:t>وقت </a:t>
          </a:r>
          <a:endParaRPr lang="fa-IR" dirty="0">
            <a:cs typeface="MRT_Digital Arabia XL" pitchFamily="2" charset="-78"/>
          </a:endParaRPr>
        </a:p>
      </dgm:t>
    </dgm:pt>
    <dgm:pt modelId="{DBED89A0-2AA3-494C-A04A-7164855B82E2}" type="parTrans" cxnId="{F6B3B348-B963-4C33-90C2-24A82F66C9EC}">
      <dgm:prSet/>
      <dgm:spPr/>
      <dgm:t>
        <a:bodyPr/>
        <a:lstStyle/>
        <a:p>
          <a:pPr rtl="1"/>
          <a:endParaRPr lang="fa-IR"/>
        </a:p>
      </dgm:t>
    </dgm:pt>
    <dgm:pt modelId="{F85D9F54-88F7-4C3E-B9A8-EBD810C0AE51}" type="sibTrans" cxnId="{F6B3B348-B963-4C33-90C2-24A82F66C9EC}">
      <dgm:prSet/>
      <dgm:spPr/>
      <dgm:t>
        <a:bodyPr/>
        <a:lstStyle/>
        <a:p>
          <a:pPr rtl="1"/>
          <a:endParaRPr lang="fa-IR"/>
        </a:p>
      </dgm:t>
    </dgm:pt>
    <dgm:pt modelId="{406C1520-C59F-4D53-A0B2-CBB75C953188}">
      <dgm:prSet phldrT="[Text]"/>
      <dgm:spPr/>
      <dgm:t>
        <a:bodyPr/>
        <a:lstStyle/>
        <a:p>
          <a:pPr rtl="1"/>
          <a:r>
            <a:rPr lang="fa-IR" dirty="0" smtClean="0">
              <a:cs typeface="MRT_Digital Arabia XL" pitchFamily="2" charset="-78"/>
            </a:rPr>
            <a:t>حوصله</a:t>
          </a:r>
          <a:endParaRPr lang="fa-IR" dirty="0">
            <a:cs typeface="MRT_Digital Arabia XL" pitchFamily="2" charset="-78"/>
          </a:endParaRPr>
        </a:p>
      </dgm:t>
    </dgm:pt>
    <dgm:pt modelId="{3A17B5F0-1B30-4C88-8E25-C010EE779FE9}" type="parTrans" cxnId="{BA103901-EDA1-4BC2-B493-4CD79CF08BFC}">
      <dgm:prSet/>
      <dgm:spPr/>
      <dgm:t>
        <a:bodyPr/>
        <a:lstStyle/>
        <a:p>
          <a:pPr rtl="1"/>
          <a:endParaRPr lang="fa-IR"/>
        </a:p>
      </dgm:t>
    </dgm:pt>
    <dgm:pt modelId="{CA9EFC25-743A-4EEC-ABAC-52659BE8A615}" type="sibTrans" cxnId="{BA103901-EDA1-4BC2-B493-4CD79CF08BFC}">
      <dgm:prSet/>
      <dgm:spPr/>
      <dgm:t>
        <a:bodyPr/>
        <a:lstStyle/>
        <a:p>
          <a:pPr rtl="1"/>
          <a:endParaRPr lang="fa-IR"/>
        </a:p>
      </dgm:t>
    </dgm:pt>
    <dgm:pt modelId="{5DF9DC08-5342-4B5A-B7FE-A773A052B383}" type="pres">
      <dgm:prSet presAssocID="{3DE53F65-C563-4E43-8107-F696B1458DAA}" presName="compositeShape" presStyleCnt="0">
        <dgm:presLayoutVars>
          <dgm:dir/>
          <dgm:resizeHandles/>
        </dgm:presLayoutVars>
      </dgm:prSet>
      <dgm:spPr/>
    </dgm:pt>
    <dgm:pt modelId="{D7827DC6-3C3E-4C6A-AAE0-B524C65525A3}" type="pres">
      <dgm:prSet presAssocID="{3DE53F65-C563-4E43-8107-F696B1458DAA}" presName="pyramid" presStyleLbl="node1" presStyleIdx="0" presStyleCnt="1"/>
      <dgm:spPr/>
    </dgm:pt>
    <dgm:pt modelId="{4970321D-36D0-4107-AE3E-6869D61F1F72}" type="pres">
      <dgm:prSet presAssocID="{3DE53F65-C563-4E43-8107-F696B1458DAA}" presName="theList" presStyleCnt="0"/>
      <dgm:spPr/>
    </dgm:pt>
    <dgm:pt modelId="{9B0124DC-0611-4261-865F-67B46F67AC8D}" type="pres">
      <dgm:prSet presAssocID="{0B32CAAD-BDFB-481F-A68A-4DCEA12813E8}" presName="aNode" presStyleLbl="fgAcc1" presStyleIdx="0" presStyleCnt="3">
        <dgm:presLayoutVars>
          <dgm:bulletEnabled val="1"/>
        </dgm:presLayoutVars>
      </dgm:prSet>
      <dgm:spPr/>
      <dgm:t>
        <a:bodyPr/>
        <a:lstStyle/>
        <a:p>
          <a:pPr rtl="1"/>
          <a:endParaRPr lang="fa-IR"/>
        </a:p>
      </dgm:t>
    </dgm:pt>
    <dgm:pt modelId="{C5935394-3D61-4D0E-9005-2F7A6689FED0}" type="pres">
      <dgm:prSet presAssocID="{0B32CAAD-BDFB-481F-A68A-4DCEA12813E8}" presName="aSpace" presStyleCnt="0"/>
      <dgm:spPr/>
    </dgm:pt>
    <dgm:pt modelId="{9353C162-99CC-487D-BD77-D265615128C9}" type="pres">
      <dgm:prSet presAssocID="{AEEDC8AB-5551-464E-BE59-759FD1815602}" presName="aNode" presStyleLbl="fgAcc1" presStyleIdx="1" presStyleCnt="3">
        <dgm:presLayoutVars>
          <dgm:bulletEnabled val="1"/>
        </dgm:presLayoutVars>
      </dgm:prSet>
      <dgm:spPr/>
      <dgm:t>
        <a:bodyPr/>
        <a:lstStyle/>
        <a:p>
          <a:pPr rtl="1"/>
          <a:endParaRPr lang="fa-IR"/>
        </a:p>
      </dgm:t>
    </dgm:pt>
    <dgm:pt modelId="{426D1950-2DB2-4C3E-A849-D2CAAC68B385}" type="pres">
      <dgm:prSet presAssocID="{AEEDC8AB-5551-464E-BE59-759FD1815602}" presName="aSpace" presStyleCnt="0"/>
      <dgm:spPr/>
    </dgm:pt>
    <dgm:pt modelId="{C6D62BBE-0901-4016-AD49-AC1641B81499}" type="pres">
      <dgm:prSet presAssocID="{406C1520-C59F-4D53-A0B2-CBB75C953188}" presName="aNode" presStyleLbl="fgAcc1" presStyleIdx="2" presStyleCnt="3">
        <dgm:presLayoutVars>
          <dgm:bulletEnabled val="1"/>
        </dgm:presLayoutVars>
      </dgm:prSet>
      <dgm:spPr/>
      <dgm:t>
        <a:bodyPr/>
        <a:lstStyle/>
        <a:p>
          <a:pPr rtl="1"/>
          <a:endParaRPr lang="fa-IR"/>
        </a:p>
      </dgm:t>
    </dgm:pt>
    <dgm:pt modelId="{95FB4CB2-3419-4BD6-AC09-B40939A03451}" type="pres">
      <dgm:prSet presAssocID="{406C1520-C59F-4D53-A0B2-CBB75C953188}" presName="aSpace" presStyleCnt="0"/>
      <dgm:spPr/>
    </dgm:pt>
  </dgm:ptLst>
  <dgm:cxnLst>
    <dgm:cxn modelId="{C19F8E26-8A19-478D-B242-B3AFF298F673}" type="presOf" srcId="{3DE53F65-C563-4E43-8107-F696B1458DAA}" destId="{5DF9DC08-5342-4B5A-B7FE-A773A052B383}" srcOrd="0" destOrd="0" presId="urn:microsoft.com/office/officeart/2005/8/layout/pyramid2"/>
    <dgm:cxn modelId="{F6B3B348-B963-4C33-90C2-24A82F66C9EC}" srcId="{3DE53F65-C563-4E43-8107-F696B1458DAA}" destId="{AEEDC8AB-5551-464E-BE59-759FD1815602}" srcOrd="1" destOrd="0" parTransId="{DBED89A0-2AA3-494C-A04A-7164855B82E2}" sibTransId="{F85D9F54-88F7-4C3E-B9A8-EBD810C0AE51}"/>
    <dgm:cxn modelId="{BA103901-EDA1-4BC2-B493-4CD79CF08BFC}" srcId="{3DE53F65-C563-4E43-8107-F696B1458DAA}" destId="{406C1520-C59F-4D53-A0B2-CBB75C953188}" srcOrd="2" destOrd="0" parTransId="{3A17B5F0-1B30-4C88-8E25-C010EE779FE9}" sibTransId="{CA9EFC25-743A-4EEC-ABAC-52659BE8A615}"/>
    <dgm:cxn modelId="{98303CFC-D819-4306-82D4-8400C212EA71}" type="presOf" srcId="{AEEDC8AB-5551-464E-BE59-759FD1815602}" destId="{9353C162-99CC-487D-BD77-D265615128C9}" srcOrd="0" destOrd="0" presId="urn:microsoft.com/office/officeart/2005/8/layout/pyramid2"/>
    <dgm:cxn modelId="{AAB907C6-5BA3-4343-B24D-0FE026982071}" type="presOf" srcId="{0B32CAAD-BDFB-481F-A68A-4DCEA12813E8}" destId="{9B0124DC-0611-4261-865F-67B46F67AC8D}" srcOrd="0" destOrd="0" presId="urn:microsoft.com/office/officeart/2005/8/layout/pyramid2"/>
    <dgm:cxn modelId="{32877809-D4CE-4A90-8D2F-6DC6B1F27B59}" srcId="{3DE53F65-C563-4E43-8107-F696B1458DAA}" destId="{0B32CAAD-BDFB-481F-A68A-4DCEA12813E8}" srcOrd="0" destOrd="0" parTransId="{80EBAE48-730A-41E7-B55D-86BDAABE6277}" sibTransId="{6D834ADC-A1A3-4C70-A61F-551E76280566}"/>
    <dgm:cxn modelId="{7CAFCC36-7C5D-4744-AE89-D962F14BA067}" type="presOf" srcId="{406C1520-C59F-4D53-A0B2-CBB75C953188}" destId="{C6D62BBE-0901-4016-AD49-AC1641B81499}" srcOrd="0" destOrd="0" presId="urn:microsoft.com/office/officeart/2005/8/layout/pyramid2"/>
    <dgm:cxn modelId="{44C11037-0F01-413D-BDBD-091BDCF1831D}" type="presParOf" srcId="{5DF9DC08-5342-4B5A-B7FE-A773A052B383}" destId="{D7827DC6-3C3E-4C6A-AAE0-B524C65525A3}" srcOrd="0" destOrd="0" presId="urn:microsoft.com/office/officeart/2005/8/layout/pyramid2"/>
    <dgm:cxn modelId="{93181D97-5A1C-409C-86D1-FE059CFC0551}" type="presParOf" srcId="{5DF9DC08-5342-4B5A-B7FE-A773A052B383}" destId="{4970321D-36D0-4107-AE3E-6869D61F1F72}" srcOrd="1" destOrd="0" presId="urn:microsoft.com/office/officeart/2005/8/layout/pyramid2"/>
    <dgm:cxn modelId="{06A59088-46D3-4BBE-9CE5-FBA88A5CD641}" type="presParOf" srcId="{4970321D-36D0-4107-AE3E-6869D61F1F72}" destId="{9B0124DC-0611-4261-865F-67B46F67AC8D}" srcOrd="0" destOrd="0" presId="urn:microsoft.com/office/officeart/2005/8/layout/pyramid2"/>
    <dgm:cxn modelId="{C6A62BED-E7FB-440E-A12B-F5FA1CB78F42}" type="presParOf" srcId="{4970321D-36D0-4107-AE3E-6869D61F1F72}" destId="{C5935394-3D61-4D0E-9005-2F7A6689FED0}" srcOrd="1" destOrd="0" presId="urn:microsoft.com/office/officeart/2005/8/layout/pyramid2"/>
    <dgm:cxn modelId="{96AACC90-2130-44DA-8B39-ABF5DD2CB1E7}" type="presParOf" srcId="{4970321D-36D0-4107-AE3E-6869D61F1F72}" destId="{9353C162-99CC-487D-BD77-D265615128C9}" srcOrd="2" destOrd="0" presId="urn:microsoft.com/office/officeart/2005/8/layout/pyramid2"/>
    <dgm:cxn modelId="{F1EE0C7B-AC88-4B2C-BF5F-C9362DEDF16E}" type="presParOf" srcId="{4970321D-36D0-4107-AE3E-6869D61F1F72}" destId="{426D1950-2DB2-4C3E-A849-D2CAAC68B385}" srcOrd="3" destOrd="0" presId="urn:microsoft.com/office/officeart/2005/8/layout/pyramid2"/>
    <dgm:cxn modelId="{2B224601-5A2E-48C2-9A44-C4DDB85A814D}" type="presParOf" srcId="{4970321D-36D0-4107-AE3E-6869D61F1F72}" destId="{C6D62BBE-0901-4016-AD49-AC1641B81499}" srcOrd="4" destOrd="0" presId="urn:microsoft.com/office/officeart/2005/8/layout/pyramid2"/>
    <dgm:cxn modelId="{5F6D85FD-17B3-4FD1-9A32-E41DB62C53BF}" type="presParOf" srcId="{4970321D-36D0-4107-AE3E-6869D61F1F72}" destId="{95FB4CB2-3419-4BD6-AC09-B40939A03451}"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F44C5D1-94F2-4AC5-953A-792DEA4450AB}" type="datetimeFigureOut">
              <a:rPr lang="fa-IR" smtClean="0"/>
              <a:pPr/>
              <a:t>01/24/1437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A94183D-BDF6-4124-AE3B-66FC897E52CC}" type="slidenum">
              <a:rPr lang="fa-IR" smtClean="0"/>
              <a:pPr/>
              <a:t>‹#›</a:t>
            </a:fld>
            <a:endParaRPr lang="fa-IR"/>
          </a:p>
        </p:txBody>
      </p:sp>
    </p:spTree>
    <p:extLst>
      <p:ext uri="{BB962C8B-B14F-4D97-AF65-F5344CB8AC3E}">
        <p14:creationId xmlns:p14="http://schemas.microsoft.com/office/powerpoint/2010/main" val="37461139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6.xml"/><Relationship Id="rId2" Type="http://schemas.openxmlformats.org/officeDocument/2006/relationships/slide" Target="../slides/slide3.xml"/><Relationship Id="rId1" Type="http://schemas.openxmlformats.org/officeDocument/2006/relationships/slideMaster" Target="../slideMasters/slideMaster1.xml"/><Relationship Id="rId6" Type="http://schemas.openxmlformats.org/officeDocument/2006/relationships/slide" Target="../slides/slide10.xml"/><Relationship Id="rId5" Type="http://schemas.openxmlformats.org/officeDocument/2006/relationships/slide" Target="../slides/slide5.xml"/><Relationship Id="rId4" Type="http://schemas.openxmlformats.org/officeDocument/2006/relationships/slide" Target="../slides/slide7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70F23E8-23F4-42F6-9BB0-DBF217C4F583}" type="datetime8">
              <a:rPr lang="fa-IR" smtClean="0"/>
              <a:pPr/>
              <a:t>اکتبر 6، 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2DFE3F-7E2C-4EF1-9093-FE8D0892A4CC}" type="slidenum">
              <a:rPr lang="fa-IR" smtClean="0"/>
              <a:pPr/>
              <a:t>‹#›</a:t>
            </a:fld>
            <a:endParaRPr lang="fa-IR"/>
          </a:p>
        </p:txBody>
      </p:sp>
      <p:pic>
        <p:nvPicPr>
          <p:cNvPr id="7" name="Picture 6" descr="صفحه.jpg"/>
          <p:cNvPicPr>
            <a:picLocks noChangeAspect="1"/>
          </p:cNvPicPr>
          <p:nvPr userDrawn="1"/>
        </p:nvPicPr>
        <p:blipFill>
          <a:blip r:embed="rId2"/>
          <a:stretch>
            <a:fillRect/>
          </a:stretch>
        </p:blipFill>
        <p:spPr>
          <a:xfrm>
            <a:off x="0" y="0"/>
            <a:ext cx="9144000" cy="6858000"/>
          </a:xfrm>
          <a:prstGeom prst="rect">
            <a:avLst/>
          </a:prstGeom>
        </p:spPr>
      </p:pic>
      <p:pic>
        <p:nvPicPr>
          <p:cNvPr id="8" name="Picture 7" descr="صفحه - 1.jpg"/>
          <p:cNvPicPr>
            <a:picLocks noChangeAspect="1"/>
          </p:cNvPicPr>
          <p:nvPr userDrawn="1"/>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31DA89E-9B8F-4884-BDF8-2C4488A02AC2}" type="datetime8">
              <a:rPr lang="fa-IR" smtClean="0"/>
              <a:pPr/>
              <a:t>اکتبر 6، 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F73C1DB-7F6D-4CC8-96F3-5824781EC198}" type="datetime8">
              <a:rPr lang="fa-IR" smtClean="0"/>
              <a:pPr/>
              <a:t>اکتبر 6، 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14546" y="274638"/>
            <a:ext cx="5072098" cy="1143000"/>
          </a:xfrm>
          <a:prstGeom prst="rect">
            <a:avLst/>
          </a:prstGeom>
        </p:spPr>
        <p:txBody>
          <a:bodyPr/>
          <a:lstStyle>
            <a:lvl1pPr algn="ctr">
              <a:defRPr sz="2400">
                <a:solidFill>
                  <a:schemeClr val="bg1"/>
                </a:solidFill>
                <a:effectLst>
                  <a:outerShdw blurRad="38100" dist="38100" dir="2700000" algn="tl">
                    <a:srgbClr val="000000">
                      <a:alpha val="43137"/>
                    </a:srgbClr>
                  </a:outerShdw>
                </a:effectLst>
                <a:cs typeface="MRT_Digital Arabia XL" pitchFamily="2" charset="-78"/>
              </a:defRPr>
            </a:lvl1pPr>
          </a:lstStyle>
          <a:p>
            <a:r>
              <a:rPr lang="en-US" dirty="0" smtClean="0"/>
              <a:t>Click to edit Master title style</a:t>
            </a:r>
            <a:endParaRPr lang="fa-IR" dirty="0"/>
          </a:p>
        </p:txBody>
      </p:sp>
      <p:sp>
        <p:nvSpPr>
          <p:cNvPr id="3" name="Content Placeholder 2"/>
          <p:cNvSpPr>
            <a:spLocks noGrp="1"/>
          </p:cNvSpPr>
          <p:nvPr>
            <p:ph idx="1"/>
          </p:nvPr>
        </p:nvSpPr>
        <p:spPr>
          <a:xfrm>
            <a:off x="457200" y="1000108"/>
            <a:ext cx="8229600" cy="5429288"/>
          </a:xfrm>
          <a:prstGeom prst="rect">
            <a:avLst/>
          </a:prstGeom>
        </p:spPr>
        <p:txBody>
          <a:bodyPr/>
          <a:lstStyle>
            <a:lvl1pPr algn="just">
              <a:defRPr sz="2400">
                <a:cs typeface="IKI Mitra" pitchFamily="2" charset="-78"/>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6572264" y="6357958"/>
            <a:ext cx="2133600" cy="365125"/>
          </a:xfrm>
        </p:spPr>
        <p:txBody>
          <a:bodyPr/>
          <a:lstStyle>
            <a:lvl1pPr algn="r">
              <a:defRPr>
                <a:cs typeface="MRT_Digital Arabia XL" pitchFamily="2" charset="-78"/>
              </a:defRPr>
            </a:lvl1pPr>
          </a:lstStyle>
          <a:p>
            <a:fld id="{722DFE3F-7E2C-4EF1-9093-FE8D0892A4CC}" type="slidenum">
              <a:rPr lang="fa-IR" smtClean="0"/>
              <a:pPr/>
              <a:t>‹#›</a:t>
            </a:fld>
            <a:endParaRPr lang="fa-IR" dirty="0"/>
          </a:p>
        </p:txBody>
      </p:sp>
      <p:sp>
        <p:nvSpPr>
          <p:cNvPr id="8" name="Rectangle 7"/>
          <p:cNvSpPr/>
          <p:nvPr userDrawn="1"/>
        </p:nvSpPr>
        <p:spPr>
          <a:xfrm>
            <a:off x="90388" y="6524976"/>
            <a:ext cx="569388" cy="261610"/>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100" b="1" i="0" u="none" strike="noStrike" kern="1200" cap="none" spc="0" normalizeH="0" baseline="0" noProof="0" dirty="0" smtClean="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LnTx/>
                <a:uFillTx/>
                <a:latin typeface="+mn-lt"/>
                <a:ea typeface="+mn-ea"/>
                <a:cs typeface="2  Mitra" pitchFamily="2" charset="-78"/>
                <a:hlinkClick r:id="rId2" action="ppaction://hlinksldjump"/>
              </a:rPr>
              <a:t>فهرست</a:t>
            </a:r>
            <a:endParaRPr kumimoji="0" lang="en-US" sz="1100" b="1" i="0" u="none" strike="noStrike" kern="1200" cap="none" spc="0" normalizeH="0" baseline="0" noProof="0"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LnTx/>
              <a:uFillTx/>
              <a:latin typeface="+mn-lt"/>
              <a:ea typeface="+mn-ea"/>
              <a:cs typeface="2  Mitra" pitchFamily="2" charset="-78"/>
            </a:endParaRPr>
          </a:p>
        </p:txBody>
      </p:sp>
      <p:sp>
        <p:nvSpPr>
          <p:cNvPr id="9" name="Rectangle 8"/>
          <p:cNvSpPr/>
          <p:nvPr userDrawn="1"/>
        </p:nvSpPr>
        <p:spPr>
          <a:xfrm>
            <a:off x="615965" y="6524284"/>
            <a:ext cx="455573" cy="261610"/>
          </a:xfrm>
          <a:prstGeom prst="rect">
            <a:avLst/>
          </a:prstGeom>
          <a:noFill/>
        </p:spPr>
        <p:txBody>
          <a:bodyPr wrap="none" lIns="91440" tIns="45720" rIns="91440" bIns="45720">
            <a:spAutoFit/>
          </a:bodyPr>
          <a:lstStyle/>
          <a:p>
            <a:pPr algn="ctr"/>
            <a:r>
              <a:rPr lang="fa-IR" sz="11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hlinkClick r:id="rId3" action="ppaction://hlinksldjump"/>
              </a:rPr>
              <a:t>كليات</a:t>
            </a:r>
            <a:endParaRPr lang="en-US" sz="11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endParaRPr>
          </a:p>
        </p:txBody>
      </p:sp>
      <p:sp>
        <p:nvSpPr>
          <p:cNvPr id="10" name="Rectangle 9"/>
          <p:cNvSpPr/>
          <p:nvPr userDrawn="1"/>
        </p:nvSpPr>
        <p:spPr>
          <a:xfrm>
            <a:off x="1000100" y="6523720"/>
            <a:ext cx="1013418" cy="261610"/>
          </a:xfrm>
          <a:prstGeom prst="rect">
            <a:avLst/>
          </a:prstGeom>
          <a:noFill/>
        </p:spPr>
        <p:txBody>
          <a:bodyPr wrap="none" lIns="91440" tIns="45720" rIns="91440" bIns="45720">
            <a:spAutoFit/>
          </a:bodyPr>
          <a:lstStyle/>
          <a:p>
            <a:pPr algn="ctr"/>
            <a:r>
              <a:rPr lang="fa-IR" sz="11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hlinkClick r:id="rId4" action="ppaction://hlinksldjump"/>
              </a:rPr>
              <a:t>فرمايشات رهبري</a:t>
            </a:r>
            <a:endParaRPr lang="en-US" sz="11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endParaRPr>
          </a:p>
        </p:txBody>
      </p:sp>
      <p:sp>
        <p:nvSpPr>
          <p:cNvPr id="11" name="Rectangle 10"/>
          <p:cNvSpPr/>
          <p:nvPr userDrawn="1"/>
        </p:nvSpPr>
        <p:spPr>
          <a:xfrm>
            <a:off x="1928794" y="6542324"/>
            <a:ext cx="474810" cy="246221"/>
          </a:xfrm>
          <a:prstGeom prst="rect">
            <a:avLst/>
          </a:prstGeom>
          <a:noFill/>
        </p:spPr>
        <p:txBody>
          <a:bodyPr wrap="none" lIns="91440" tIns="45720" rIns="91440" bIns="45720">
            <a:spAutoFit/>
          </a:bodyPr>
          <a:lstStyle/>
          <a:p>
            <a:pPr algn="ctr"/>
            <a:r>
              <a:rPr lang="fa-IR" sz="1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hlinkClick r:id="rId5" action="ppaction://hlinksldjump"/>
              </a:rPr>
              <a:t>گذشته</a:t>
            </a:r>
            <a:endParaRPr lang="en-US" sz="1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endParaRPr>
          </a:p>
        </p:txBody>
      </p:sp>
      <p:sp>
        <p:nvSpPr>
          <p:cNvPr id="14" name="Rectangle 13"/>
          <p:cNvSpPr/>
          <p:nvPr userDrawn="1"/>
        </p:nvSpPr>
        <p:spPr>
          <a:xfrm>
            <a:off x="2746978" y="6544175"/>
            <a:ext cx="396262" cy="246221"/>
          </a:xfrm>
          <a:prstGeom prst="rect">
            <a:avLst/>
          </a:prstGeom>
          <a:noFill/>
        </p:spPr>
        <p:txBody>
          <a:bodyPr wrap="none" lIns="91440" tIns="45720" rIns="91440" bIns="45720">
            <a:spAutoFit/>
          </a:bodyPr>
          <a:lstStyle/>
          <a:p>
            <a:pPr algn="ctr"/>
            <a:r>
              <a:rPr lang="fa-IR" sz="1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hlinkClick r:id="rId6" action="ppaction://hlinksldjump"/>
              </a:rPr>
              <a:t>آينده</a:t>
            </a:r>
            <a:endParaRPr lang="en-US" sz="1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endParaRPr>
          </a:p>
        </p:txBody>
      </p:sp>
      <p:sp>
        <p:nvSpPr>
          <p:cNvPr id="15" name="Rectangle 14"/>
          <p:cNvSpPr/>
          <p:nvPr userDrawn="1"/>
        </p:nvSpPr>
        <p:spPr>
          <a:xfrm>
            <a:off x="2357422" y="6544175"/>
            <a:ext cx="426720" cy="246221"/>
          </a:xfrm>
          <a:prstGeom prst="rect">
            <a:avLst/>
          </a:prstGeom>
          <a:noFill/>
        </p:spPr>
        <p:txBody>
          <a:bodyPr wrap="none" lIns="91440" tIns="45720" rIns="91440" bIns="45720">
            <a:spAutoFit/>
          </a:bodyPr>
          <a:lstStyle/>
          <a:p>
            <a:pPr algn="ctr"/>
            <a:r>
              <a:rPr lang="fa-IR" sz="1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hlinkClick r:id="rId7" action="ppaction://hlinksldjump"/>
              </a:rPr>
              <a:t>اكنون</a:t>
            </a:r>
            <a:endParaRPr lang="en-US" sz="1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Mitra" pitchFamily="2" charset="-78"/>
            </a:endParaRPr>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6357950" y="6357958"/>
            <a:ext cx="2133600" cy="365125"/>
          </a:xfrm>
        </p:spPr>
        <p:txBody>
          <a:bodyPr/>
          <a:lstStyle>
            <a:lvl1pPr algn="r">
              <a:defRPr/>
            </a:lvl1pPr>
          </a:lstStyle>
          <a:p>
            <a:fld id="{722DFE3F-7E2C-4EF1-9093-FE8D0892A4CC}" type="slidenum">
              <a:rPr lang="fa-IR" smtClean="0"/>
              <a:pPr/>
              <a:t>‹#›</a:t>
            </a:fld>
            <a:endParaRPr lang="fa-I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156BCD7-30E8-4C39-9C40-08758FD70DB4}" type="datetime8">
              <a:rPr lang="fa-IR" smtClean="0"/>
              <a:pPr/>
              <a:t>اکتبر 6، 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58E62A5-5274-479B-87F6-BDF9DA819F6F}" type="datetime8">
              <a:rPr lang="fa-IR" smtClean="0"/>
              <a:pPr/>
              <a:t>اکتبر 6، 15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6500826" y="6356350"/>
            <a:ext cx="2133600" cy="365125"/>
          </a:xfrm>
        </p:spPr>
        <p:txBody>
          <a:bodyPr/>
          <a:lstStyle>
            <a:lvl1pPr algn="r">
              <a:defRPr>
                <a:cs typeface="MRT_Digital Arabia XL" pitchFamily="2" charset="-78"/>
              </a:defRPr>
            </a:lvl1pPr>
          </a:lstStyle>
          <a:p>
            <a:fld id="{722DFE3F-7E2C-4EF1-9093-FE8D0892A4CC}" type="slidenum">
              <a:rPr lang="fa-IR" smtClean="0"/>
              <a:pPr/>
              <a:t>‹#›</a:t>
            </a:fld>
            <a:endParaRPr lang="fa-IR"/>
          </a:p>
        </p:txBody>
      </p:sp>
      <p:sp>
        <p:nvSpPr>
          <p:cNvPr id="6" name="Rectangle 5"/>
          <p:cNvSpPr/>
          <p:nvPr userDrawn="1"/>
        </p:nvSpPr>
        <p:spPr>
          <a:xfrm>
            <a:off x="90388" y="6524976"/>
            <a:ext cx="569387" cy="261610"/>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100" b="1" i="0" u="none" strike="noStrike" kern="1200" cap="none" spc="0" normalizeH="0" baseline="0" noProof="0" dirty="0" smtClean="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LnTx/>
                <a:uFillTx/>
                <a:latin typeface="+mn-lt"/>
                <a:ea typeface="+mn-ea"/>
                <a:cs typeface="2  Mitra" pitchFamily="2" charset="-78"/>
                <a:hlinkClick r:id="rId2" action="ppaction://hlinksldjump"/>
              </a:rPr>
              <a:t>فهرست</a:t>
            </a:r>
            <a:endParaRPr kumimoji="0" lang="en-US" sz="1100" b="1" i="0" u="none" strike="noStrike" kern="1200" cap="none" spc="0" normalizeH="0" baseline="0" noProof="0"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LnTx/>
              <a:uFillTx/>
              <a:latin typeface="+mn-lt"/>
              <a:ea typeface="+mn-ea"/>
              <a:cs typeface="2  Mitra" pitchFamily="2" charset="-78"/>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D09770-D86C-49D6-A28E-323C1DBEDE84}" type="datetime8">
              <a:rPr lang="fa-IR" smtClean="0"/>
              <a:pPr/>
              <a:t>اکتبر 6، 15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ADA6E-197F-43F3-8102-E998B71BDE45}" type="datetime8">
              <a:rPr lang="fa-IR" smtClean="0"/>
              <a:pPr/>
              <a:t>اکتبر 6، 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BD52D2-CC93-4267-A0A7-EB2AB76E8DC2}" type="datetime8">
              <a:rPr lang="fa-IR" smtClean="0"/>
              <a:pPr/>
              <a:t>اکتبر 6، 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22DFE3F-7E2C-4EF1-9093-FE8D0892A4C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AEB4F48-681C-464B-AE8E-197842ECA5FD}" type="datetime8">
              <a:rPr lang="fa-IR" smtClean="0"/>
              <a:pPr/>
              <a:t>اکتبر 6، 15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22DFE3F-7E2C-4EF1-9093-FE8D0892A4CC}" type="slidenum">
              <a:rPr lang="fa-IR" smtClean="0"/>
              <a:pPr/>
              <a:t>‹#›</a:t>
            </a:fld>
            <a:endParaRPr lang="fa-IR"/>
          </a:p>
        </p:txBody>
      </p:sp>
      <p:pic>
        <p:nvPicPr>
          <p:cNvPr id="8" name="Picture 7" descr="صفحه.jpg"/>
          <p:cNvPicPr>
            <a:picLocks noChangeAspect="1"/>
          </p:cNvPicPr>
          <p:nvPr userDrawn="1"/>
        </p:nvPicPr>
        <p:blipFill>
          <a:blip r:embed="rId13"/>
          <a:stretch>
            <a:fillRect/>
          </a:stretch>
        </p:blipFill>
        <p:spPr>
          <a:xfrm>
            <a:off x="0" y="0"/>
            <a:ext cx="9144000" cy="6858000"/>
          </a:xfrm>
          <a:prstGeom prst="rect">
            <a:avLst/>
          </a:prstGeom>
        </p:spPr>
      </p:pic>
      <p:pic>
        <p:nvPicPr>
          <p:cNvPr id="9" name="Picture 8" descr="صفحه.jpg"/>
          <p:cNvPicPr>
            <a:picLocks noChangeAspect="1"/>
          </p:cNvPicPr>
          <p:nvPr userDrawn="1"/>
        </p:nvPicPr>
        <p:blipFill>
          <a:blip r:embed="rId14"/>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1" eaLnBrk="1" latinLnBrk="0" hangingPunct="1">
        <a:spcBef>
          <a:spcPct val="0"/>
        </a:spcBef>
        <a:buNone/>
        <a:defRPr sz="4400" kern="1200" baseline="0">
          <a:solidFill>
            <a:schemeClr val="tx1"/>
          </a:solidFill>
          <a:latin typeface="+mj-lt"/>
          <a:ea typeface="+mj-ea"/>
          <a:cs typeface="MRT_Mahsoon" pitchFamily="2" charset="-78"/>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slide" Target="slide8.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7.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2DFE3F-7E2C-4EF1-9093-FE8D0892A4CC}" type="slidenum">
              <a:rPr lang="fa-IR" smtClean="0"/>
              <a:pPr/>
              <a:t>1</a:t>
            </a:fld>
            <a:endParaRPr lang="fa-I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914400" y="946150"/>
          <a:ext cx="8229600" cy="5768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22DFE3F-7E2C-4EF1-9093-FE8D0892A4CC}" type="slidenum">
              <a:rPr lang="fa-IR" smtClean="0"/>
              <a:pPr/>
              <a:t>10</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B1524C30-E797-472D-BCD9-85348A7C09EF}"/>
                                            </p:graphicEl>
                                          </p:spTgt>
                                        </p:tgtEl>
                                        <p:attrNameLst>
                                          <p:attrName>style.visibility</p:attrName>
                                        </p:attrNameLst>
                                      </p:cBhvr>
                                      <p:to>
                                        <p:strVal val="visible"/>
                                      </p:to>
                                    </p:set>
                                    <p:animEffect transition="in" filter="wipe(up)">
                                      <p:cBhvr>
                                        <p:cTn id="7" dur="500"/>
                                        <p:tgtEl>
                                          <p:spTgt spid="4">
                                            <p:graphicEl>
                                              <a:dgm id="{B1524C30-E797-472D-BCD9-85348A7C09EF}"/>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graphicEl>
                                              <a:dgm id="{074F85C0-488A-4F5F-B1AE-3C7AD1A398B7}"/>
                                            </p:graphicEl>
                                          </p:spTgt>
                                        </p:tgtEl>
                                        <p:attrNameLst>
                                          <p:attrName>style.visibility</p:attrName>
                                        </p:attrNameLst>
                                      </p:cBhvr>
                                      <p:to>
                                        <p:strVal val="visible"/>
                                      </p:to>
                                    </p:set>
                                    <p:animEffect transition="in" filter="wipe(up)">
                                      <p:cBhvr>
                                        <p:cTn id="11" dur="500"/>
                                        <p:tgtEl>
                                          <p:spTgt spid="4">
                                            <p:graphicEl>
                                              <a:dgm id="{074F85C0-488A-4F5F-B1AE-3C7AD1A398B7}"/>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
                                            <p:graphicEl>
                                              <a:dgm id="{34EB1364-B26F-41EF-B355-660573FBB0DA}"/>
                                            </p:graphicEl>
                                          </p:spTgt>
                                        </p:tgtEl>
                                        <p:attrNameLst>
                                          <p:attrName>style.visibility</p:attrName>
                                        </p:attrNameLst>
                                      </p:cBhvr>
                                      <p:to>
                                        <p:strVal val="visible"/>
                                      </p:to>
                                    </p:set>
                                    <p:animEffect transition="in" filter="wipe(up)">
                                      <p:cBhvr>
                                        <p:cTn id="15" dur="500"/>
                                        <p:tgtEl>
                                          <p:spTgt spid="4">
                                            <p:graphicEl>
                                              <a:dgm id="{34EB1364-B26F-41EF-B355-660573FBB0DA}"/>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
                                            <p:graphicEl>
                                              <a:dgm id="{B3B8F08F-9DDA-41CF-8F1B-D76FC00AF575}"/>
                                            </p:graphicEl>
                                          </p:spTgt>
                                        </p:tgtEl>
                                        <p:attrNameLst>
                                          <p:attrName>style.visibility</p:attrName>
                                        </p:attrNameLst>
                                      </p:cBhvr>
                                      <p:to>
                                        <p:strVal val="visible"/>
                                      </p:to>
                                    </p:set>
                                    <p:animEffect transition="in" filter="wipe(up)">
                                      <p:cBhvr>
                                        <p:cTn id="19" dur="500"/>
                                        <p:tgtEl>
                                          <p:spTgt spid="4">
                                            <p:graphicEl>
                                              <a:dgm id="{B3B8F08F-9DDA-41CF-8F1B-D76FC00AF575}"/>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
                                            <p:graphicEl>
                                              <a:dgm id="{778AAEC4-E4BA-45C9-AB28-A548013F3F51}"/>
                                            </p:graphicEl>
                                          </p:spTgt>
                                        </p:tgtEl>
                                        <p:attrNameLst>
                                          <p:attrName>style.visibility</p:attrName>
                                        </p:attrNameLst>
                                      </p:cBhvr>
                                      <p:to>
                                        <p:strVal val="visible"/>
                                      </p:to>
                                    </p:set>
                                    <p:animEffect transition="in" filter="wipe(up)">
                                      <p:cBhvr>
                                        <p:cTn id="23" dur="500"/>
                                        <p:tgtEl>
                                          <p:spTgt spid="4">
                                            <p:graphicEl>
                                              <a:dgm id="{778AAEC4-E4BA-45C9-AB28-A548013F3F51}"/>
                                            </p:graphicEl>
                                          </p:spTgt>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
                                            <p:graphicEl>
                                              <a:dgm id="{A0BF1ABD-EE02-4AE3-A634-4EDEC597EC4C}"/>
                                            </p:graphicEl>
                                          </p:spTgt>
                                        </p:tgtEl>
                                        <p:attrNameLst>
                                          <p:attrName>style.visibility</p:attrName>
                                        </p:attrNameLst>
                                      </p:cBhvr>
                                      <p:to>
                                        <p:strVal val="visible"/>
                                      </p:to>
                                    </p:set>
                                    <p:animEffect transition="in" filter="wipe(up)">
                                      <p:cBhvr>
                                        <p:cTn id="27" dur="500"/>
                                        <p:tgtEl>
                                          <p:spTgt spid="4">
                                            <p:graphicEl>
                                              <a:dgm id="{A0BF1ABD-EE02-4AE3-A634-4EDEC597EC4C}"/>
                                            </p:graphic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4">
                                            <p:graphicEl>
                                              <a:dgm id="{38A68498-012E-4C3A-82D9-3A59F46FCA26}"/>
                                            </p:graphicEl>
                                          </p:spTgt>
                                        </p:tgtEl>
                                        <p:attrNameLst>
                                          <p:attrName>style.visibility</p:attrName>
                                        </p:attrNameLst>
                                      </p:cBhvr>
                                      <p:to>
                                        <p:strVal val="visible"/>
                                      </p:to>
                                    </p:set>
                                    <p:animEffect transition="in" filter="wipe(up)">
                                      <p:cBhvr>
                                        <p:cTn id="31" dur="500"/>
                                        <p:tgtEl>
                                          <p:spTgt spid="4">
                                            <p:graphicEl>
                                              <a:dgm id="{38A68498-012E-4C3A-82D9-3A59F46FCA26}"/>
                                            </p:graphicEl>
                                          </p:spTgt>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
                                            <p:graphicEl>
                                              <a:dgm id="{E39AE02A-10F4-40F6-89A8-DBBA6C49EAB7}"/>
                                            </p:graphicEl>
                                          </p:spTgt>
                                        </p:tgtEl>
                                        <p:attrNameLst>
                                          <p:attrName>style.visibility</p:attrName>
                                        </p:attrNameLst>
                                      </p:cBhvr>
                                      <p:to>
                                        <p:strVal val="visible"/>
                                      </p:to>
                                    </p:set>
                                    <p:animEffect transition="in" filter="wipe(up)">
                                      <p:cBhvr>
                                        <p:cTn id="35" dur="500"/>
                                        <p:tgtEl>
                                          <p:spTgt spid="4">
                                            <p:graphicEl>
                                              <a:dgm id="{E39AE02A-10F4-40F6-89A8-DBBA6C49EAB7}"/>
                                            </p:graphicEl>
                                          </p:spTgt>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4">
                                            <p:graphicEl>
                                              <a:dgm id="{BCDF2583-B3ED-4FE6-AF17-6AB9C9BCFDFD}"/>
                                            </p:graphicEl>
                                          </p:spTgt>
                                        </p:tgtEl>
                                        <p:attrNameLst>
                                          <p:attrName>style.visibility</p:attrName>
                                        </p:attrNameLst>
                                      </p:cBhvr>
                                      <p:to>
                                        <p:strVal val="visible"/>
                                      </p:to>
                                    </p:set>
                                    <p:animEffect transition="in" filter="wipe(up)">
                                      <p:cBhvr>
                                        <p:cTn id="39" dur="500"/>
                                        <p:tgtEl>
                                          <p:spTgt spid="4">
                                            <p:graphicEl>
                                              <a:dgm id="{BCDF2583-B3ED-4FE6-AF17-6AB9C9BCFDF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خداي مهربان و روزي انسان‌ها1</a:t>
            </a:r>
            <a:endParaRPr lang="fa-IR" dirty="0"/>
          </a:p>
        </p:txBody>
      </p:sp>
      <p:sp>
        <p:nvSpPr>
          <p:cNvPr id="3" name="Content Placeholder 2"/>
          <p:cNvSpPr>
            <a:spLocks noGrp="1"/>
          </p:cNvSpPr>
          <p:nvPr>
            <p:ph idx="1"/>
          </p:nvPr>
        </p:nvSpPr>
        <p:spPr/>
        <p:txBody>
          <a:bodyPr/>
          <a:lstStyle/>
          <a:p>
            <a:pPr>
              <a:buNone/>
            </a:pPr>
            <a:r>
              <a:rPr lang="fa-IR" b="1" dirty="0" smtClean="0"/>
              <a:t>اول) </a:t>
            </a:r>
            <a:r>
              <a:rPr lang="fa-IR" dirty="0" smtClean="0"/>
              <a:t>خدا همه كاره است و وظيفه انسان فقط بندگي است . </a:t>
            </a:r>
          </a:p>
          <a:p>
            <a:pPr>
              <a:buNone/>
            </a:pPr>
            <a:r>
              <a:rPr lang="fa-IR" dirty="0" smtClean="0"/>
              <a:t>	الله يبسط الرزق لمن يشاء و يقدر </a:t>
            </a:r>
          </a:p>
          <a:p>
            <a:pPr>
              <a:buNone/>
            </a:pPr>
            <a:r>
              <a:rPr lang="fa-IR" dirty="0" smtClean="0"/>
              <a:t>	«خدا روزي را براي هر كه بخواهد گشاده يا تنگ مي‌نمايد .» (رعد / 26) </a:t>
            </a:r>
          </a:p>
          <a:p>
            <a:pPr>
              <a:buNone/>
            </a:pPr>
            <a:r>
              <a:rPr lang="fa-IR" dirty="0" smtClean="0"/>
              <a:t>	مشكل ما از وقتي است كه خودمان را همه كاره قرار دانستيم . </a:t>
            </a:r>
          </a:p>
          <a:p>
            <a:pPr>
              <a:buNone/>
            </a:pPr>
            <a:r>
              <a:rPr lang="fa-IR" dirty="0" smtClean="0"/>
              <a:t>	بياييد برگرديم به اصل خودمان ؛ در اصل ما توكل حرف اول و آخر ما بود . « از تو حركت از من بركت » </a:t>
            </a:r>
          </a:p>
          <a:p>
            <a:pPr>
              <a:buNone/>
            </a:pPr>
            <a:r>
              <a:rPr lang="fa-IR" b="1" dirty="0" smtClean="0"/>
              <a:t>دوم)</a:t>
            </a:r>
            <a:r>
              <a:rPr lang="fa-IR" dirty="0" smtClean="0"/>
              <a:t>اميرالمومنين عليه السلام : رزق براي كسي است كه بدنبال آن برود . </a:t>
            </a:r>
          </a:p>
          <a:p>
            <a:pPr>
              <a:buNone/>
            </a:pPr>
            <a:r>
              <a:rPr lang="fa-IR" dirty="0" smtClean="0"/>
              <a:t>	دنبال رزق رفتن تنها به معناي پي‌جويي اسباب مادي آن نيست . بلكه در دين عوامل معنوي رزق نيز بسيار مورد تاكيد قرار گرفته است. </a:t>
            </a:r>
          </a:p>
          <a:p>
            <a:pPr>
              <a:buNone/>
            </a:pPr>
            <a:endParaRPr lang="fa-IR" dirty="0" smtClean="0"/>
          </a:p>
        </p:txBody>
      </p:sp>
      <p:sp>
        <p:nvSpPr>
          <p:cNvPr id="4" name="Slide Number Placeholder 3"/>
          <p:cNvSpPr>
            <a:spLocks noGrp="1"/>
          </p:cNvSpPr>
          <p:nvPr>
            <p:ph type="sldNum" sz="quarter" idx="12"/>
          </p:nvPr>
        </p:nvSpPr>
        <p:spPr/>
        <p:txBody>
          <a:bodyPr/>
          <a:lstStyle/>
          <a:p>
            <a:fld id="{722DFE3F-7E2C-4EF1-9093-FE8D0892A4CC}" type="slidenum">
              <a:rPr lang="fa-IR" smtClean="0"/>
              <a:pPr/>
              <a:t>11</a:t>
            </a:fld>
            <a:endParaRPr lang="fa-I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خداي مهربان و روزي انسان‌ها2</a:t>
            </a:r>
            <a:endParaRPr lang="fa-IR" dirty="0"/>
          </a:p>
        </p:txBody>
      </p:sp>
      <p:sp>
        <p:nvSpPr>
          <p:cNvPr id="3" name="Content Placeholder 2"/>
          <p:cNvSpPr>
            <a:spLocks noGrp="1"/>
          </p:cNvSpPr>
          <p:nvPr>
            <p:ph idx="1"/>
          </p:nvPr>
        </p:nvSpPr>
        <p:spPr/>
        <p:txBody>
          <a:bodyPr/>
          <a:lstStyle/>
          <a:p>
            <a:r>
              <a:rPr lang="fa-IR" dirty="0" smtClean="0"/>
              <a:t>گاهي اوقات، رزق نشان از </a:t>
            </a:r>
            <a:r>
              <a:rPr lang="fa-IR" dirty="0" smtClean="0">
                <a:hlinkClick r:id="rId2" action="ppaction://hlinksldjump"/>
              </a:rPr>
              <a:t>عذاب استدراج </a:t>
            </a:r>
            <a:r>
              <a:rPr lang="fa-IR" dirty="0" smtClean="0"/>
              <a:t>است</a:t>
            </a:r>
          </a:p>
          <a:p>
            <a:r>
              <a:rPr lang="fa-IR" dirty="0" smtClean="0"/>
              <a:t>اگر يك جامعه راه تقوا را در پيش بگيرد خدا بركات را از آسمان و زمين بر آن جامعه جاري مي‌كند: (اعراف 96) و (مائده66) و(جن16.17) و(طلاق2.3)</a:t>
            </a:r>
          </a:p>
          <a:p>
            <a:r>
              <a:rPr lang="fa-IR" dirty="0" smtClean="0"/>
              <a:t>همانطور كه تقوا عامل روزي است، گناه رزق را كم مي‌كند:</a:t>
            </a:r>
          </a:p>
          <a:p>
            <a:r>
              <a:rPr lang="fa-IR" dirty="0" smtClean="0"/>
              <a:t>امام باقر عليه السلام بنده گناه مي‌كند و به سبب آن روزي از او گرفته مي‌شود. </a:t>
            </a:r>
            <a:r>
              <a:rPr lang="fa-IR" sz="1600" dirty="0" smtClean="0"/>
              <a:t>(كافي ج2 ص270)</a:t>
            </a:r>
          </a:p>
          <a:p>
            <a:r>
              <a:rPr lang="fa-IR" dirty="0" smtClean="0"/>
              <a:t>پايمال كردن حقوق ديگران روزي را مي‌كاهد</a:t>
            </a:r>
            <a:r>
              <a:rPr lang="fa-IR" dirty="0" smtClean="0">
                <a:sym typeface="Wingdings" pitchFamily="2" charset="2"/>
              </a:rPr>
              <a:t>: </a:t>
            </a:r>
            <a:r>
              <a:rPr lang="fa-IR" sz="1600" dirty="0" smtClean="0">
                <a:sym typeface="Wingdings" pitchFamily="2" charset="2"/>
              </a:rPr>
              <a:t>( من لايحضر ج4 ص15)</a:t>
            </a:r>
          </a:p>
          <a:p>
            <a:r>
              <a:rPr lang="fa-IR" dirty="0" smtClean="0">
                <a:sym typeface="Wingdings" pitchFamily="2" charset="2"/>
              </a:rPr>
              <a:t>ظهر الفساد في البر و البحر بما كسبت ايدي الناس ليذيقهم بعض الذي عملوا لعلهم يرجعون(روم 41)</a:t>
            </a:r>
          </a:p>
          <a:p>
            <a:r>
              <a:rPr lang="fa-IR" dirty="0" smtClean="0">
                <a:sym typeface="Wingdings" pitchFamily="2" charset="2"/>
              </a:rPr>
              <a:t>وقتي باران نيايد در دريا و خشكي فساد بوجود مي‌آيد و اين زماني‌است كه گناه زياد شود.</a:t>
            </a:r>
            <a:r>
              <a:rPr lang="fa-IR" sz="1600" dirty="0" smtClean="0">
                <a:sym typeface="Wingdings" pitchFamily="2" charset="2"/>
              </a:rPr>
              <a:t>(بحار ج70 ص349)</a:t>
            </a:r>
            <a:endParaRPr lang="fa-IR" sz="1600" dirty="0" smtClean="0"/>
          </a:p>
          <a:p>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12</a:t>
            </a:fld>
            <a:endParaRPr lang="fa-I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خداي مهربان و روزي انسان‌ها3</a:t>
            </a:r>
            <a:endParaRPr lang="fa-IR" dirty="0"/>
          </a:p>
        </p:txBody>
      </p:sp>
      <p:sp>
        <p:nvSpPr>
          <p:cNvPr id="3" name="Content Placeholder 2"/>
          <p:cNvSpPr>
            <a:spLocks noGrp="1"/>
          </p:cNvSpPr>
          <p:nvPr>
            <p:ph idx="1"/>
          </p:nvPr>
        </p:nvSpPr>
        <p:spPr/>
        <p:txBody>
          <a:bodyPr/>
          <a:lstStyle/>
          <a:p>
            <a:r>
              <a:rPr lang="fa-IR" dirty="0" smtClean="0"/>
              <a:t>روزي پشه و نهنگي كه پنج تُن پلانگتون مي‌خوره به دست خداست. </a:t>
            </a:r>
          </a:p>
          <a:p>
            <a:r>
              <a:rPr lang="fa-IR" dirty="0" smtClean="0"/>
              <a:t>اگه آدمي كه دستش به دهنش مي‌رسه به ما بگه برو اينطور عمل كن من پشت سرت هستم ما به حرفش اعتماد مي‌كنيم ، اما وقتي خدا مي‌گه به فرمول من عمل كن اعتماد نمي‌كنيم.</a:t>
            </a:r>
          </a:p>
          <a:p>
            <a:r>
              <a:rPr lang="fa-IR" dirty="0" smtClean="0"/>
              <a:t>نمونه‌هاي متعدد از ايمان به روزي رساني خدا در صفحات 84 به بعد كتاب موجود است. </a:t>
            </a:r>
          </a:p>
          <a:p>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13</a:t>
            </a:fld>
            <a:endParaRPr lang="fa-I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مصاديق تقوا</a:t>
            </a:r>
            <a:endParaRPr lang="fa-IR" dirty="0"/>
          </a:p>
        </p:txBody>
      </p:sp>
      <p:sp>
        <p:nvSpPr>
          <p:cNvPr id="3" name="Content Placeholder 2"/>
          <p:cNvSpPr>
            <a:spLocks noGrp="1"/>
          </p:cNvSpPr>
          <p:nvPr>
            <p:ph idx="1"/>
          </p:nvPr>
        </p:nvSpPr>
        <p:spPr/>
        <p:txBody>
          <a:bodyPr/>
          <a:lstStyle/>
          <a:p>
            <a:r>
              <a:rPr lang="fa-IR" dirty="0" smtClean="0"/>
              <a:t>يكي از عواملي كه موجب افزايش رزق شمرده مي‌شود، تقـــوا است .</a:t>
            </a:r>
          </a:p>
          <a:p>
            <a:r>
              <a:rPr lang="fa-IR" dirty="0" smtClean="0"/>
              <a:t>نشانه‌هاي متقين در خطبه 193 نهج البلاغه بطور مفصل آمده است. </a:t>
            </a:r>
          </a:p>
          <a:p>
            <a:r>
              <a:rPr lang="fa-IR" dirty="0" smtClean="0"/>
              <a:t>هر كه اخلاقش بد باشد روزي‌اش تنگ مي‌شود. </a:t>
            </a:r>
            <a:r>
              <a:rPr lang="fa-IR" sz="1600" dirty="0" smtClean="0"/>
              <a:t>عيون الحكم و المواعظ ص431</a:t>
            </a:r>
          </a:p>
          <a:p>
            <a:r>
              <a:rPr lang="fa-IR" dirty="0" smtClean="0"/>
              <a:t>عادت به دروغ موجب فقر است. </a:t>
            </a:r>
          </a:p>
          <a:p>
            <a:r>
              <a:rPr lang="fa-IR" dirty="0" smtClean="0"/>
              <a:t>اما اگر به حد ايده‌آل نتوانستيم با تقوا باشيم نبايد همه چيز را رها كنيم: فاتقواالله مااستطعتم (تغابن 16)</a:t>
            </a:r>
          </a:p>
          <a:p>
            <a:r>
              <a:rPr lang="fa-IR" dirty="0" smtClean="0"/>
              <a:t>با همه اين اوصاف ممكن است كسي تقوا داشته باشد و خدايي كه صلاح همه به دست اوست فقر را برايش از ثروت بهتر بداند ؛ پيامبر صلي الله عليه و آله از جبرئيل عليه السلام نقل مي‌كند كه خداوند متعال فرمود: برخي از بندگان مومن من هستند كه چيزي جز فقر به صلاحشان نيست. اگر بي‌نيازشان كنم، غنا ايمانشان را فاسد مي‌كند. </a:t>
            </a:r>
            <a:r>
              <a:rPr lang="fa-IR" sz="1600" dirty="0" smtClean="0"/>
              <a:t>التوحيد ص400</a:t>
            </a:r>
          </a:p>
        </p:txBody>
      </p:sp>
      <p:sp>
        <p:nvSpPr>
          <p:cNvPr id="4" name="Slide Number Placeholder 3"/>
          <p:cNvSpPr>
            <a:spLocks noGrp="1"/>
          </p:cNvSpPr>
          <p:nvPr>
            <p:ph type="sldNum" sz="quarter" idx="12"/>
          </p:nvPr>
        </p:nvSpPr>
        <p:spPr/>
        <p:txBody>
          <a:bodyPr/>
          <a:lstStyle/>
          <a:p>
            <a:fld id="{722DFE3F-7E2C-4EF1-9093-FE8D0892A4CC}" type="slidenum">
              <a:rPr lang="fa-IR" smtClean="0"/>
              <a:pPr/>
              <a:t>14</a:t>
            </a:fld>
            <a:endParaRPr lang="fa-I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فقر و ايمان 1</a:t>
            </a:r>
            <a:endParaRPr lang="fa-IR" dirty="0"/>
          </a:p>
        </p:txBody>
      </p:sp>
      <p:sp>
        <p:nvSpPr>
          <p:cNvPr id="3" name="Content Placeholder 2"/>
          <p:cNvSpPr>
            <a:spLocks noGrp="1"/>
          </p:cNvSpPr>
          <p:nvPr>
            <p:ph idx="1"/>
          </p:nvPr>
        </p:nvSpPr>
        <p:spPr/>
        <p:txBody>
          <a:bodyPr/>
          <a:lstStyle/>
          <a:p>
            <a:r>
              <a:rPr lang="fa-IR" dirty="0" smtClean="0"/>
              <a:t>در پاسخ به اين سوال كه اگر فقر بيايد ايمان از در ديگر خارج مي‌شود ، فرزند بيشتر آوردن موجب فقر مي‌شود ، پس فرزند كمتر تقويت ايمان است.</a:t>
            </a:r>
          </a:p>
          <a:p>
            <a:pPr>
              <a:buNone/>
            </a:pPr>
            <a:r>
              <a:rPr lang="fa-IR" dirty="0" smtClean="0"/>
              <a:t>تذكر: هيچ انديشمندي معتقد نيست كه جامعه را بايد در حالت فقر نگهداشت. </a:t>
            </a:r>
          </a:p>
          <a:p>
            <a:pPr>
              <a:buNone/>
            </a:pPr>
            <a:r>
              <a:rPr lang="fa-IR" b="1" dirty="0" smtClean="0"/>
              <a:t>اول) </a:t>
            </a:r>
            <a:r>
              <a:rPr lang="fa-IR" dirty="0" smtClean="0"/>
              <a:t>خلاف اين روايت در ديگر سخنان معصومين يافت مي‌شود . </a:t>
            </a:r>
          </a:p>
          <a:p>
            <a:r>
              <a:rPr lang="fa-IR" dirty="0" smtClean="0"/>
              <a:t>تجربه‌هاي تاريخي و حتي تجربه‌هاي شخصي مخالف اين گفتار است . </a:t>
            </a:r>
          </a:p>
          <a:p>
            <a:r>
              <a:rPr lang="fa-IR" dirty="0" smtClean="0"/>
              <a:t>اولين كسانيكه به انبياء ايمان مي‌آوردند فقرا بودند يا اغنياء؟</a:t>
            </a:r>
          </a:p>
          <a:p>
            <a:r>
              <a:rPr lang="fa-IR" dirty="0" smtClean="0"/>
              <a:t>يكي از ادله‌اي كه اغنيا ايمان نمي‌آوردند اين بود كه اطراف انبيا را فقرا گرفته‌اند</a:t>
            </a:r>
          </a:p>
          <a:p>
            <a:r>
              <a:rPr lang="fa-IR" sz="2000" dirty="0" smtClean="0"/>
              <a:t>لِلْفُقَراءِ الْمُهاجِرينَ الَّذينَ أُخْرِجُوا مِنْ دِيارِهِمْ وَ أَمْوالِهِمْ يَبْتَغُونَ فَضْلاً مِنَ اللَّهِ وَ رِضْواناً وَ يَنْصُرُونَ اللَّهَ وَ رَسُولَهُ أُولئِكَ هُمُ الصَّادِقُونَ (حشر 8) </a:t>
            </a:r>
          </a:p>
          <a:p>
            <a:r>
              <a:rPr lang="fa-IR" dirty="0" smtClean="0"/>
              <a:t>در برخي روايات فقر مدح شده و در برخي مذمت شده است. چيزي كه در اين ميان مسلم است دين فقر را براي جامعه اسلامي امر مطلوبي نمي‌داند ، اما آيا نتيجه فقر هميشه بي‌ايماني است؟ اين قابل اثبات نيست.</a:t>
            </a:r>
          </a:p>
        </p:txBody>
      </p:sp>
      <p:sp>
        <p:nvSpPr>
          <p:cNvPr id="4" name="Slide Number Placeholder 3"/>
          <p:cNvSpPr>
            <a:spLocks noGrp="1"/>
          </p:cNvSpPr>
          <p:nvPr>
            <p:ph type="sldNum" sz="quarter" idx="12"/>
          </p:nvPr>
        </p:nvSpPr>
        <p:spPr/>
        <p:txBody>
          <a:bodyPr/>
          <a:lstStyle/>
          <a:p>
            <a:fld id="{722DFE3F-7E2C-4EF1-9093-FE8D0892A4CC}" type="slidenum">
              <a:rPr lang="fa-IR" smtClean="0"/>
              <a:pPr/>
              <a:t>15</a:t>
            </a:fld>
            <a:endParaRPr lang="fa-I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فقر و ايمان 2</a:t>
            </a:r>
            <a:endParaRPr lang="fa-IR" dirty="0"/>
          </a:p>
        </p:txBody>
      </p:sp>
      <p:sp>
        <p:nvSpPr>
          <p:cNvPr id="3" name="Content Placeholder 2"/>
          <p:cNvSpPr>
            <a:spLocks noGrp="1"/>
          </p:cNvSpPr>
          <p:nvPr>
            <p:ph idx="1"/>
          </p:nvPr>
        </p:nvSpPr>
        <p:spPr/>
        <p:txBody>
          <a:bodyPr/>
          <a:lstStyle/>
          <a:p>
            <a:r>
              <a:rPr lang="fa-IR" dirty="0" smtClean="0"/>
              <a:t>همانطور كه ممكن است فقر كم كم ايمان را كمرنگ كند ، غنا هم همينطور است؛ كلا ان الانسان ليطغي أن رءاه استغني (علق 6-7) </a:t>
            </a:r>
          </a:p>
          <a:p>
            <a:pPr>
              <a:buNone/>
            </a:pPr>
            <a:r>
              <a:rPr lang="fa-IR" b="1" dirty="0" smtClean="0"/>
              <a:t>دوم) معاني فقر : </a:t>
            </a:r>
          </a:p>
          <a:p>
            <a:pPr marL="514350" indent="-514350">
              <a:buAutoNum type="arabicPeriod"/>
            </a:pPr>
            <a:r>
              <a:rPr lang="fa-IR" dirty="0" smtClean="0"/>
              <a:t>نياز ذاتي : انتم الفقراء الي الله </a:t>
            </a:r>
          </a:p>
          <a:p>
            <a:pPr marL="514350" indent="-514350">
              <a:buAutoNum type="arabicPeriod"/>
            </a:pPr>
            <a:r>
              <a:rPr lang="fa-IR" dirty="0" smtClean="0"/>
              <a:t>تهيدستي: </a:t>
            </a:r>
          </a:p>
          <a:p>
            <a:pPr marL="514350" indent="-514350">
              <a:buAutoNum type="arabicPeriod"/>
            </a:pPr>
            <a:r>
              <a:rPr lang="fa-IR" dirty="0" smtClean="0"/>
              <a:t>فقر نفس كه حرص است . «كاد ان يكون كفرا»</a:t>
            </a:r>
          </a:p>
          <a:p>
            <a:pPr marL="514350" indent="-514350">
              <a:buAutoNum type="arabicPeriod"/>
            </a:pPr>
            <a:r>
              <a:rPr lang="fa-IR" dirty="0" smtClean="0"/>
              <a:t>نياز انسان به خدا «لاتفقرني بالاستغناء عنك»</a:t>
            </a:r>
          </a:p>
          <a:p>
            <a:pPr marL="514350" indent="-514350"/>
            <a:r>
              <a:rPr lang="fa-IR" dirty="0" smtClean="0"/>
              <a:t>اميرالمومنين عليه السلام : فقر مرگي بس بزرگ است . عرض شد فقرِ درهم و دينار؟ فرمود: فقر ديني . </a:t>
            </a:r>
            <a:r>
              <a:rPr lang="fa-IR" sz="1600" dirty="0" smtClean="0"/>
              <a:t>بحار ج74 ص 63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16</a:t>
            </a:fld>
            <a:endParaRPr lang="fa-I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نعمت در ميان كفار</a:t>
            </a:r>
            <a:endParaRPr lang="fa-IR" dirty="0"/>
          </a:p>
        </p:txBody>
      </p:sp>
      <p:sp>
        <p:nvSpPr>
          <p:cNvPr id="3" name="Content Placeholder 2"/>
          <p:cNvSpPr>
            <a:spLocks noGrp="1"/>
          </p:cNvSpPr>
          <p:nvPr>
            <p:ph idx="1"/>
          </p:nvPr>
        </p:nvSpPr>
        <p:spPr/>
        <p:txBody>
          <a:bodyPr/>
          <a:lstStyle/>
          <a:p>
            <a:r>
              <a:rPr lang="fa-IR" dirty="0" smtClean="0"/>
              <a:t>اگر تقوا سبب روزي مي‌شود چرا كفار در ناز و نعمت‌اند؟</a:t>
            </a:r>
          </a:p>
          <a:p>
            <a:r>
              <a:rPr lang="fa-IR" dirty="0" smtClean="0"/>
              <a:t>آياتي كه در اين باره وارد شده است:</a:t>
            </a:r>
          </a:p>
          <a:p>
            <a:r>
              <a:rPr lang="fa-IR" sz="1600" dirty="0" smtClean="0"/>
              <a:t>پس چون آنچه را بدان پند داده شده بودند فراموش كردند ، درهاي هر چيزي از نعمتها را بر آنان گشوديم تا هنگامي كه به آنچه داده شده بودند شاد گرديدند . ناگهان گريبان آنان را گرفتيم. (انعام 44)</a:t>
            </a:r>
          </a:p>
          <a:p>
            <a:r>
              <a:rPr lang="fa-IR" sz="1600" dirty="0" smtClean="0"/>
              <a:t>آنها كه كافر شدند، (و راه طغيان پيش گرفتند،) تصور نكنند اگر به آنان مهلت مى‏دهيم، به سودشان است! ما به آنان مهلت مى‏دهيم فقط براى اينكه بر گناهان خود بيفزايند و براى آنها، عذاب خواركننده‏اى (آماده شده) است‏(آل‌عمران 178)</a:t>
            </a:r>
          </a:p>
          <a:p>
            <a:r>
              <a:rPr lang="fa-IR" sz="1600" dirty="0" smtClean="0"/>
              <a:t>و (فزونى) اموال و اولاد آنها، تو را در شگفتى فرو نبرد خدا مى‏خواهد آنان را به وسيله آن، در زندگى دنيا عذاب كند، و در حال كفر بميرند(توبه55)</a:t>
            </a:r>
          </a:p>
          <a:p>
            <a:r>
              <a:rPr lang="fa-IR" sz="1600" dirty="0" smtClean="0"/>
              <a:t>امير المومنين عليه السلام اي فرزند آدم وقتي كه ديدي پروردگار منزه تو نعمتها را پشت هم به تو عطا مي‌كند ، در حاليكه تو عصيان مي‌كني بر حذر باش. نهج البلاغه قصار 25</a:t>
            </a:r>
          </a:p>
          <a:p>
            <a:r>
              <a:rPr lang="fa-IR" b="1" dirty="0" smtClean="0"/>
              <a:t>عذاب استدراج: </a:t>
            </a:r>
            <a:r>
              <a:rPr lang="fa-IR" sz="2400" dirty="0" smtClean="0"/>
              <a:t>خداوند انواع گرفتاري‌ها و ناراحتي‌هاي آنان را برطرف ساخته و زندگي‌شان را از هر جهت مرفه مي‌نمايد و بدين وسيله لحظه به لحظه ، بلكه ساعت به ساعت به عذاب خود نزديك‌ترشان مي‌سازد.تاوقتيكه به طور ناگهاني و بدون اينكه احتمالش را بدهند به ديار نيستي مي‌فرستد، در حاليكه در مهد امن و سلامت آرميده و به علم و وسايل دفاعي كه داشتند مغرور گشته و از اينكه پيشامدي آنها را به هلاكت و زوال برساند غافلند و خاطر جمع بودند.</a:t>
            </a:r>
            <a:r>
              <a:rPr lang="fa-IR" sz="1600" dirty="0" smtClean="0"/>
              <a:t>(علامه طباطبايي ، تفسير الميزان ج8 ص195)  </a:t>
            </a:r>
            <a:r>
              <a:rPr lang="fa-IR" sz="1600" dirty="0" smtClean="0">
                <a:hlinkClick r:id="rId2" action="ppaction://hlinksldjump"/>
              </a:rPr>
              <a:t>بازگشت به صفحه 12</a:t>
            </a:r>
            <a:endParaRPr lang="fa-IR" sz="1600" dirty="0" smtClean="0"/>
          </a:p>
        </p:txBody>
      </p:sp>
      <p:sp>
        <p:nvSpPr>
          <p:cNvPr id="4" name="Slide Number Placeholder 3"/>
          <p:cNvSpPr>
            <a:spLocks noGrp="1"/>
          </p:cNvSpPr>
          <p:nvPr>
            <p:ph type="sldNum" sz="quarter" idx="12"/>
          </p:nvPr>
        </p:nvSpPr>
        <p:spPr/>
        <p:txBody>
          <a:bodyPr/>
          <a:lstStyle/>
          <a:p>
            <a:fld id="{722DFE3F-7E2C-4EF1-9093-FE8D0892A4CC}" type="slidenum">
              <a:rPr lang="fa-IR" smtClean="0"/>
              <a:pPr/>
              <a:t>17</a:t>
            </a:fld>
            <a:endParaRPr lang="fa-I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جايگاه فرزندآوري در اسلام1</a:t>
            </a:r>
            <a:endParaRPr lang="fa-IR" dirty="0"/>
          </a:p>
        </p:txBody>
      </p:sp>
      <p:sp>
        <p:nvSpPr>
          <p:cNvPr id="3" name="Content Placeholder 2"/>
          <p:cNvSpPr>
            <a:spLocks noGrp="1"/>
          </p:cNvSpPr>
          <p:nvPr>
            <p:ph idx="1"/>
          </p:nvPr>
        </p:nvSpPr>
        <p:spPr/>
        <p:txBody>
          <a:bodyPr/>
          <a:lstStyle/>
          <a:p>
            <a:pPr>
              <a:buNone/>
            </a:pPr>
            <a:r>
              <a:rPr lang="fa-IR" b="1" dirty="0" smtClean="0"/>
              <a:t>اول) هدف زندگي: </a:t>
            </a:r>
            <a:r>
              <a:rPr lang="fa-IR" dirty="0" smtClean="0"/>
              <a:t>دين كه به فرزندآوري دعوت مي‌كند هدفي را دنبال مي‌كند،‌اما كسانيكه با آن هدف آشنا نيستند از فرزند آوري خودداري مي‌كنند. </a:t>
            </a:r>
          </a:p>
          <a:p>
            <a:pPr>
              <a:buNone/>
            </a:pPr>
            <a:r>
              <a:rPr lang="fa-IR" b="1" dirty="0" smtClean="0"/>
              <a:t>دوم) نياز غريزي: </a:t>
            </a:r>
            <a:r>
              <a:rPr lang="fa-IR" dirty="0" smtClean="0"/>
              <a:t>انسان از نظر روحي و رواني نيازمند به پدر شدن و مادر شدن است كه اين نياز با يكي دو فرزند هم ارضا نمي‌شود. </a:t>
            </a:r>
          </a:p>
          <a:p>
            <a:pPr>
              <a:buNone/>
            </a:pPr>
            <a:r>
              <a:rPr lang="fa-IR" dirty="0" smtClean="0"/>
              <a:t>	اگر اين نياز برطرف نشود دو اتفاق مي‌افتد: 1) گرايش به رسانه بخاطر خلوت بودن محيط خانه 2) گرايش به خارج از خانه. </a:t>
            </a:r>
          </a:p>
          <a:p>
            <a:pPr>
              <a:buNone/>
            </a:pPr>
            <a:r>
              <a:rPr lang="fa-IR" dirty="0" smtClean="0"/>
              <a:t>	از اصلي‌ترين عوامل نشاط در خانه ، نوزاد و كودكان مي‌باشند.</a:t>
            </a:r>
          </a:p>
          <a:p>
            <a:pPr>
              <a:buNone/>
            </a:pPr>
            <a:r>
              <a:rPr lang="fa-IR" b="1" dirty="0" smtClean="0"/>
              <a:t>سوم) اصالت رفاه: </a:t>
            </a:r>
            <a:r>
              <a:rPr lang="fa-IR" dirty="0" smtClean="0"/>
              <a:t>در نگاه غربي فرزند مانع رفاه مادي است. بهمين خاطر دير فرزنددار مي‌شوند و بعد هم او را در مهد كودك قرار مي‌دهند و براي خانه‌‌اش هم بازي رايانه‌اي تهيه مي‌كنند.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18</a:t>
            </a:fld>
            <a:endParaRPr lang="fa-I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جايگاه فرزندآوري در اسلام2</a:t>
            </a:r>
            <a:endParaRPr lang="fa-IR" dirty="0"/>
          </a:p>
        </p:txBody>
      </p:sp>
      <p:sp>
        <p:nvSpPr>
          <p:cNvPr id="3" name="Content Placeholder 2"/>
          <p:cNvSpPr>
            <a:spLocks noGrp="1"/>
          </p:cNvSpPr>
          <p:nvPr>
            <p:ph idx="1"/>
          </p:nvPr>
        </p:nvSpPr>
        <p:spPr/>
        <p:txBody>
          <a:bodyPr/>
          <a:lstStyle/>
          <a:p>
            <a:pPr>
              <a:buNone/>
            </a:pPr>
            <a:r>
              <a:rPr lang="fa-IR" b="1" dirty="0" smtClean="0"/>
              <a:t>چهارم) روايات</a:t>
            </a:r>
          </a:p>
          <a:p>
            <a:pPr>
              <a:buFont typeface="Wingdings" pitchFamily="2" charset="2"/>
              <a:buChar char="§"/>
            </a:pPr>
            <a:r>
              <a:rPr lang="fa-IR" dirty="0" smtClean="0"/>
              <a:t>رسول اكرم صلي الله عليه و آله : خانه‌اي كه در آن كودك نباشد ، بركتي در آن نيست. </a:t>
            </a:r>
            <a:r>
              <a:rPr lang="fa-IR" sz="1600" dirty="0" smtClean="0"/>
              <a:t>نهج الفصاحه ص 374</a:t>
            </a:r>
          </a:p>
          <a:p>
            <a:pPr>
              <a:buFont typeface="Wingdings" pitchFamily="2" charset="2"/>
              <a:buChar char="§"/>
            </a:pPr>
            <a:r>
              <a:rPr lang="fa-IR" dirty="0" smtClean="0"/>
              <a:t>ايشان فرمودند: فرزند بخواهيد و آن را از خداوند طلب كنيد كه فرزند مايه روشني چشم و شادي قلب است </a:t>
            </a:r>
            <a:r>
              <a:rPr lang="fa-IR" sz="1600" dirty="0" smtClean="0"/>
              <a:t>مكارم الاخلاق ص224</a:t>
            </a:r>
          </a:p>
          <a:p>
            <a:pPr>
              <a:buFont typeface="Wingdings" pitchFamily="2" charset="2"/>
              <a:buChar char="§"/>
            </a:pPr>
            <a:r>
              <a:rPr lang="fa-IR" dirty="0" smtClean="0"/>
              <a:t>همچنين فرمودند: فرزندان خود را زياد كنيد تا فرداي قيامت به واسطه‌ي كثرت شما بر ديگر امم افتخار نمايم. </a:t>
            </a:r>
            <a:r>
              <a:rPr lang="fa-IR" sz="1600" dirty="0" smtClean="0"/>
              <a:t>كافي ج 6 ص 2</a:t>
            </a:r>
          </a:p>
          <a:p>
            <a:pPr>
              <a:buFont typeface="Wingdings" pitchFamily="2" charset="2"/>
              <a:buChar char="§"/>
            </a:pPr>
            <a:r>
              <a:rPr lang="fa-IR" dirty="0" smtClean="0"/>
              <a:t>امام باقر عليه السلام : چه چيز مانع آن است كه فرد مومن ، همسر اختيار كند؟ شايد خداوند از اين راه فرزندي به او ببخشد كه زمين را با گفتن لا اله الا الله سنگين نمايد. </a:t>
            </a:r>
            <a:r>
              <a:rPr lang="fa-IR" sz="1600" dirty="0" smtClean="0"/>
              <a:t>من لايحضر الفقيه ج 3 ص382</a:t>
            </a:r>
          </a:p>
        </p:txBody>
      </p:sp>
      <p:sp>
        <p:nvSpPr>
          <p:cNvPr id="4" name="Slide Number Placeholder 3"/>
          <p:cNvSpPr>
            <a:spLocks noGrp="1"/>
          </p:cNvSpPr>
          <p:nvPr>
            <p:ph type="sldNum" sz="quarter" idx="12"/>
          </p:nvPr>
        </p:nvSpPr>
        <p:spPr/>
        <p:txBody>
          <a:bodyPr/>
          <a:lstStyle/>
          <a:p>
            <a:fld id="{722DFE3F-7E2C-4EF1-9093-FE8D0892A4CC}" type="slidenum">
              <a:rPr lang="fa-IR" smtClean="0"/>
              <a:pPr/>
              <a:t>19</a:t>
            </a:fld>
            <a:endParaRPr lang="fa-I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22DFE3F-7E2C-4EF1-9093-FE8D0892A4CC}" type="slidenum">
              <a:rPr lang="fa-IR" smtClean="0"/>
              <a:pPr/>
              <a:t>2</a:t>
            </a:fld>
            <a:endParaRPr lang="fa-IR"/>
          </a:p>
        </p:txBody>
      </p:sp>
      <p:pic>
        <p:nvPicPr>
          <p:cNvPr id="1026" name="Picture 2" descr="M:\MY\gerafic\adavat\Besmellah\B (89).tif"/>
          <p:cNvPicPr>
            <a:picLocks noChangeAspect="1" noChangeArrowheads="1"/>
          </p:cNvPicPr>
          <p:nvPr/>
        </p:nvPicPr>
        <p:blipFill>
          <a:blip r:embed="rId2"/>
          <a:srcRect/>
          <a:stretch>
            <a:fillRect/>
          </a:stretch>
        </p:blipFill>
        <p:spPr bwMode="auto">
          <a:xfrm>
            <a:off x="2285984" y="1357298"/>
            <a:ext cx="5413648" cy="4143404"/>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احاديث فرزند كمتر1</a:t>
            </a:r>
            <a:endParaRPr lang="fa-IR" dirty="0"/>
          </a:p>
        </p:txBody>
      </p:sp>
      <p:sp>
        <p:nvSpPr>
          <p:cNvPr id="3" name="Content Placeholder 2"/>
          <p:cNvSpPr>
            <a:spLocks noGrp="1"/>
          </p:cNvSpPr>
          <p:nvPr>
            <p:ph idx="1"/>
          </p:nvPr>
        </p:nvSpPr>
        <p:spPr/>
        <p:txBody>
          <a:bodyPr/>
          <a:lstStyle/>
          <a:p>
            <a:r>
              <a:rPr lang="fa-IR" dirty="0" smtClean="0"/>
              <a:t>قلة العيال احد اليسارين </a:t>
            </a:r>
            <a:r>
              <a:rPr lang="fa-IR" sz="1600" dirty="0" smtClean="0"/>
              <a:t>نهج البلاغه قصار 141</a:t>
            </a:r>
          </a:p>
          <a:p>
            <a:r>
              <a:rPr lang="fa-IR" dirty="0" smtClean="0"/>
              <a:t>معناي يسار:‌ «بي‌نيازي و توانگري» يا «راحتي» است. بهر حال اين روايت نمي‌تواند تاييدِ فرزندآوريِ كمتر باشد.</a:t>
            </a:r>
          </a:p>
          <a:p>
            <a:pPr marL="457200" indent="-457200">
              <a:buFont typeface="+mj-lt"/>
              <a:buAutoNum type="arabicPeriod"/>
            </a:pPr>
            <a:r>
              <a:rPr lang="fa-IR" dirty="0" smtClean="0"/>
              <a:t>روايت: به دو وسيله راحتي كسب مي‌شود: كم بودن عيال و يا كاركردن بيشتر . دستوري در كار نيست و توصيه‌اي هم نشده است . السفر احد العذابين نمي‌خواهد بگويد كه مسافرت از نظر دين مردود است. </a:t>
            </a:r>
          </a:p>
          <a:p>
            <a:pPr marL="457200" indent="-457200">
              <a:buFont typeface="+mj-lt"/>
              <a:buAutoNum type="arabicPeriod"/>
            </a:pPr>
            <a:r>
              <a:rPr lang="fa-IR" dirty="0" smtClean="0"/>
              <a:t>اگر كسي براي توانگر شدن از ميان دو راهِ كم كردن از عيال يا بيشتر كردن كسب مال ، راه كم كردن عيال را انتخاب كند ، كار حرامي مرتكب نشده است. </a:t>
            </a:r>
          </a:p>
          <a:p>
            <a:pPr marL="457200" indent="-457200">
              <a:buFont typeface="+mj-lt"/>
              <a:buAutoNum type="arabicPeriod"/>
            </a:pPr>
            <a:r>
              <a:rPr lang="fa-IR" dirty="0" smtClean="0"/>
              <a:t>عيال شامل زن ، فرزند ، پدر و مادر واجب النفقه ، عبد و كنيز و حتي به قول برخي مهمان است . چرا به سراغ فرزند مي‌رويم؟</a:t>
            </a:r>
          </a:p>
          <a:p>
            <a:pPr marL="457200" indent="-457200">
              <a:buFont typeface="+mj-lt"/>
              <a:buAutoNum type="arabicPeriod"/>
            </a:pPr>
            <a:r>
              <a:rPr lang="fa-IR" dirty="0" smtClean="0"/>
              <a:t>اين روايت را بايد در كنار روايات فراواني كه به فرزند بيشتر توصيه مي‌كنند قرار داد </a:t>
            </a:r>
          </a:p>
          <a:p>
            <a:pPr marL="457200" indent="-457200">
              <a:buFont typeface="+mj-lt"/>
              <a:buAutoNum type="arabicPeriod"/>
            </a:pPr>
            <a:r>
              <a:rPr lang="fa-IR" dirty="0" smtClean="0"/>
              <a:t>كم و زياد نسبي است و كسي نمي‌تواند تعيين كند كه يكي يا دوتا منظور روايت بوده است. </a:t>
            </a:r>
          </a:p>
          <a:p>
            <a:pPr marL="457200" indent="-457200">
              <a:buFont typeface="+mj-lt"/>
              <a:buAutoNum type="arabicPeriod"/>
            </a:pPr>
            <a:r>
              <a:rPr lang="fa-IR" dirty="0" smtClean="0"/>
              <a:t>در سيره ائمه معصومين عليهم السلام بطور متوسط هر امام 9 فرزند داشته است.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20</a:t>
            </a:fld>
            <a:endParaRPr lang="fa-I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احاديث فرزند كمتر2</a:t>
            </a:r>
            <a:endParaRPr lang="fa-IR" dirty="0"/>
          </a:p>
        </p:txBody>
      </p:sp>
      <p:sp>
        <p:nvSpPr>
          <p:cNvPr id="3" name="Content Placeholder 2"/>
          <p:cNvSpPr>
            <a:spLocks noGrp="1"/>
          </p:cNvSpPr>
          <p:nvPr>
            <p:ph idx="1"/>
          </p:nvPr>
        </p:nvSpPr>
        <p:spPr/>
        <p:txBody>
          <a:bodyPr/>
          <a:lstStyle/>
          <a:p>
            <a:r>
              <a:rPr lang="fa-IR" dirty="0" smtClean="0"/>
              <a:t>اللهم ارزق من ابغض محمدا و آل محمدا المال و الولد. </a:t>
            </a:r>
            <a:r>
              <a:rPr lang="fa-IR" sz="1600" dirty="0" smtClean="0"/>
              <a:t>كافي ج 2 ص140</a:t>
            </a:r>
            <a:r>
              <a:rPr lang="fa-IR" dirty="0" smtClean="0"/>
              <a:t> </a:t>
            </a:r>
          </a:p>
          <a:p>
            <a:pPr marL="457200" indent="-457200">
              <a:buAutoNum type="arabicPeriod"/>
            </a:pPr>
            <a:r>
              <a:rPr lang="fa-IR" dirty="0" smtClean="0"/>
              <a:t>در كنار روايات ديگر اين گونه روايات انگشت شمار مي‌باشند.</a:t>
            </a:r>
          </a:p>
          <a:p>
            <a:pPr marL="457200" indent="-457200">
              <a:buAutoNum type="arabicPeriod"/>
            </a:pPr>
            <a:r>
              <a:rPr lang="fa-IR" dirty="0" smtClean="0"/>
              <a:t>سوره توبه 55:فَلا تُعْجِبْكَ أَمْوالُهُمْ وَ لا أَوْلادُهُمْ إِنَّما يُريدُ اللَّهُ لِيُعَذِّبَهُمْ بِها فِي الْحَياةِ الدُّنْيا وَ تَزْهَقَ أَنْفُسُهُمْ وَ هُمْ كافِرُون‏. لذا اولاد بيشتر سبب عذاب بيشتر مي‌گردد. </a:t>
            </a:r>
          </a:p>
          <a:p>
            <a:pPr marL="457200" indent="-457200">
              <a:buAutoNum type="arabicPeriod"/>
            </a:pPr>
            <a:r>
              <a:rPr lang="fa-IR" dirty="0" smtClean="0"/>
              <a:t>نفرين پيامبر به زياد شدن فرزند تعلق نگرفته بلكه به اصل فرزند دار شدن تعلق گرفته است. لذا اگر كسي بخواهد از اين دعا حكمي را درباره خوب بودن يا بد بودن استنباط كند ، بايد بگويد كه اصل فرزند دار شدن بد است ؛ نه فرزند بيشتر داشتن. بطور حتم كسي اين برداشت را نمي پذيرد.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21</a:t>
            </a:fld>
            <a:endParaRPr lang="fa-IR"/>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فتنه بودن فرزندان</a:t>
            </a:r>
            <a:endParaRPr lang="fa-IR" dirty="0"/>
          </a:p>
        </p:txBody>
      </p:sp>
      <p:sp>
        <p:nvSpPr>
          <p:cNvPr id="3" name="Content Placeholder 2"/>
          <p:cNvSpPr>
            <a:spLocks noGrp="1"/>
          </p:cNvSpPr>
          <p:nvPr>
            <p:ph idx="1"/>
          </p:nvPr>
        </p:nvSpPr>
        <p:spPr/>
        <p:txBody>
          <a:bodyPr/>
          <a:lstStyle/>
          <a:p>
            <a:r>
              <a:rPr lang="fa-IR" dirty="0" smtClean="0"/>
              <a:t>انما اموالكم و اولادكم فتنه </a:t>
            </a:r>
            <a:r>
              <a:rPr lang="fa-IR" sz="1600" dirty="0" smtClean="0"/>
              <a:t>(انفال 28)</a:t>
            </a:r>
          </a:p>
          <a:p>
            <a:r>
              <a:rPr lang="fa-IR" dirty="0" smtClean="0"/>
              <a:t>فتنه براي آزمايش و جدا كردن خوب از بد است . </a:t>
            </a:r>
          </a:p>
          <a:p>
            <a:r>
              <a:rPr lang="fa-IR" dirty="0" smtClean="0"/>
              <a:t>تفسير اين آيه از اميرالمومنين عليه السلام : كسي از شما نگويد: الهي ، از امتحان به تو پناه مي‌برم زيرا كسي نيست مگر اينكه مشمول امتحان است ،‌اما اگر كسي خواست به خدا پناه جويد ، بايد از فتنه‌هاي گمراه كننده پناه جويد ، خداوند سبحان مي‌فرمايد : بدانيد كه اموال و فرزندانتان مايه امتحانند. معني آيه اين است كه خداوند آنان را به اموال و فرزندان آزمايش مي‌كند تا ناخشنود از رزق او و راضي به نصيب او را معلوم سازد ؛ اگر چه خداوند سبحان از خود آنها به آنها آگاه‌تر است ولي آزمايش براي اين است كه كارهايي كه سزاوار ثواب و اعمالي كه موجب كيفر است آشكار گردد؛ زيرا بعضي از مردم عاشق فرزند پسر و متنفر از دخترند ، و برخي عاشق افزايش مال و ناراحت از نقصان ثروتند. </a:t>
            </a:r>
            <a:r>
              <a:rPr lang="fa-IR" sz="1600" dirty="0" smtClean="0"/>
              <a:t>نهج البلاغه قصار 93</a:t>
            </a:r>
          </a:p>
          <a:p>
            <a:r>
              <a:rPr lang="fa-IR" dirty="0" smtClean="0"/>
              <a:t>سر امتحان بودن اين است كه زمينه غفلت انسان از خدا را فراهم مي‌كند: </a:t>
            </a:r>
          </a:p>
          <a:p>
            <a:pPr>
              <a:buNone/>
            </a:pPr>
            <a:r>
              <a:rPr lang="fa-IR" dirty="0" smtClean="0"/>
              <a:t>يا أَيُّهَا الَّذينَ آمَنُوا لا تُلْهِكُمْ أَمْوالُكُمْ وَ لا أَوْلادُكُمْ عَنْ ذِكْرِ اللَّهِ وَ مَنْ يَفْعَلْ ذلِكَ فَأُولئِكَ هُمُ الْخاسِرُون‏</a:t>
            </a:r>
            <a:r>
              <a:rPr lang="fa-IR" sz="1600" dirty="0" smtClean="0"/>
              <a:t>(منافقون 9)</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22</a:t>
            </a:fld>
            <a:endParaRPr lang="fa-I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سخني با صاحب خانه‌ها</a:t>
            </a:r>
            <a:endParaRPr lang="fa-IR" dirty="0"/>
          </a:p>
        </p:txBody>
      </p:sp>
      <p:sp>
        <p:nvSpPr>
          <p:cNvPr id="3" name="Content Placeholder 2"/>
          <p:cNvSpPr>
            <a:spLocks noGrp="1"/>
          </p:cNvSpPr>
          <p:nvPr>
            <p:ph idx="1"/>
          </p:nvPr>
        </p:nvSpPr>
        <p:spPr/>
        <p:txBody>
          <a:bodyPr/>
          <a:lstStyle/>
          <a:p>
            <a:r>
              <a:rPr lang="fa-IR" dirty="0" smtClean="0"/>
              <a:t>آقايان و خانم‌هاي صاحب خانه ! بياييد به خاطر خدا كمي از دنيايتان بگذريد و با خدا معامله كنيد . بگوييد خدايا ! چشم عالم اسلام به ايران است و آينده ايران هم اينطور كه دانشمندان جمعيت شناسي مي‌گويند با تهديدهاي جدي جمعيتي روبرو است . من به عنوان صاحب خانه مي‌توانم با آسان گرفتن به مستأجران يك قدم در راه اعتلاي كشورم بردارم و اين كار را انجام دهم. </a:t>
            </a:r>
          </a:p>
          <a:p>
            <a:r>
              <a:rPr lang="fa-IR" dirty="0" smtClean="0"/>
              <a:t>امام صادق عليه السلام : خداوند عزوجل گروهي از خلقش را آفريد تا نيازهاي فقراي شيعيان ما را برآورده كنند و به جزاي اين كار هم بهشت را به آنان عطا مي‌كند . اگر مي‌تواني جزء اين گروه باش. </a:t>
            </a:r>
            <a:r>
              <a:rPr lang="fa-IR" sz="1600" dirty="0" smtClean="0"/>
              <a:t>(كافي ج 2 ص 193)</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23</a:t>
            </a:fld>
            <a:endParaRPr lang="fa-IR"/>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فاصله بين فرزندان</a:t>
            </a:r>
            <a:endParaRPr lang="fa-IR" dirty="0"/>
          </a:p>
        </p:txBody>
      </p:sp>
      <p:sp>
        <p:nvSpPr>
          <p:cNvPr id="3" name="Content Placeholder 2"/>
          <p:cNvSpPr>
            <a:spLocks noGrp="1"/>
          </p:cNvSpPr>
          <p:nvPr>
            <p:ph idx="1"/>
          </p:nvPr>
        </p:nvSpPr>
        <p:spPr/>
        <p:txBody>
          <a:bodyPr/>
          <a:lstStyle/>
          <a:p>
            <a:r>
              <a:rPr lang="fa-IR" dirty="0" smtClean="0"/>
              <a:t>فاصله ميان دو فرزند بايد به اندازه‌اي باشد كه هم‌بازي باشند و يكديگر را درك كنند. </a:t>
            </a:r>
          </a:p>
          <a:p>
            <a:r>
              <a:rPr lang="fa-IR" dirty="0" smtClean="0"/>
              <a:t>اگر فاصله فرزندان به گونه‌اي باشند كه وقت يكديگر را پر كنند ، به شدت تربيت آسان شده و به جز اوايل به دنيا آمدن فرزند دوم ، در وقت پدر و مادر صرفه جويي مي‌شود. در غير اينصورت هر دو بچه بصورت مستقل وقت پدر و مادر را مي‌گيرند. بنابراين فاصله زياد ميان بچه‌ها نه تنها كمكي به مساله تربيت نمي‌كند بلكه كار تربيت را سخت‌تر هم مي‌كند. </a:t>
            </a:r>
          </a:p>
          <a:p>
            <a:r>
              <a:rPr lang="fa-IR" dirty="0" smtClean="0"/>
              <a:t>حداكثر فاصله ميان فرزندان نبايد از سه و نهايتا از سه سال و شش ماه تجاوز كند. </a:t>
            </a:r>
          </a:p>
          <a:p>
            <a:r>
              <a:rPr lang="fa-IR" dirty="0" smtClean="0"/>
              <a:t>اين مطلب براي شرايط عادي است . ممكن است مادر مشكلاتي داشته باشد كه بايد به متخصص مراجعه نمايد. </a:t>
            </a:r>
          </a:p>
          <a:p>
            <a:r>
              <a:rPr lang="fa-IR" dirty="0" smtClean="0"/>
              <a:t>برخي فاصله زياد بين فرزندان را به مادران پيشنهاد مي‌كنند آن هم بخاطر حوصله كم و اعصاب ضعيف ايشان. البته اين توصيه ، پاك كردن صورت مسئله است و بايد مسئله حل شود. </a:t>
            </a:r>
          </a:p>
          <a:p>
            <a:endParaRPr lang="fa-IR" dirty="0" smtClean="0"/>
          </a:p>
        </p:txBody>
      </p:sp>
      <p:sp>
        <p:nvSpPr>
          <p:cNvPr id="4" name="Slide Number Placeholder 3"/>
          <p:cNvSpPr>
            <a:spLocks noGrp="1"/>
          </p:cNvSpPr>
          <p:nvPr>
            <p:ph type="sldNum" sz="quarter" idx="12"/>
          </p:nvPr>
        </p:nvSpPr>
        <p:spPr/>
        <p:txBody>
          <a:bodyPr/>
          <a:lstStyle/>
          <a:p>
            <a:fld id="{722DFE3F-7E2C-4EF1-9093-FE8D0892A4CC}" type="slidenum">
              <a:rPr lang="fa-IR" smtClean="0"/>
              <a:pPr/>
              <a:t>24</a:t>
            </a:fld>
            <a:endParaRPr lang="fa-I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بالارفتن سن ازدواج</a:t>
            </a:r>
            <a:endParaRPr lang="fa-IR" dirty="0"/>
          </a:p>
        </p:txBody>
      </p:sp>
      <p:sp>
        <p:nvSpPr>
          <p:cNvPr id="3" name="Content Placeholder 2"/>
          <p:cNvSpPr>
            <a:spLocks noGrp="1"/>
          </p:cNvSpPr>
          <p:nvPr>
            <p:ph idx="1"/>
          </p:nvPr>
        </p:nvSpPr>
        <p:spPr/>
        <p:txBody>
          <a:bodyPr/>
          <a:lstStyle/>
          <a:p>
            <a:r>
              <a:rPr lang="fa-IR" dirty="0" smtClean="0"/>
              <a:t>25 تا 30 درصد كاهش باروري در ايران ناشي از افزايش سن ازدواج و كاهش نسبي تعداد ازدواج‌هاست. </a:t>
            </a:r>
          </a:p>
          <a:p>
            <a:r>
              <a:rPr lang="fa-IR" dirty="0" smtClean="0"/>
              <a:t>طبق سرشماري عمومي سال 1390 بيش از هفده ميليون جوان 20تا 29 سال در كشور وجود دارد كه باهمكاري مردم و مسئولين در جهت ازدواج اين گروه از جامعه ، جهش خيلي خوبي در جمعيت كشورمان اتفاق مي‌افتد.</a:t>
            </a:r>
          </a:p>
          <a:p>
            <a:r>
              <a:rPr lang="fa-IR" dirty="0" smtClean="0"/>
              <a:t>در سال 91 ميانگين سن ازدواج مردان در كل كشور 27/4 سال </a:t>
            </a:r>
          </a:p>
          <a:p>
            <a:r>
              <a:rPr lang="fa-IR" dirty="0" smtClean="0"/>
              <a:t>در سال 91 ميانگين سن ازدواج زنــان در كل كشور 22/1سال </a:t>
            </a:r>
          </a:p>
          <a:p>
            <a:r>
              <a:rPr lang="fa-IR" dirty="0" smtClean="0"/>
              <a:t>علتش هم بررسي شده كه بطور مختصر : ما در بيشتر مراحل ازدواج ، درست عكس آن چيزي را كه دين گفته انجام داده و مي‌دهيم. در دين ما ملاك اصلي انتخاب همسر ، كفويت در عقايد و اخلاق است ، اما مردم ما قيافه را دروازه‌ي ورود به ازدواج مي‌دانند. </a:t>
            </a:r>
          </a:p>
          <a:p>
            <a:r>
              <a:rPr lang="fa-IR" dirty="0" smtClean="0"/>
              <a:t>مقام معظم رهبري: بلاشك يكي از چيزهايي كه باروري را محدود مي‌كند ، بالارفتن سن ازدواج است ؛ خب ،‌اين يكي از كارهايي است كه بايد در كشور فكر بشود ... مگر جوان هفده ساله ، هجده ساله،... احتياج ندارد به اطفاء نياز جنسي ؟ </a:t>
            </a:r>
            <a:r>
              <a:rPr lang="fa-IR" sz="1600" dirty="0" smtClean="0"/>
              <a:t>(1392/8/6)</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25</a:t>
            </a:fld>
            <a:endParaRPr lang="fa-I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چرا«فرزند كمتر، زندگي بهتر» بود؟1</a:t>
            </a:r>
            <a:endParaRPr lang="fa-IR" dirty="0"/>
          </a:p>
        </p:txBody>
      </p:sp>
      <p:sp>
        <p:nvSpPr>
          <p:cNvPr id="3" name="Content Placeholder 2"/>
          <p:cNvSpPr>
            <a:spLocks noGrp="1"/>
          </p:cNvSpPr>
          <p:nvPr>
            <p:ph idx="1"/>
          </p:nvPr>
        </p:nvSpPr>
        <p:spPr/>
        <p:txBody>
          <a:bodyPr/>
          <a:lstStyle/>
          <a:p>
            <a:r>
              <a:rPr lang="fa-IR" dirty="0" smtClean="0"/>
              <a:t>دلايل كنترل جمعيت از زبان دكتر مرندي وزير بهداشت وقت </a:t>
            </a:r>
          </a:p>
          <a:p>
            <a:pPr>
              <a:buNone/>
            </a:pPr>
            <a:r>
              <a:rPr lang="fa-IR" b="1" dirty="0" smtClean="0"/>
              <a:t>الف) مرگ و مير زياد مادران و نوزادان: </a:t>
            </a:r>
          </a:p>
          <a:p>
            <a:pPr>
              <a:buNone/>
            </a:pPr>
            <a:r>
              <a:rPr lang="fa-IR" dirty="0" smtClean="0"/>
              <a:t>مرگ مادران پيش از طرح كنترل جمعيت: بيش از 255 فوت در يكصد هزار تولد زنده </a:t>
            </a:r>
          </a:p>
          <a:p>
            <a:pPr>
              <a:buNone/>
            </a:pPr>
            <a:r>
              <a:rPr lang="fa-IR" dirty="0" smtClean="0"/>
              <a:t>مرگ بچه‌هاي زير 5سال پيش از طرح كنترل جمعيت : 173 در هزار نفر</a:t>
            </a:r>
          </a:p>
          <a:p>
            <a:pPr>
              <a:buNone/>
            </a:pPr>
            <a:r>
              <a:rPr lang="fa-IR" dirty="0" smtClean="0"/>
              <a:t>آمار امروز: 21-22 يا 18 مرگ در صدهزار نفر </a:t>
            </a:r>
          </a:p>
          <a:p>
            <a:pPr>
              <a:buNone/>
            </a:pPr>
            <a:r>
              <a:rPr lang="fa-IR" dirty="0" smtClean="0"/>
              <a:t>لذا بايد براي آگاهي بخشي به مادران تا مدت معيني زاد و ولد كنترل مي‌شد تا از ميزان مرگ و مير كاسته شود. </a:t>
            </a:r>
          </a:p>
          <a:p>
            <a:pPr>
              <a:buNone/>
            </a:pPr>
            <a:r>
              <a:rPr lang="fa-IR" b="1" dirty="0" smtClean="0"/>
              <a:t>ب) كافي نبودن امكانات كشور براي جمعيت در حال افزايش : </a:t>
            </a:r>
          </a:p>
          <a:p>
            <a:pPr>
              <a:buNone/>
            </a:pPr>
            <a:r>
              <a:rPr lang="fa-IR" dirty="0" smtClean="0"/>
              <a:t>اگر روند افزايشي جمعيت همان طور پيش مي‌رفت ، كشور از نظر آموزشي ، تغذيه ، اشتغال و در نهايت از نظر امنيتي دچار مشكل ‌مي‌شد. </a:t>
            </a:r>
          </a:p>
          <a:p>
            <a:pPr>
              <a:buNone/>
            </a:pPr>
            <a:r>
              <a:rPr lang="fa-IR" dirty="0" smtClean="0"/>
              <a:t>تذكر: اشتباه كجا بود؟ افزايش جمعيت مسئله‌ي مقطعي بود و سياست مقطعي را لازم داشت . سياست هم همينگونه تدوين شد ولي عمل نشد. از طرفي هم سياست كنترل جمعيت به شدت در حال پيشرفت بود.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26</a:t>
            </a:fld>
            <a:endParaRPr lang="fa-I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چرا«فرزند كمتر، زندگي بهتر» بود؟1</a:t>
            </a:r>
            <a:endParaRPr lang="fa-IR" dirty="0"/>
          </a:p>
        </p:txBody>
      </p:sp>
      <p:sp>
        <p:nvSpPr>
          <p:cNvPr id="3" name="Content Placeholder 2"/>
          <p:cNvSpPr>
            <a:spLocks noGrp="1"/>
          </p:cNvSpPr>
          <p:nvPr>
            <p:ph idx="1"/>
          </p:nvPr>
        </p:nvSpPr>
        <p:spPr/>
        <p:txBody>
          <a:bodyPr/>
          <a:lstStyle/>
          <a:p>
            <a:r>
              <a:rPr lang="fa-IR" dirty="0" smtClean="0"/>
              <a:t>سرعت اعجاب انگيز كاهش نرخ باروري در ايران در سه دهه اخير: </a:t>
            </a:r>
          </a:p>
          <a:p>
            <a:pPr>
              <a:buNone/>
            </a:pPr>
            <a:r>
              <a:rPr lang="fa-IR" dirty="0" smtClean="0"/>
              <a:t>	نرخ باروري كلي در جهان نزديك به 33 درصد و در جهان اسلام نزديك به 41 درصد و در ايران 70 درصد دانسته شده است. </a:t>
            </a:r>
          </a:p>
          <a:p>
            <a:r>
              <a:rPr lang="fa-IR" dirty="0" smtClean="0"/>
              <a:t>دليل اجراي سياست كنترل جمعيت ، زشت و ناپسند بودن اصل زاد و ولد نبود؛ بلكه دليل اصلي آن ، شرايط خاص جامعه بود ،‌اما رسانه‌ها به گونه‌اي شتابزده رفتار كردند كه فرزندداري را به يك ضد ارزش تبديل كردند و نشانه‌اي از پايين بودن فرهنگ خانواده قلمداد مي‌كردند.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27</a:t>
            </a:fld>
            <a:endParaRPr lang="fa-I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چرا كنترل جمعيت متوقف نشد؟</a:t>
            </a:r>
            <a:endParaRPr lang="fa-IR" dirty="0"/>
          </a:p>
        </p:txBody>
      </p:sp>
      <p:sp>
        <p:nvSpPr>
          <p:cNvPr id="3" name="Content Placeholder 2"/>
          <p:cNvSpPr>
            <a:spLocks noGrp="1"/>
          </p:cNvSpPr>
          <p:nvPr>
            <p:ph idx="1"/>
          </p:nvPr>
        </p:nvSpPr>
        <p:spPr/>
        <p:txBody>
          <a:bodyPr/>
          <a:lstStyle/>
          <a:p>
            <a:r>
              <a:rPr lang="fa-IR" dirty="0" smtClean="0"/>
              <a:t>نبود يك رسانه رصد كننده‌ي راهبردي جمعيت</a:t>
            </a:r>
          </a:p>
          <a:p>
            <a:r>
              <a:rPr lang="fa-IR" dirty="0" smtClean="0"/>
              <a:t>به گونه‌اي تبليغ كرديم كه به طور كلي فرزند زياد داشتن تبديل به يك ضدارزش شد . فرزند زياد هم در اين تبليغات بيش از دو فرزند اعلام شد. </a:t>
            </a:r>
          </a:p>
          <a:p>
            <a:r>
              <a:rPr lang="fa-IR" dirty="0" smtClean="0"/>
              <a:t>البته ما نبايد اشتباه گذشته را پتكي كرده و بر سر يكديگر بكوبيم بايد جبران كنيم. </a:t>
            </a:r>
          </a:p>
          <a:p>
            <a:r>
              <a:rPr lang="fa-IR" dirty="0" smtClean="0"/>
              <a:t>مقام معظم رهبري : اين مسئله تحديد نسل از اواسط دهه هفتاد به اين طرف بايد متوقف مي‌شد . </a:t>
            </a:r>
            <a:r>
              <a:rPr lang="fa-IR" sz="1600" dirty="0" smtClean="0"/>
              <a:t>(1391/7/19)</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28</a:t>
            </a:fld>
            <a:endParaRPr lang="fa-I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تفاوت شرايط ديروز و امروز</a:t>
            </a:r>
            <a:endParaRPr lang="fa-IR" dirty="0"/>
          </a:p>
        </p:txBody>
      </p:sp>
      <p:sp>
        <p:nvSpPr>
          <p:cNvPr id="3" name="Content Placeholder 2"/>
          <p:cNvSpPr>
            <a:spLocks noGrp="1"/>
          </p:cNvSpPr>
          <p:nvPr>
            <p:ph idx="1"/>
          </p:nvPr>
        </p:nvSpPr>
        <p:spPr/>
        <p:txBody>
          <a:bodyPr/>
          <a:lstStyle/>
          <a:p>
            <a:pPr>
              <a:buNone/>
            </a:pPr>
            <a:r>
              <a:rPr lang="fa-IR" b="1" dirty="0" smtClean="0"/>
              <a:t>اول) نگاه آينده نگرانه در مسئله جمعيت: </a:t>
            </a:r>
            <a:r>
              <a:rPr lang="fa-IR" dirty="0" smtClean="0"/>
              <a:t>آينده نزديكي كه در آن موقع پيش رو بود سبب اجراي سياست كنترل جمعيت شد . اما آينده نزديكي كه الان پيش روي ماست مشكلات فراواني دارد . نبايد با نگاه به مشكلات امروز تصميم بگيريم. </a:t>
            </a:r>
          </a:p>
          <a:p>
            <a:pPr>
              <a:buNone/>
            </a:pPr>
            <a:r>
              <a:rPr lang="fa-IR" b="1" dirty="0" smtClean="0"/>
              <a:t>دوم) تفاوت جدي ديروز و امروز: </a:t>
            </a:r>
            <a:r>
              <a:rPr lang="fa-IR" dirty="0" smtClean="0"/>
              <a:t>اكنون مشكلات اقتصادي وجود دارد ولي پيشرفتهاي فراواني نموده‌ايم . امروز نيز اگر آن مشكلات وجود دارد نبايد مشكل جديدتري با نام پيري را بر جامعه تحميل كنيم. </a:t>
            </a:r>
          </a:p>
          <a:p>
            <a:pPr>
              <a:buNone/>
            </a:pPr>
            <a:r>
              <a:rPr lang="fa-IR" b="1" dirty="0" smtClean="0"/>
              <a:t>سوم) انفجار سالمندي: </a:t>
            </a:r>
            <a:r>
              <a:rPr lang="fa-IR" dirty="0" smtClean="0"/>
              <a:t>وقتي بيش از 21 درصد از جمعيت در سنين بالاي شصت سال قرار داشته باشند انفجار سالمندي نام مي‌گيرد . </a:t>
            </a:r>
          </a:p>
          <a:p>
            <a:pPr>
              <a:buNone/>
            </a:pPr>
            <a:r>
              <a:rPr lang="fa-IR" dirty="0" smtClean="0"/>
              <a:t>	بررسي جمعيت ايران در سال 1420 شمسي بر اساس سه سناريويي كه سازمان ملل هر چهارسال يكبار با توجه به نتايج سرشماري كشورها منتشر مي‌كند: </a:t>
            </a:r>
          </a:p>
          <a:p>
            <a:pPr>
              <a:buNone/>
            </a:pPr>
            <a:r>
              <a:rPr lang="fa-IR" dirty="0" smtClean="0"/>
              <a:t>	حد پايين: 22/7 درصد ايران سالمندان خواهند بود (از هر 4/4 نفر يك سالمند)=</a:t>
            </a:r>
            <a:r>
              <a:rPr lang="fa-IR" sz="1800" dirty="0" smtClean="0"/>
              <a:t>كشور فوق سالمند</a:t>
            </a:r>
            <a:endParaRPr lang="fa-IR" dirty="0" smtClean="0"/>
          </a:p>
          <a:p>
            <a:pPr>
              <a:buNone/>
            </a:pPr>
            <a:r>
              <a:rPr lang="fa-IR" dirty="0" smtClean="0"/>
              <a:t>	حد متوسط: 20/6 درصد ايران سالمندان خواهند بود (از هر 4/8 نفر يك سالمند) </a:t>
            </a:r>
          </a:p>
          <a:p>
            <a:pPr>
              <a:buNone/>
            </a:pPr>
            <a:r>
              <a:rPr lang="fa-IR" dirty="0" smtClean="0"/>
              <a:t>	حد بالا: 18/8 درصد ايران سالمندان خواهند بود ( از هر 5/3 نفر يك سالمند)</a:t>
            </a:r>
          </a:p>
        </p:txBody>
      </p:sp>
      <p:sp>
        <p:nvSpPr>
          <p:cNvPr id="4" name="Slide Number Placeholder 3"/>
          <p:cNvSpPr>
            <a:spLocks noGrp="1"/>
          </p:cNvSpPr>
          <p:nvPr>
            <p:ph type="sldNum" sz="quarter" idx="12"/>
          </p:nvPr>
        </p:nvSpPr>
        <p:spPr/>
        <p:txBody>
          <a:bodyPr/>
          <a:lstStyle/>
          <a:p>
            <a:fld id="{722DFE3F-7E2C-4EF1-9093-FE8D0892A4CC}" type="slidenum">
              <a:rPr lang="fa-IR" smtClean="0"/>
              <a:pPr/>
              <a:t>29</a:t>
            </a:fld>
            <a:endParaRPr lang="fa-I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48000" y="1332000"/>
          <a:ext cx="8562109" cy="4954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22DFE3F-7E2C-4EF1-9093-FE8D0892A4CC}" type="slidenum">
              <a:rPr lang="fa-IR" smtClean="0"/>
              <a:pPr/>
              <a:t>3</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61F7967C-F95A-46D2-98BD-5FBE540DE4C9}"/>
                                            </p:graphicEl>
                                          </p:spTgt>
                                        </p:tgtEl>
                                        <p:attrNameLst>
                                          <p:attrName>style.visibility</p:attrName>
                                        </p:attrNameLst>
                                      </p:cBhvr>
                                      <p:to>
                                        <p:strVal val="visible"/>
                                      </p:to>
                                    </p:set>
                                    <p:animEffect transition="in" filter="wipe(up)">
                                      <p:cBhvr>
                                        <p:cTn id="7" dur="500"/>
                                        <p:tgtEl>
                                          <p:spTgt spid="4">
                                            <p:graphicEl>
                                              <a:dgm id="{61F7967C-F95A-46D2-98BD-5FBE540DE4C9}"/>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graphicEl>
                                              <a:dgm id="{DA56AED8-A1B4-4729-BBDB-00B9A1E3BC4E}"/>
                                            </p:graphicEl>
                                          </p:spTgt>
                                        </p:tgtEl>
                                        <p:attrNameLst>
                                          <p:attrName>style.visibility</p:attrName>
                                        </p:attrNameLst>
                                      </p:cBhvr>
                                      <p:to>
                                        <p:strVal val="visible"/>
                                      </p:to>
                                    </p:set>
                                    <p:animEffect transition="in" filter="wipe(up)">
                                      <p:cBhvr>
                                        <p:cTn id="11" dur="500"/>
                                        <p:tgtEl>
                                          <p:spTgt spid="4">
                                            <p:graphicEl>
                                              <a:dgm id="{DA56AED8-A1B4-4729-BBDB-00B9A1E3BC4E}"/>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
                                            <p:graphicEl>
                                              <a:dgm id="{C4C9DDAA-DA2B-4E02-9B75-68C0315C124A}"/>
                                            </p:graphicEl>
                                          </p:spTgt>
                                        </p:tgtEl>
                                        <p:attrNameLst>
                                          <p:attrName>style.visibility</p:attrName>
                                        </p:attrNameLst>
                                      </p:cBhvr>
                                      <p:to>
                                        <p:strVal val="visible"/>
                                      </p:to>
                                    </p:set>
                                    <p:animEffect transition="in" filter="wipe(up)">
                                      <p:cBhvr>
                                        <p:cTn id="15" dur="500"/>
                                        <p:tgtEl>
                                          <p:spTgt spid="4">
                                            <p:graphicEl>
                                              <a:dgm id="{C4C9DDAA-DA2B-4E02-9B75-68C0315C124A}"/>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
                                            <p:graphicEl>
                                              <a:dgm id="{84EEDECD-05E7-41BE-8845-6C5C4CEF48BD}"/>
                                            </p:graphicEl>
                                          </p:spTgt>
                                        </p:tgtEl>
                                        <p:attrNameLst>
                                          <p:attrName>style.visibility</p:attrName>
                                        </p:attrNameLst>
                                      </p:cBhvr>
                                      <p:to>
                                        <p:strVal val="visible"/>
                                      </p:to>
                                    </p:set>
                                    <p:animEffect transition="in" filter="wipe(up)">
                                      <p:cBhvr>
                                        <p:cTn id="19" dur="500"/>
                                        <p:tgtEl>
                                          <p:spTgt spid="4">
                                            <p:graphicEl>
                                              <a:dgm id="{84EEDECD-05E7-41BE-8845-6C5C4CEF48BD}"/>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
                                            <p:graphicEl>
                                              <a:dgm id="{F711106C-9221-42FF-8E46-0E03729F43D7}"/>
                                            </p:graphicEl>
                                          </p:spTgt>
                                        </p:tgtEl>
                                        <p:attrNameLst>
                                          <p:attrName>style.visibility</p:attrName>
                                        </p:attrNameLst>
                                      </p:cBhvr>
                                      <p:to>
                                        <p:strVal val="visible"/>
                                      </p:to>
                                    </p:set>
                                    <p:animEffect transition="in" filter="wipe(up)">
                                      <p:cBhvr>
                                        <p:cTn id="23" dur="500"/>
                                        <p:tgtEl>
                                          <p:spTgt spid="4">
                                            <p:graphicEl>
                                              <a:dgm id="{F711106C-9221-42FF-8E46-0E03729F43D7}"/>
                                            </p:graphicEl>
                                          </p:spTgt>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
                                            <p:graphicEl>
                                              <a:dgm id="{5050C613-4A90-4645-A990-EBE3DC4F8C20}"/>
                                            </p:graphicEl>
                                          </p:spTgt>
                                        </p:tgtEl>
                                        <p:attrNameLst>
                                          <p:attrName>style.visibility</p:attrName>
                                        </p:attrNameLst>
                                      </p:cBhvr>
                                      <p:to>
                                        <p:strVal val="visible"/>
                                      </p:to>
                                    </p:set>
                                    <p:animEffect transition="in" filter="wipe(up)">
                                      <p:cBhvr>
                                        <p:cTn id="27" dur="500"/>
                                        <p:tgtEl>
                                          <p:spTgt spid="4">
                                            <p:graphicEl>
                                              <a:dgm id="{5050C613-4A90-4645-A990-EBE3DC4F8C20}"/>
                                            </p:graphic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4">
                                            <p:graphicEl>
                                              <a:dgm id="{4189652D-EF99-4CB6-8066-E9BCA93C4007}"/>
                                            </p:graphicEl>
                                          </p:spTgt>
                                        </p:tgtEl>
                                        <p:attrNameLst>
                                          <p:attrName>style.visibility</p:attrName>
                                        </p:attrNameLst>
                                      </p:cBhvr>
                                      <p:to>
                                        <p:strVal val="visible"/>
                                      </p:to>
                                    </p:set>
                                    <p:animEffect transition="in" filter="wipe(up)">
                                      <p:cBhvr>
                                        <p:cTn id="31" dur="500"/>
                                        <p:tgtEl>
                                          <p:spTgt spid="4">
                                            <p:graphicEl>
                                              <a:dgm id="{4189652D-EF99-4CB6-8066-E9BCA93C4007}"/>
                                            </p:graphicEl>
                                          </p:spTgt>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
                                            <p:graphicEl>
                                              <a:dgm id="{CB09BC19-0288-4C45-9568-AC7A90624B86}"/>
                                            </p:graphicEl>
                                          </p:spTgt>
                                        </p:tgtEl>
                                        <p:attrNameLst>
                                          <p:attrName>style.visibility</p:attrName>
                                        </p:attrNameLst>
                                      </p:cBhvr>
                                      <p:to>
                                        <p:strVal val="visible"/>
                                      </p:to>
                                    </p:set>
                                    <p:animEffect transition="in" filter="wipe(up)">
                                      <p:cBhvr>
                                        <p:cTn id="35" dur="500"/>
                                        <p:tgtEl>
                                          <p:spTgt spid="4">
                                            <p:graphicEl>
                                              <a:dgm id="{CB09BC19-0288-4C45-9568-AC7A90624B86}"/>
                                            </p:graphicEl>
                                          </p:spTgt>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4">
                                            <p:graphicEl>
                                              <a:dgm id="{A2A3479D-BC6F-43A0-A93F-BBC77AC8FD88}"/>
                                            </p:graphicEl>
                                          </p:spTgt>
                                        </p:tgtEl>
                                        <p:attrNameLst>
                                          <p:attrName>style.visibility</p:attrName>
                                        </p:attrNameLst>
                                      </p:cBhvr>
                                      <p:to>
                                        <p:strVal val="visible"/>
                                      </p:to>
                                    </p:set>
                                    <p:animEffect transition="in" filter="wipe(up)">
                                      <p:cBhvr>
                                        <p:cTn id="39" dur="500"/>
                                        <p:tgtEl>
                                          <p:spTgt spid="4">
                                            <p:graphicEl>
                                              <a:dgm id="{A2A3479D-BC6F-43A0-A93F-BBC77AC8FD88}"/>
                                            </p:graphicEl>
                                          </p:spTgt>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4">
                                            <p:graphicEl>
                                              <a:dgm id="{41BC179F-2664-4278-9DA7-D4E4746F56CB}"/>
                                            </p:graphicEl>
                                          </p:spTgt>
                                        </p:tgtEl>
                                        <p:attrNameLst>
                                          <p:attrName>style.visibility</p:attrName>
                                        </p:attrNameLst>
                                      </p:cBhvr>
                                      <p:to>
                                        <p:strVal val="visible"/>
                                      </p:to>
                                    </p:set>
                                    <p:animEffect transition="in" filter="wipe(up)">
                                      <p:cBhvr>
                                        <p:cTn id="43" dur="500"/>
                                        <p:tgtEl>
                                          <p:spTgt spid="4">
                                            <p:graphicEl>
                                              <a:dgm id="{41BC179F-2664-4278-9DA7-D4E4746F56CB}"/>
                                            </p:graphicEl>
                                          </p:spTgt>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4">
                                            <p:graphicEl>
                                              <a:dgm id="{E9668CE5-A968-4EAD-86E6-BAA0E12CB4B6}"/>
                                            </p:graphicEl>
                                          </p:spTgt>
                                        </p:tgtEl>
                                        <p:attrNameLst>
                                          <p:attrName>style.visibility</p:attrName>
                                        </p:attrNameLst>
                                      </p:cBhvr>
                                      <p:to>
                                        <p:strVal val="visible"/>
                                      </p:to>
                                    </p:set>
                                    <p:animEffect transition="in" filter="wipe(up)">
                                      <p:cBhvr>
                                        <p:cTn id="47" dur="500"/>
                                        <p:tgtEl>
                                          <p:spTgt spid="4">
                                            <p:graphicEl>
                                              <a:dgm id="{E9668CE5-A968-4EAD-86E6-BAA0E12CB4B6}"/>
                                            </p:graphicEl>
                                          </p:spTgt>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
                                            <p:graphicEl>
                                              <a:dgm id="{52F68D67-8BE3-49C0-85DC-3DD3B94094FC}"/>
                                            </p:graphicEl>
                                          </p:spTgt>
                                        </p:tgtEl>
                                        <p:attrNameLst>
                                          <p:attrName>style.visibility</p:attrName>
                                        </p:attrNameLst>
                                      </p:cBhvr>
                                      <p:to>
                                        <p:strVal val="visible"/>
                                      </p:to>
                                    </p:set>
                                    <p:animEffect transition="in" filter="wipe(up)">
                                      <p:cBhvr>
                                        <p:cTn id="51" dur="500"/>
                                        <p:tgtEl>
                                          <p:spTgt spid="4">
                                            <p:graphicEl>
                                              <a:dgm id="{52F68D67-8BE3-49C0-85DC-3DD3B94094FC}"/>
                                            </p:graphicEl>
                                          </p:spTgt>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
                                            <p:graphicEl>
                                              <a:dgm id="{1279332B-EB09-4484-ACDD-879AD7301142}"/>
                                            </p:graphicEl>
                                          </p:spTgt>
                                        </p:tgtEl>
                                        <p:attrNameLst>
                                          <p:attrName>style.visibility</p:attrName>
                                        </p:attrNameLst>
                                      </p:cBhvr>
                                      <p:to>
                                        <p:strVal val="visible"/>
                                      </p:to>
                                    </p:set>
                                    <p:animEffect transition="in" filter="wipe(up)">
                                      <p:cBhvr>
                                        <p:cTn id="55" dur="500"/>
                                        <p:tgtEl>
                                          <p:spTgt spid="4">
                                            <p:graphicEl>
                                              <a:dgm id="{1279332B-EB09-4484-ACDD-879AD730114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smtClean="0"/>
              <a:t>واقع بينانه و عملي و عقلي حرف زدن1</a:t>
            </a:r>
            <a:br>
              <a:rPr lang="fa-IR" dirty="0" smtClean="0"/>
            </a:br>
            <a:endParaRPr lang="fa-IR" dirty="0"/>
          </a:p>
        </p:txBody>
      </p:sp>
      <p:sp>
        <p:nvSpPr>
          <p:cNvPr id="3" name="Content Placeholder 2"/>
          <p:cNvSpPr>
            <a:spLocks noGrp="1"/>
          </p:cNvSpPr>
          <p:nvPr>
            <p:ph idx="1"/>
          </p:nvPr>
        </p:nvSpPr>
        <p:spPr/>
        <p:txBody>
          <a:bodyPr/>
          <a:lstStyle/>
          <a:p>
            <a:r>
              <a:rPr lang="fa-IR" dirty="0" smtClean="0"/>
              <a:t>حرفي عاقلانه‌تر از خدا و اهلبيت عليهم السلام هست؟ </a:t>
            </a:r>
          </a:p>
          <a:p>
            <a:r>
              <a:rPr lang="fa-IR" dirty="0" smtClean="0"/>
              <a:t>مطرح كردن سخن خالق عقل ، حرف عقلاني نيست؟اهلبيت هم خزان العلم هستند . </a:t>
            </a:r>
          </a:p>
          <a:p>
            <a:r>
              <a:rPr lang="fa-IR" dirty="0" smtClean="0"/>
              <a:t>در اين عالم قوانيني وجود دارد كه اگر ما از آن غافل باشيم ، نمي‌توانيم به معناي حقيقي كلمه زندگي كنيم. آن قوانين هم تنها بايد از سوي خالق اين عالم به ما منتقل شود ؛ پس براي علمي زندگي كردن راهي جز پناه گرفتن در سايه‌ي وحي وجود ندارد. </a:t>
            </a:r>
          </a:p>
          <a:p>
            <a:r>
              <a:rPr lang="fa-IR" dirty="0" smtClean="0"/>
              <a:t>امام صادق عليه السلام : كسي كه عاقل است ، دين‌دار است ، و كسي كه دين دارد ، وارد بهشت خواهد شد. </a:t>
            </a:r>
            <a:r>
              <a:rPr lang="fa-IR" sz="1600" dirty="0" smtClean="0"/>
              <a:t>( كافي ج1ص11)</a:t>
            </a:r>
          </a:p>
          <a:p>
            <a:r>
              <a:rPr lang="fa-IR" dirty="0" smtClean="0"/>
              <a:t>علم غربي با واقعيت‌هاي عالم هستي فاصله دارد. آنها سرتاپاي عالم را با دودوتا چهارتاي مادي خودشان محاسبه مي‌كنند اما ما معتقد به عالم غيب و شهادتيم. الذين يؤمنون بالغيب داريم. </a:t>
            </a:r>
          </a:p>
          <a:p>
            <a:r>
              <a:rPr lang="fa-IR" dirty="0" smtClean="0"/>
              <a:t>در هيچ روايت و آيه‌اي نيامده كه اين واقعيات ديني (اعتقاد به غيب و بهره‌مندي از تقوا) به درد زماني مي‌خورد كه مدينه فاضله باشد و همه آن را درك كنند . مگر زمان رسول خدا صلي الله عليه و آله و اميرالمومنين عليه السلام همه درك مي‌كردند؟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30</a:t>
            </a:fld>
            <a:endParaRPr lang="fa-IR"/>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واقع بينانه و عملي و عقلي حرف زدن2</a:t>
            </a:r>
            <a:br>
              <a:rPr lang="fa-IR" dirty="0" smtClean="0"/>
            </a:br>
            <a:endParaRPr lang="fa-IR" dirty="0"/>
          </a:p>
        </p:txBody>
      </p:sp>
      <p:sp>
        <p:nvSpPr>
          <p:cNvPr id="3" name="Content Placeholder 2"/>
          <p:cNvSpPr>
            <a:spLocks noGrp="1"/>
          </p:cNvSpPr>
          <p:nvPr>
            <p:ph idx="1"/>
          </p:nvPr>
        </p:nvSpPr>
        <p:spPr>
          <a:xfrm>
            <a:off x="457200" y="1000108"/>
            <a:ext cx="8229600" cy="5572164"/>
          </a:xfrm>
        </p:spPr>
        <p:txBody>
          <a:bodyPr/>
          <a:lstStyle/>
          <a:p>
            <a:r>
              <a:rPr lang="fa-IR" dirty="0" smtClean="0"/>
              <a:t>نگفته‌ايم كه مغازه دار بجاي پول از شما تقوا قبول مي‌كند! بلكه مي‌گوييم تقوا پيشه كنيد تا خدا از جاييكه گمان نمي‌كنيد شما را روزي دهد . تقوا موجب گشايش در زندگي مي‌شود. </a:t>
            </a:r>
          </a:p>
          <a:p>
            <a:r>
              <a:rPr lang="fa-IR" dirty="0" smtClean="0"/>
              <a:t>به دنبال كار نرفتن و تنبلي كردن از مصداق‌هاي بي‌تقوايي است. </a:t>
            </a:r>
          </a:p>
          <a:p>
            <a:r>
              <a:rPr lang="fa-IR" dirty="0" smtClean="0"/>
              <a:t>نوع نگاه به زندگي است كه معلوم مي‌كند شما كه از كودكي كار كرده‌ايد ، خوش‌بختيد يا بدبخت! از نگاه دين آن مقدار كه بنده خدا بوده‌ايم خوش‌بختيم و اگر بنده نبوديم حتي اگر بيشترين رفاه را داشته باشيم بدبخت. </a:t>
            </a:r>
          </a:p>
          <a:p>
            <a:r>
              <a:rPr lang="fa-IR" dirty="0" smtClean="0"/>
              <a:t>وَ مَنْ يُطِعِ اللَّهَ وَ رَسُولَهُ فَقَدْ فازَ فَوْزاً عَظيما </a:t>
            </a:r>
            <a:r>
              <a:rPr lang="fa-IR" sz="1600" dirty="0" smtClean="0"/>
              <a:t>(احزاب 71)</a:t>
            </a:r>
          </a:p>
          <a:p>
            <a:r>
              <a:rPr lang="fa-IR" dirty="0" smtClean="0"/>
              <a:t>امام علي عليه السلام : اگر در حال كار باشيد و از دنيا برويد ، در حال طاعت خداوند از دنيا رفته‌ايد. </a:t>
            </a:r>
            <a:r>
              <a:rPr lang="fa-IR" sz="1600" dirty="0" smtClean="0"/>
              <a:t>(بحار ج 74 ص27)</a:t>
            </a:r>
          </a:p>
          <a:p>
            <a:r>
              <a:rPr lang="fa-IR" dirty="0" smtClean="0"/>
              <a:t>هدف آفرينش تفريح نيست ، بندگي است. </a:t>
            </a:r>
            <a:r>
              <a:rPr lang="fa-IR" sz="1600" dirty="0" smtClean="0"/>
              <a:t>(عنكبوت 64)</a:t>
            </a:r>
          </a:p>
          <a:p>
            <a:r>
              <a:rPr lang="fa-IR" dirty="0" smtClean="0"/>
              <a:t>تفريح اصلي مومن در قيامت است ، مقصود ما از اين حرف‌ها نفي تفريح نيست بلكه مي‌گوييم اگر كسي بواسطه شرايط سخت زندگي نتوانست تفريح برود بدبخت نيست. </a:t>
            </a:r>
          </a:p>
          <a:p>
            <a:r>
              <a:rPr lang="fa-IR" dirty="0" smtClean="0"/>
              <a:t>اگر سپاسگزاري كنيد قطعا نعمت خود را بر شما مي‌افزايم و اگر ناسپاسي كنيد بي‌ترديد عذابم سخت است. </a:t>
            </a:r>
            <a:r>
              <a:rPr lang="fa-IR" sz="1600" dirty="0" smtClean="0"/>
              <a:t>(ابراهيم ، 7)</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31</a:t>
            </a:fld>
            <a:endParaRPr lang="fa-IR"/>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واقع بينانه و عملي و عقلي حرف زدن3</a:t>
            </a:r>
            <a:br>
              <a:rPr lang="fa-IR" dirty="0" smtClean="0"/>
            </a:br>
            <a:endParaRPr lang="fa-IR" dirty="0"/>
          </a:p>
        </p:txBody>
      </p:sp>
      <p:sp>
        <p:nvSpPr>
          <p:cNvPr id="3" name="Content Placeholder 2"/>
          <p:cNvSpPr>
            <a:spLocks noGrp="1"/>
          </p:cNvSpPr>
          <p:nvPr>
            <p:ph idx="1"/>
          </p:nvPr>
        </p:nvSpPr>
        <p:spPr/>
        <p:txBody>
          <a:bodyPr/>
          <a:lstStyle/>
          <a:p>
            <a:r>
              <a:rPr lang="fa-IR" dirty="0" smtClean="0"/>
              <a:t>كمي هم به فكر يكديگر باشيم. مگر كم هستند صاحبخانه‌هايي كه اگر امسال به كرايه‌هايشان اضافه نكنند هيچ اتفاقي در زندگي‌شان نمي‌افتد. </a:t>
            </a:r>
          </a:p>
          <a:p>
            <a:r>
              <a:rPr lang="fa-IR" dirty="0" smtClean="0"/>
              <a:t>صاحب‌خانه‌ها به شكرانه اينكه مستأجر نيستند ، از كرايه‌ها كم كنند. </a:t>
            </a:r>
          </a:p>
          <a:p>
            <a:r>
              <a:rPr lang="fa-IR" dirty="0" smtClean="0"/>
              <a:t>با هيچ سندي نمي‌توان ثابت كرد كه اگر حكومت اسلامي برپا بود مردم وظيفه‌اي در برابر فقرا ندارند و فقط حكومت است كه بايد براي فقرا چاره انديشي كند. </a:t>
            </a:r>
          </a:p>
          <a:p>
            <a:r>
              <a:rPr lang="fa-IR" dirty="0" smtClean="0"/>
              <a:t>البته نقش حكومت نيز فراموش نشده است و كم‌كاري‌هايش از ديد نمي‌رود. </a:t>
            </a:r>
          </a:p>
          <a:p>
            <a:r>
              <a:rPr lang="fa-IR" dirty="0" smtClean="0"/>
              <a:t>بايد آرمان گرايي را كنار گذاشت و واقعيت‌ها را ديد اما نه بخشي از آنها بلكه همه </a:t>
            </a:r>
            <a:r>
              <a:rPr lang="fa-IR" b="1" dirty="0" smtClean="0"/>
              <a:t>واقعيات را</a:t>
            </a:r>
            <a:r>
              <a:rPr lang="fa-IR" dirty="0" smtClean="0"/>
              <a:t>. </a:t>
            </a:r>
          </a:p>
          <a:p>
            <a:r>
              <a:rPr lang="fa-IR" dirty="0" smtClean="0"/>
              <a:t>مشكلات اقتصادي بخشي از آسيب‌هاست اما اين هم واقعيت دارد كه در كمتر از سي سال ديگر حدود 20 ميليون نفر جمعيت ما را سالخوردگان تشكيل مي‌دهند. كشور سالمند توليدش پايين و ميزان مصرفش بالاست . </a:t>
            </a:r>
          </a:p>
          <a:p>
            <a:r>
              <a:rPr lang="fa-IR" dirty="0" smtClean="0"/>
              <a:t>واقعيات: بسياري از كساني كه به يك يا دو فرزند بسنده كرده‌اند بطور حتم از عهده‌ي فرزندان ديگر بر‌مي‌آيند. برخي خانواده‌ها بخاطر حرف مردم فرزند بيشتري ندارند. اينها واقعياتي است كه بايد براي آن برنامه ريخت.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32</a:t>
            </a:fld>
            <a:endParaRPr lang="fa-IR"/>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smtClean="0"/>
              <a:t>فرزند بيشتر وقت كمتر1</a:t>
            </a:r>
            <a:br>
              <a:rPr lang="fa-IR" dirty="0" smtClean="0"/>
            </a:br>
            <a:endParaRPr lang="fa-IR" dirty="0"/>
          </a:p>
        </p:txBody>
      </p:sp>
      <p:sp>
        <p:nvSpPr>
          <p:cNvPr id="3" name="Content Placeholder 2"/>
          <p:cNvSpPr>
            <a:spLocks noGrp="1"/>
          </p:cNvSpPr>
          <p:nvPr>
            <p:ph idx="1"/>
          </p:nvPr>
        </p:nvSpPr>
        <p:spPr/>
        <p:txBody>
          <a:bodyPr/>
          <a:lstStyle/>
          <a:p>
            <a:pPr>
              <a:buNone/>
            </a:pPr>
            <a:r>
              <a:rPr lang="fa-IR" b="1" dirty="0" smtClean="0"/>
              <a:t>اول) سبك زندگي: </a:t>
            </a:r>
            <a:r>
              <a:rPr lang="fa-IR" dirty="0" smtClean="0"/>
              <a:t>سبك زندگي كنوني وقت كُش است . امروزه مصرف گرايي بيش از حد رواج يافته است و خيلي از غيرضروري‌ها ضروري شده‌اند لذا بسياري از وقت والدين صرف مشاغلي مي‌شود كه براي تهيه دغدغه‌هاي غيرضروري انتخاب شده‌اند. </a:t>
            </a:r>
          </a:p>
          <a:p>
            <a:pPr>
              <a:buNone/>
            </a:pPr>
            <a:r>
              <a:rPr lang="fa-IR" dirty="0" smtClean="0"/>
              <a:t>	چرا مادر وقت تماشاي سريال را دارد اما وقتي براي بچه‌ ندارد؟ </a:t>
            </a:r>
          </a:p>
          <a:p>
            <a:pPr>
              <a:buNone/>
            </a:pPr>
            <a:r>
              <a:rPr lang="fa-IR" dirty="0" smtClean="0"/>
              <a:t>	چقدر از زمان ما در طول روز صرف صحبت‌هاي تلفني مي‌شود؟ </a:t>
            </a:r>
          </a:p>
          <a:p>
            <a:pPr>
              <a:buNone/>
            </a:pPr>
            <a:r>
              <a:rPr lang="fa-IR" dirty="0" smtClean="0"/>
              <a:t>	</a:t>
            </a:r>
            <a:r>
              <a:rPr lang="fa-IR" b="1" dirty="0" smtClean="0"/>
              <a:t>بر اساس آمار متوسط مكالمه هر ايراني با تلفن ثابت يا همراه 40 دقيقه در روز است . </a:t>
            </a:r>
          </a:p>
          <a:p>
            <a:pPr>
              <a:buNone/>
            </a:pPr>
            <a:r>
              <a:rPr lang="fa-IR" b="1" dirty="0" smtClean="0"/>
              <a:t>	ميانگين جهاني 10 دقيقه در روز مي‌باشد.</a:t>
            </a:r>
          </a:p>
          <a:p>
            <a:pPr>
              <a:buNone/>
            </a:pPr>
            <a:r>
              <a:rPr lang="fa-IR" b="1" dirty="0" smtClean="0"/>
              <a:t>	</a:t>
            </a:r>
            <a:r>
              <a:rPr lang="fa-IR" dirty="0" smtClean="0"/>
              <a:t>مقايسه مفصل بين مادران دهه شصت و مادران كنوني : لباس شستن و كهنه بچه و تهيه مربا و آبغوره و رب و ترشي و لباس‌هاي بافتني و ...</a:t>
            </a:r>
            <a:endParaRPr lang="fa-IR" b="1" dirty="0" smtClean="0"/>
          </a:p>
          <a:p>
            <a:pPr>
              <a:buNone/>
            </a:pPr>
            <a:r>
              <a:rPr lang="fa-IR" dirty="0" smtClean="0"/>
              <a:t>	از طرفي هم امكاناتي كه اكنون وجود دارد به صرفه‌جويي در وقت كمك مي‌كند. </a:t>
            </a:r>
          </a:p>
          <a:p>
            <a:pPr>
              <a:buNone/>
            </a:pPr>
            <a:r>
              <a:rPr lang="fa-IR" dirty="0" smtClean="0"/>
              <a:t>	پس چرا مادرهاي گذشته وقت بيشتري داشتند؟</a:t>
            </a:r>
          </a:p>
          <a:p>
            <a:pPr>
              <a:buNone/>
            </a:pPr>
            <a:r>
              <a:rPr lang="fa-IR" b="1" dirty="0" smtClean="0"/>
              <a:t>دوم) صرفه جويي در وقت با فرزندان بيشتر: </a:t>
            </a:r>
            <a:r>
              <a:rPr lang="fa-IR" dirty="0" smtClean="0"/>
              <a:t>در سبك زندگيِ پدران و مادران ما، فرزندان بزرگ‌تر در نگهداري فرزند و كارهاي خانه كمك كار والدين و عصاي آنها بودند.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33</a:t>
            </a:fld>
            <a:endParaRPr lang="fa-I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فرزند بيشتر وقت كمتر2</a:t>
            </a:r>
            <a:br>
              <a:rPr lang="fa-IR" dirty="0" smtClean="0"/>
            </a:br>
            <a:endParaRPr lang="fa-IR" dirty="0"/>
          </a:p>
        </p:txBody>
      </p:sp>
      <p:sp>
        <p:nvSpPr>
          <p:cNvPr id="3" name="Content Placeholder 2"/>
          <p:cNvSpPr>
            <a:spLocks noGrp="1"/>
          </p:cNvSpPr>
          <p:nvPr>
            <p:ph idx="1"/>
          </p:nvPr>
        </p:nvSpPr>
        <p:spPr/>
        <p:txBody>
          <a:bodyPr/>
          <a:lstStyle/>
          <a:p>
            <a:pPr>
              <a:buNone/>
            </a:pPr>
            <a:r>
              <a:rPr lang="fa-IR" b="1" dirty="0" smtClean="0"/>
              <a:t>سوم) پاسخ گويي به نياز كودكان: </a:t>
            </a:r>
            <a:r>
              <a:rPr lang="fa-IR" dirty="0" smtClean="0"/>
              <a:t>كودكان نياز به بازي دارند ، بازي هم،‌ هم‌بازي مي‌خواهد. </a:t>
            </a:r>
          </a:p>
          <a:p>
            <a:pPr>
              <a:buNone/>
            </a:pPr>
            <a:r>
              <a:rPr lang="fa-IR" dirty="0" smtClean="0"/>
              <a:t>وقتي هم‌بازي نباشد والدين سه راه دارند: </a:t>
            </a:r>
          </a:p>
          <a:p>
            <a:pPr marL="457200" indent="-457200">
              <a:buAutoNum type="arabicPeriod"/>
            </a:pPr>
            <a:r>
              <a:rPr lang="fa-IR" dirty="0" smtClean="0"/>
              <a:t>استفاده از بازي‌هاي رايانه‌اي </a:t>
            </a:r>
          </a:p>
          <a:p>
            <a:pPr marL="457200" indent="-457200">
              <a:buAutoNum type="arabicPeriod"/>
            </a:pPr>
            <a:r>
              <a:rPr lang="fa-IR" dirty="0" smtClean="0"/>
              <a:t>مهد كودك</a:t>
            </a:r>
          </a:p>
          <a:p>
            <a:pPr marL="457200" indent="-457200">
              <a:buAutoNum type="arabicPeriod"/>
            </a:pPr>
            <a:r>
              <a:rPr lang="fa-IR" dirty="0" smtClean="0"/>
              <a:t>والدين هم‌بازي فرزندان مي‌شوند. كه اين راه را خيلي كم انتخاب مي‌كنند. </a:t>
            </a:r>
          </a:p>
          <a:p>
            <a:pPr marL="457200" indent="-457200">
              <a:buAutoNum type="arabicPeriod"/>
            </a:pPr>
            <a:endParaRPr lang="fa-IR" dirty="0" smtClean="0"/>
          </a:p>
          <a:p>
            <a:pPr marL="457200" indent="-457200">
              <a:buNone/>
            </a:pPr>
            <a:r>
              <a:rPr lang="fa-IR" dirty="0" smtClean="0"/>
              <a:t>نمونه‌هايي از زندگي‌هاي پرجمعيت كه موفقيت‌هاي چشمگيري را به دنبال داشته‌اند در صفحات 182 تا 187 نوشته شده كه جذابيت خاصي دارد. بعنوان مثال : كسي قصد مي‌كند كه فرزند پنجم خود را كورتاژ كند اما بنابه دلايلي منصرف مي‌شود ، الان آن فرزند فوق تخصص قلب و عروق مي‌باشد . بعد از آن هم دو فرزند ديگر به دنيا مي‌آورد كه يكي ليسانسه و در قوه قضائيه مشغول است و ديگري هم پزشك مي‌باشد.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34</a:t>
            </a:fld>
            <a:endParaRPr lang="fa-IR"/>
          </a:p>
        </p:txBody>
      </p:sp>
    </p:spTree>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بچه بيشتر عبادت كمتر</a:t>
            </a:r>
            <a:endParaRPr lang="fa-IR" dirty="0"/>
          </a:p>
        </p:txBody>
      </p:sp>
      <p:sp>
        <p:nvSpPr>
          <p:cNvPr id="3" name="Content Placeholder 2"/>
          <p:cNvSpPr>
            <a:spLocks noGrp="1"/>
          </p:cNvSpPr>
          <p:nvPr>
            <p:ph idx="1"/>
          </p:nvPr>
        </p:nvSpPr>
        <p:spPr/>
        <p:txBody>
          <a:bodyPr/>
          <a:lstStyle/>
          <a:p>
            <a:pPr>
              <a:buNone/>
            </a:pPr>
            <a:r>
              <a:rPr lang="fa-IR" b="1" dirty="0" smtClean="0"/>
              <a:t>اول) معناي عبادت : </a:t>
            </a:r>
            <a:r>
              <a:rPr lang="fa-IR" dirty="0" smtClean="0"/>
              <a:t>عبادت يعني دست بر سينه در برابر خدا ايستادن و به فرمان او چشم گفتن. </a:t>
            </a:r>
          </a:p>
          <a:p>
            <a:pPr>
              <a:buNone/>
            </a:pPr>
            <a:r>
              <a:rPr lang="fa-IR" dirty="0" smtClean="0"/>
              <a:t>	امام صادق عليه السلام : به طولاني بودن ركوع و سجده‌ي كسي نگاه نكنيد . اين‌ها چيزهايي است كه ممكن است آن فرد بدان عادت كرده باشد تا اندازه‌اي كه اگر اين ركوع و سجده‌ي طولاني را رها كند ،‌وحشت كند؛ اما براي اعتماد به افراد به صداقت در گفتار و امانت‌داري فرد نگاه كنيد. </a:t>
            </a:r>
            <a:r>
              <a:rPr lang="fa-IR" sz="1600" dirty="0" smtClean="0"/>
              <a:t>(الكافي ج2ص104)</a:t>
            </a:r>
          </a:p>
          <a:p>
            <a:pPr>
              <a:buNone/>
            </a:pPr>
            <a:r>
              <a:rPr lang="fa-IR" b="1" dirty="0" smtClean="0"/>
              <a:t>دوم ) جايگاه محبت به بچه‌ها در معنويت :	</a:t>
            </a:r>
            <a:r>
              <a:rPr lang="fa-IR" dirty="0" smtClean="0"/>
              <a:t>امام صادق عليه السلام : موسي بن عمران عليه السلام عرض كرد پروردگارا! كداميك از اعمال در نزد تو بافضيلت‌تر است . خداوند فرمود: محبت به كودكان . زيرا فطرت آنان بر توحيد من است و اگر آنها را بميرانم با رحمتم وارد بهشتشان خواهم كرد. </a:t>
            </a:r>
            <a:r>
              <a:rPr lang="fa-IR" sz="1600" dirty="0" smtClean="0"/>
              <a:t>(بحار ج101 ص105)</a:t>
            </a:r>
          </a:p>
          <a:p>
            <a:pPr>
              <a:buNone/>
            </a:pPr>
            <a:r>
              <a:rPr lang="fa-IR" b="1" dirty="0" smtClean="0"/>
              <a:t>سوم) عبادت كردن و عابد پرورش دادن: </a:t>
            </a:r>
            <a:r>
              <a:rPr lang="fa-IR" dirty="0" smtClean="0"/>
              <a:t>پيامبر اكرم صلي الله عليه و آله: </a:t>
            </a:r>
            <a:r>
              <a:rPr lang="fa-IR" sz="2200" dirty="0" smtClean="0"/>
              <a:t>عيسي بن مريم عليه السلام بر قبري عبور كرد كه صاحب آن عذاب مي‌شد . سال آينده بر همان قبر گذشت اما ديگر صاحب آن عذاب نمي شود. عرض كرد خداوندا سال گذشته بر اين قبر عبور كردم و صاحبش عذاب مي‌شد اما امسال كه بر آن گذشتم صاحبش عذابش نمي‌شد . خداوند به او وحي فرمود: فرزندي صالح او را دريافت و راهي را درست كرد و يتيمي را پناه داد و من او را به جهت كاري كه فرزندش انجام داده بود بخشيدم</a:t>
            </a:r>
            <a:r>
              <a:rPr lang="fa-IR" sz="1600" dirty="0" smtClean="0"/>
              <a:t>(كافي ج6ص3)</a:t>
            </a:r>
          </a:p>
        </p:txBody>
      </p:sp>
      <p:sp>
        <p:nvSpPr>
          <p:cNvPr id="4" name="Slide Number Placeholder 3"/>
          <p:cNvSpPr>
            <a:spLocks noGrp="1"/>
          </p:cNvSpPr>
          <p:nvPr>
            <p:ph type="sldNum" sz="quarter" idx="12"/>
          </p:nvPr>
        </p:nvSpPr>
        <p:spPr/>
        <p:txBody>
          <a:bodyPr/>
          <a:lstStyle/>
          <a:p>
            <a:fld id="{722DFE3F-7E2C-4EF1-9093-FE8D0892A4CC}" type="slidenum">
              <a:rPr lang="fa-IR" smtClean="0"/>
              <a:pPr/>
              <a:t>35</a:t>
            </a:fld>
            <a:endParaRPr lang="fa-IR"/>
          </a:p>
        </p:txBody>
      </p:sp>
    </p:spTree>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ادامه تحصيل و بچه‌داري</a:t>
            </a:r>
            <a:endParaRPr lang="fa-IR" dirty="0"/>
          </a:p>
        </p:txBody>
      </p:sp>
      <p:sp>
        <p:nvSpPr>
          <p:cNvPr id="3" name="Content Placeholder 2"/>
          <p:cNvSpPr>
            <a:spLocks noGrp="1"/>
          </p:cNvSpPr>
          <p:nvPr>
            <p:ph idx="1"/>
          </p:nvPr>
        </p:nvSpPr>
        <p:spPr/>
        <p:txBody>
          <a:bodyPr/>
          <a:lstStyle/>
          <a:p>
            <a:pPr>
              <a:buNone/>
            </a:pPr>
            <a:r>
              <a:rPr lang="fa-IR" b="1" dirty="0" smtClean="0"/>
              <a:t>اول) جايگاه مادر : </a:t>
            </a:r>
            <a:r>
              <a:rPr lang="fa-IR" dirty="0" smtClean="0"/>
              <a:t>گاهي اوقات ما مي‌خواهيم موثر باشيم اما غافل از آنيم كه مادري كردن به جهت تاثير مستقيم روي جريانات اجتماعي ،‌علمي و فرهنگي ، از اجتماعي‌ترين كارهاست. </a:t>
            </a:r>
          </a:p>
          <a:p>
            <a:pPr>
              <a:buNone/>
            </a:pPr>
            <a:r>
              <a:rPr lang="fa-IR" dirty="0" smtClean="0"/>
              <a:t>	بسياري از مشكلات اجتماعي ناشي از خارج شدن مادر از جايگاه حقيقي خودش است. </a:t>
            </a:r>
          </a:p>
          <a:p>
            <a:pPr>
              <a:buNone/>
            </a:pPr>
            <a:r>
              <a:rPr lang="fa-IR" b="1" dirty="0" smtClean="0"/>
              <a:t>دوم) مديريت تحصيل: </a:t>
            </a:r>
            <a:r>
              <a:rPr lang="fa-IR" dirty="0" smtClean="0"/>
              <a:t>روش‌هايي استفاده شود كه با فرزندداري منافات نداشته باشد. </a:t>
            </a:r>
          </a:p>
          <a:p>
            <a:pPr>
              <a:buNone/>
            </a:pPr>
            <a:r>
              <a:rPr lang="fa-IR" dirty="0" smtClean="0"/>
              <a:t>	تحصيل را به تاخير بياندازد. </a:t>
            </a:r>
          </a:p>
          <a:p>
            <a:pPr>
              <a:buNone/>
            </a:pPr>
            <a:r>
              <a:rPr lang="fa-IR" dirty="0" smtClean="0"/>
              <a:t>	مدرك‌گرايي بايد كنار گذاشته شود بلكه معرفت افزايي هدف باشد. معرفت ديني هم خارج از سيستم‌هاي مرسوم با كتب شهيد مطهري قابل دستيابي است. </a:t>
            </a:r>
          </a:p>
          <a:p>
            <a:pPr>
              <a:buNone/>
            </a:pPr>
            <a:r>
              <a:rPr lang="fa-IR" b="1" dirty="0" smtClean="0"/>
              <a:t>سوم) نقش عمل در فعاليتهاي فرهنگي: </a:t>
            </a:r>
            <a:r>
              <a:rPr lang="fa-IR" dirty="0" smtClean="0"/>
              <a:t>اگر كسي به فرزند بيشتر اعتقاد داشته باشد ولي بخاطر اينكه مي‌خواهد فعاليت فرهنگي كند ، فرزند‌آوري را به تاخير بياندازد اشتباه كرده است زيرا مردم به عمل نگاه مي‌كنند نه به گفتار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36</a:t>
            </a:fld>
            <a:endParaRPr lang="fa-IR"/>
          </a:p>
        </p:txBody>
      </p:sp>
    </p:spTree>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smtClean="0"/>
              <a:t>راحتي تربيت فرزند كمتر </a:t>
            </a:r>
            <a:r>
              <a:rPr lang="fa-IR" sz="1400" dirty="0" smtClean="0"/>
              <a:t>(ضمانت تربيت فرزند بيشتر)1</a:t>
            </a:r>
            <a:r>
              <a:rPr lang="fa-IR" dirty="0" smtClean="0"/>
              <a:t/>
            </a:r>
            <a:br>
              <a:rPr lang="fa-IR" dirty="0" smtClean="0"/>
            </a:br>
            <a:endParaRPr lang="fa-IR" dirty="0"/>
          </a:p>
        </p:txBody>
      </p:sp>
      <p:sp>
        <p:nvSpPr>
          <p:cNvPr id="3" name="Content Placeholder 2"/>
          <p:cNvSpPr>
            <a:spLocks noGrp="1"/>
          </p:cNvSpPr>
          <p:nvPr>
            <p:ph idx="1"/>
          </p:nvPr>
        </p:nvSpPr>
        <p:spPr/>
        <p:txBody>
          <a:bodyPr/>
          <a:lstStyle/>
          <a:p>
            <a:pPr>
              <a:buNone/>
            </a:pPr>
            <a:r>
              <a:rPr lang="fa-IR" b="1" dirty="0" smtClean="0"/>
              <a:t>اول) كدام تربيت: </a:t>
            </a:r>
            <a:r>
              <a:rPr lang="fa-IR" dirty="0" smtClean="0"/>
              <a:t>از اصلي ترين عوامل تاثيرگذار در تربيت فرزند ، پركردن وقت بچه بصورت مفيد است . بهترين گزينه براي چنين هدفي ، يك كودك ديگر است . </a:t>
            </a:r>
          </a:p>
          <a:p>
            <a:pPr>
              <a:buNone/>
            </a:pPr>
            <a:r>
              <a:rPr lang="fa-IR" dirty="0" smtClean="0"/>
              <a:t>	نوع آفرينش آن‌ها به‌گونه‌اي است كه در كنار يك كودك هم سن و سال خود احساس آرامش مي‌كند. </a:t>
            </a:r>
          </a:p>
          <a:p>
            <a:pPr>
              <a:buNone/>
            </a:pPr>
            <a:r>
              <a:rPr lang="fa-IR" b="1" dirty="0" smtClean="0"/>
              <a:t>دوم) تربيت فرزند اول سخت‌ترين مرحله: </a:t>
            </a:r>
            <a:r>
              <a:rPr lang="fa-IR" dirty="0" smtClean="0"/>
              <a:t>خشت اول تربيت است كه والدين مي‌گذارند. مي‌تواند الگويي باشد براي بقيه فرزندان.</a:t>
            </a:r>
          </a:p>
          <a:p>
            <a:pPr>
              <a:buNone/>
            </a:pPr>
            <a:r>
              <a:rPr lang="fa-IR" b="1" dirty="0" smtClean="0"/>
              <a:t>سوم) معايب تك فرزندي:</a:t>
            </a:r>
          </a:p>
          <a:p>
            <a:pPr marL="457200" indent="-457200">
              <a:buAutoNum type="arabicPeriod"/>
            </a:pPr>
            <a:r>
              <a:rPr lang="fa-IR" dirty="0" smtClean="0"/>
              <a:t>احساس تنهايي فرزند همانطور كه بزرگترها در جمع كودكان احساس تنهايي مي‌كنند</a:t>
            </a:r>
          </a:p>
          <a:p>
            <a:pPr marL="457200" indent="-457200">
              <a:buAutoNum type="arabicPeriod"/>
            </a:pPr>
            <a:r>
              <a:rPr lang="fa-IR" dirty="0" smtClean="0"/>
              <a:t>لوس شدن</a:t>
            </a:r>
          </a:p>
          <a:p>
            <a:pPr marL="457200" indent="-457200">
              <a:buAutoNum type="arabicPeriod"/>
            </a:pPr>
            <a:r>
              <a:rPr lang="fa-IR" dirty="0" smtClean="0"/>
              <a:t>از دست دادن استقلال شخصيت: فرزندان در محيط خانواده پرجمعيت مي‌فهمند كه هركسي بايد گليم خود را از آب بيرون بكشد وخانواده تنها زمينه‌ساز است . تك فرزند‌ها به شدت وابسته به خانواده بار آمده و استقلال شخصيت خود را از دست داده‌اند.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37</a:t>
            </a:fld>
            <a:endParaRPr lang="fa-IR"/>
          </a:p>
        </p:txBody>
      </p:sp>
    </p:spTree>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راحتي تربيت فرزند كمتر </a:t>
            </a:r>
            <a:r>
              <a:rPr lang="fa-IR" sz="1400" dirty="0" smtClean="0"/>
              <a:t>(ضمانت تربيت فرزند بيشتر)2</a:t>
            </a:r>
            <a:r>
              <a:rPr lang="fa-IR" dirty="0" smtClean="0"/>
              <a:t/>
            </a:r>
            <a:br>
              <a:rPr lang="fa-IR" dirty="0" smtClean="0"/>
            </a:br>
            <a:endParaRPr lang="fa-IR" dirty="0"/>
          </a:p>
        </p:txBody>
      </p:sp>
      <p:sp>
        <p:nvSpPr>
          <p:cNvPr id="3" name="Content Placeholder 2"/>
          <p:cNvSpPr>
            <a:spLocks noGrp="1"/>
          </p:cNvSpPr>
          <p:nvPr>
            <p:ph idx="1"/>
          </p:nvPr>
        </p:nvSpPr>
        <p:spPr/>
        <p:txBody>
          <a:bodyPr/>
          <a:lstStyle/>
          <a:p>
            <a:pPr marL="457200" indent="-457200">
              <a:buAutoNum type="arabicPeriod" startAt="4"/>
            </a:pPr>
            <a:r>
              <a:rPr lang="fa-IR" dirty="0" smtClean="0"/>
              <a:t>ضعف داشتن در بكارگيري قانون زندگي:‌ يكي از حسن‌هاي دعواهاي طبيعي آن است كه بچه‌ها با خشونت و تندي به صورت طبيعي آشنا شده و وقتي در جامعه با برخوردهاي خشن مواجه مي‌شوند به اين راحتي عقب نمي‌كشند. </a:t>
            </a:r>
          </a:p>
          <a:p>
            <a:pPr marL="457200" indent="-457200">
              <a:buAutoNum type="arabicPeriod" startAt="4"/>
            </a:pPr>
            <a:r>
              <a:rPr lang="fa-IR" dirty="0" smtClean="0"/>
              <a:t>بسياري از تك فرزندها در رقابت‌هاي اجتماعي به‌شدت آسيب‌پذير و كم‌تحمل‌ترند؛ زيرا آنها پيش از آن، نه تنها رقابت نكرده اند بلكه هميشه بدون آنكه زحمتي بكشند در كانون توجهات بوده‌اند. </a:t>
            </a:r>
          </a:p>
          <a:p>
            <a:pPr marL="457200" indent="-457200">
              <a:buAutoNum type="arabicPeriod" startAt="4"/>
            </a:pPr>
            <a:r>
              <a:rPr lang="fa-IR" dirty="0" smtClean="0"/>
              <a:t>اضطراب شديد پدر و مادر: مرگ يك واقعيت است. در سوانح رانندگي جاده‌اي روزانه بيشت از 50 نفر از دنيا مي‌روند .نمي‌گوييم داغ فرزند براي كسانيكه چند فرزند دارند سبك‌تر است اما براي خانواده‌هاي تك فرزندي سخت‌تر است. </a:t>
            </a:r>
          </a:p>
          <a:p>
            <a:pPr marL="457200" indent="-457200">
              <a:buAutoNum type="arabicPeriod" startAt="4"/>
            </a:pPr>
            <a:r>
              <a:rPr lang="fa-IR" dirty="0" smtClean="0"/>
              <a:t>از بين رفتن نسل عمو و دايي و خاله و عمه</a:t>
            </a:r>
          </a:p>
          <a:p>
            <a:pPr marL="457200" indent="-457200">
              <a:buAutoNum type="arabicPeriod" startAt="4"/>
            </a:pPr>
            <a:r>
              <a:rPr lang="fa-IR" dirty="0" smtClean="0"/>
              <a:t>خلأ عاطفي : رابطه عاطفي با برادر و خواهر يك نياز است . </a:t>
            </a:r>
          </a:p>
          <a:p>
            <a:pPr marL="457200" indent="-457200">
              <a:buAutoNum type="arabicPeriod" startAt="4"/>
            </a:pPr>
            <a:r>
              <a:rPr lang="fa-IR" dirty="0" smtClean="0"/>
              <a:t>اضطراب و فشار در نگهداري والدين : بچه‌هاي تك فرزند براي نگه‌داري والدينشان دچار اضطرابند . جمع ميان كار و زندگي شخصي و نگهداري والدين به راحتي‌ها نيست. </a:t>
            </a:r>
          </a:p>
          <a:p>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38</a:t>
            </a:fld>
            <a:endParaRPr lang="fa-IR"/>
          </a:p>
        </p:txBody>
      </p:sp>
    </p:spTree>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راحتي تربيت فرزند كمتر </a:t>
            </a:r>
            <a:r>
              <a:rPr lang="fa-IR" sz="1400" dirty="0" smtClean="0"/>
              <a:t>(ضمانت تربيت فرزند بيشتر)3</a:t>
            </a:r>
            <a:r>
              <a:rPr lang="fa-IR" dirty="0" smtClean="0"/>
              <a:t/>
            </a:r>
            <a:br>
              <a:rPr lang="fa-IR" dirty="0" smtClean="0"/>
            </a:br>
            <a:endParaRPr lang="fa-IR" dirty="0"/>
          </a:p>
        </p:txBody>
      </p:sp>
      <p:graphicFrame>
        <p:nvGraphicFramePr>
          <p:cNvPr id="4" name="Content Placeholder 3"/>
          <p:cNvGraphicFramePr>
            <a:graphicFrameLocks noGrp="1"/>
          </p:cNvGraphicFramePr>
          <p:nvPr>
            <p:ph idx="1"/>
          </p:nvPr>
        </p:nvGraphicFramePr>
        <p:xfrm>
          <a:off x="1571604" y="1285860"/>
          <a:ext cx="6472254" cy="3857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143240" y="2788034"/>
            <a:ext cx="1285884" cy="1569660"/>
          </a:xfrm>
          <a:prstGeom prst="rect">
            <a:avLst/>
          </a:prstGeom>
          <a:noFill/>
        </p:spPr>
        <p:txBody>
          <a:bodyPr wrap="square" rtlCol="1">
            <a:spAutoFit/>
          </a:bodyPr>
          <a:lstStyle/>
          <a:p>
            <a:r>
              <a:rPr lang="fa-IR" sz="2400" dirty="0" smtClean="0">
                <a:cs typeface="MRT_Digital Arabia XL" pitchFamily="2" charset="-78"/>
              </a:rPr>
              <a:t>پيش نيازهاي اساسي تربيت</a:t>
            </a:r>
            <a:endParaRPr lang="fa-IR" sz="2400" dirty="0">
              <a:cs typeface="MRT_Digital Arabia XL" pitchFamily="2" charset="-78"/>
            </a:endParaRPr>
          </a:p>
        </p:txBody>
      </p:sp>
      <p:sp>
        <p:nvSpPr>
          <p:cNvPr id="6" name="TextBox 5"/>
          <p:cNvSpPr txBox="1"/>
          <p:nvPr/>
        </p:nvSpPr>
        <p:spPr>
          <a:xfrm>
            <a:off x="1428728" y="5357826"/>
            <a:ext cx="6643734" cy="400110"/>
          </a:xfrm>
          <a:prstGeom prst="rect">
            <a:avLst/>
          </a:prstGeom>
          <a:noFill/>
        </p:spPr>
        <p:txBody>
          <a:bodyPr wrap="square" rtlCol="1">
            <a:spAutoFit/>
          </a:bodyPr>
          <a:lstStyle/>
          <a:p>
            <a:pPr algn="ctr"/>
            <a:r>
              <a:rPr lang="fa-IR" sz="2000" dirty="0" smtClean="0">
                <a:cs typeface="IKI Mitra" pitchFamily="2" charset="-78"/>
              </a:rPr>
              <a:t>تفاصيل مفيد و قابل استفاده عناوين مطرح شده در صفحات 219-225 قابل مطالعه است</a:t>
            </a:r>
            <a:endParaRPr lang="fa-IR" sz="2000" dirty="0">
              <a:cs typeface="IKI Mitra" pitchFamily="2" charset="-78"/>
            </a:endParaRPr>
          </a:p>
        </p:txBody>
      </p:sp>
      <p:sp>
        <p:nvSpPr>
          <p:cNvPr id="7" name="Slide Number Placeholder 6"/>
          <p:cNvSpPr>
            <a:spLocks noGrp="1"/>
          </p:cNvSpPr>
          <p:nvPr>
            <p:ph type="sldNum" sz="quarter" idx="12"/>
          </p:nvPr>
        </p:nvSpPr>
        <p:spPr/>
        <p:txBody>
          <a:bodyPr/>
          <a:lstStyle/>
          <a:p>
            <a:fld id="{722DFE3F-7E2C-4EF1-9093-FE8D0892A4CC}" type="slidenum">
              <a:rPr lang="fa-IR" smtClean="0"/>
              <a:pPr/>
              <a:t>39</a:t>
            </a:fld>
            <a:endParaRPr lang="fa-I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Content Placeholder 33"/>
          <p:cNvGraphicFramePr>
            <a:graphicFrameLocks noGrp="1"/>
          </p:cNvGraphicFramePr>
          <p:nvPr>
            <p:ph idx="4294967295"/>
          </p:nvPr>
        </p:nvGraphicFramePr>
        <p:xfrm>
          <a:off x="914400" y="928688"/>
          <a:ext cx="8229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22DFE3F-7E2C-4EF1-9093-FE8D0892A4CC}" type="slidenum">
              <a:rPr lang="fa-IR" smtClean="0"/>
              <a:pPr/>
              <a:t>4</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4">
                                            <p:graphicEl>
                                              <a:dgm id="{59913FE6-CD01-4FA4-9B22-56B5EE16396E}"/>
                                            </p:graphicEl>
                                          </p:spTgt>
                                        </p:tgtEl>
                                        <p:attrNameLst>
                                          <p:attrName>style.visibility</p:attrName>
                                        </p:attrNameLst>
                                      </p:cBhvr>
                                      <p:to>
                                        <p:strVal val="visible"/>
                                      </p:to>
                                    </p:set>
                                    <p:animEffect transition="in" filter="wipe(up)">
                                      <p:cBhvr>
                                        <p:cTn id="7" dur="500"/>
                                        <p:tgtEl>
                                          <p:spTgt spid="34">
                                            <p:graphicEl>
                                              <a:dgm id="{59913FE6-CD01-4FA4-9B22-56B5EE16396E}"/>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4">
                                            <p:graphicEl>
                                              <a:dgm id="{A9C62125-1DCF-4217-BB2D-106857254FD1}"/>
                                            </p:graphicEl>
                                          </p:spTgt>
                                        </p:tgtEl>
                                        <p:attrNameLst>
                                          <p:attrName>style.visibility</p:attrName>
                                        </p:attrNameLst>
                                      </p:cBhvr>
                                      <p:to>
                                        <p:strVal val="visible"/>
                                      </p:to>
                                    </p:set>
                                    <p:animEffect transition="in" filter="wipe(up)">
                                      <p:cBhvr>
                                        <p:cTn id="11" dur="500"/>
                                        <p:tgtEl>
                                          <p:spTgt spid="34">
                                            <p:graphicEl>
                                              <a:dgm id="{A9C62125-1DCF-4217-BB2D-106857254FD1}"/>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4">
                                            <p:graphicEl>
                                              <a:dgm id="{FF6B51D2-4A6E-4FB8-BE67-99A88AD24E66}"/>
                                            </p:graphicEl>
                                          </p:spTgt>
                                        </p:tgtEl>
                                        <p:attrNameLst>
                                          <p:attrName>style.visibility</p:attrName>
                                        </p:attrNameLst>
                                      </p:cBhvr>
                                      <p:to>
                                        <p:strVal val="visible"/>
                                      </p:to>
                                    </p:set>
                                    <p:animEffect transition="in" filter="wipe(up)">
                                      <p:cBhvr>
                                        <p:cTn id="15" dur="500"/>
                                        <p:tgtEl>
                                          <p:spTgt spid="34">
                                            <p:graphicEl>
                                              <a:dgm id="{FF6B51D2-4A6E-4FB8-BE67-99A88AD24E66}"/>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4">
                                            <p:graphicEl>
                                              <a:dgm id="{1A346614-A315-4A5D-A24B-BF70D601CB72}"/>
                                            </p:graphicEl>
                                          </p:spTgt>
                                        </p:tgtEl>
                                        <p:attrNameLst>
                                          <p:attrName>style.visibility</p:attrName>
                                        </p:attrNameLst>
                                      </p:cBhvr>
                                      <p:to>
                                        <p:strVal val="visible"/>
                                      </p:to>
                                    </p:set>
                                    <p:animEffect transition="in" filter="wipe(up)">
                                      <p:cBhvr>
                                        <p:cTn id="19" dur="500"/>
                                        <p:tgtEl>
                                          <p:spTgt spid="34">
                                            <p:graphicEl>
                                              <a:dgm id="{1A346614-A315-4A5D-A24B-BF70D601CB72}"/>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4">
                                            <p:graphicEl>
                                              <a:dgm id="{E2C2C836-D184-4CAB-9FA4-D81764BCAFBE}"/>
                                            </p:graphicEl>
                                          </p:spTgt>
                                        </p:tgtEl>
                                        <p:attrNameLst>
                                          <p:attrName>style.visibility</p:attrName>
                                        </p:attrNameLst>
                                      </p:cBhvr>
                                      <p:to>
                                        <p:strVal val="visible"/>
                                      </p:to>
                                    </p:set>
                                    <p:animEffect transition="in" filter="wipe(up)">
                                      <p:cBhvr>
                                        <p:cTn id="23" dur="500"/>
                                        <p:tgtEl>
                                          <p:spTgt spid="34">
                                            <p:graphicEl>
                                              <a:dgm id="{E2C2C836-D184-4CAB-9FA4-D81764BCAFBE}"/>
                                            </p:graphicEl>
                                          </p:spTgt>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34">
                                            <p:graphicEl>
                                              <a:dgm id="{0BB52208-EF70-47C9-85C4-496D04105056}"/>
                                            </p:graphicEl>
                                          </p:spTgt>
                                        </p:tgtEl>
                                        <p:attrNameLst>
                                          <p:attrName>style.visibility</p:attrName>
                                        </p:attrNameLst>
                                      </p:cBhvr>
                                      <p:to>
                                        <p:strVal val="visible"/>
                                      </p:to>
                                    </p:set>
                                    <p:animEffect transition="in" filter="wipe(up)">
                                      <p:cBhvr>
                                        <p:cTn id="27" dur="500"/>
                                        <p:tgtEl>
                                          <p:spTgt spid="34">
                                            <p:graphicEl>
                                              <a:dgm id="{0BB52208-EF70-47C9-85C4-496D04105056}"/>
                                            </p:graphic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34">
                                            <p:graphicEl>
                                              <a:dgm id="{F64FA0E9-6940-45BC-A660-764AD739EDCC}"/>
                                            </p:graphicEl>
                                          </p:spTgt>
                                        </p:tgtEl>
                                        <p:attrNameLst>
                                          <p:attrName>style.visibility</p:attrName>
                                        </p:attrNameLst>
                                      </p:cBhvr>
                                      <p:to>
                                        <p:strVal val="visible"/>
                                      </p:to>
                                    </p:set>
                                    <p:animEffect transition="in" filter="wipe(up)">
                                      <p:cBhvr>
                                        <p:cTn id="31" dur="500"/>
                                        <p:tgtEl>
                                          <p:spTgt spid="34">
                                            <p:graphicEl>
                                              <a:dgm id="{F64FA0E9-6940-45BC-A660-764AD739EDCC}"/>
                                            </p:graphicEl>
                                          </p:spTgt>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4">
                                            <p:graphicEl>
                                              <a:dgm id="{57FD6A94-540D-48F7-941E-F78E142FE818}"/>
                                            </p:graphicEl>
                                          </p:spTgt>
                                        </p:tgtEl>
                                        <p:attrNameLst>
                                          <p:attrName>style.visibility</p:attrName>
                                        </p:attrNameLst>
                                      </p:cBhvr>
                                      <p:to>
                                        <p:strVal val="visible"/>
                                      </p:to>
                                    </p:set>
                                    <p:animEffect transition="in" filter="wipe(up)">
                                      <p:cBhvr>
                                        <p:cTn id="35" dur="500"/>
                                        <p:tgtEl>
                                          <p:spTgt spid="34">
                                            <p:graphicEl>
                                              <a:dgm id="{57FD6A94-540D-48F7-941E-F78E142FE818}"/>
                                            </p:graphicEl>
                                          </p:spTgt>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4">
                                            <p:graphicEl>
                                              <a:dgm id="{F7191F43-81B4-4BA5-8B44-71EA66371D9A}"/>
                                            </p:graphicEl>
                                          </p:spTgt>
                                        </p:tgtEl>
                                        <p:attrNameLst>
                                          <p:attrName>style.visibility</p:attrName>
                                        </p:attrNameLst>
                                      </p:cBhvr>
                                      <p:to>
                                        <p:strVal val="visible"/>
                                      </p:to>
                                    </p:set>
                                    <p:animEffect transition="in" filter="wipe(up)">
                                      <p:cBhvr>
                                        <p:cTn id="39" dur="500"/>
                                        <p:tgtEl>
                                          <p:spTgt spid="34">
                                            <p:graphicEl>
                                              <a:dgm id="{F7191F43-81B4-4BA5-8B44-71EA66371D9A}"/>
                                            </p:graphicEl>
                                          </p:spTgt>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34">
                                            <p:graphicEl>
                                              <a:dgm id="{A1C4BDE0-8A53-4579-A8ED-2EF604492CE2}"/>
                                            </p:graphicEl>
                                          </p:spTgt>
                                        </p:tgtEl>
                                        <p:attrNameLst>
                                          <p:attrName>style.visibility</p:attrName>
                                        </p:attrNameLst>
                                      </p:cBhvr>
                                      <p:to>
                                        <p:strVal val="visible"/>
                                      </p:to>
                                    </p:set>
                                    <p:animEffect transition="in" filter="wipe(up)">
                                      <p:cBhvr>
                                        <p:cTn id="43" dur="500"/>
                                        <p:tgtEl>
                                          <p:spTgt spid="34">
                                            <p:graphicEl>
                                              <a:dgm id="{A1C4BDE0-8A53-4579-A8ED-2EF604492CE2}"/>
                                            </p:graphicEl>
                                          </p:spTgt>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34">
                                            <p:graphicEl>
                                              <a:dgm id="{7BD9A27A-3A21-45BA-A194-5A8F22316A28}"/>
                                            </p:graphicEl>
                                          </p:spTgt>
                                        </p:tgtEl>
                                        <p:attrNameLst>
                                          <p:attrName>style.visibility</p:attrName>
                                        </p:attrNameLst>
                                      </p:cBhvr>
                                      <p:to>
                                        <p:strVal val="visible"/>
                                      </p:to>
                                    </p:set>
                                    <p:animEffect transition="in" filter="wipe(up)">
                                      <p:cBhvr>
                                        <p:cTn id="47" dur="500"/>
                                        <p:tgtEl>
                                          <p:spTgt spid="34">
                                            <p:graphicEl>
                                              <a:dgm id="{7BD9A27A-3A21-45BA-A194-5A8F22316A28}"/>
                                            </p:graphicEl>
                                          </p:spTgt>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4">
                                            <p:graphicEl>
                                              <a:dgm id="{4645DCCD-C710-49E9-BEC9-A6DE6D8BA9A6}"/>
                                            </p:graphicEl>
                                          </p:spTgt>
                                        </p:tgtEl>
                                        <p:attrNameLst>
                                          <p:attrName>style.visibility</p:attrName>
                                        </p:attrNameLst>
                                      </p:cBhvr>
                                      <p:to>
                                        <p:strVal val="visible"/>
                                      </p:to>
                                    </p:set>
                                    <p:animEffect transition="in" filter="wipe(up)">
                                      <p:cBhvr>
                                        <p:cTn id="51" dur="500"/>
                                        <p:tgtEl>
                                          <p:spTgt spid="34">
                                            <p:graphicEl>
                                              <a:dgm id="{4645DCCD-C710-49E9-BEC9-A6DE6D8BA9A6}"/>
                                            </p:graphicEl>
                                          </p:spTgt>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34">
                                            <p:graphicEl>
                                              <a:dgm id="{C0BBC0B2-C183-4FF0-84DD-28981364B0E8}"/>
                                            </p:graphicEl>
                                          </p:spTgt>
                                        </p:tgtEl>
                                        <p:attrNameLst>
                                          <p:attrName>style.visibility</p:attrName>
                                        </p:attrNameLst>
                                      </p:cBhvr>
                                      <p:to>
                                        <p:strVal val="visible"/>
                                      </p:to>
                                    </p:set>
                                    <p:animEffect transition="in" filter="wipe(up)">
                                      <p:cBhvr>
                                        <p:cTn id="55" dur="500"/>
                                        <p:tgtEl>
                                          <p:spTgt spid="34">
                                            <p:graphicEl>
                                              <a:dgm id="{C0BBC0B2-C183-4FF0-84DD-28981364B0E8}"/>
                                            </p:graphicEl>
                                          </p:spTgt>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34">
                                            <p:graphicEl>
                                              <a:dgm id="{2D995A49-F146-409B-8826-0134EE8262D4}"/>
                                            </p:graphicEl>
                                          </p:spTgt>
                                        </p:tgtEl>
                                        <p:attrNameLst>
                                          <p:attrName>style.visibility</p:attrName>
                                        </p:attrNameLst>
                                      </p:cBhvr>
                                      <p:to>
                                        <p:strVal val="visible"/>
                                      </p:to>
                                    </p:set>
                                    <p:animEffect transition="in" filter="wipe(up)">
                                      <p:cBhvr>
                                        <p:cTn id="59" dur="500"/>
                                        <p:tgtEl>
                                          <p:spTgt spid="34">
                                            <p:graphicEl>
                                              <a:dgm id="{2D995A49-F146-409B-8826-0134EE8262D4}"/>
                                            </p:graphicEl>
                                          </p:spTgt>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34">
                                            <p:graphicEl>
                                              <a:dgm id="{9A99B52E-B8A4-46CA-A4F1-8A36CEEE69D3}"/>
                                            </p:graphicEl>
                                          </p:spTgt>
                                        </p:tgtEl>
                                        <p:attrNameLst>
                                          <p:attrName>style.visibility</p:attrName>
                                        </p:attrNameLst>
                                      </p:cBhvr>
                                      <p:to>
                                        <p:strVal val="visible"/>
                                      </p:to>
                                    </p:set>
                                    <p:animEffect transition="in" filter="wipe(up)">
                                      <p:cBhvr>
                                        <p:cTn id="63" dur="500"/>
                                        <p:tgtEl>
                                          <p:spTgt spid="34">
                                            <p:graphicEl>
                                              <a:dgm id="{9A99B52E-B8A4-46CA-A4F1-8A36CEEE69D3}"/>
                                            </p:graphicEl>
                                          </p:spTgt>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34">
                                            <p:graphicEl>
                                              <a:dgm id="{5789E800-2BCC-4BE4-9C8A-1742D1CF9443}"/>
                                            </p:graphicEl>
                                          </p:spTgt>
                                        </p:tgtEl>
                                        <p:attrNameLst>
                                          <p:attrName>style.visibility</p:attrName>
                                        </p:attrNameLst>
                                      </p:cBhvr>
                                      <p:to>
                                        <p:strVal val="visible"/>
                                      </p:to>
                                    </p:set>
                                    <p:animEffect transition="in" filter="wipe(up)">
                                      <p:cBhvr>
                                        <p:cTn id="67" dur="500"/>
                                        <p:tgtEl>
                                          <p:spTgt spid="34">
                                            <p:graphicEl>
                                              <a:dgm id="{5789E800-2BCC-4BE4-9C8A-1742D1CF9443}"/>
                                            </p:graphicEl>
                                          </p:spTgt>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34">
                                            <p:graphicEl>
                                              <a:dgm id="{033EA87D-FB4D-412F-8FCE-C6690E7B2DB7}"/>
                                            </p:graphicEl>
                                          </p:spTgt>
                                        </p:tgtEl>
                                        <p:attrNameLst>
                                          <p:attrName>style.visibility</p:attrName>
                                        </p:attrNameLst>
                                      </p:cBhvr>
                                      <p:to>
                                        <p:strVal val="visible"/>
                                      </p:to>
                                    </p:set>
                                    <p:animEffect transition="in" filter="wipe(up)">
                                      <p:cBhvr>
                                        <p:cTn id="71" dur="500"/>
                                        <p:tgtEl>
                                          <p:spTgt spid="34">
                                            <p:graphicEl>
                                              <a:dgm id="{033EA87D-FB4D-412F-8FCE-C6690E7B2DB7}"/>
                                            </p:graphicEl>
                                          </p:spTgt>
                                        </p:tgtEl>
                                      </p:cBhvr>
                                    </p:animEffect>
                                  </p:childTnLst>
                                </p:cTn>
                              </p:par>
                            </p:childTnLst>
                          </p:cTn>
                        </p:par>
                        <p:par>
                          <p:cTn id="72" fill="hold">
                            <p:stCondLst>
                              <p:cond delay="8500"/>
                            </p:stCondLst>
                            <p:childTnLst>
                              <p:par>
                                <p:cTn id="73" presetID="22" presetClass="entr" presetSubtype="1" fill="hold" grpId="0" nodeType="afterEffect">
                                  <p:stCondLst>
                                    <p:cond delay="0"/>
                                  </p:stCondLst>
                                  <p:childTnLst>
                                    <p:set>
                                      <p:cBhvr>
                                        <p:cTn id="74" dur="1" fill="hold">
                                          <p:stCondLst>
                                            <p:cond delay="0"/>
                                          </p:stCondLst>
                                        </p:cTn>
                                        <p:tgtEl>
                                          <p:spTgt spid="34">
                                            <p:graphicEl>
                                              <a:dgm id="{D2D9E3E9-EE25-4423-AF2D-83B968D09252}"/>
                                            </p:graphicEl>
                                          </p:spTgt>
                                        </p:tgtEl>
                                        <p:attrNameLst>
                                          <p:attrName>style.visibility</p:attrName>
                                        </p:attrNameLst>
                                      </p:cBhvr>
                                      <p:to>
                                        <p:strVal val="visible"/>
                                      </p:to>
                                    </p:set>
                                    <p:animEffect transition="in" filter="wipe(up)">
                                      <p:cBhvr>
                                        <p:cTn id="75" dur="500"/>
                                        <p:tgtEl>
                                          <p:spTgt spid="34">
                                            <p:graphicEl>
                                              <a:dgm id="{D2D9E3E9-EE25-4423-AF2D-83B968D09252}"/>
                                            </p:graphicEl>
                                          </p:spTgt>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34">
                                            <p:graphicEl>
                                              <a:dgm id="{5893CC01-4571-4149-912E-FA3E73CDF155}"/>
                                            </p:graphicEl>
                                          </p:spTgt>
                                        </p:tgtEl>
                                        <p:attrNameLst>
                                          <p:attrName>style.visibility</p:attrName>
                                        </p:attrNameLst>
                                      </p:cBhvr>
                                      <p:to>
                                        <p:strVal val="visible"/>
                                      </p:to>
                                    </p:set>
                                    <p:animEffect transition="in" filter="wipe(up)">
                                      <p:cBhvr>
                                        <p:cTn id="79" dur="500"/>
                                        <p:tgtEl>
                                          <p:spTgt spid="34">
                                            <p:graphicEl>
                                              <a:dgm id="{5893CC01-4571-4149-912E-FA3E73CDF155}"/>
                                            </p:graphicEl>
                                          </p:spTgt>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34">
                                            <p:graphicEl>
                                              <a:dgm id="{DE84C7EE-A43B-4990-8CEC-6266E5B8E202}"/>
                                            </p:graphicEl>
                                          </p:spTgt>
                                        </p:tgtEl>
                                        <p:attrNameLst>
                                          <p:attrName>style.visibility</p:attrName>
                                        </p:attrNameLst>
                                      </p:cBhvr>
                                      <p:to>
                                        <p:strVal val="visible"/>
                                      </p:to>
                                    </p:set>
                                    <p:animEffect transition="in" filter="wipe(up)">
                                      <p:cBhvr>
                                        <p:cTn id="83" dur="500"/>
                                        <p:tgtEl>
                                          <p:spTgt spid="34">
                                            <p:graphicEl>
                                              <a:dgm id="{DE84C7EE-A43B-4990-8CEC-6266E5B8E202}"/>
                                            </p:graphicEl>
                                          </p:spTgt>
                                        </p:tgtEl>
                                      </p:cBhvr>
                                    </p:animEffect>
                                  </p:childTnLst>
                                </p:cTn>
                              </p:par>
                            </p:childTnLst>
                          </p:cTn>
                        </p:par>
                        <p:par>
                          <p:cTn id="84" fill="hold">
                            <p:stCondLst>
                              <p:cond delay="10000"/>
                            </p:stCondLst>
                            <p:childTnLst>
                              <p:par>
                                <p:cTn id="85" presetID="22" presetClass="entr" presetSubtype="1" fill="hold" grpId="0" nodeType="afterEffect">
                                  <p:stCondLst>
                                    <p:cond delay="0"/>
                                  </p:stCondLst>
                                  <p:childTnLst>
                                    <p:set>
                                      <p:cBhvr>
                                        <p:cTn id="86" dur="1" fill="hold">
                                          <p:stCondLst>
                                            <p:cond delay="0"/>
                                          </p:stCondLst>
                                        </p:cTn>
                                        <p:tgtEl>
                                          <p:spTgt spid="34">
                                            <p:graphicEl>
                                              <a:dgm id="{3048D0C8-CE95-4BE2-BF4B-57D4AEB47D46}"/>
                                            </p:graphicEl>
                                          </p:spTgt>
                                        </p:tgtEl>
                                        <p:attrNameLst>
                                          <p:attrName>style.visibility</p:attrName>
                                        </p:attrNameLst>
                                      </p:cBhvr>
                                      <p:to>
                                        <p:strVal val="visible"/>
                                      </p:to>
                                    </p:set>
                                    <p:animEffect transition="in" filter="wipe(up)">
                                      <p:cBhvr>
                                        <p:cTn id="87" dur="500"/>
                                        <p:tgtEl>
                                          <p:spTgt spid="34">
                                            <p:graphicEl>
                                              <a:dgm id="{3048D0C8-CE95-4BE2-BF4B-57D4AEB47D4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4" grpId="0">
        <p:bldSub>
          <a:bldDgm bld="lvl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smtClean="0"/>
              <a:t>نقص من و شوهرم </a:t>
            </a:r>
            <a:br>
              <a:rPr lang="fa-IR" dirty="0" smtClean="0"/>
            </a:br>
            <a:endParaRPr lang="fa-IR" dirty="0"/>
          </a:p>
        </p:txBody>
      </p:sp>
      <p:sp>
        <p:nvSpPr>
          <p:cNvPr id="3" name="Content Placeholder 2"/>
          <p:cNvSpPr>
            <a:spLocks noGrp="1"/>
          </p:cNvSpPr>
          <p:nvPr>
            <p:ph idx="1"/>
          </p:nvPr>
        </p:nvSpPr>
        <p:spPr/>
        <p:txBody>
          <a:bodyPr/>
          <a:lstStyle/>
          <a:p>
            <a:pPr>
              <a:buNone/>
            </a:pPr>
            <a:r>
              <a:rPr lang="fa-IR" b="1" dirty="0" smtClean="0"/>
              <a:t>اول) تاثير غير قابل انكار اخلاق والدين در فرزند</a:t>
            </a:r>
          </a:p>
          <a:p>
            <a:pPr>
              <a:buNone/>
            </a:pPr>
            <a:r>
              <a:rPr lang="fa-IR" dirty="0" smtClean="0"/>
              <a:t>كسيكه به فرزند صالح مي‌انديشد بايد پيش از ازدواج و بچه‌دار شدن خود را تربيت كند. </a:t>
            </a:r>
          </a:p>
          <a:p>
            <a:pPr>
              <a:buNone/>
            </a:pPr>
            <a:r>
              <a:rPr lang="fa-IR" b="1" dirty="0" smtClean="0"/>
              <a:t>دوم) دو بُعد مهم خودسازي والدين پيش از تولد: </a:t>
            </a:r>
          </a:p>
          <a:p>
            <a:pPr marL="457200" indent="-457200">
              <a:buAutoNum type="arabicPeriod"/>
            </a:pPr>
            <a:r>
              <a:rPr lang="fa-IR" dirty="0" smtClean="0"/>
              <a:t>والدين صفات زشت را از خود دور كنند. </a:t>
            </a:r>
          </a:p>
          <a:p>
            <a:pPr marL="457200" indent="-457200">
              <a:buNone/>
            </a:pPr>
            <a:r>
              <a:rPr lang="fa-IR" dirty="0" smtClean="0"/>
              <a:t>	پيش از انعقاد نطفه بايد در مال حرام دقت كرد . امام صادق عليه السلام : مال حرام، خود را در فرزند نشان مي‌دهد. </a:t>
            </a:r>
          </a:p>
          <a:p>
            <a:pPr marL="457200" indent="-457200">
              <a:buNone/>
            </a:pPr>
            <a:r>
              <a:rPr lang="fa-IR" dirty="0" smtClean="0"/>
              <a:t>	دغدغه‌ي انجام واجبات و ترك محرمات را داشته باشد. </a:t>
            </a:r>
          </a:p>
          <a:p>
            <a:pPr marL="457200" indent="-457200">
              <a:buNone/>
            </a:pPr>
            <a:r>
              <a:rPr lang="fa-IR" dirty="0" smtClean="0"/>
              <a:t>	منتظر عصمت هم نبايد بنشينيم و الا نسل مسلمانان منقرض مي‌شود. </a:t>
            </a:r>
          </a:p>
          <a:p>
            <a:pPr marL="457200" indent="-457200">
              <a:buNone/>
            </a:pPr>
            <a:r>
              <a:rPr lang="fa-IR" dirty="0" smtClean="0"/>
              <a:t>2. 	از نظر اخلاقي بتوانند خود را به مرحله‌اي از تحمل برسانند كه بتوانند سختي‌هاي تربيت فرزند را تحمل كنند . </a:t>
            </a:r>
          </a:p>
          <a:p>
            <a:pPr marL="457200" indent="-457200">
              <a:buAutoNum type="arabicPeriod"/>
            </a:pP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40</a:t>
            </a:fld>
            <a:endParaRPr lang="fa-IR"/>
          </a:p>
        </p:txBody>
      </p:sp>
    </p:spTree>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اختلافات زناشويي</a:t>
            </a:r>
            <a:endParaRPr lang="fa-IR" dirty="0"/>
          </a:p>
        </p:txBody>
      </p:sp>
      <p:sp>
        <p:nvSpPr>
          <p:cNvPr id="3" name="Content Placeholder 2"/>
          <p:cNvSpPr>
            <a:spLocks noGrp="1"/>
          </p:cNvSpPr>
          <p:nvPr>
            <p:ph idx="1"/>
          </p:nvPr>
        </p:nvSpPr>
        <p:spPr/>
        <p:txBody>
          <a:bodyPr/>
          <a:lstStyle/>
          <a:p>
            <a:pPr>
              <a:buNone/>
            </a:pPr>
            <a:r>
              <a:rPr lang="fa-IR" b="1" dirty="0" smtClean="0"/>
              <a:t>اول) پيش‌گيري : </a:t>
            </a:r>
            <a:r>
              <a:rPr lang="fa-IR" dirty="0" smtClean="0"/>
              <a:t>مهارت‌هاي انتخاب همسر به خوبي به جوانان آموزش داده شود . مقدار قابل توجهي از تنش‌ها ريشه در عدم آشنايي با قواعد همسرداري است .</a:t>
            </a:r>
          </a:p>
          <a:p>
            <a:pPr>
              <a:buNone/>
            </a:pPr>
            <a:r>
              <a:rPr lang="fa-IR" b="1" dirty="0" smtClean="0"/>
              <a:t>دوم) اندازه اختلاف: </a:t>
            </a:r>
            <a:r>
              <a:rPr lang="fa-IR" dirty="0" smtClean="0"/>
              <a:t>اگر زن و شوهر در ادامه زندگي با يكديگر دچار ترديد هستند و به طلاق فكر مي‌كنند ، زمان خوبي براي فرزنددار شدن نيست. </a:t>
            </a:r>
          </a:p>
          <a:p>
            <a:pPr>
              <a:buNone/>
            </a:pPr>
            <a:r>
              <a:rPr lang="fa-IR" dirty="0" smtClean="0"/>
              <a:t>	اگر اختلافات به حد طلاق نمي‌رسد : اتفاقا فرزندان بيشتر مي‌توانند تكيه‌گاه همديگر باشند. زيرا در لحظاتي كه بين والدين مشاجره‌اي صورت مي‌گيرد ، فرزندان به يك تكيه‌گاه رواني و مكان امن نيازمندند ، حال اگر تنها باشند تمام اين بار را بايد به تنهايي به دوش بكشند اما اگر فرزندان ديگر باشند  مي‌توانند احساس امنيت نمايند.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41</a:t>
            </a:fld>
            <a:endParaRPr lang="fa-IR"/>
          </a:p>
        </p:txBody>
      </p:sp>
    </p:spTree>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جنسيت فرزند1</a:t>
            </a:r>
            <a:endParaRPr lang="fa-IR" dirty="0"/>
          </a:p>
        </p:txBody>
      </p:sp>
      <p:sp>
        <p:nvSpPr>
          <p:cNvPr id="3" name="Content Placeholder 2"/>
          <p:cNvSpPr>
            <a:spLocks noGrp="1"/>
          </p:cNvSpPr>
          <p:nvPr>
            <p:ph idx="1"/>
          </p:nvPr>
        </p:nvSpPr>
        <p:spPr/>
        <p:txBody>
          <a:bodyPr/>
          <a:lstStyle/>
          <a:p>
            <a:pPr>
              <a:buNone/>
            </a:pPr>
            <a:r>
              <a:rPr lang="fa-IR" b="1" dirty="0" smtClean="0"/>
              <a:t>اول) افكار جاهلي: </a:t>
            </a:r>
          </a:p>
          <a:p>
            <a:r>
              <a:rPr lang="fa-IR" dirty="0" smtClean="0"/>
              <a:t>وَ إِذا بُشِّرَ أَحَدُهُمْ بِالْأُنْثى‏ ظَلَّ وَجْهُهُ مُسْوَدًّا وَ هُوَ كَظيمٌ . يَتَوارى‏ مِنَ الْقَوْمِ مِنْ سُوءِ ما بُشِّرَ بِهِ أَ يُمْسِكُهُ عَلى‏ هُونٍ أَمْ يَدُسُّهُ فِي التُّرابِ أَلا ساءَ ما يَحْكُمُون</a:t>
            </a:r>
            <a:r>
              <a:rPr lang="fa-IR" sz="1600" dirty="0" smtClean="0"/>
              <a:t>‏ (نحل 58-59)</a:t>
            </a:r>
          </a:p>
          <a:p>
            <a:pPr>
              <a:buNone/>
            </a:pPr>
            <a:r>
              <a:rPr lang="fa-IR" sz="1600" dirty="0" smtClean="0"/>
              <a:t>	در حالى كه هر گاه به يكى از آنها بشارت دهند دختر نصيب تو شده، صورتش (از فرط ناراحتى) سياه مى‏شود و به شدّت خشمگين مى‏گردد ... . بخاطر بشارت بدى كه به او داده شده، از قوم و قبيله خود متوارى مى‏گردد (و نمى‏داند) آيا او را با قبول ننگ نگهدارد، يا در خاك پنهانش كند؟! چه بد حكم مى‏كنند!</a:t>
            </a:r>
          </a:p>
          <a:p>
            <a:r>
              <a:rPr lang="fa-IR" dirty="0" smtClean="0"/>
              <a:t>در دوران جاهلي وقتي جنگي صورت مي‌گرفت دختران و زنان قبيله مغلوب اسير قبيله پيروز مي‌شدند. بعد از فروكش كردن آثار جنگ قرار بر بازگشت دختران و زنان به قبيله خودشان مي‌شد اما برخي دختران با مردان قبيله فاتح ازدواج كرده بودند لذا پدرانشان تصميم مي‌گرفتند كه اگر دختري نصيبشان شد خودشان او را نابود كنند. </a:t>
            </a:r>
          </a:p>
          <a:p>
            <a:r>
              <a:rPr lang="fa-IR" dirty="0" smtClean="0"/>
              <a:t>مصرف كننده بودن دختران، و توليدكننده بودن پسران به اين جنايت كمك كرده است. پسران درغارتگري و نگه‌داري شتران مورد استفاده قرار مي‌گرفتند.</a:t>
            </a:r>
          </a:p>
          <a:p>
            <a:r>
              <a:rPr lang="fa-IR" dirty="0" smtClean="0"/>
              <a:t>وجود جنگ‌ها موجب از بين رفتن پسران مي‌شد . </a:t>
            </a:r>
          </a:p>
          <a:p>
            <a:pPr>
              <a:buNone/>
            </a:pPr>
            <a:endParaRPr lang="fa-IR" dirty="0" smtClean="0"/>
          </a:p>
          <a:p>
            <a:pPr>
              <a:buNone/>
            </a:pP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42</a:t>
            </a:fld>
            <a:endParaRPr lang="fa-IR"/>
          </a:p>
        </p:txBody>
      </p:sp>
    </p:spTree>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جنسيت فرزند2</a:t>
            </a:r>
            <a:endParaRPr lang="fa-IR" dirty="0"/>
          </a:p>
        </p:txBody>
      </p:sp>
      <p:sp>
        <p:nvSpPr>
          <p:cNvPr id="3" name="Content Placeholder 2"/>
          <p:cNvSpPr>
            <a:spLocks noGrp="1"/>
          </p:cNvSpPr>
          <p:nvPr>
            <p:ph idx="1"/>
          </p:nvPr>
        </p:nvSpPr>
        <p:spPr/>
        <p:txBody>
          <a:bodyPr/>
          <a:lstStyle/>
          <a:p>
            <a:pPr>
              <a:buNone/>
            </a:pPr>
            <a:r>
              <a:rPr lang="fa-IR" b="1" dirty="0" smtClean="0"/>
              <a:t>دوم) روايات دخترانه:</a:t>
            </a:r>
          </a:p>
          <a:p>
            <a:r>
              <a:rPr lang="fa-IR" dirty="0" smtClean="0"/>
              <a:t>يكي از اصحاب امام صادق عليه السلام كه صاحب دختري شده بود خدمت امام صادق عليه السلام  رسيد . حضرت اورا خشمگين يافت . امام به او فرمود: آيا اگر خداوند به تو وحي مي‌كرد يا تو جنسيت فرزندت را انتخاب كن يا اينكه من براي تو انتخاب مي‌كنم ، تو چه مي‌گفتي؟ عرض كرد: مي‌گفتم خدايا خودت انتخاب كن. حضرت فرمود: حالا هم خداوند براي تو انتخاب كرده است. </a:t>
            </a:r>
            <a:r>
              <a:rPr lang="fa-IR" sz="1600" dirty="0" smtClean="0"/>
              <a:t>(الكافي ج6 ص6)</a:t>
            </a:r>
          </a:p>
          <a:p>
            <a:r>
              <a:rPr lang="fa-IR" dirty="0" smtClean="0"/>
              <a:t>امام صادق عليه السلام:‌دختران، نيكي و پسران، نعمت هستند. همانا بر نيكي‌ها پاداش داده مي‌شود و از نعمت‌ها سوال پرسيده مي‌شود. </a:t>
            </a:r>
            <a:r>
              <a:rPr lang="fa-IR" sz="1600" dirty="0" smtClean="0"/>
              <a:t>(الكافي ج6 ص6)</a:t>
            </a:r>
          </a:p>
          <a:p>
            <a:r>
              <a:rPr lang="fa-IR" dirty="0" smtClean="0"/>
              <a:t>رسول خد صلي الله عليه و آله : كسي كه عهده دار نگه‌داري سه دختر يا خواهرش شود ، بهشت بر او واجب مي‌شود. كسي گفت: اي رسول خدا! اگر دو دختر يا دو خواهر باشد چه؟ حضرت فرمود: حتي اگر دو نفر باشد. به حضرت گفته شد: اگر يك دختر يا خواهر باشد چه؟ حضرت فرمود حتي اگر يك نفر باشد. </a:t>
            </a:r>
            <a:r>
              <a:rPr lang="fa-IR" sz="1600" dirty="0" smtClean="0"/>
              <a:t>(الكافي ج6 ص6)</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43</a:t>
            </a:fld>
            <a:endParaRPr lang="fa-IR"/>
          </a:p>
        </p:txBody>
      </p:sp>
    </p:spTree>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انگيزه مادري كردن</a:t>
            </a:r>
            <a:endParaRPr lang="fa-IR" dirty="0"/>
          </a:p>
        </p:txBody>
      </p:sp>
      <p:sp>
        <p:nvSpPr>
          <p:cNvPr id="3" name="Content Placeholder 2"/>
          <p:cNvSpPr>
            <a:spLocks noGrp="1"/>
          </p:cNvSpPr>
          <p:nvPr>
            <p:ph idx="1"/>
          </p:nvPr>
        </p:nvSpPr>
        <p:spPr/>
        <p:txBody>
          <a:bodyPr/>
          <a:lstStyle/>
          <a:p>
            <a:pPr>
              <a:buNone/>
            </a:pPr>
            <a:r>
              <a:rPr lang="fa-IR" b="1" dirty="0" smtClean="0"/>
              <a:t>اول)برترين شغل عالم: </a:t>
            </a:r>
            <a:r>
              <a:rPr lang="fa-IR" dirty="0" smtClean="0"/>
              <a:t>در سبك زندگي جديد، جايگاه مادري متزلزل است . </a:t>
            </a:r>
          </a:p>
          <a:p>
            <a:r>
              <a:rPr lang="fa-IR" dirty="0" smtClean="0"/>
              <a:t>بدون ترديد تصور پرورش يك موجود زنده ، دنيايي از انگيزه را براي مادر توليد مي‌كند. </a:t>
            </a:r>
          </a:p>
          <a:p>
            <a:r>
              <a:rPr lang="fa-IR" dirty="0" smtClean="0"/>
              <a:t>پرورش يك انسان كه مي‌تواند جانشين خدا روي زمين باشد ، بايد چه حسي به ما بدهد؟</a:t>
            </a:r>
          </a:p>
          <a:p>
            <a:r>
              <a:rPr lang="fa-IR" dirty="0" smtClean="0"/>
              <a:t>امام خميني:‌ شريف‌ترين شغل در عالم، بزرگ كردن يك بچه است و تحويل دادن يك انسان به جامعه. صحيفه </a:t>
            </a:r>
            <a:r>
              <a:rPr lang="fa-IR" sz="1600" dirty="0" smtClean="0"/>
              <a:t>(امام ج7ص464)</a:t>
            </a:r>
          </a:p>
          <a:p>
            <a:r>
              <a:rPr lang="fa-IR" dirty="0" smtClean="0"/>
              <a:t>مقام معظم رهبري: اولين و اساسي‌ترين و پراهميت‌ترين شغل زن مادري است. اگر مادري لنگ بماند ، نسل انسان منقطع مي‌شود. يا انسان‌هايي كه به جامعه وارد مي‌شوند ، انسان‌هاي كامل و درست و حسابي و معتدلي نخواهند بود. </a:t>
            </a:r>
            <a:r>
              <a:rPr lang="fa-IR" sz="1600" dirty="0" smtClean="0"/>
              <a:t>(تيرماه1360)</a:t>
            </a:r>
          </a:p>
          <a:p>
            <a:pPr>
              <a:buNone/>
            </a:pPr>
            <a:r>
              <a:rPr lang="fa-IR" b="1" dirty="0" smtClean="0"/>
              <a:t>دوم) جايگاه مادري: </a:t>
            </a:r>
          </a:p>
          <a:p>
            <a:r>
              <a:rPr lang="fa-IR" dirty="0" smtClean="0"/>
              <a:t>امام سجادعليه السلام: مردي خدمت رسول خدا صلي الله عليه و آله مشرف شد و عرض كرد: هيچ كار شري نيست مگر آنكه انجامش دادم . آيا براي من فرصت توبه باقي‌است؟ حضرت فرمود: آيا يكي از والدينت زنده هستند؟مرد گفت: پدرم زنده است. حضرت فرمود: به پدرت نيكي كن شايد خداوند تو را ببخشايد. وقتي مرد رفت حضرت فرمود: كاش مادرش زنده بود. </a:t>
            </a:r>
            <a:r>
              <a:rPr lang="fa-IR" sz="1600" dirty="0" smtClean="0"/>
              <a:t>(عده الداعي ص85)</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44</a:t>
            </a:fld>
            <a:endParaRPr lang="fa-IR"/>
          </a:p>
        </p:txBody>
      </p:sp>
    </p:spTree>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الآن چند تا بچه؟ </a:t>
            </a:r>
            <a:endParaRPr lang="fa-IR" dirty="0"/>
          </a:p>
        </p:txBody>
      </p:sp>
      <p:sp>
        <p:nvSpPr>
          <p:cNvPr id="3" name="Content Placeholder 2"/>
          <p:cNvSpPr>
            <a:spLocks noGrp="1"/>
          </p:cNvSpPr>
          <p:nvPr>
            <p:ph idx="1"/>
          </p:nvPr>
        </p:nvSpPr>
        <p:spPr/>
        <p:txBody>
          <a:bodyPr/>
          <a:lstStyle/>
          <a:p>
            <a:pPr>
              <a:buNone/>
            </a:pPr>
            <a:r>
              <a:rPr lang="fa-IR" b="1" dirty="0" smtClean="0"/>
              <a:t>بايد توجه كرد به:</a:t>
            </a:r>
          </a:p>
          <a:p>
            <a:pPr marL="457200" indent="-457200">
              <a:buAutoNum type="arabicPeriod"/>
            </a:pPr>
            <a:r>
              <a:rPr lang="fa-IR" dirty="0" smtClean="0"/>
              <a:t>حداقل غيرقابل اغماض: براي اينكه جمعيت هر كشوري به اندازه جانشيني باشد ، بايد به ازاي هر زوج 2/1 فرزند باشد. </a:t>
            </a:r>
          </a:p>
          <a:p>
            <a:pPr marL="457200" indent="-457200">
              <a:buAutoNum type="arabicPeriod"/>
            </a:pPr>
            <a:r>
              <a:rPr lang="fa-IR" dirty="0" smtClean="0"/>
              <a:t>توجه به ناباروران: هم اكنون سه ميليون زوج نابارور در جامعه وجود دارد . حدود 20/2درصد از زوج‌هاي ايراني با مشكل ناباروري روبرو هستند. </a:t>
            </a:r>
          </a:p>
          <a:p>
            <a:pPr marL="457200" indent="-457200">
              <a:buAutoNum type="arabicPeriod"/>
            </a:pPr>
            <a:r>
              <a:rPr lang="fa-IR" dirty="0" smtClean="0"/>
              <a:t>توجه به كساني‌كه ميلي براي فرزند دوم و بيشتر ندارند: عده‌اي بخاطر نوع نگاهشان به زندگي و سبك زندگي‌اي كه انتخاب كرده‌اند ميلي به فرزند بيشتر ندارند. </a:t>
            </a:r>
          </a:p>
          <a:p>
            <a:pPr marL="457200" indent="-457200">
              <a:buAutoNum type="arabicPeriod"/>
            </a:pPr>
            <a:r>
              <a:rPr lang="fa-IR" dirty="0" smtClean="0"/>
              <a:t>توجه به كسانيكه ازدواج نمي‌كنند: دختراني كه به تجرد قطعي رسيده‌اند . </a:t>
            </a:r>
          </a:p>
          <a:p>
            <a:pPr marL="457200" indent="-457200">
              <a:buAutoNum type="arabicPeriod"/>
            </a:pPr>
            <a:r>
              <a:rPr lang="fa-IR" dirty="0" smtClean="0"/>
              <a:t>فرصت استثنايي: ما هم اكنون در پنجره جمعيتي قرار داريم. يعني كمتر از يك سوم جمعيت ما بيرون از سن فعاليت(قبل از 15سال و بعد از 60سال) مي‌باشند. </a:t>
            </a:r>
          </a:p>
          <a:p>
            <a:pPr marL="457200" indent="-457200">
              <a:buNone/>
            </a:pPr>
            <a:r>
              <a:rPr lang="fa-IR" b="1" dirty="0" smtClean="0"/>
              <a:t>بنــــــابـــــرايــــــن: </a:t>
            </a:r>
          </a:p>
          <a:p>
            <a:pPr marL="457200" indent="-457200">
              <a:buNone/>
            </a:pPr>
            <a:r>
              <a:rPr lang="fa-IR" dirty="0" smtClean="0"/>
              <a:t>براي جبران كاستي‌هايي كه در مقدمات پنج‌گانه مطرح شد، حداقلي كه مي‌تواند كشور را از اين بحران نجات دهد كمتر از چهار فرزند نيست.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45</a:t>
            </a:fld>
            <a:endParaRPr lang="fa-IR"/>
          </a:p>
        </p:txBody>
      </p:sp>
    </p:spTree>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وظيفه پا به سن گذاشته‌ها</a:t>
            </a:r>
            <a:endParaRPr lang="fa-IR" dirty="0"/>
          </a:p>
        </p:txBody>
      </p:sp>
      <p:sp>
        <p:nvSpPr>
          <p:cNvPr id="3" name="Content Placeholder 2"/>
          <p:cNvSpPr>
            <a:spLocks noGrp="1"/>
          </p:cNvSpPr>
          <p:nvPr>
            <p:ph idx="1"/>
          </p:nvPr>
        </p:nvSpPr>
        <p:spPr/>
        <p:txBody>
          <a:bodyPr/>
          <a:lstStyle/>
          <a:p>
            <a:pPr>
              <a:buNone/>
            </a:pPr>
            <a:r>
              <a:rPr lang="fa-IR" b="1" dirty="0" smtClean="0"/>
              <a:t>اول) ضرورت تبيين براي جوانان: </a:t>
            </a:r>
            <a:r>
              <a:rPr lang="fa-IR" dirty="0" smtClean="0"/>
              <a:t>بسيار مثبت است كه پيش از ازدواج توسط اساتيدي كه قدرت قانع كردن دارند صورت گيرد. </a:t>
            </a:r>
          </a:p>
          <a:p>
            <a:pPr>
              <a:buNone/>
            </a:pPr>
            <a:r>
              <a:rPr lang="fa-IR" b="1" dirty="0" smtClean="0"/>
              <a:t>دوم) نقش والدين در فرهنگ‌سازي كودكان : </a:t>
            </a:r>
          </a:p>
          <a:p>
            <a:pPr>
              <a:buNone/>
            </a:pPr>
            <a:r>
              <a:rPr lang="fa-IR" dirty="0" smtClean="0"/>
              <a:t>	- اگر والدين با اين حرف‌ها مخالف باشند ، ممكن است كه با شنيدن اين استدلالات دست از مخالفت بردارند. </a:t>
            </a:r>
          </a:p>
          <a:p>
            <a:pPr>
              <a:buNone/>
            </a:pPr>
            <a:r>
              <a:rPr lang="fa-IR" dirty="0" smtClean="0"/>
              <a:t>	- اگر موافق باشند: 1) انگيزه حمايتشان از فرزندان در تولد بچه بيشتر مي‌شود. 2) دانستن مطالب علمي جهت دفاع از اين هدف. </a:t>
            </a:r>
          </a:p>
          <a:p>
            <a:pPr>
              <a:buNone/>
            </a:pPr>
            <a:r>
              <a:rPr lang="fa-IR" b="1" dirty="0" smtClean="0"/>
              <a:t>سوم) گفتمان سازي: </a:t>
            </a:r>
          </a:p>
          <a:p>
            <a:pPr>
              <a:buNone/>
            </a:pPr>
            <a:r>
              <a:rPr lang="fa-IR" dirty="0" smtClean="0"/>
              <a:t>بايد كاري كرد كه بحث كنترل جمعيت به نُقل مجالس ما تبديل شود. </a:t>
            </a:r>
          </a:p>
          <a:p>
            <a:pPr>
              <a:buNone/>
            </a:pPr>
            <a:r>
              <a:rPr lang="fa-IR" dirty="0" smtClean="0"/>
              <a:t>هر كدام از ما علاوه بر خانواده ، در هر مقام و جايگاهي كه هستيم بايد كاري كنيم.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46</a:t>
            </a:fld>
            <a:endParaRPr lang="fa-IR"/>
          </a:p>
        </p:txBody>
      </p:sp>
    </p:spTree>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مشكلات اقتصادي1</a:t>
            </a:r>
            <a:endParaRPr lang="fa-IR" dirty="0"/>
          </a:p>
        </p:txBody>
      </p:sp>
      <p:sp>
        <p:nvSpPr>
          <p:cNvPr id="3" name="Content Placeholder 2"/>
          <p:cNvSpPr>
            <a:spLocks noGrp="1"/>
          </p:cNvSpPr>
          <p:nvPr>
            <p:ph idx="1"/>
          </p:nvPr>
        </p:nvSpPr>
        <p:spPr/>
        <p:txBody>
          <a:bodyPr/>
          <a:lstStyle/>
          <a:p>
            <a:pPr>
              <a:buNone/>
            </a:pPr>
            <a:r>
              <a:rPr lang="fa-IR" b="1" dirty="0" smtClean="0"/>
              <a:t>اول) رابطه توان اقتصادي و فرزند‌آوري بيشتر:</a:t>
            </a:r>
          </a:p>
          <a:p>
            <a:r>
              <a:rPr lang="fa-IR" dirty="0" smtClean="0"/>
              <a:t>بدون ترديد بايد مشكلات اقتصادي ، هرچه زودتر حل شود. اما آيا شما فكر مي‌كنيد هر اندازه توان اقتصادي خانواده‌ها بيشتر شود ، تمايل بيشتري به داشتن فرزند پيدا مي‌كنند؟ </a:t>
            </a:r>
          </a:p>
          <a:p>
            <a:r>
              <a:rPr lang="fa-IR" dirty="0" smtClean="0"/>
              <a:t>ثروتمندترين كشور جهان «موناكو» ،نرخ رشد 0/33 درصد</a:t>
            </a:r>
          </a:p>
          <a:p>
            <a:r>
              <a:rPr lang="fa-IR" dirty="0" smtClean="0"/>
              <a:t>دومين كشور ثروتمند جهان«ليختن اشتاين»، نرخ رشد 0/89درصد</a:t>
            </a:r>
          </a:p>
          <a:p>
            <a:r>
              <a:rPr lang="fa-IR" dirty="0" smtClean="0"/>
              <a:t>مردم استان مازندران با درآمد سالانه 11/300/000تومان پردرآمدترين مردم كشور ما هستند. </a:t>
            </a:r>
            <a:r>
              <a:rPr lang="fa-IR" sz="1600" dirty="0" smtClean="0"/>
              <a:t>(متوسط درآمد هرايراني در سال 7/900/000ت)</a:t>
            </a:r>
            <a:r>
              <a:rPr lang="fa-IR" dirty="0" smtClean="0"/>
              <a:t> نرخ رشد جمعيت در اين استان 14/3 درصد است كه دومين استان از نظر كمترين ثبت ولادت مي‌باشد. </a:t>
            </a:r>
          </a:p>
          <a:p>
            <a:r>
              <a:rPr lang="fa-IR" dirty="0" smtClean="0"/>
              <a:t>آيا كسانيكه در اطراف شما به يك يا دو فرزند بسنده كرده‌اند ، تنها به اين دليل است كه توان اقتصادي براي بيش از دو فرزند را ندارند؟</a:t>
            </a:r>
          </a:p>
          <a:p>
            <a:pPr>
              <a:buNone/>
            </a:pPr>
            <a:r>
              <a:rPr lang="fa-IR" b="1" dirty="0" smtClean="0"/>
              <a:t>دوم) مقايسه امروز و ديروزمان: </a:t>
            </a:r>
            <a:r>
              <a:rPr lang="fa-IR" dirty="0" smtClean="0"/>
              <a:t>بي‌شك توان اقتصادي خانواده‌هاي امروز بيش از خانواده‌هاي دهه شصت است </a:t>
            </a:r>
            <a:r>
              <a:rPr lang="fa-IR" sz="1600" dirty="0" smtClean="0"/>
              <a:t>(درسازمان‌هاي بين المللي اين مسئله ثابت شده‌است)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47</a:t>
            </a:fld>
            <a:endParaRPr lang="fa-IR"/>
          </a:p>
        </p:txBody>
      </p:sp>
    </p:spTree>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مشكلات اقتصادي2</a:t>
            </a:r>
            <a:endParaRPr lang="fa-IR" dirty="0"/>
          </a:p>
        </p:txBody>
      </p:sp>
      <p:sp>
        <p:nvSpPr>
          <p:cNvPr id="3" name="Content Placeholder 2"/>
          <p:cNvSpPr>
            <a:spLocks noGrp="1"/>
          </p:cNvSpPr>
          <p:nvPr>
            <p:ph idx="1"/>
          </p:nvPr>
        </p:nvSpPr>
        <p:spPr/>
        <p:txBody>
          <a:bodyPr/>
          <a:lstStyle/>
          <a:p>
            <a:pPr>
              <a:buNone/>
            </a:pPr>
            <a:r>
              <a:rPr lang="fa-IR" b="1" dirty="0" smtClean="0"/>
              <a:t>سوم) تغيير سبك زندگي: </a:t>
            </a:r>
          </a:p>
          <a:p>
            <a:r>
              <a:rPr lang="fa-IR" dirty="0" smtClean="0"/>
              <a:t>در كنار تورم و گراني سبك زندگي هم عوض شده. قناعت در زندگي ما كم شده. توقعات ما در زندگي بيش از اندازه‌ي نياز شده . در گذشته اگر خانواده اي توان خريد موكت يا زيلو را نداشت ، خود را فقير حساب مي‌كرد، چندي بعد نداشتن فرش نشانه‌ي فقر شد و حالا اگر كسي مبلمان نداشته باشد خود را فقير مي‌داند. </a:t>
            </a:r>
          </a:p>
          <a:p>
            <a:r>
              <a:rPr lang="fa-IR" dirty="0" smtClean="0"/>
              <a:t>اگر ما به زندگي ، نگاه مصرف گرايانه داشته باشيم ، هر اندازه هم كه از نظر اقتصاي قوي شويم، پولمان را خرج مصرف بيشتر مي‌كنيم نه اينكه انگيزه بيشتري براي فرزندآوري پيدا كنيم. </a:t>
            </a:r>
          </a:p>
          <a:p>
            <a:pPr>
              <a:buNone/>
            </a:pPr>
            <a:r>
              <a:rPr lang="fa-IR" b="1" dirty="0" smtClean="0"/>
              <a:t>چهارم) ايمان به گزاره‌هاي اقتصادي ديني: </a:t>
            </a:r>
          </a:p>
          <a:p>
            <a:pPr>
              <a:buNone/>
            </a:pPr>
            <a:r>
              <a:rPr lang="fa-IR" dirty="0" smtClean="0"/>
              <a:t>وَ لا تَقْتُلُوا أَوْلادَكُمْ خَشْيَةَ إِمْلاقٍ نَحْنُ نَرْزُقُهُمْ وَ إِيَّاكُمْ إِنَّ قَتْلَهُمْ كانَ خِطْأً كَبيرا</a:t>
            </a:r>
          </a:p>
          <a:p>
            <a:pPr>
              <a:buNone/>
            </a:pPr>
            <a:r>
              <a:rPr lang="fa-IR" dirty="0" smtClean="0"/>
              <a:t>و فرزندانتان را از ترس فقر، نكشيد! ما آنها و شما را روزى مى‏دهيم مسلماً كشتن آنها گناه بزرگى است! </a:t>
            </a:r>
            <a:r>
              <a:rPr lang="fa-IR" sz="1600" dirty="0" smtClean="0"/>
              <a:t>(اسرا 31)</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48</a:t>
            </a:fld>
            <a:endParaRPr lang="fa-IR"/>
          </a:p>
        </p:txBody>
      </p:sp>
    </p:spTree>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وظيفه مسئولان است</a:t>
            </a:r>
            <a:endParaRPr lang="fa-IR" dirty="0"/>
          </a:p>
        </p:txBody>
      </p:sp>
      <p:sp>
        <p:nvSpPr>
          <p:cNvPr id="3" name="Content Placeholder 2"/>
          <p:cNvSpPr>
            <a:spLocks noGrp="1"/>
          </p:cNvSpPr>
          <p:nvPr>
            <p:ph idx="1"/>
          </p:nvPr>
        </p:nvSpPr>
        <p:spPr/>
        <p:txBody>
          <a:bodyPr/>
          <a:lstStyle/>
          <a:p>
            <a:pPr>
              <a:buNone/>
            </a:pPr>
            <a:r>
              <a:rPr lang="fa-IR" b="1" dirty="0" smtClean="0"/>
              <a:t>اول) مخاطب اصلي </a:t>
            </a:r>
            <a:r>
              <a:rPr lang="fa-IR" dirty="0" smtClean="0"/>
              <a:t>در بحث جمعيت خانواده است. ماهر اندازه برنامه‌ريزي كنيم اما خانواده ايراني تن ندهد فايده ندارد. بايد اين مسائل مطرح شود تا ← در خانواده‌ها بحث و بگومگو صورت گيرد← از بين مباحثات سوال بوجود آيد ← مرجعي باشد كه سوالات خود را از آنجا دنبال كنند و در نهايت به يك گفتمان تبديل شود .</a:t>
            </a:r>
          </a:p>
          <a:p>
            <a:pPr>
              <a:buNone/>
            </a:pPr>
            <a:r>
              <a:rPr lang="fa-IR" dirty="0" smtClean="0"/>
              <a:t>	مردم هميشه از مسئولين جلوتر بوده‌اند ، اگر بخواهيم منتظر سياست‌هاي تشويقي و طرح‌ها و ومصوبات باشيم ، زمان از دست مي‌رود . </a:t>
            </a:r>
          </a:p>
          <a:p>
            <a:pPr>
              <a:buNone/>
            </a:pPr>
            <a:r>
              <a:rPr lang="fa-IR" b="1" dirty="0" smtClean="0"/>
              <a:t>دوم) سخني با مسئولين: </a:t>
            </a:r>
            <a:r>
              <a:rPr lang="fa-IR" dirty="0" smtClean="0"/>
              <a:t>دولتي كه به وظيفه خود در حد توانايي خودش عمل نكند دولت بي‌تقوايي است. </a:t>
            </a:r>
          </a:p>
          <a:p>
            <a:pPr>
              <a:buNone/>
            </a:pPr>
            <a:r>
              <a:rPr lang="fa-IR" dirty="0" smtClean="0"/>
              <a:t>	اميرالمومنين عليه السلام در نامه 53 نهج البلاغه خطاب به حاكم مصر مالك اشتر چنين مي‌نويسد: خدارا! خدارا! در خصوص طبقات پايين و محروم جامعه كه هيچ چاره‌اي ندارند....بخشي از بيت المال و بخشي از غله‌هاي زمين‌هاي غنيمتي اسلام را در هر شهري به طبقات پايين اختصاص ده... همواره در فكر مشكلات آنان باش و از آنان روي مگردان . به ويژه امور كساني را از آنان بيشتر رسيدگي كن كه از كوچكي به چشم نمي‌آيند و ديگران آنان را كوچك مي‌شمارند و كمتر به تو دسترسي دارند.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49</a:t>
            </a:fld>
            <a:endParaRPr lang="fa-I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914564" y="1500174"/>
          <a:ext cx="6372212"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22DFE3F-7E2C-4EF1-9093-FE8D0892A4CC}" type="slidenum">
              <a:rPr lang="fa-IR" smtClean="0"/>
              <a:pPr/>
              <a:t>5</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D2E1E758-0232-41BF-906C-4DE75FDF8671}"/>
                                            </p:graphicEl>
                                          </p:spTgt>
                                        </p:tgtEl>
                                        <p:attrNameLst>
                                          <p:attrName>style.visibility</p:attrName>
                                        </p:attrNameLst>
                                      </p:cBhvr>
                                      <p:to>
                                        <p:strVal val="visible"/>
                                      </p:to>
                                    </p:set>
                                    <p:animEffect transition="in" filter="wipe(up)">
                                      <p:cBhvr>
                                        <p:cTn id="7" dur="500"/>
                                        <p:tgtEl>
                                          <p:spTgt spid="4">
                                            <p:graphicEl>
                                              <a:dgm id="{D2E1E758-0232-41BF-906C-4DE75FDF8671}"/>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graphicEl>
                                              <a:dgm id="{A09890D7-C37A-4250-9BD4-21BB86B96AE6}"/>
                                            </p:graphicEl>
                                          </p:spTgt>
                                        </p:tgtEl>
                                        <p:attrNameLst>
                                          <p:attrName>style.visibility</p:attrName>
                                        </p:attrNameLst>
                                      </p:cBhvr>
                                      <p:to>
                                        <p:strVal val="visible"/>
                                      </p:to>
                                    </p:set>
                                    <p:animEffect transition="in" filter="wipe(up)">
                                      <p:cBhvr>
                                        <p:cTn id="11" dur="500"/>
                                        <p:tgtEl>
                                          <p:spTgt spid="4">
                                            <p:graphicEl>
                                              <a:dgm id="{A09890D7-C37A-4250-9BD4-21BB86B96AE6}"/>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
                                            <p:graphicEl>
                                              <a:dgm id="{5BF4579E-AA1A-477D-9E3C-85FBD3C90C2D}"/>
                                            </p:graphicEl>
                                          </p:spTgt>
                                        </p:tgtEl>
                                        <p:attrNameLst>
                                          <p:attrName>style.visibility</p:attrName>
                                        </p:attrNameLst>
                                      </p:cBhvr>
                                      <p:to>
                                        <p:strVal val="visible"/>
                                      </p:to>
                                    </p:set>
                                    <p:animEffect transition="in" filter="wipe(up)">
                                      <p:cBhvr>
                                        <p:cTn id="15" dur="500"/>
                                        <p:tgtEl>
                                          <p:spTgt spid="4">
                                            <p:graphicEl>
                                              <a:dgm id="{5BF4579E-AA1A-477D-9E3C-85FBD3C90C2D}"/>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
                                            <p:graphicEl>
                                              <a:dgm id="{016475DE-E560-4EB1-A3EE-532D857DD29A}"/>
                                            </p:graphicEl>
                                          </p:spTgt>
                                        </p:tgtEl>
                                        <p:attrNameLst>
                                          <p:attrName>style.visibility</p:attrName>
                                        </p:attrNameLst>
                                      </p:cBhvr>
                                      <p:to>
                                        <p:strVal val="visible"/>
                                      </p:to>
                                    </p:set>
                                    <p:animEffect transition="in" filter="wipe(up)">
                                      <p:cBhvr>
                                        <p:cTn id="19" dur="500"/>
                                        <p:tgtEl>
                                          <p:spTgt spid="4">
                                            <p:graphicEl>
                                              <a:dgm id="{016475DE-E560-4EB1-A3EE-532D857DD29A}"/>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
                                            <p:graphicEl>
                                              <a:dgm id="{A7AEE861-7CB2-4BB1-8F49-404C4AE5E2A8}"/>
                                            </p:graphicEl>
                                          </p:spTgt>
                                        </p:tgtEl>
                                        <p:attrNameLst>
                                          <p:attrName>style.visibility</p:attrName>
                                        </p:attrNameLst>
                                      </p:cBhvr>
                                      <p:to>
                                        <p:strVal val="visible"/>
                                      </p:to>
                                    </p:set>
                                    <p:animEffect transition="in" filter="wipe(up)">
                                      <p:cBhvr>
                                        <p:cTn id="23" dur="500"/>
                                        <p:tgtEl>
                                          <p:spTgt spid="4">
                                            <p:graphicEl>
                                              <a:dgm id="{A7AEE861-7CB2-4BB1-8F49-404C4AE5E2A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نارضايتي پدربزرگ و مادربزرگ</a:t>
            </a:r>
            <a:endParaRPr lang="fa-IR" dirty="0"/>
          </a:p>
        </p:txBody>
      </p:sp>
      <p:sp>
        <p:nvSpPr>
          <p:cNvPr id="3" name="Content Placeholder 2"/>
          <p:cNvSpPr>
            <a:spLocks noGrp="1"/>
          </p:cNvSpPr>
          <p:nvPr>
            <p:ph idx="1"/>
          </p:nvPr>
        </p:nvSpPr>
        <p:spPr/>
        <p:txBody>
          <a:bodyPr/>
          <a:lstStyle/>
          <a:p>
            <a:r>
              <a:rPr lang="fa-IR" dirty="0" smtClean="0"/>
              <a:t>اينكه بعضي والدين ، به فرزندان خود مي‌گويند كه اگر فرزند بياوري تو را عاق خواهيم كرد بايد روشن شود؛ عاق به كسي مي‌گويند كه به والدين خود احسان نكند . در هيچ آيه و روايت و فتوايي نيامده كه يكي از موارد احسان آن است كه براي بچه دار شدن از والدين يا مادر اجازه بگيريد. </a:t>
            </a:r>
          </a:p>
          <a:p>
            <a:r>
              <a:rPr lang="fa-IR" dirty="0" smtClean="0"/>
              <a:t>وقتي ولي فقيه دستور مي‌دهد ديگر دستور پدرو مادر اثري ندارد. البته اين نبايد موجب ذره‌اي بي‌احترامي شود. </a:t>
            </a:r>
          </a:p>
          <a:p>
            <a:r>
              <a:rPr lang="fa-IR" dirty="0" smtClean="0"/>
              <a:t>بسياري از ممانعت‌ها بجهت بي‌اطلاعي است . اگر آسيبهايي كه در صورت ادامه كنترل جمعيت به جامعه وارد مي‌شود يا احساس تنهايي فرزندان يا ديگر مطالبي كه در اين كتاب آمده است به اطلاعشان برسد نه تنها مانع نمي‌شوند بلكه تشويق هم مي‌كنند . </a:t>
            </a:r>
          </a:p>
          <a:p>
            <a:r>
              <a:rPr lang="fa-IR" dirty="0" smtClean="0"/>
              <a:t>پدربزرگ و مادربزرگ‌ها ! به ما بگوييد كه چگونه با دو سرمايه‌ي تمام نشدني توكل و تلاش شب و روز را مي‌گذرانديد و در اوج تنگ‌دستي شاد و بانشاط و آرام بوديد؟</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50</a:t>
            </a:fld>
            <a:endParaRPr lang="fa-IR"/>
          </a:p>
        </p:txBody>
      </p:sp>
    </p:spTree>
  </p:cSld>
  <p:clrMapOvr>
    <a:masterClrMapping/>
  </p:clrMapOvr>
  <p:transition spd="slow">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مخالفت بچه‌هاي بزرگتر</a:t>
            </a:r>
            <a:endParaRPr lang="fa-IR" dirty="0"/>
          </a:p>
        </p:txBody>
      </p:sp>
      <p:sp>
        <p:nvSpPr>
          <p:cNvPr id="3" name="Content Placeholder 2"/>
          <p:cNvSpPr>
            <a:spLocks noGrp="1"/>
          </p:cNvSpPr>
          <p:nvPr>
            <p:ph idx="1"/>
          </p:nvPr>
        </p:nvSpPr>
        <p:spPr/>
        <p:txBody>
          <a:bodyPr/>
          <a:lstStyle/>
          <a:p>
            <a:pPr>
              <a:buNone/>
            </a:pPr>
            <a:r>
              <a:rPr lang="fa-IR" dirty="0" smtClean="0"/>
              <a:t>فرزندان بزرگتر ممكن است بخاطر اينكه در ميان دوستانشان احساس خجالت مي‌كنند ، مخالفت مي‌كنند و اين به دليل نوع نگاه عموم جامعه به اين مسئله است. </a:t>
            </a:r>
          </a:p>
          <a:p>
            <a:pPr>
              <a:buNone/>
            </a:pPr>
            <a:r>
              <a:rPr lang="fa-IR" b="1" dirty="0" smtClean="0"/>
              <a:t>اول) حرفي با مردم عزيز ايران: </a:t>
            </a:r>
          </a:p>
          <a:p>
            <a:pPr>
              <a:buNone/>
            </a:pPr>
            <a:r>
              <a:rPr lang="fa-IR" dirty="0" smtClean="0"/>
              <a:t>	خانواده‌اي را كه فرزند بيشتر دارد به ديده‌ي احترام نگاه كنيم. </a:t>
            </a:r>
          </a:p>
          <a:p>
            <a:pPr>
              <a:buNone/>
            </a:pPr>
            <a:r>
              <a:rPr lang="fa-IR" b="1" dirty="0" smtClean="0"/>
              <a:t>دوم) گفتگوي دوستانه : </a:t>
            </a:r>
          </a:p>
          <a:p>
            <a:pPr>
              <a:buNone/>
            </a:pPr>
            <a:r>
              <a:rPr lang="fa-IR" dirty="0" smtClean="0"/>
              <a:t>	طبيعي است كه فرزندان بزرگ‌تر بدون توجيه شدن با اين مسئله كنار نمي‌آيند . بايد فضاي بحث دوستانه را فراهم كرد. </a:t>
            </a:r>
          </a:p>
          <a:p>
            <a:pPr>
              <a:buNone/>
            </a:pPr>
            <a:r>
              <a:rPr lang="fa-IR" b="1" dirty="0" smtClean="0"/>
              <a:t>سوم) فضاي جبهه متحد : </a:t>
            </a:r>
          </a:p>
          <a:p>
            <a:pPr>
              <a:buNone/>
            </a:pPr>
            <a:r>
              <a:rPr lang="fa-IR" dirty="0" smtClean="0"/>
              <a:t>	با خانواده دوستان فرزندمان صحبت كنيم و آنها را نسبت به اين موضوع توجيه كنيم . در اين صورت آنها نيز با ما همراه خواهند شد.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51</a:t>
            </a:fld>
            <a:endParaRPr lang="fa-IR"/>
          </a:p>
        </p:txBody>
      </p:sp>
    </p:spTree>
  </p:cSld>
  <p:clrMapOvr>
    <a:masterClrMapping/>
  </p:clrMapOvr>
  <p:transition spd="slow">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اشتغال مادران</a:t>
            </a:r>
            <a:endParaRPr lang="fa-IR" dirty="0"/>
          </a:p>
        </p:txBody>
      </p:sp>
      <p:sp>
        <p:nvSpPr>
          <p:cNvPr id="3" name="Content Placeholder 2"/>
          <p:cNvSpPr>
            <a:spLocks noGrp="1"/>
          </p:cNvSpPr>
          <p:nvPr>
            <p:ph idx="1"/>
          </p:nvPr>
        </p:nvSpPr>
        <p:spPr/>
        <p:txBody>
          <a:bodyPr/>
          <a:lstStyle/>
          <a:p>
            <a:r>
              <a:rPr lang="fa-IR" dirty="0" smtClean="0"/>
              <a:t>مسئله غيرضروري كه بواسطه سبك زندگي وارد جامعه شده است ، اشتغال بانوان است. </a:t>
            </a:r>
          </a:p>
          <a:p>
            <a:r>
              <a:rPr lang="fa-IR" dirty="0" smtClean="0"/>
              <a:t>قناعت ركن اقتصادي سبك زندگي ديني : </a:t>
            </a:r>
          </a:p>
          <a:p>
            <a:r>
              <a:rPr lang="fa-IR" dirty="0" smtClean="0"/>
              <a:t>اميرالمومنين عليه السلام : به دنبال بي نيازي بودم ؛ آن را نيافتم مگر در قناعت . بر شما باد بر قناعت كه اگر قناعت كنيد بي‌نياز مي‌شويد. </a:t>
            </a:r>
            <a:r>
              <a:rPr lang="fa-IR" sz="1600" dirty="0" smtClean="0"/>
              <a:t>بحارالانوار ج66 ص399</a:t>
            </a:r>
          </a:p>
          <a:p>
            <a:r>
              <a:rPr lang="fa-IR" dirty="0" smtClean="0"/>
              <a:t>در گذشته خرج خانواده با ميزان درآمد خانواده تنظيم مي‌شد. </a:t>
            </a:r>
          </a:p>
          <a:p>
            <a:r>
              <a:rPr lang="fa-IR" dirty="0" smtClean="0"/>
              <a:t>بچه‌ها طوري تربيت مي‌شدند كه لباس‌هاي برادر و خواهر بزرگ‌تر خود را مي‌پوشيدند. </a:t>
            </a:r>
          </a:p>
          <a:p>
            <a:r>
              <a:rPr lang="fa-IR" dirty="0" smtClean="0"/>
              <a:t>نبايد فكر كنيم تنها راه گشايش‌هاي اقتصادي زياد شدن پول است . </a:t>
            </a:r>
          </a:p>
          <a:p>
            <a:r>
              <a:rPr lang="fa-IR" dirty="0" smtClean="0"/>
              <a:t>خداوند عزوجل مي‌فرمايد : من بي‌نيازي را در قناعت قرار دادم و مردم آن را در زيادي مال جست‌وجو مي‌كنند ؛ اما آن را نخواهند يافت . </a:t>
            </a:r>
            <a:r>
              <a:rPr lang="fa-IR" sz="1600" dirty="0" smtClean="0"/>
              <a:t>عده الداعي 179</a:t>
            </a:r>
          </a:p>
        </p:txBody>
      </p:sp>
      <p:sp>
        <p:nvSpPr>
          <p:cNvPr id="4" name="Slide Number Placeholder 3"/>
          <p:cNvSpPr>
            <a:spLocks noGrp="1"/>
          </p:cNvSpPr>
          <p:nvPr>
            <p:ph type="sldNum" sz="quarter" idx="12"/>
          </p:nvPr>
        </p:nvSpPr>
        <p:spPr/>
        <p:txBody>
          <a:bodyPr/>
          <a:lstStyle/>
          <a:p>
            <a:fld id="{722DFE3F-7E2C-4EF1-9093-FE8D0892A4CC}" type="slidenum">
              <a:rPr lang="fa-IR" smtClean="0"/>
              <a:pPr/>
              <a:t>52</a:t>
            </a:fld>
            <a:endParaRPr lang="fa-IR"/>
          </a:p>
        </p:txBody>
      </p:sp>
    </p:spTree>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42844" y="1285884"/>
          <a:ext cx="8858312" cy="564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fa-IR" dirty="0" smtClean="0"/>
              <a:t>همسرم حوصله بچه‌داري ندارد1</a:t>
            </a:r>
            <a:endParaRPr lang="fa-IR" dirty="0"/>
          </a:p>
        </p:txBody>
      </p:sp>
      <p:sp>
        <p:nvSpPr>
          <p:cNvPr id="3" name="Content Placeholder 2"/>
          <p:cNvSpPr>
            <a:spLocks noGrp="1"/>
          </p:cNvSpPr>
          <p:nvPr>
            <p:ph idx="1"/>
          </p:nvPr>
        </p:nvSpPr>
        <p:spPr/>
        <p:txBody>
          <a:bodyPr/>
          <a:lstStyle/>
          <a:p>
            <a:pPr>
              <a:buNone/>
            </a:pPr>
            <a:r>
              <a:rPr lang="fa-IR" b="1" dirty="0" smtClean="0"/>
              <a:t>اول) رضايت دوطرف:‌ </a:t>
            </a:r>
            <a:r>
              <a:rPr lang="fa-IR" dirty="0" smtClean="0"/>
              <a:t>زن و شوهر بايد به اصل فرزنددار شدن رضايت داشته باشند. مخصوصا مادر چون اگر اينگونه نباشد در بيشتر موارد نمي‌تواند مادري كند. </a:t>
            </a:r>
          </a:p>
          <a:p>
            <a:pPr>
              <a:buNone/>
            </a:pPr>
            <a:r>
              <a:rPr lang="fa-IR" b="1" dirty="0" smtClean="0"/>
              <a:t>دوم) دلايل بي‌حوصلگي</a:t>
            </a:r>
          </a:p>
          <a:p>
            <a:pPr>
              <a:buNone/>
            </a:pP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53</a:t>
            </a:fld>
            <a:endParaRPr lang="fa-I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graphicEl>
                                              <a:dgm id="{7FF49D22-DF94-4DC5-B982-7CBC67A055DD}"/>
                                            </p:graphicEl>
                                          </p:spTgt>
                                        </p:tgtEl>
                                        <p:attrNameLst>
                                          <p:attrName>style.visibility</p:attrName>
                                        </p:attrNameLst>
                                      </p:cBhvr>
                                      <p:to>
                                        <p:strVal val="visible"/>
                                      </p:to>
                                    </p:set>
                                    <p:animEffect transition="in" filter="fade">
                                      <p:cBhvr>
                                        <p:cTn id="7" dur="1000"/>
                                        <p:tgtEl>
                                          <p:spTgt spid="5">
                                            <p:graphicEl>
                                              <a:dgm id="{7FF49D22-DF94-4DC5-B982-7CBC67A055DD}"/>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
                                            <p:graphicEl>
                                              <a:dgm id="{E7AE4535-9465-4506-9B0F-FB59CD081D2F}"/>
                                            </p:graphicEl>
                                          </p:spTgt>
                                        </p:tgtEl>
                                        <p:attrNameLst>
                                          <p:attrName>style.visibility</p:attrName>
                                        </p:attrNameLst>
                                      </p:cBhvr>
                                      <p:to>
                                        <p:strVal val="visible"/>
                                      </p:to>
                                    </p:set>
                                    <p:animEffect transition="in" filter="fade">
                                      <p:cBhvr>
                                        <p:cTn id="11" dur="1000"/>
                                        <p:tgtEl>
                                          <p:spTgt spid="5">
                                            <p:graphicEl>
                                              <a:dgm id="{E7AE4535-9465-4506-9B0F-FB59CD081D2F}"/>
                                            </p:graphic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5">
                                            <p:graphicEl>
                                              <a:dgm id="{7D90AD3F-122B-4BFF-81BA-F0F608DCB19A}"/>
                                            </p:graphicEl>
                                          </p:spTgt>
                                        </p:tgtEl>
                                        <p:attrNameLst>
                                          <p:attrName>style.visibility</p:attrName>
                                        </p:attrNameLst>
                                      </p:cBhvr>
                                      <p:to>
                                        <p:strVal val="visible"/>
                                      </p:to>
                                    </p:set>
                                    <p:animEffect transition="in" filter="fade">
                                      <p:cBhvr>
                                        <p:cTn id="14" dur="1000"/>
                                        <p:tgtEl>
                                          <p:spTgt spid="5">
                                            <p:graphicEl>
                                              <a:dgm id="{7D90AD3F-122B-4BFF-81BA-F0F608DCB19A}"/>
                                            </p:graphic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graphicEl>
                                              <a:dgm id="{A01EA1CC-D76F-47E1-B478-9644ED89B2AB}"/>
                                            </p:graphicEl>
                                          </p:spTgt>
                                        </p:tgtEl>
                                        <p:attrNameLst>
                                          <p:attrName>style.visibility</p:attrName>
                                        </p:attrNameLst>
                                      </p:cBhvr>
                                      <p:to>
                                        <p:strVal val="visible"/>
                                      </p:to>
                                    </p:set>
                                    <p:animEffect transition="in" filter="fade">
                                      <p:cBhvr>
                                        <p:cTn id="17" dur="1000"/>
                                        <p:tgtEl>
                                          <p:spTgt spid="5">
                                            <p:graphicEl>
                                              <a:dgm id="{A01EA1CC-D76F-47E1-B478-9644ED89B2AB}"/>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graphicEl>
                                              <a:dgm id="{FCD59544-96F2-4311-A417-B5A4425A178F}"/>
                                            </p:graphicEl>
                                          </p:spTgt>
                                        </p:tgtEl>
                                        <p:attrNameLst>
                                          <p:attrName>style.visibility</p:attrName>
                                        </p:attrNameLst>
                                      </p:cBhvr>
                                      <p:to>
                                        <p:strVal val="visible"/>
                                      </p:to>
                                    </p:set>
                                    <p:animEffect transition="in" filter="fade">
                                      <p:cBhvr>
                                        <p:cTn id="20" dur="1000"/>
                                        <p:tgtEl>
                                          <p:spTgt spid="5">
                                            <p:graphicEl>
                                              <a:dgm id="{FCD59544-96F2-4311-A417-B5A4425A178F}"/>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AD3069D6-1749-45EA-BC97-2CFDC34F5745}"/>
                                            </p:graphicEl>
                                          </p:spTgt>
                                        </p:tgtEl>
                                        <p:attrNameLst>
                                          <p:attrName>style.visibility</p:attrName>
                                        </p:attrNameLst>
                                      </p:cBhvr>
                                      <p:to>
                                        <p:strVal val="visible"/>
                                      </p:to>
                                    </p:set>
                                    <p:animEffect transition="in" filter="fade">
                                      <p:cBhvr>
                                        <p:cTn id="23" dur="1000"/>
                                        <p:tgtEl>
                                          <p:spTgt spid="5">
                                            <p:graphicEl>
                                              <a:dgm id="{AD3069D6-1749-45EA-BC97-2CFDC34F574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AEE35EEE-618D-4087-82E9-F514AF8B1A90}"/>
                                            </p:graphicEl>
                                          </p:spTgt>
                                        </p:tgtEl>
                                        <p:attrNameLst>
                                          <p:attrName>style.visibility</p:attrName>
                                        </p:attrNameLst>
                                      </p:cBhvr>
                                      <p:to>
                                        <p:strVal val="visible"/>
                                      </p:to>
                                    </p:set>
                                    <p:animEffect transition="in" filter="fade">
                                      <p:cBhvr>
                                        <p:cTn id="26" dur="1000"/>
                                        <p:tgtEl>
                                          <p:spTgt spid="5">
                                            <p:graphicEl>
                                              <a:dgm id="{AEE35EEE-618D-4087-82E9-F514AF8B1A90}"/>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graphicEl>
                                              <a:dgm id="{D1F77779-8B33-4863-8D10-5AC92638E182}"/>
                                            </p:graphicEl>
                                          </p:spTgt>
                                        </p:tgtEl>
                                        <p:attrNameLst>
                                          <p:attrName>style.visibility</p:attrName>
                                        </p:attrNameLst>
                                      </p:cBhvr>
                                      <p:to>
                                        <p:strVal val="visible"/>
                                      </p:to>
                                    </p:set>
                                    <p:animEffect transition="in" filter="fade">
                                      <p:cBhvr>
                                        <p:cTn id="29" dur="1000"/>
                                        <p:tgtEl>
                                          <p:spTgt spid="5">
                                            <p:graphicEl>
                                              <a:dgm id="{D1F77779-8B33-4863-8D10-5AC92638E182}"/>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graphicEl>
                                              <a:dgm id="{C94DC417-6E94-4AEE-8CD3-B95525BF83F0}"/>
                                            </p:graphicEl>
                                          </p:spTgt>
                                        </p:tgtEl>
                                        <p:attrNameLst>
                                          <p:attrName>style.visibility</p:attrName>
                                        </p:attrNameLst>
                                      </p:cBhvr>
                                      <p:to>
                                        <p:strVal val="visible"/>
                                      </p:to>
                                    </p:set>
                                    <p:animEffect transition="in" filter="fade">
                                      <p:cBhvr>
                                        <p:cTn id="32" dur="1000"/>
                                        <p:tgtEl>
                                          <p:spTgt spid="5">
                                            <p:graphicEl>
                                              <a:dgm id="{C94DC417-6E94-4AEE-8CD3-B95525BF83F0}"/>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graphicEl>
                                              <a:dgm id="{7659D12C-E9FF-45CA-87ED-DDB71E7AF5D1}"/>
                                            </p:graphicEl>
                                          </p:spTgt>
                                        </p:tgtEl>
                                        <p:attrNameLst>
                                          <p:attrName>style.visibility</p:attrName>
                                        </p:attrNameLst>
                                      </p:cBhvr>
                                      <p:to>
                                        <p:strVal val="visible"/>
                                      </p:to>
                                    </p:set>
                                    <p:animEffect transition="in" filter="fade">
                                      <p:cBhvr>
                                        <p:cTn id="35" dur="1000"/>
                                        <p:tgtEl>
                                          <p:spTgt spid="5">
                                            <p:graphicEl>
                                              <a:dgm id="{7659D12C-E9FF-45CA-87ED-DDB71E7AF5D1}"/>
                                            </p:graphic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
                                            <p:graphicEl>
                                              <a:dgm id="{BCF8B8BF-F246-4EB1-BDDF-4024BAF508B4}"/>
                                            </p:graphicEl>
                                          </p:spTgt>
                                        </p:tgtEl>
                                        <p:attrNameLst>
                                          <p:attrName>style.visibility</p:attrName>
                                        </p:attrNameLst>
                                      </p:cBhvr>
                                      <p:to>
                                        <p:strVal val="visible"/>
                                      </p:to>
                                    </p:set>
                                    <p:animEffect transition="in" filter="fade">
                                      <p:cBhvr>
                                        <p:cTn id="38" dur="1000"/>
                                        <p:tgtEl>
                                          <p:spTgt spid="5">
                                            <p:graphicEl>
                                              <a:dgm id="{BCF8B8BF-F246-4EB1-BDDF-4024BAF508B4}"/>
                                            </p:graphic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
                                            <p:graphicEl>
                                              <a:dgm id="{42D3EBF3-72E5-4C92-AFD0-60761D3D3960}"/>
                                            </p:graphicEl>
                                          </p:spTgt>
                                        </p:tgtEl>
                                        <p:attrNameLst>
                                          <p:attrName>style.visibility</p:attrName>
                                        </p:attrNameLst>
                                      </p:cBhvr>
                                      <p:to>
                                        <p:strVal val="visible"/>
                                      </p:to>
                                    </p:set>
                                    <p:animEffect transition="in" filter="fade">
                                      <p:cBhvr>
                                        <p:cTn id="41" dur="1000"/>
                                        <p:tgtEl>
                                          <p:spTgt spid="5">
                                            <p:graphicEl>
                                              <a:dgm id="{42D3EBF3-72E5-4C92-AFD0-60761D3D3960}"/>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
                                            <p:graphicEl>
                                              <a:dgm id="{C3A44B81-44E5-48E0-9700-4075B7DEEF58}"/>
                                            </p:graphicEl>
                                          </p:spTgt>
                                        </p:tgtEl>
                                        <p:attrNameLst>
                                          <p:attrName>style.visibility</p:attrName>
                                        </p:attrNameLst>
                                      </p:cBhvr>
                                      <p:to>
                                        <p:strVal val="visible"/>
                                      </p:to>
                                    </p:set>
                                    <p:animEffect transition="in" filter="fade">
                                      <p:cBhvr>
                                        <p:cTn id="44" dur="1000"/>
                                        <p:tgtEl>
                                          <p:spTgt spid="5">
                                            <p:graphicEl>
                                              <a:dgm id="{C3A44B81-44E5-48E0-9700-4075B7DEEF58}"/>
                                            </p:graphicEl>
                                          </p:spTgt>
                                        </p:tgtEl>
                                      </p:cBhvr>
                                    </p:animEffect>
                                  </p:childTnLst>
                                </p:cTn>
                              </p:par>
                            </p:childTnLst>
                          </p:cTn>
                        </p:par>
                        <p:par>
                          <p:cTn id="45" fill="hold">
                            <p:stCondLst>
                              <p:cond delay="2000"/>
                            </p:stCondLst>
                            <p:childTnLst>
                              <p:par>
                                <p:cTn id="46" presetID="10" presetClass="entr" presetSubtype="0" fill="hold" grpId="0" nodeType="afterEffect">
                                  <p:stCondLst>
                                    <p:cond delay="0"/>
                                  </p:stCondLst>
                                  <p:childTnLst>
                                    <p:set>
                                      <p:cBhvr>
                                        <p:cTn id="47" dur="1" fill="hold">
                                          <p:stCondLst>
                                            <p:cond delay="0"/>
                                          </p:stCondLst>
                                        </p:cTn>
                                        <p:tgtEl>
                                          <p:spTgt spid="5">
                                            <p:graphicEl>
                                              <a:dgm id="{86DB7977-3C51-4553-A1C9-EB82B3945545}"/>
                                            </p:graphicEl>
                                          </p:spTgt>
                                        </p:tgtEl>
                                        <p:attrNameLst>
                                          <p:attrName>style.visibility</p:attrName>
                                        </p:attrNameLst>
                                      </p:cBhvr>
                                      <p:to>
                                        <p:strVal val="visible"/>
                                      </p:to>
                                    </p:set>
                                    <p:animEffect transition="in" filter="fade">
                                      <p:cBhvr>
                                        <p:cTn id="48" dur="2000"/>
                                        <p:tgtEl>
                                          <p:spTgt spid="5">
                                            <p:graphicEl>
                                              <a:dgm id="{86DB7977-3C51-4553-A1C9-EB82B3945545}"/>
                                            </p:graphic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
                                            <p:graphicEl>
                                              <a:dgm id="{DC01895C-50A7-46C2-B565-1443E9D7525E}"/>
                                            </p:graphicEl>
                                          </p:spTgt>
                                        </p:tgtEl>
                                        <p:attrNameLst>
                                          <p:attrName>style.visibility</p:attrName>
                                        </p:attrNameLst>
                                      </p:cBhvr>
                                      <p:to>
                                        <p:strVal val="visible"/>
                                      </p:to>
                                    </p:set>
                                    <p:animEffect transition="in" filter="fade">
                                      <p:cBhvr>
                                        <p:cTn id="51" dur="1000"/>
                                        <p:tgtEl>
                                          <p:spTgt spid="5">
                                            <p:graphicEl>
                                              <a:dgm id="{DC01895C-50A7-46C2-B565-1443E9D7525E}"/>
                                            </p:graphic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
                                            <p:graphicEl>
                                              <a:dgm id="{03919CA4-0283-4CB4-B464-2A86E5DD1477}"/>
                                            </p:graphicEl>
                                          </p:spTgt>
                                        </p:tgtEl>
                                        <p:attrNameLst>
                                          <p:attrName>style.visibility</p:attrName>
                                        </p:attrNameLst>
                                      </p:cBhvr>
                                      <p:to>
                                        <p:strVal val="visible"/>
                                      </p:to>
                                    </p:set>
                                    <p:animEffect transition="in" filter="fade">
                                      <p:cBhvr>
                                        <p:cTn id="54" dur="1000"/>
                                        <p:tgtEl>
                                          <p:spTgt spid="5">
                                            <p:graphicEl>
                                              <a:dgm id="{03919CA4-0283-4CB4-B464-2A86E5DD1477}"/>
                                            </p:graphic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
                                            <p:graphicEl>
                                              <a:dgm id="{E72200C9-053D-4B39-8569-D9305CB494FC}"/>
                                            </p:graphicEl>
                                          </p:spTgt>
                                        </p:tgtEl>
                                        <p:attrNameLst>
                                          <p:attrName>style.visibility</p:attrName>
                                        </p:attrNameLst>
                                      </p:cBhvr>
                                      <p:to>
                                        <p:strVal val="visible"/>
                                      </p:to>
                                    </p:set>
                                    <p:animEffect transition="in" filter="fade">
                                      <p:cBhvr>
                                        <p:cTn id="57" dur="1000"/>
                                        <p:tgtEl>
                                          <p:spTgt spid="5">
                                            <p:graphicEl>
                                              <a:dgm id="{E72200C9-053D-4B39-8569-D9305CB494FC}"/>
                                            </p:graphic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
                                            <p:graphicEl>
                                              <a:dgm id="{EA111914-4A56-429A-8BE8-97AA33CC7B69}"/>
                                            </p:graphicEl>
                                          </p:spTgt>
                                        </p:tgtEl>
                                        <p:attrNameLst>
                                          <p:attrName>style.visibility</p:attrName>
                                        </p:attrNameLst>
                                      </p:cBhvr>
                                      <p:to>
                                        <p:strVal val="visible"/>
                                      </p:to>
                                    </p:set>
                                    <p:animEffect transition="in" filter="fade">
                                      <p:cBhvr>
                                        <p:cTn id="60" dur="1000"/>
                                        <p:tgtEl>
                                          <p:spTgt spid="5">
                                            <p:graphicEl>
                                              <a:dgm id="{EA111914-4A56-429A-8BE8-97AA33CC7B69}"/>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
                                            <p:graphicEl>
                                              <a:dgm id="{A6DC8A4E-750D-4148-8542-187D2C714FFE}"/>
                                            </p:graphicEl>
                                          </p:spTgt>
                                        </p:tgtEl>
                                        <p:attrNameLst>
                                          <p:attrName>style.visibility</p:attrName>
                                        </p:attrNameLst>
                                      </p:cBhvr>
                                      <p:to>
                                        <p:strVal val="visible"/>
                                      </p:to>
                                    </p:set>
                                    <p:animEffect transition="in" filter="fade">
                                      <p:cBhvr>
                                        <p:cTn id="63" dur="1000"/>
                                        <p:tgtEl>
                                          <p:spTgt spid="5">
                                            <p:graphicEl>
                                              <a:dgm id="{A6DC8A4E-750D-4148-8542-187D2C714FF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lvlAtOnce"/>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همسرم حوصله بچه‌داري ندارد2</a:t>
            </a:r>
            <a:endParaRPr lang="fa-IR" dirty="0"/>
          </a:p>
        </p:txBody>
      </p:sp>
      <p:sp>
        <p:nvSpPr>
          <p:cNvPr id="3" name="Content Placeholder 2"/>
          <p:cNvSpPr>
            <a:spLocks noGrp="1"/>
          </p:cNvSpPr>
          <p:nvPr>
            <p:ph idx="1"/>
          </p:nvPr>
        </p:nvSpPr>
        <p:spPr/>
        <p:txBody>
          <a:bodyPr/>
          <a:lstStyle/>
          <a:p>
            <a:pPr marL="457200" indent="-457200">
              <a:buAutoNum type="arabicPeriod"/>
            </a:pPr>
            <a:r>
              <a:rPr lang="fa-IR" b="1" dirty="0" smtClean="0"/>
              <a:t>به هم ريختن اولويت‌هاي زندگي: </a:t>
            </a:r>
            <a:r>
              <a:rPr lang="fa-IR" dirty="0" smtClean="0"/>
              <a:t>ما زندگي را تفرج‌گاهي فرض كرده و گمان كرده ايم با هر چه تفريحمان را به هم بزند، در بيافتيم. اگر كسي تربيت را پرورش انسان براي جانشيني خدا بداند بي‌حوصله نمي‌شود.</a:t>
            </a:r>
          </a:p>
          <a:p>
            <a:pPr marL="457200" indent="-457200">
              <a:buNone/>
            </a:pPr>
            <a:r>
              <a:rPr lang="fa-IR" dirty="0" smtClean="0"/>
              <a:t>	فراموش نكردن هدف آفرينش اصلي‌ترين ركن تربيت است. </a:t>
            </a:r>
          </a:p>
          <a:p>
            <a:pPr marL="457200" indent="-457200">
              <a:buNone/>
            </a:pPr>
            <a:r>
              <a:rPr lang="fa-IR" dirty="0" smtClean="0"/>
              <a:t>	مشكلات راه ، به دليل ارزشمند بودن مقصد ، نه تنها قابل تحمل بلكه شيرين است. </a:t>
            </a:r>
          </a:p>
          <a:p>
            <a:pPr marL="457200" indent="-457200">
              <a:buNone/>
            </a:pPr>
            <a:r>
              <a:rPr lang="fa-IR" dirty="0" smtClean="0"/>
              <a:t>	امام خميني خطاب به نوه خودشان كه از شيطنت بچه خود گله مي‌كرد: من حاضرم ثوابي كه تو از تحمل شيطنت حسين مي‌بري ، با ثواب تمام عبادات خود عوض كنم.</a:t>
            </a:r>
          </a:p>
          <a:p>
            <a:pPr marL="457200" indent="-457200">
              <a:buAutoNum type="arabicPeriod" startAt="2"/>
            </a:pPr>
            <a:r>
              <a:rPr lang="fa-IR" b="1" dirty="0" smtClean="0"/>
              <a:t>به‌هم ريختن نظام حساسيت‌ها: </a:t>
            </a:r>
            <a:r>
              <a:rPr lang="fa-IR" dirty="0" smtClean="0"/>
              <a:t>والدين بر سر چيزهايي حرص مي‌خورند كه حرص خوردني نيست؛ مثلا بچه ريخت و پاش مي‌كند ، عصباني مي‌شوند. </a:t>
            </a:r>
          </a:p>
          <a:p>
            <a:pPr marL="457200" indent="-457200">
              <a:buNone/>
            </a:pPr>
            <a:r>
              <a:rPr lang="fa-IR" dirty="0" smtClean="0"/>
              <a:t>	نظم آن چيزي نيست كه خانه را به پادگان تبديل كند بلكه بايد معناي نظم را بدانيم . </a:t>
            </a:r>
          </a:p>
          <a:p>
            <a:pPr marL="457200" indent="-457200">
              <a:buNone/>
            </a:pPr>
            <a:r>
              <a:rPr lang="fa-IR" dirty="0" smtClean="0"/>
              <a:t>	براي بدست آوردن ملاك‌هاي نظم در هر چيزي بايد آن را خوب بشناسيم. </a:t>
            </a:r>
          </a:p>
          <a:p>
            <a:pPr marL="457200" indent="-457200">
              <a:buNone/>
            </a:pPr>
            <a:r>
              <a:rPr lang="fa-IR" dirty="0" smtClean="0"/>
              <a:t>	نظم در تربيت كودك ، آزادي دادن به او در هفت سال اول زندگي اوست. يكي از لوازم آزادي ريخت و پاش‌هايي است كه مي‌كند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54</a:t>
            </a:fld>
            <a:endParaRPr lang="fa-IR"/>
          </a:p>
        </p:txBody>
      </p:sp>
    </p:spTree>
  </p:cSld>
  <p:clrMapOvr>
    <a:masterClrMapping/>
  </p:clrMapOvr>
  <p:transition spd="slow">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همسرم حوصله بچه‌داري ندارد3</a:t>
            </a:r>
            <a:endParaRPr lang="fa-IR" dirty="0"/>
          </a:p>
        </p:txBody>
      </p:sp>
      <p:sp>
        <p:nvSpPr>
          <p:cNvPr id="3" name="Content Placeholder 2"/>
          <p:cNvSpPr>
            <a:spLocks noGrp="1"/>
          </p:cNvSpPr>
          <p:nvPr>
            <p:ph idx="1"/>
          </p:nvPr>
        </p:nvSpPr>
        <p:spPr/>
        <p:txBody>
          <a:bodyPr/>
          <a:lstStyle/>
          <a:p>
            <a:pPr>
              <a:buNone/>
            </a:pPr>
            <a:r>
              <a:rPr lang="fa-IR" dirty="0" smtClean="0"/>
              <a:t>→ چقدر دنياي مدرن سنگ‌دل شده كه ما را به گونه‌اي بار آورده كه با خطي كه كودكمان روي ديوار خانه‌مان مي‌كشد ،‌حاضريم هزاران خط روي روح و روان او بكشيم.</a:t>
            </a:r>
          </a:p>
          <a:p>
            <a:pPr>
              <a:buNone/>
            </a:pPr>
            <a:r>
              <a:rPr lang="fa-IR" dirty="0" smtClean="0"/>
              <a:t>	وقتي كودكي خانه‌ي به ظاهر مرتب را به هم مي‌ريزد ، مادر هم به هم مي‌ريزد، عصباني مي‌شود ، كودك را دعوا مي‌كند ؛ در نتيجه كودك نيز به هم مي‌ريزد. </a:t>
            </a:r>
          </a:p>
          <a:p>
            <a:pPr marL="457200" indent="-457200">
              <a:buAutoNum type="arabicPeriod" startAt="3"/>
            </a:pPr>
            <a:r>
              <a:rPr lang="fa-IR" b="1" dirty="0" smtClean="0"/>
              <a:t>بي‌توجهي به كودكيِ كودك: </a:t>
            </a:r>
            <a:r>
              <a:rPr lang="fa-IR" dirty="0" smtClean="0"/>
              <a:t>ما نپذيرفته‌ايم كه بچه‌ها بچه‌اند و با بزرگ‌ترها فرق دارند. </a:t>
            </a:r>
          </a:p>
          <a:p>
            <a:pPr marL="457200" indent="-457200">
              <a:buAutoNum type="arabicPeriod" startAt="3"/>
            </a:pPr>
            <a:r>
              <a:rPr lang="fa-IR" b="1" dirty="0" smtClean="0"/>
              <a:t> ضعف رابطه‌ي محبتي:‌ </a:t>
            </a:r>
            <a:r>
              <a:rPr lang="fa-IR" dirty="0" smtClean="0"/>
              <a:t>شما هر اندازه يك نفر را دوست داشته باشيد ، تحملتان هم نسبت به كارهاي او بالا مي‌رود. </a:t>
            </a:r>
          </a:p>
          <a:p>
            <a:pPr marL="457200" indent="-457200">
              <a:buAutoNum type="arabicPeriod" startAt="3"/>
            </a:pPr>
            <a:r>
              <a:rPr lang="fa-IR" b="1" dirty="0" smtClean="0"/>
              <a:t>فشار بيش از اندازه به مادر : </a:t>
            </a:r>
            <a:r>
              <a:rPr lang="fa-IR" dirty="0" smtClean="0"/>
              <a:t>مادر گناه نكرده مادر شده ، پدرها اگر تمايل به فرزند بيشتر دارند بايد به صورت جدي كمك كار مادران باشند. </a:t>
            </a:r>
          </a:p>
          <a:p>
            <a:pPr marL="857250" lvl="1" indent="-457200"/>
            <a:r>
              <a:rPr lang="fa-IR" sz="2400" dirty="0" smtClean="0">
                <a:cs typeface="IKI Mitra" pitchFamily="2" charset="-78"/>
              </a:rPr>
              <a:t>وقت گذاشتن مردان در هنگام حضور مادران قبل از اينكه مادر باشند انسان اند پس به 1) استراحت جسمي و روحي و 2) رسيدگي به علاقه‌مندي‌ها نياز دارند. ضمنا مردان توان بيشتري دارند . كار در خانه هم آسان تر از كار خارج از خانه نيست. </a:t>
            </a:r>
          </a:p>
          <a:p>
            <a:pPr marL="857250" lvl="1" indent="-457200">
              <a:buNone/>
            </a:pPr>
            <a:endParaRPr lang="fa-IR" sz="2400" dirty="0">
              <a:cs typeface="IKI Mitra" pitchFamily="2" charset="-78"/>
            </a:endParaRPr>
          </a:p>
        </p:txBody>
      </p:sp>
      <p:sp>
        <p:nvSpPr>
          <p:cNvPr id="4" name="Slide Number Placeholder 3"/>
          <p:cNvSpPr>
            <a:spLocks noGrp="1"/>
          </p:cNvSpPr>
          <p:nvPr>
            <p:ph type="sldNum" sz="quarter" idx="12"/>
          </p:nvPr>
        </p:nvSpPr>
        <p:spPr/>
        <p:txBody>
          <a:bodyPr/>
          <a:lstStyle/>
          <a:p>
            <a:fld id="{722DFE3F-7E2C-4EF1-9093-FE8D0892A4CC}" type="slidenum">
              <a:rPr lang="fa-IR" smtClean="0"/>
              <a:pPr/>
              <a:t>55</a:t>
            </a:fld>
            <a:endParaRPr lang="fa-IR"/>
          </a:p>
        </p:txBody>
      </p:sp>
    </p:spTree>
  </p:cSld>
  <p:clrMapOvr>
    <a:masterClrMapping/>
  </p:clrMapOvr>
  <p:transition spd="slow">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همسرم حوصله بچه‌داري ندارد4</a:t>
            </a:r>
            <a:endParaRPr lang="fa-IR" dirty="0"/>
          </a:p>
        </p:txBody>
      </p:sp>
      <p:sp>
        <p:nvSpPr>
          <p:cNvPr id="3" name="Content Placeholder 2"/>
          <p:cNvSpPr>
            <a:spLocks noGrp="1"/>
          </p:cNvSpPr>
          <p:nvPr>
            <p:ph idx="1"/>
          </p:nvPr>
        </p:nvSpPr>
        <p:spPr/>
        <p:txBody>
          <a:bodyPr/>
          <a:lstStyle/>
          <a:p>
            <a:pPr>
              <a:buNone/>
            </a:pPr>
            <a:r>
              <a:rPr lang="fa-IR" dirty="0" smtClean="0"/>
              <a:t>		- كم كردن توقعات : شايد برخي مردان نتوانند عملا كمك كنند اما حداقل مي‌توانند 	با كم كردن توقعشان اندكي در سبك شدن اين بار به مادر كمك كنند. </a:t>
            </a:r>
          </a:p>
          <a:p>
            <a:pPr>
              <a:buNone/>
            </a:pPr>
            <a:r>
              <a:rPr lang="fa-IR" dirty="0" smtClean="0"/>
              <a:t>		يكي از دلايل اضطراب مادران ، توقعاتي است كه مردان دارند. </a:t>
            </a:r>
          </a:p>
          <a:p>
            <a:pPr>
              <a:buNone/>
            </a:pPr>
            <a:r>
              <a:rPr lang="fa-IR" dirty="0" smtClean="0"/>
              <a:t>		- كمك‌هاي روحي : علاوه بر كمك‌هاي ظاهري ، مرد بايد از نظر روحي هم 	كمك‌كار همسرش باشد. </a:t>
            </a:r>
          </a:p>
          <a:p>
            <a:pPr>
              <a:buNone/>
            </a:pPr>
            <a:r>
              <a:rPr lang="fa-IR" dirty="0" smtClean="0"/>
              <a:t>		همراه شدن در مسير تربيت </a:t>
            </a:r>
          </a:p>
          <a:p>
            <a:pPr>
              <a:buNone/>
            </a:pPr>
            <a:r>
              <a:rPr lang="fa-IR" dirty="0" smtClean="0"/>
              <a:t>		تشكر</a:t>
            </a:r>
          </a:p>
          <a:p>
            <a:pPr>
              <a:buNone/>
            </a:pPr>
            <a:r>
              <a:rPr lang="fa-IR" dirty="0" smtClean="0"/>
              <a:t>		غرق محبت كردن مادر </a:t>
            </a:r>
          </a:p>
          <a:p>
            <a:pPr>
              <a:buNone/>
            </a:pPr>
            <a:r>
              <a:rPr lang="fa-IR" b="1" dirty="0" smtClean="0"/>
              <a:t>6. 	عصبي بودن: </a:t>
            </a:r>
            <a:r>
              <a:rPr lang="fa-IR" dirty="0" smtClean="0"/>
              <a:t>ممكن است كه بعضي از ماها بيمار باشيم . بايد به دستورات دين عمل كنيم و يا به يك مشاور مراجعه نماييم .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56</a:t>
            </a:fld>
            <a:endParaRPr lang="fa-IR"/>
          </a:p>
        </p:txBody>
      </p:sp>
    </p:spTree>
  </p:cSld>
  <p:clrMapOvr>
    <a:masterClrMapping/>
  </p:clrMapOvr>
  <p:transition spd="slow">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ازدواج با خانواده پرجمعيت</a:t>
            </a:r>
            <a:endParaRPr lang="fa-IR" dirty="0"/>
          </a:p>
        </p:txBody>
      </p:sp>
      <p:sp>
        <p:nvSpPr>
          <p:cNvPr id="3" name="Content Placeholder 2"/>
          <p:cNvSpPr>
            <a:spLocks noGrp="1"/>
          </p:cNvSpPr>
          <p:nvPr>
            <p:ph idx="1"/>
          </p:nvPr>
        </p:nvSpPr>
        <p:spPr/>
        <p:txBody>
          <a:bodyPr/>
          <a:lstStyle/>
          <a:p>
            <a:pPr>
              <a:buNone/>
            </a:pPr>
            <a:r>
              <a:rPr lang="fa-IR" dirty="0" smtClean="0"/>
              <a:t>سوال: وقتي خواستگار مي‌فهمد كه ما ده خواهر و برادريم ، از تصميم خود منصرف مي‌شود. </a:t>
            </a:r>
          </a:p>
          <a:p>
            <a:pPr>
              <a:buNone/>
            </a:pPr>
            <a:r>
              <a:rPr lang="fa-IR" dirty="0" smtClean="0"/>
              <a:t>جواب: </a:t>
            </a:r>
            <a:r>
              <a:rPr lang="fa-IR" b="1" dirty="0" smtClean="0"/>
              <a:t>اول) دلايل عدم تمايل مردم به ازدواج با خانواده‌هاي پرجمعيت </a:t>
            </a:r>
            <a:r>
              <a:rPr lang="fa-IR" dirty="0" smtClean="0"/>
              <a:t>سبك زندگي است. تغيير در سبك زندگي دو اتفاق را در زندگي‌هاي كنوني رقم زده است: 1. نگاه منفي به خانواده‌هاي پرجمعيت كه آن را نشان از پايين بودن فرهنگ آن خانواده مي‌دانند ( درحاليكه اين مطلب از نظر دين منشأ صحيحي ندارد) 2. ترس از رفت و آمدهاي زياد كه مي‌بايست با خانواده همسر داشته باشد.( سبك زندگي غربي انسان‌ها را كم حوصله كرده است و الا همين صله ارحامِ به اندازه موجب نشاط خواهد شد. حضرت زهرا عليها السلام مي‌فرمايند: خداوند صله رحم را موجب افزايش جمعيت قرار داده است. ) </a:t>
            </a:r>
          </a:p>
          <a:p>
            <a:pPr>
              <a:buNone/>
            </a:pPr>
            <a:r>
              <a:rPr lang="fa-IR" b="1" dirty="0" smtClean="0"/>
              <a:t>دوم) فرهنگ‌سازي: </a:t>
            </a:r>
            <a:r>
              <a:rPr lang="fa-IR" dirty="0" smtClean="0"/>
              <a:t>ازدواج با خانواده‌هاي پرجمعيت يكي از خطوط مقدم جبهه فرهنگي است كه عده‌اي براي مبارزه با افكار غلط در آن حضور پيدا كنند. </a:t>
            </a:r>
          </a:p>
          <a:p>
            <a:pPr>
              <a:buNone/>
            </a:pPr>
            <a:r>
              <a:rPr lang="fa-IR" b="1" dirty="0" smtClean="0"/>
              <a:t>سوم و چهارم) نگران فردا نباشيد: </a:t>
            </a:r>
            <a:r>
              <a:rPr lang="fa-IR" dirty="0" smtClean="0"/>
              <a:t>اين نگاه غلط به خانواده‌هاي پرجمعيت ان‌شاءالله ازبين خواهد رفت. هر اندازه در سالهاي آينده ، تعدا خانواده‌هايي كه بيش از يكي دو تا فرزند دارند بيشتر شود به همان ميزان قبح كاذبِ داشتنِ فرزند بيشتر ، زودتر ريخته مي‌شود.  </a:t>
            </a:r>
          </a:p>
          <a:p>
            <a:pPr>
              <a:buNone/>
            </a:pP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57</a:t>
            </a:fld>
            <a:endParaRPr lang="fa-IR"/>
          </a:p>
        </p:txBody>
      </p:sp>
    </p:spTree>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زندگي آپارتماني</a:t>
            </a:r>
            <a:endParaRPr lang="fa-IR" dirty="0"/>
          </a:p>
        </p:txBody>
      </p:sp>
      <p:sp>
        <p:nvSpPr>
          <p:cNvPr id="3" name="Content Placeholder 2"/>
          <p:cNvSpPr>
            <a:spLocks noGrp="1"/>
          </p:cNvSpPr>
          <p:nvPr>
            <p:ph idx="1"/>
          </p:nvPr>
        </p:nvSpPr>
        <p:spPr/>
        <p:txBody>
          <a:bodyPr/>
          <a:lstStyle/>
          <a:p>
            <a:r>
              <a:rPr lang="fa-IR" dirty="0" smtClean="0"/>
              <a:t>ممكن است كه تربيت چند فرزند در يك آپارتمان شصت متري دردسر ندارد ولكن در اين‌گونه امور نبايد از پايين به مسائل نگاه كرد. </a:t>
            </a:r>
          </a:p>
          <a:p>
            <a:r>
              <a:rPr lang="fa-IR" dirty="0" smtClean="0"/>
              <a:t>ما مي‌گوييم كه روند فعلي جمعيت هم به ضرر خانواده است( خانه‌سالمندي و احساس تنهايي و ...) هم به ضرر جامعه ( مشكلات اقتصادي و توليدي كشور و ...) . </a:t>
            </a:r>
          </a:p>
          <a:p>
            <a:r>
              <a:rPr lang="fa-IR" dirty="0" smtClean="0"/>
              <a:t>وقتي به مشكلات آينده تك فرزندي نگاه كنيم ، مشكل كوچكي مساحت خانه كمتر به چشم مي‌آيد كه مي‌توان براي آن تدبيري انديشيد. </a:t>
            </a:r>
          </a:p>
          <a:p>
            <a:r>
              <a:rPr lang="fa-IR" dirty="0" smtClean="0"/>
              <a:t>دردسرهاي تك فرزندي به مراتب بيشتر از داشتن دو يا سه فرزند در يك آپارتمان مي‌باشد. </a:t>
            </a:r>
          </a:p>
          <a:p>
            <a:r>
              <a:rPr lang="fa-IR" dirty="0" smtClean="0"/>
              <a:t>كوچك بودن خانه يك مشكل مقطعي است يعني اينكه سكونت قابل جابجايي است ، براي اين مشكل مقطعي نبايد يك تصميم دائمي گرفت كه وقتي آن مشكلات مقطعي رفع شد از تصميممان پشيمان شويم .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58</a:t>
            </a:fld>
            <a:endParaRPr lang="fa-IR" dirty="0"/>
          </a:p>
        </p:txBody>
      </p:sp>
    </p:spTree>
  </p:cSld>
  <p:clrMapOvr>
    <a:masterClrMapping/>
  </p:clrMapOvr>
  <p:transition spd="slow">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طعنه‌هاي مردم1</a:t>
            </a:r>
            <a:endParaRPr lang="fa-IR" dirty="0"/>
          </a:p>
        </p:txBody>
      </p:sp>
      <p:sp>
        <p:nvSpPr>
          <p:cNvPr id="3" name="Content Placeholder 2"/>
          <p:cNvSpPr>
            <a:spLocks noGrp="1"/>
          </p:cNvSpPr>
          <p:nvPr>
            <p:ph idx="1"/>
          </p:nvPr>
        </p:nvSpPr>
        <p:spPr/>
        <p:txBody>
          <a:bodyPr/>
          <a:lstStyle/>
          <a:p>
            <a:pPr>
              <a:buNone/>
            </a:pPr>
            <a:r>
              <a:rPr lang="fa-IR" b="1" dirty="0" smtClean="0"/>
              <a:t>اول) توجه به ملاك ثابت در زندگي : </a:t>
            </a:r>
            <a:r>
              <a:rPr lang="fa-IR" dirty="0" smtClean="0"/>
              <a:t>انسان در زندگي خود ملاك و معيار ثابتي بايد داشته باشد. </a:t>
            </a:r>
          </a:p>
          <a:p>
            <a:r>
              <a:rPr lang="fa-IR" dirty="0" smtClean="0"/>
              <a:t>هر اندازه تلاش كنيد باز مردم حرفشان را مي‌زنند: امام صادق عليه السلام: رضايت مردم را نمي‌توان به دست آورد و زبانشان را نمي‌شود كنترل كرد. </a:t>
            </a:r>
            <a:r>
              <a:rPr lang="fa-IR" sz="1600" dirty="0" smtClean="0"/>
              <a:t>(امالي صدوق،164)</a:t>
            </a:r>
          </a:p>
          <a:p>
            <a:r>
              <a:rPr lang="fa-IR" dirty="0" smtClean="0"/>
              <a:t>اگر كسي توجه كند كه رضاي الهي در فرزندآوري است و اينكه آينده كشور با بحران جدي روبرو خواهد شد ، باز به حرف مردم توجه كند ، دنيا و آخرت خود را باخته است؛ امام حسين عليه السلام در پاسخ كسيكه راجع به خير دنيا و آخرت را سوال كرده بود فرمودند: همانا كسيكه رضايت خدا را به قيمت خشم مردم به دست مي‌آورد ، خداوند او را از مردم كفايت مي‌كند و هركسي كه رضايت مردم را به قيمت خشم خداوند طلب كند، خداوند او را به مردم واگذار خواهد كرد. </a:t>
            </a:r>
          </a:p>
          <a:p>
            <a:r>
              <a:rPr lang="fa-IR" dirty="0" smtClean="0"/>
              <a:t>كسانيكه طعنه مي‌زنند در آينده با مشاهده نتايج پيري جمعيت كشور پشيمان مي‌شوند. </a:t>
            </a:r>
          </a:p>
          <a:p>
            <a:r>
              <a:rPr lang="fa-IR" dirty="0" smtClean="0"/>
              <a:t>امام باقر عليه السلام: كسي كه طاعت الهي را به قيمت كاري كه مردم را به خشم مي‌آورد ترجيح دهد [يعني كاري انجام دهد كه اطاعت خداست؛ اما مردم به جهت آن كار از او خشمگين شوند] خداوند او را از دشمني هر دشمن و حسادت هر حسود و سركشيِ هر ياغي كفايت خواهد كرد و خداوند يار و پشتيبان او خواهد بود. </a:t>
            </a:r>
            <a:r>
              <a:rPr lang="fa-IR" sz="1600" dirty="0" smtClean="0"/>
              <a:t>(وسائل الشيعه ج16 ص152)</a:t>
            </a:r>
            <a:endParaRPr lang="fa-IR" sz="1600"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59</a:t>
            </a:fld>
            <a:endParaRPr lang="fa-IR"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22DFE3F-7E2C-4EF1-9093-FE8D0892A4CC}" type="slidenum">
              <a:rPr lang="fa-IR" smtClean="0"/>
              <a:pPr/>
              <a:t>6</a:t>
            </a:fld>
            <a:endParaRPr lang="fa-IR"/>
          </a:p>
        </p:txBody>
      </p:sp>
      <p:graphicFrame>
        <p:nvGraphicFramePr>
          <p:cNvPr id="3" name="Diagram 2"/>
          <p:cNvGraphicFramePr/>
          <p:nvPr/>
        </p:nvGraphicFramePr>
        <p:xfrm>
          <a:off x="2143108" y="15716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graphicEl>
                                              <a:dgm id="{979965AD-6755-40A6-B075-966798F3F4FF}"/>
                                            </p:graphicEl>
                                          </p:spTgt>
                                        </p:tgtEl>
                                        <p:attrNameLst>
                                          <p:attrName>style.visibility</p:attrName>
                                        </p:attrNameLst>
                                      </p:cBhvr>
                                      <p:to>
                                        <p:strVal val="visible"/>
                                      </p:to>
                                    </p:set>
                                    <p:animEffect transition="in" filter="wipe(up)">
                                      <p:cBhvr>
                                        <p:cTn id="7" dur="500"/>
                                        <p:tgtEl>
                                          <p:spTgt spid="3">
                                            <p:graphicEl>
                                              <a:dgm id="{979965AD-6755-40A6-B075-966798F3F4FF}"/>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graphicEl>
                                              <a:dgm id="{0D77CCA6-1B1E-429F-93F6-A978397190CA}"/>
                                            </p:graphicEl>
                                          </p:spTgt>
                                        </p:tgtEl>
                                        <p:attrNameLst>
                                          <p:attrName>style.visibility</p:attrName>
                                        </p:attrNameLst>
                                      </p:cBhvr>
                                      <p:to>
                                        <p:strVal val="visible"/>
                                      </p:to>
                                    </p:set>
                                    <p:animEffect transition="in" filter="wipe(up)">
                                      <p:cBhvr>
                                        <p:cTn id="11" dur="500"/>
                                        <p:tgtEl>
                                          <p:spTgt spid="3">
                                            <p:graphicEl>
                                              <a:dgm id="{0D77CCA6-1B1E-429F-93F6-A978397190CA}"/>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graphicEl>
                                              <a:dgm id="{24F1F9B8-7782-4990-A55F-C3BDAB461F45}"/>
                                            </p:graphicEl>
                                          </p:spTgt>
                                        </p:tgtEl>
                                        <p:attrNameLst>
                                          <p:attrName>style.visibility</p:attrName>
                                        </p:attrNameLst>
                                      </p:cBhvr>
                                      <p:to>
                                        <p:strVal val="visible"/>
                                      </p:to>
                                    </p:set>
                                    <p:animEffect transition="in" filter="wipe(up)">
                                      <p:cBhvr>
                                        <p:cTn id="15" dur="500"/>
                                        <p:tgtEl>
                                          <p:spTgt spid="3">
                                            <p:graphicEl>
                                              <a:dgm id="{24F1F9B8-7782-4990-A55F-C3BDAB461F45}"/>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graphicEl>
                                              <a:dgm id="{8909A305-19E2-4AA4-9A32-F9E30B618518}"/>
                                            </p:graphicEl>
                                          </p:spTgt>
                                        </p:tgtEl>
                                        <p:attrNameLst>
                                          <p:attrName>style.visibility</p:attrName>
                                        </p:attrNameLst>
                                      </p:cBhvr>
                                      <p:to>
                                        <p:strVal val="visible"/>
                                      </p:to>
                                    </p:set>
                                    <p:animEffect transition="in" filter="wipe(up)">
                                      <p:cBhvr>
                                        <p:cTn id="19" dur="500"/>
                                        <p:tgtEl>
                                          <p:spTgt spid="3">
                                            <p:graphicEl>
                                              <a:dgm id="{8909A305-19E2-4AA4-9A32-F9E30B618518}"/>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graphicEl>
                                              <a:dgm id="{3A614FFE-EACE-4267-9E49-E6DB74D0BD6B}"/>
                                            </p:graphicEl>
                                          </p:spTgt>
                                        </p:tgtEl>
                                        <p:attrNameLst>
                                          <p:attrName>style.visibility</p:attrName>
                                        </p:attrNameLst>
                                      </p:cBhvr>
                                      <p:to>
                                        <p:strVal val="visible"/>
                                      </p:to>
                                    </p:set>
                                    <p:animEffect transition="in" filter="wipe(up)">
                                      <p:cBhvr>
                                        <p:cTn id="23" dur="500"/>
                                        <p:tgtEl>
                                          <p:spTgt spid="3">
                                            <p:graphicEl>
                                              <a:dgm id="{3A614FFE-EACE-4267-9E49-E6DB74D0BD6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طعنه‌هاي مردم2</a:t>
            </a:r>
            <a:endParaRPr lang="fa-IR" dirty="0"/>
          </a:p>
        </p:txBody>
      </p:sp>
      <p:sp>
        <p:nvSpPr>
          <p:cNvPr id="3" name="Content Placeholder 2"/>
          <p:cNvSpPr>
            <a:spLocks noGrp="1"/>
          </p:cNvSpPr>
          <p:nvPr>
            <p:ph idx="1"/>
          </p:nvPr>
        </p:nvSpPr>
        <p:spPr/>
        <p:txBody>
          <a:bodyPr/>
          <a:lstStyle/>
          <a:p>
            <a:pPr>
              <a:buNone/>
            </a:pPr>
            <a:r>
              <a:rPr lang="fa-IR" b="1" dirty="0" smtClean="0"/>
              <a:t>دوم) سخني با مردم</a:t>
            </a:r>
          </a:p>
          <a:p>
            <a:pPr>
              <a:buNone/>
            </a:pPr>
            <a:r>
              <a:rPr lang="fa-IR" dirty="0" smtClean="0"/>
              <a:t>	شما وقتي از آوردن يك بچه ممانعت مي‌كنيد ، در اصل در مقابل ايجاد يك نسل ايستاده‌ايد . اگر در قيامت از شما پرسيده شود چرا نگذاشتيد نسل محب و دوستدار علي عليه السلام و اولاد علي عليه السلام زياد شود ، شما چه حرفي داريد؟ </a:t>
            </a:r>
          </a:p>
          <a:p>
            <a:pPr>
              <a:buNone/>
            </a:pPr>
            <a:r>
              <a:rPr lang="fa-IR" dirty="0" smtClean="0"/>
              <a:t>	شما چه حجت شرعي داريد؟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60</a:t>
            </a:fld>
            <a:endParaRPr lang="fa-IR" dirty="0"/>
          </a:p>
        </p:txBody>
      </p:sp>
    </p:spTree>
  </p:cSld>
  <p:clrMapOvr>
    <a:masterClrMapping/>
  </p:clrMapOvr>
  <p:transition spd="slow">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نگراني از سالمندي1</a:t>
            </a:r>
            <a:endParaRPr lang="fa-IR" dirty="0"/>
          </a:p>
        </p:txBody>
      </p:sp>
      <p:sp>
        <p:nvSpPr>
          <p:cNvPr id="3" name="Content Placeholder 2"/>
          <p:cNvSpPr>
            <a:spLocks noGrp="1"/>
          </p:cNvSpPr>
          <p:nvPr>
            <p:ph idx="1"/>
          </p:nvPr>
        </p:nvSpPr>
        <p:spPr/>
        <p:txBody>
          <a:bodyPr/>
          <a:lstStyle/>
          <a:p>
            <a:pPr>
              <a:buNone/>
            </a:pPr>
            <a:r>
              <a:rPr lang="fa-IR" b="1" dirty="0" smtClean="0"/>
              <a:t>اول) هزينه نگه‌داري سالمندان: </a:t>
            </a:r>
            <a:r>
              <a:rPr lang="fa-IR" dirty="0" smtClean="0"/>
              <a:t>والدين وقتي پير ‌شوند و نتوانند كارهاي خودشان را انجام دهند به پرستار نياز دارند . اگر خانواده پرجمعيت باشد ، فرزندان به نوبت اين كار را انجام مي‌دهند و نه تنها احساس ناراحتي نمي‌كنند بلكه لذت هم مي‌برند اما اگر تك فرزندي رواج يابد آن فرزند </a:t>
            </a:r>
            <a:r>
              <a:rPr lang="fa-IR" u="sng" dirty="0" smtClean="0"/>
              <a:t>نمي‌تواند پرستار والدين خود باشد </a:t>
            </a:r>
            <a:r>
              <a:rPr lang="fa-IR" sz="1800" dirty="0" smtClean="0"/>
              <a:t>(يا بخاطر مسائل مالي يا مسائل خانوادگي و يا ...) </a:t>
            </a:r>
            <a:r>
              <a:rPr lang="fa-IR" dirty="0" smtClean="0"/>
              <a:t>و حتي اگر بتواند و به اين كار مشغول شود </a:t>
            </a:r>
            <a:r>
              <a:rPr lang="fa-IR" u="sng" dirty="0" smtClean="0"/>
              <a:t>يك نفر از چرخه فعاليت مفيد جامعه خارج شده است </a:t>
            </a:r>
            <a:r>
              <a:rPr lang="fa-IR" dirty="0" smtClean="0"/>
              <a:t>و به پرستاري سالمندان خانه خود پرداخته است. </a:t>
            </a:r>
          </a:p>
          <a:p>
            <a:r>
              <a:rPr lang="fa-IR" dirty="0" smtClean="0"/>
              <a:t>سوئد يك كشور پيشرفته در اروپا است. به آمارهاي زير دقت نماييد: </a:t>
            </a:r>
          </a:p>
          <a:p>
            <a:pPr>
              <a:buNone/>
            </a:pPr>
            <a:r>
              <a:rPr lang="fa-IR" dirty="0" smtClean="0"/>
              <a:t>	جمعيت : 9/200/000نفر كه تقريبا 15 درصد اين كشور را مهاجران تشكيل مي‌دهند. </a:t>
            </a:r>
          </a:p>
          <a:p>
            <a:pPr>
              <a:buNone/>
            </a:pPr>
            <a:r>
              <a:rPr lang="fa-IR" dirty="0" smtClean="0"/>
              <a:t>	رشد جمعيت در سوئد 0/5 درصد است كه دو سوم اين رشد جمعيت بخاطر مهاجران است .</a:t>
            </a:r>
          </a:p>
          <a:p>
            <a:pPr>
              <a:buNone/>
            </a:pPr>
            <a:r>
              <a:rPr lang="fa-IR" sz="1800" dirty="0" smtClean="0"/>
              <a:t>	وقتي جمعيت كار كم باشد ، زناني كه بايد مادري كنند به كار مشغول مي‌شوند: </a:t>
            </a:r>
            <a:r>
              <a:rPr lang="fa-IR" dirty="0" smtClean="0"/>
              <a:t>79 درصد زنان سوئد تمام وقت كار مي‌كنند. </a:t>
            </a:r>
            <a:r>
              <a:rPr lang="fa-IR" sz="1800" dirty="0" smtClean="0"/>
              <a:t>متوسط زنان شاغل در اتحاديه اروپا 56 درصد است. </a:t>
            </a:r>
          </a:p>
          <a:p>
            <a:pPr>
              <a:buNone/>
            </a:pPr>
            <a:r>
              <a:rPr lang="fa-IR" sz="1800" dirty="0" smtClean="0"/>
              <a:t>	</a:t>
            </a:r>
            <a:r>
              <a:rPr lang="fa-IR" dirty="0" smtClean="0"/>
              <a:t>هزينه مراقبت از سالمندان در سال 2005 در سوئد بالغ بر 8/76 ميليارد دلار بوده است. كه توسط ماليات‌هاي شهرداري تأمين مي‌شود. 4% اين مبالغ را خود سالمند پرداخت مي‌نمايد.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61</a:t>
            </a:fld>
            <a:endParaRPr lang="fa-IR" dirty="0"/>
          </a:p>
        </p:txBody>
      </p:sp>
    </p:spTree>
  </p:cSld>
  <p:clrMapOvr>
    <a:masterClrMapping/>
  </p:clrMapOvr>
  <p:transition spd="slow">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نگراني از سالمندي2</a:t>
            </a:r>
            <a:endParaRPr lang="fa-IR" dirty="0"/>
          </a:p>
        </p:txBody>
      </p:sp>
      <p:sp>
        <p:nvSpPr>
          <p:cNvPr id="3" name="Content Placeholder 2"/>
          <p:cNvSpPr>
            <a:spLocks noGrp="1"/>
          </p:cNvSpPr>
          <p:nvPr>
            <p:ph idx="1"/>
          </p:nvPr>
        </p:nvSpPr>
        <p:spPr>
          <a:xfrm>
            <a:off x="457200" y="1000108"/>
            <a:ext cx="8229600" cy="5572164"/>
          </a:xfrm>
        </p:spPr>
        <p:txBody>
          <a:bodyPr/>
          <a:lstStyle/>
          <a:p>
            <a:r>
              <a:rPr lang="fa-IR" dirty="0" smtClean="0"/>
              <a:t>→در سال 2020 تعداد افراد بالاي 80 سال افزايش مي‌يابد و كسانيكه در سال 1960 به دنيا آمده‌اند به سنين بازنشستگي مي‌رسند . اين افزايش سالمندي در سوئد خدمات بيشتري را ايجاب مي‌كند در حاليكه كسانيكه هزينه‌هاي اين خدمات را فراهم مي‌كنند تعداد كمتري از افراد جامعه را نسبت به دريافت كنندگان خدمات تشكيل خواهند داد. </a:t>
            </a:r>
          </a:p>
          <a:p>
            <a:pPr>
              <a:buNone/>
            </a:pPr>
            <a:r>
              <a:rPr lang="fa-IR" b="1" dirty="0" smtClean="0"/>
              <a:t>دوم) كم شدن نيروي كار و در نتيجه كاهش توليد: </a:t>
            </a:r>
          </a:p>
          <a:p>
            <a:pPr>
              <a:buNone/>
            </a:pPr>
            <a:r>
              <a:rPr lang="fa-IR" dirty="0" smtClean="0"/>
              <a:t>	نيروي كار به افراد 15 تا 65 سال گفته مي‌شود. نيروي كار توليد ثروت كرده و پس از بازنشستگي اين وظيفه حكومت است كه به او خدمات ارائه دهد . هزينه خدماتي كه قرار است دولت ارائه دهد از ثروتي است كه نيروي كار توليد مي‌كند . وقتي مي‌گوييم نيروي كار كم شده است يعني اينكه عده كمي توليد مي‌كنند و عده زيادي اين ثروت را مصرف مي‌كنند. </a:t>
            </a:r>
          </a:p>
          <a:p>
            <a:pPr>
              <a:buNone/>
            </a:pPr>
            <a:r>
              <a:rPr lang="fa-IR" dirty="0" smtClean="0"/>
              <a:t>	* نمونه‌:كشور ژاپن در سال 1965م براي هر 9 نيروي كار ، يك سالمند داشت اما در سال 2050 م براي هر يك نيروي كار يك بازنشسته وجود خواهد داشت. </a:t>
            </a:r>
          </a:p>
          <a:p>
            <a:pPr>
              <a:buNone/>
            </a:pPr>
            <a:r>
              <a:rPr lang="fa-IR" b="1" dirty="0" smtClean="0"/>
              <a:t>سوم) مهاجرت: </a:t>
            </a:r>
          </a:p>
          <a:p>
            <a:pPr>
              <a:buNone/>
            </a:pPr>
            <a:r>
              <a:rPr lang="fa-IR" dirty="0" smtClean="0"/>
              <a:t>وقتي نيروي كار بومي وجود نداشته باشد دولت مجبور است كه نيروي كار وارد كند. ورود نيروي كار همان و وارد شدن فرهنگ آنها همان .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62</a:t>
            </a:fld>
            <a:endParaRPr lang="fa-IR" dirty="0"/>
          </a:p>
        </p:txBody>
      </p:sp>
    </p:spTree>
  </p:cSld>
  <p:clrMapOvr>
    <a:masterClrMapping/>
  </p:clrMapOvr>
  <p:transition spd="slow">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نگراني از سالمندي3</a:t>
            </a:r>
            <a:endParaRPr lang="fa-IR" dirty="0"/>
          </a:p>
        </p:txBody>
      </p:sp>
      <p:sp>
        <p:nvSpPr>
          <p:cNvPr id="3" name="Content Placeholder 2"/>
          <p:cNvSpPr>
            <a:spLocks noGrp="1"/>
          </p:cNvSpPr>
          <p:nvPr>
            <p:ph idx="1"/>
          </p:nvPr>
        </p:nvSpPr>
        <p:spPr/>
        <p:txBody>
          <a:bodyPr/>
          <a:lstStyle/>
          <a:p>
            <a:r>
              <a:rPr lang="fa-IR" dirty="0" smtClean="0"/>
              <a:t>→ تفاوت مسافر كاري و مهاجر :</a:t>
            </a:r>
          </a:p>
          <a:p>
            <a:pPr>
              <a:buNone/>
            </a:pPr>
            <a:r>
              <a:rPr lang="fa-IR" dirty="0" smtClean="0"/>
              <a:t>	1. مسافر كاري زمان محدودي را در كشور مورد نظرش اقامت مي‌كند. اقامت او هم در هتل است نه در ميان مردم . </a:t>
            </a:r>
          </a:p>
          <a:p>
            <a:pPr>
              <a:buNone/>
            </a:pPr>
            <a:r>
              <a:rPr lang="fa-IR" dirty="0" smtClean="0"/>
              <a:t>	2. مسافر كاري معمولا خانواده خود را به‌همراه نمي‌آورد. </a:t>
            </a:r>
          </a:p>
          <a:p>
            <a:pPr>
              <a:buNone/>
            </a:pPr>
            <a:r>
              <a:rPr lang="fa-IR" dirty="0" smtClean="0"/>
              <a:t>	اما مهاجر بدليل اقامت طولاني خانواده خود را بهمراه مي‌آورد و در هتل هم اقامت نمي‌كند بلكه در ميان مردم مي‌باشد. </a:t>
            </a:r>
          </a:p>
          <a:p>
            <a:r>
              <a:rPr lang="fa-IR" dirty="0" smtClean="0"/>
              <a:t>شهرهاي مهاجرپذير ناهنجاري‌هاي اخلاقي بيشتري دارند: آمار طلاق را مشاهده نماييد: تهران 37 كرج28/8 شاهين شهر 29/7 مشهد 18 . اين اعداد يعني به ازاي هر صد ازدواج اين اندازه طلاق ثبت شده است. </a:t>
            </a:r>
          </a:p>
          <a:p>
            <a:pPr>
              <a:buNone/>
            </a:pPr>
            <a:r>
              <a:rPr lang="fa-IR" b="1" dirty="0" smtClean="0"/>
              <a:t> چهارم) ضعيف شدن نيروي دفاعي كشور: </a:t>
            </a:r>
          </a:p>
          <a:p>
            <a:pPr>
              <a:buNone/>
            </a:pPr>
            <a:r>
              <a:rPr lang="fa-IR" dirty="0" smtClean="0"/>
              <a:t>	در اسرائيل كه مدرن‌ترين تسليحات نظامي را دارد هر عائله‌ي يهودي بايد حداقل چهار فرزند داشته باشد. رژيم اشغالگر قدس در بين 26 كشور منطقه رتبه هفتم را دارد و ايران رتبه بيست و پنجم.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63</a:t>
            </a:fld>
            <a:endParaRPr lang="fa-IR" dirty="0"/>
          </a:p>
        </p:txBody>
      </p:sp>
    </p:spTree>
  </p:cSld>
  <p:clrMapOvr>
    <a:masterClrMapping/>
  </p:clrMapOvr>
  <p:transition spd="slow">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نگراني از سالمندي4</a:t>
            </a:r>
            <a:endParaRPr lang="fa-IR" dirty="0"/>
          </a:p>
        </p:txBody>
      </p:sp>
      <p:sp>
        <p:nvSpPr>
          <p:cNvPr id="3" name="Content Placeholder 2"/>
          <p:cNvSpPr>
            <a:spLocks noGrp="1"/>
          </p:cNvSpPr>
          <p:nvPr>
            <p:ph idx="1"/>
          </p:nvPr>
        </p:nvSpPr>
        <p:spPr/>
        <p:txBody>
          <a:bodyPr/>
          <a:lstStyle/>
          <a:p>
            <a:pPr>
              <a:buNone/>
            </a:pPr>
            <a:r>
              <a:rPr lang="fa-IR" b="1" dirty="0" smtClean="0"/>
              <a:t>پنجم) كاهش جمعيت جوان و نخبه‌ي كشور: </a:t>
            </a:r>
          </a:p>
          <a:p>
            <a:pPr>
              <a:buNone/>
            </a:pPr>
            <a:r>
              <a:rPr lang="fa-IR" dirty="0" smtClean="0"/>
              <a:t>	بدون وجود نخبگان جوان سلسله‌ي علمي جامعه دچار آسيب خواهد شد. </a:t>
            </a:r>
          </a:p>
          <a:p>
            <a:pPr>
              <a:buNone/>
            </a:pPr>
            <a:r>
              <a:rPr lang="fa-IR" dirty="0" smtClean="0"/>
              <a:t>	متوسط سني دانشمندان هسته‌اي كشور 25 سال است.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64</a:t>
            </a:fld>
            <a:endParaRPr lang="fa-IR" dirty="0"/>
          </a:p>
        </p:txBody>
      </p:sp>
    </p:spTree>
  </p:cSld>
  <p:clrMapOvr>
    <a:masterClrMapping/>
  </p:clrMapOvr>
  <p:transition spd="slow">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اشتغال فرزندان آينده1</a:t>
            </a:r>
            <a:endParaRPr lang="fa-IR" dirty="0"/>
          </a:p>
        </p:txBody>
      </p:sp>
      <p:sp>
        <p:nvSpPr>
          <p:cNvPr id="3" name="Content Placeholder 2"/>
          <p:cNvSpPr>
            <a:spLocks noGrp="1"/>
          </p:cNvSpPr>
          <p:nvPr>
            <p:ph idx="1"/>
          </p:nvPr>
        </p:nvSpPr>
        <p:spPr/>
        <p:txBody>
          <a:bodyPr/>
          <a:lstStyle/>
          <a:p>
            <a:pPr>
              <a:buNone/>
            </a:pPr>
            <a:r>
              <a:rPr lang="fa-IR" dirty="0" smtClean="0"/>
              <a:t>چه فكري براي اشتغال فرزندان‌ آينده كرده‌ايد؟ </a:t>
            </a:r>
          </a:p>
          <a:p>
            <a:pPr>
              <a:buNone/>
            </a:pPr>
            <a:r>
              <a:rPr lang="fa-IR" b="1" dirty="0" smtClean="0"/>
              <a:t>اول) نگاه آينده‌نگرانه به كار: </a:t>
            </a:r>
            <a:r>
              <a:rPr lang="fa-IR" dirty="0" smtClean="0"/>
              <a:t>در آينده ايران رو به پيري خواهد رفت و اين يك اتفاق ساده نيست. ما بايد به بحران پيري بصورت جدي توجه داشته باشيم. اين مسئله از مشكلاتي نيست كه حل آن‌را به آينده موكول كنيم. </a:t>
            </a:r>
          </a:p>
          <a:p>
            <a:pPr>
              <a:buNone/>
            </a:pPr>
            <a:r>
              <a:rPr lang="fa-IR" b="1" dirty="0" smtClean="0"/>
              <a:t>دوم) واقعيت مشكل بي‌كاري:</a:t>
            </a:r>
            <a:r>
              <a:rPr lang="fa-IR" dirty="0" smtClean="0"/>
              <a:t> طبق اعلام وزارت كار در آذر 92 : </a:t>
            </a:r>
          </a:p>
          <a:p>
            <a:pPr>
              <a:buNone/>
            </a:pPr>
            <a:r>
              <a:rPr lang="fa-IR" dirty="0" smtClean="0"/>
              <a:t>	2/944/143 نفر بيكار وجود دارد. 874/307 نفر زن هستند. 2/069/836 نفر مرد هستند. </a:t>
            </a:r>
          </a:p>
          <a:p>
            <a:pPr>
              <a:buNone/>
            </a:pPr>
            <a:r>
              <a:rPr lang="fa-IR" dirty="0" smtClean="0"/>
              <a:t>	از سال 1355 تا 1365 رشد جمعيت بسيار زياد بود و به نرخ بي‌سابقه 4% رسيد. سبب شد كه در سال 1385 نيروي كار به بيش از 69 درصد برسد. البته با اجراي سياست‌هاي كنترل جمعيت ولادت‌ها بسيار كم شد . پس مي‌توان نتيج گرفت مشكل بي‌كاري در كشور ما يك مسئله مقطعي و گذرا است و حتي با توجه به كاهش چشمگير جمعيت در كشور ، سالهاي آينده با كمبود نيروي كار مواجه خواهيم بود . </a:t>
            </a:r>
          </a:p>
          <a:p>
            <a:pPr>
              <a:buNone/>
            </a:pPr>
            <a:r>
              <a:rPr lang="fa-IR" dirty="0" smtClean="0"/>
              <a:t>	* تنها دليل بالا بودن آمار بي‌كاري بالابودن جمعيت نيست كه با كم شدن جمعيت حل شود. </a:t>
            </a:r>
          </a:p>
          <a:p>
            <a:pPr>
              <a:buNone/>
            </a:pPr>
            <a:endParaRPr lang="fa-IR" dirty="0" smtClean="0"/>
          </a:p>
        </p:txBody>
      </p:sp>
      <p:sp>
        <p:nvSpPr>
          <p:cNvPr id="4" name="Slide Number Placeholder 3"/>
          <p:cNvSpPr>
            <a:spLocks noGrp="1"/>
          </p:cNvSpPr>
          <p:nvPr>
            <p:ph type="sldNum" sz="quarter" idx="12"/>
          </p:nvPr>
        </p:nvSpPr>
        <p:spPr/>
        <p:txBody>
          <a:bodyPr/>
          <a:lstStyle/>
          <a:p>
            <a:fld id="{722DFE3F-7E2C-4EF1-9093-FE8D0892A4CC}" type="slidenum">
              <a:rPr lang="fa-IR" smtClean="0"/>
              <a:pPr/>
              <a:t>65</a:t>
            </a:fld>
            <a:endParaRPr lang="fa-IR" dirty="0"/>
          </a:p>
        </p:txBody>
      </p:sp>
    </p:spTree>
  </p:cSld>
  <p:clrMapOvr>
    <a:masterClrMapping/>
  </p:clrMapOvr>
  <p:transition spd="slow">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اشتغال فرزندان آينده2</a:t>
            </a:r>
            <a:endParaRPr lang="fa-IR" dirty="0"/>
          </a:p>
        </p:txBody>
      </p:sp>
      <p:sp>
        <p:nvSpPr>
          <p:cNvPr id="3" name="Content Placeholder 2"/>
          <p:cNvSpPr>
            <a:spLocks noGrp="1"/>
          </p:cNvSpPr>
          <p:nvPr>
            <p:ph idx="1"/>
          </p:nvPr>
        </p:nvSpPr>
        <p:spPr/>
        <p:txBody>
          <a:bodyPr/>
          <a:lstStyle/>
          <a:p>
            <a:pPr>
              <a:buNone/>
            </a:pPr>
            <a:r>
              <a:rPr lang="fa-IR" b="1" dirty="0" smtClean="0"/>
              <a:t>سوم) عدم استفاده صحيح از منابع و ظرفيت‌ها</a:t>
            </a:r>
          </a:p>
          <a:p>
            <a:pPr>
              <a:buNone/>
            </a:pPr>
            <a:r>
              <a:rPr lang="fa-IR" dirty="0" smtClean="0"/>
              <a:t>	يكي از اصلي‌ترين دلايل وجود بي‌كاري، عدم مديريت صحيح است. </a:t>
            </a:r>
          </a:p>
          <a:p>
            <a:pPr>
              <a:buNone/>
            </a:pPr>
            <a:r>
              <a:rPr lang="fa-IR" dirty="0" smtClean="0"/>
              <a:t>	نشريه آمريكايي وال‌استريت: با توجه به ده‌ كالاي گران‌قيمت (نفت، گاز ،‌طلا ، نقره و ...) ايران بعد از روسيه ، آمريكا، عربستان، كانادا،  پنجمين كشور ثروتمند دنيا است... كشورهاي عربستان و ايران و عراق در مجموع با 77/6 تريليون دلار منابع طبيعي، يك چهارم كل ارزش‌هاي موجود را در اختيار دارند . </a:t>
            </a:r>
          </a:p>
          <a:p>
            <a:pPr>
              <a:buNone/>
            </a:pPr>
            <a:r>
              <a:rPr lang="fa-IR" dirty="0" smtClean="0"/>
              <a:t>	كشور ما حدود يك‌چهارم عرف جهاني استخراج مواد معدني انجام مي‌دهد. </a:t>
            </a:r>
          </a:p>
          <a:p>
            <a:pPr>
              <a:buNone/>
            </a:pPr>
            <a:r>
              <a:rPr lang="fa-IR" b="1" dirty="0" smtClean="0"/>
              <a:t>چهارم) رابطه جمعيت و اشتغال : </a:t>
            </a:r>
          </a:p>
          <a:p>
            <a:pPr>
              <a:buNone/>
            </a:pPr>
            <a:r>
              <a:rPr lang="fa-IR" dirty="0" smtClean="0"/>
              <a:t>	تنها دليل رشد بي‌كاري ، جمعيت نيست. اتفاقا رشد جمعيت مي‌تواند در بالا رفتن ميزان اشتغال موثر باشد. وقتي كه يك انسان به دنيا مي‌آيد به همراه خود كارهايي را به دنيا مي‌آورد. تقاضا را بالا مي‌برد. </a:t>
            </a:r>
          </a:p>
          <a:p>
            <a:pPr>
              <a:buNone/>
            </a:pPr>
            <a:r>
              <a:rPr lang="fa-IR" dirty="0" smtClean="0"/>
              <a:t>	يك جمعيت در حال رشد احتياج بيشتري به كالا و خدمات دارد... پس بايد مردم بيشتري هم به‌كار گرفته شوند تا كالاها ، خدمات و نيازهاي جمعيت را تدارك ببينند....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66</a:t>
            </a:fld>
            <a:endParaRPr lang="fa-IR" dirty="0"/>
          </a:p>
        </p:txBody>
      </p:sp>
    </p:spTree>
  </p:cSld>
  <p:clrMapOvr>
    <a:masterClrMapping/>
  </p:clrMapOvr>
  <p:transition spd="slow">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اشتغال فرزندان آينده3</a:t>
            </a:r>
            <a:endParaRPr lang="fa-IR" dirty="0"/>
          </a:p>
        </p:txBody>
      </p:sp>
      <p:sp>
        <p:nvSpPr>
          <p:cNvPr id="3" name="Content Placeholder 2"/>
          <p:cNvSpPr>
            <a:spLocks noGrp="1"/>
          </p:cNvSpPr>
          <p:nvPr>
            <p:ph idx="1"/>
          </p:nvPr>
        </p:nvSpPr>
        <p:spPr/>
        <p:txBody>
          <a:bodyPr/>
          <a:lstStyle/>
          <a:p>
            <a:pPr>
              <a:buNone/>
            </a:pPr>
            <a:r>
              <a:rPr lang="fa-IR" b="1" dirty="0" smtClean="0"/>
              <a:t>پنجم) چند واقعيت:</a:t>
            </a:r>
          </a:p>
          <a:p>
            <a:pPr>
              <a:buNone/>
            </a:pPr>
            <a:r>
              <a:rPr lang="fa-IR" dirty="0" smtClean="0"/>
              <a:t>الف) زناني كه بايد مادري كنند،  شغل‌هاي زيادي را در دست گرفته‌اند. </a:t>
            </a:r>
          </a:p>
          <a:p>
            <a:pPr>
              <a:buNone/>
            </a:pPr>
            <a:r>
              <a:rPr lang="fa-IR" dirty="0" smtClean="0"/>
              <a:t>ب) زنان شاغل براي زندگي حداقل كار نمي‌كنند بلكه براي زندگي بهتر كار مي‌كنند. </a:t>
            </a:r>
          </a:p>
          <a:p>
            <a:pPr>
              <a:buNone/>
            </a:pPr>
            <a:r>
              <a:rPr lang="fa-IR" dirty="0" smtClean="0"/>
              <a:t>ج) بسياري از زنان شاغل به كارهاي مردانه مشغولند. </a:t>
            </a:r>
          </a:p>
          <a:p>
            <a:pPr>
              <a:buNone/>
            </a:pPr>
            <a:r>
              <a:rPr lang="fa-IR" dirty="0" smtClean="0"/>
              <a:t>د) اولويت در اشتغال از نظر شرع و عرف و قانون با مردان است كه بايد عهده دار مخارج باشند.</a:t>
            </a:r>
          </a:p>
          <a:p>
            <a:pPr>
              <a:buNone/>
            </a:pPr>
            <a:r>
              <a:rPr lang="fa-IR" dirty="0" smtClean="0"/>
              <a:t>هـ) اگر زنان از كارهاي غير زنانه كنار بروند چه اندازه شغل آزاد مي‌شود؟ </a:t>
            </a:r>
          </a:p>
          <a:p>
            <a:pPr>
              <a:buNone/>
            </a:pPr>
            <a:r>
              <a:rPr lang="fa-IR" dirty="0" smtClean="0"/>
              <a:t>	از 24ميليون شاغل كشور در سال 1390،  5 ميليون نفر زن هستند. </a:t>
            </a:r>
          </a:p>
          <a:p>
            <a:pPr>
              <a:buNone/>
            </a:pPr>
            <a:r>
              <a:rPr lang="fa-IR" b="1" dirty="0" smtClean="0"/>
              <a:t>ششم) مشكل بي‌كاري تنها براي ما نيست : </a:t>
            </a:r>
          </a:p>
          <a:p>
            <a:pPr>
              <a:buNone/>
            </a:pPr>
            <a:r>
              <a:rPr lang="fa-IR" dirty="0" smtClean="0"/>
              <a:t>كشورهاي در حال توسعه با اين مشكل مواجه هستند . اين مشكل مقطعي مي‌باشند. </a:t>
            </a:r>
          </a:p>
          <a:p>
            <a:pPr>
              <a:buNone/>
            </a:pPr>
            <a:r>
              <a:rPr lang="fa-IR" b="1" dirty="0" smtClean="0"/>
              <a:t>هفتم) رابطه بي‌كاري و فرزندآوري: </a:t>
            </a:r>
          </a:p>
          <a:p>
            <a:pPr>
              <a:buNone/>
            </a:pPr>
            <a:r>
              <a:rPr lang="fa-IR" dirty="0" smtClean="0"/>
              <a:t>اگر نرخ بي‌كاري در جامعه ما 20% هم باشد ، به اين معناست كه 80% داراي اشتغال هستند ، اما چرا بسياري از اين 80% هم به فرزندآوري بيشتر ، رغبت ندارند؟</a:t>
            </a:r>
          </a:p>
        </p:txBody>
      </p:sp>
      <p:sp>
        <p:nvSpPr>
          <p:cNvPr id="4" name="Slide Number Placeholder 3"/>
          <p:cNvSpPr>
            <a:spLocks noGrp="1"/>
          </p:cNvSpPr>
          <p:nvPr>
            <p:ph type="sldNum" sz="quarter" idx="12"/>
          </p:nvPr>
        </p:nvSpPr>
        <p:spPr/>
        <p:txBody>
          <a:bodyPr/>
          <a:lstStyle/>
          <a:p>
            <a:fld id="{722DFE3F-7E2C-4EF1-9093-FE8D0892A4CC}" type="slidenum">
              <a:rPr lang="fa-IR" smtClean="0"/>
              <a:pPr/>
              <a:t>67</a:t>
            </a:fld>
            <a:endParaRPr lang="fa-IR" dirty="0"/>
          </a:p>
        </p:txBody>
      </p:sp>
    </p:spTree>
  </p:cSld>
  <p:clrMapOvr>
    <a:masterClrMapping/>
  </p:clrMapOvr>
  <p:transition spd="slow">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نياز به فضاي آموزشي</a:t>
            </a:r>
            <a:endParaRPr lang="fa-IR" dirty="0"/>
          </a:p>
        </p:txBody>
      </p:sp>
      <p:sp>
        <p:nvSpPr>
          <p:cNvPr id="3" name="Content Placeholder 2"/>
          <p:cNvSpPr>
            <a:spLocks noGrp="1"/>
          </p:cNvSpPr>
          <p:nvPr>
            <p:ph idx="1"/>
          </p:nvPr>
        </p:nvSpPr>
        <p:spPr/>
        <p:txBody>
          <a:bodyPr/>
          <a:lstStyle/>
          <a:p>
            <a:pPr>
              <a:buNone/>
            </a:pPr>
            <a:r>
              <a:rPr lang="fa-IR" b="1" dirty="0" smtClean="0"/>
              <a:t>اول) وضعيت امروز محيط‌هاي آموزشي : </a:t>
            </a:r>
          </a:p>
          <a:p>
            <a:pPr>
              <a:buNone/>
            </a:pPr>
            <a:r>
              <a:rPr lang="fa-IR" dirty="0" smtClean="0"/>
              <a:t>	پس از انقلاب 485000 كلاس احداث شده است. 20% (حدود 90هزار كلاس) توسط خيرين ساخته شده است. 2/5 ميليون دانش‌آموز در اين كلاس‌ها تحصيل مي‌كنند. مدارس كپري به صفر يا متمايل به صفر شده است. </a:t>
            </a:r>
          </a:p>
          <a:p>
            <a:pPr>
              <a:buNone/>
            </a:pPr>
            <a:r>
              <a:rPr lang="fa-IR" dirty="0" smtClean="0"/>
              <a:t>	تعداد مدارس هوشمند در سال 90-91 به حدود 20هزار مدرسه رسيده است. </a:t>
            </a:r>
          </a:p>
          <a:p>
            <a:pPr>
              <a:buNone/>
            </a:pPr>
            <a:r>
              <a:rPr lang="fa-IR" b="1" dirty="0" smtClean="0"/>
              <a:t>دوم) وضعيت آينده ما: </a:t>
            </a:r>
            <a:r>
              <a:rPr lang="fa-IR" dirty="0" smtClean="0"/>
              <a:t>اگر با همين نرخ رشد جمعيت پيش برويم ، بسياري از مدارس ما در آينده با مشكل كمبود دانش‌آموز مواجه مي‌شوند. </a:t>
            </a:r>
          </a:p>
          <a:p>
            <a:pPr>
              <a:buNone/>
            </a:pPr>
            <a:r>
              <a:rPr lang="fa-IR" dirty="0" smtClean="0"/>
              <a:t>	در سال 1392: 12/242/000دانش‌آموز در 91/830 مدرسه تحصيل مي‌كنند يعني در هر مدرسه 133 نفر . </a:t>
            </a:r>
          </a:p>
          <a:p>
            <a:pPr>
              <a:buNone/>
            </a:pPr>
            <a:r>
              <a:rPr lang="fa-IR" dirty="0" smtClean="0"/>
              <a:t>	در سال 1404:  14/214/000دانش‌آموز  در 91/830 مدرسه تحصيل مي‌كنند يعني در هر مدرسه 135 نفر . </a:t>
            </a:r>
          </a:p>
          <a:p>
            <a:pPr>
              <a:buNone/>
            </a:pPr>
            <a:r>
              <a:rPr lang="fa-IR" dirty="0" smtClean="0"/>
              <a:t>	با اين رشد جمعيت از سال 1420 به بعد بجاي اينكه يك مدرسه چند شيفت درس داشته باشد (مانند دهه شصت) ، بايد چند مدرسه را باهم ادغام كنيم.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68</a:t>
            </a:fld>
            <a:endParaRPr lang="fa-IR" dirty="0"/>
          </a:p>
        </p:txBody>
      </p:sp>
    </p:spTree>
  </p:cSld>
  <p:clrMapOvr>
    <a:masterClrMapping/>
  </p:clrMapOvr>
  <p:transition spd="slow">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كمبود منابع طبيعي1</a:t>
            </a:r>
            <a:endParaRPr lang="fa-IR" dirty="0"/>
          </a:p>
        </p:txBody>
      </p:sp>
      <p:sp>
        <p:nvSpPr>
          <p:cNvPr id="3" name="Content Placeholder 2"/>
          <p:cNvSpPr>
            <a:spLocks noGrp="1"/>
          </p:cNvSpPr>
          <p:nvPr>
            <p:ph idx="1"/>
          </p:nvPr>
        </p:nvSpPr>
        <p:spPr/>
        <p:txBody>
          <a:bodyPr/>
          <a:lstStyle/>
          <a:p>
            <a:pPr>
              <a:buNone/>
            </a:pPr>
            <a:r>
              <a:rPr lang="fa-IR" b="1" dirty="0" smtClean="0"/>
              <a:t>اول) مسئله كمبود منابع طبيعي بواسطه افزايش جمعيت </a:t>
            </a:r>
            <a:r>
              <a:rPr lang="fa-IR" dirty="0" smtClean="0"/>
              <a:t>اولين بار توسط توماس رابرت مالتوس در دو قرن پيش مطرح شد اما تا كنون درستي نظريه‌اش به اثبات نرسيده است بلكه با افزايش محصولات كشاورزي و كشف منابع جديد انرژي معلوم شده كه اشتباه است. </a:t>
            </a:r>
          </a:p>
          <a:p>
            <a:pPr>
              <a:buNone/>
            </a:pPr>
            <a:r>
              <a:rPr lang="fa-IR" b="1" dirty="0" smtClean="0"/>
              <a:t>دوم) اسراف و منابع: </a:t>
            </a:r>
            <a:r>
              <a:rPr lang="fa-IR" dirty="0" smtClean="0"/>
              <a:t>	آنچه امروز تهديد كننده‌ي منابع مورد نياز انسان است ، جمعيت است يا اسراف افسار گسيخته؟به آمار زير توجه كنيد: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69</a:t>
            </a:fld>
            <a:endParaRPr lang="fa-IR" dirty="0"/>
          </a:p>
        </p:txBody>
      </p:sp>
      <p:graphicFrame>
        <p:nvGraphicFramePr>
          <p:cNvPr id="5" name="Table 4"/>
          <p:cNvGraphicFramePr>
            <a:graphicFrameLocks noGrp="1"/>
          </p:cNvGraphicFramePr>
          <p:nvPr/>
        </p:nvGraphicFramePr>
        <p:xfrm>
          <a:off x="1357292" y="3143248"/>
          <a:ext cx="6357981" cy="2857520"/>
        </p:xfrm>
        <a:graphic>
          <a:graphicData uri="http://schemas.openxmlformats.org/drawingml/2006/table">
            <a:tbl>
              <a:tblPr rtl="1" firstRow="1" bandRow="1">
                <a:tableStyleId>{BC89EF96-8CEA-46FF-86C4-4CE0E7609802}</a:tableStyleId>
              </a:tblPr>
              <a:tblGrid>
                <a:gridCol w="2119327"/>
                <a:gridCol w="2119327"/>
                <a:gridCol w="2119327"/>
              </a:tblGrid>
              <a:tr h="357190">
                <a:tc>
                  <a:txBody>
                    <a:bodyPr/>
                    <a:lstStyle/>
                    <a:p>
                      <a:pPr algn="ctr" rtl="1"/>
                      <a:r>
                        <a:rPr lang="fa-IR" sz="1400" dirty="0" smtClean="0">
                          <a:cs typeface="MRT_Digital Arabia" pitchFamily="2" charset="-78"/>
                        </a:rPr>
                        <a:t>مواد</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جهان </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ايران </a:t>
                      </a:r>
                      <a:endParaRPr lang="fa-IR" sz="1400" dirty="0">
                        <a:cs typeface="MRT_Digital Arabia" pitchFamily="2" charset="-78"/>
                      </a:endParaRPr>
                    </a:p>
                  </a:txBody>
                  <a:tcPr anchor="ctr"/>
                </a:tc>
              </a:tr>
              <a:tr h="357190">
                <a:tc>
                  <a:txBody>
                    <a:bodyPr/>
                    <a:lstStyle/>
                    <a:p>
                      <a:pPr algn="ctr" rtl="1"/>
                      <a:r>
                        <a:rPr lang="fa-IR" sz="1400" dirty="0" smtClean="0">
                          <a:cs typeface="MRT_Digital Arabia" pitchFamily="2" charset="-78"/>
                        </a:rPr>
                        <a:t>مصرف آب </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580</a:t>
                      </a:r>
                      <a:r>
                        <a:rPr lang="fa-IR" sz="1400" baseline="0" dirty="0" smtClean="0">
                          <a:cs typeface="MRT_Digital Arabia" pitchFamily="2" charset="-78"/>
                        </a:rPr>
                        <a:t> متر مكعب در سال</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1300مترمكعب در سال</a:t>
                      </a:r>
                      <a:endParaRPr lang="fa-IR" sz="1400" dirty="0">
                        <a:cs typeface="MRT_Digital Arabia" pitchFamily="2" charset="-78"/>
                      </a:endParaRPr>
                    </a:p>
                  </a:txBody>
                  <a:tcPr anchor="ctr"/>
                </a:tc>
              </a:tr>
              <a:tr h="357190">
                <a:tc>
                  <a:txBody>
                    <a:bodyPr/>
                    <a:lstStyle/>
                    <a:p>
                      <a:pPr algn="ctr" rtl="1"/>
                      <a:r>
                        <a:rPr lang="fa-IR" sz="1400" dirty="0" smtClean="0">
                          <a:cs typeface="MRT_Digital Arabia" pitchFamily="2" charset="-78"/>
                        </a:rPr>
                        <a:t>مصرف</a:t>
                      </a:r>
                      <a:r>
                        <a:rPr lang="fa-IR" sz="1400" baseline="0" dirty="0" smtClean="0">
                          <a:cs typeface="MRT_Digital Arabia" pitchFamily="2" charset="-78"/>
                        </a:rPr>
                        <a:t> </a:t>
                      </a:r>
                      <a:r>
                        <a:rPr lang="fa-IR" sz="1400" dirty="0" smtClean="0">
                          <a:cs typeface="MRT_Digital Arabia" pitchFamily="2" charset="-78"/>
                        </a:rPr>
                        <a:t>برنج</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20 كيلودرسال</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43تا44كيلو درسال</a:t>
                      </a:r>
                      <a:endParaRPr lang="fa-IR" sz="1400" dirty="0">
                        <a:cs typeface="MRT_Digital Arabia" pitchFamily="2" charset="-78"/>
                      </a:endParaRPr>
                    </a:p>
                  </a:txBody>
                  <a:tcPr anchor="ctr"/>
                </a:tc>
              </a:tr>
              <a:tr h="357190">
                <a:tc>
                  <a:txBody>
                    <a:bodyPr/>
                    <a:lstStyle/>
                    <a:p>
                      <a:pPr algn="ctr" rtl="1"/>
                      <a:r>
                        <a:rPr lang="fa-IR" sz="1400" dirty="0" smtClean="0">
                          <a:cs typeface="MRT_Digital Arabia" pitchFamily="2" charset="-78"/>
                        </a:rPr>
                        <a:t>مصرف روغن </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12/5كيلو درسال</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17 كيلودرسال</a:t>
                      </a:r>
                      <a:endParaRPr lang="fa-IR" sz="1400" dirty="0">
                        <a:cs typeface="MRT_Digital Arabia" pitchFamily="2" charset="-78"/>
                      </a:endParaRPr>
                    </a:p>
                  </a:txBody>
                  <a:tcPr anchor="ctr"/>
                </a:tc>
              </a:tr>
              <a:tr h="357190">
                <a:tc>
                  <a:txBody>
                    <a:bodyPr/>
                    <a:lstStyle/>
                    <a:p>
                      <a:pPr algn="ctr" rtl="1"/>
                      <a:r>
                        <a:rPr lang="fa-IR" sz="1400" dirty="0" smtClean="0">
                          <a:cs typeface="MRT_Digital Arabia" pitchFamily="2" charset="-78"/>
                        </a:rPr>
                        <a:t>توليد</a:t>
                      </a:r>
                      <a:r>
                        <a:rPr lang="fa-IR" sz="1400" baseline="0" dirty="0" smtClean="0">
                          <a:cs typeface="MRT_Digital Arabia" pitchFamily="2" charset="-78"/>
                        </a:rPr>
                        <a:t> </a:t>
                      </a:r>
                      <a:r>
                        <a:rPr lang="fa-IR" sz="1400" dirty="0" smtClean="0">
                          <a:cs typeface="MRT_Digital Arabia" pitchFamily="2" charset="-78"/>
                        </a:rPr>
                        <a:t>زباله و پسماند</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299كيلو در سال</a:t>
                      </a:r>
                      <a:endParaRPr lang="fa-IR" sz="1400" dirty="0">
                        <a:cs typeface="MRT_Digital Arabia" pitchFamily="2" charset="-78"/>
                      </a:endParaRPr>
                    </a:p>
                  </a:txBody>
                  <a:tcPr anchor="ctr"/>
                </a:tc>
                <a:tc>
                  <a:txBody>
                    <a:bodyPr/>
                    <a:lstStyle/>
                    <a:p>
                      <a:pPr algn="ctr" rtl="1"/>
                      <a:r>
                        <a:rPr lang="fa-IR" sz="1400" dirty="0" smtClean="0">
                          <a:cs typeface="MRT_Digital Arabia" pitchFamily="2" charset="-78"/>
                        </a:rPr>
                        <a:t>800كيلو در سال</a:t>
                      </a:r>
                      <a:endParaRPr lang="fa-IR" sz="1400" dirty="0">
                        <a:cs typeface="MRT_Digital Arabia" pitchFamily="2" charset="-78"/>
                      </a:endParaRPr>
                    </a:p>
                  </a:txBody>
                  <a:tcPr anchor="ctr"/>
                </a:tc>
              </a:tr>
              <a:tr h="357190">
                <a:tc>
                  <a:txBody>
                    <a:bodyPr/>
                    <a:lstStyle/>
                    <a:p>
                      <a:pPr algn="ctr" rtl="1"/>
                      <a:r>
                        <a:rPr lang="fa-IR" sz="1400" dirty="0" smtClean="0">
                          <a:cs typeface="MRT_Digital Arabia" pitchFamily="2" charset="-78"/>
                        </a:rPr>
                        <a:t>مصرف برق</a:t>
                      </a:r>
                      <a:endParaRPr lang="fa-IR" sz="1400" dirty="0">
                        <a:cs typeface="MRT_Digital Arabia" pitchFamily="2" charset="-78"/>
                      </a:endParaRPr>
                    </a:p>
                  </a:txBody>
                  <a:tcPr anchor="ctr"/>
                </a:tc>
                <a:tc gridSpan="2">
                  <a:txBody>
                    <a:bodyPr/>
                    <a:lstStyle/>
                    <a:p>
                      <a:pPr algn="ctr" rtl="1"/>
                      <a:r>
                        <a:rPr lang="fa-IR" sz="1400" dirty="0" smtClean="0">
                          <a:cs typeface="MRT_Digital Arabia" pitchFamily="2" charset="-78"/>
                        </a:rPr>
                        <a:t>ايران</a:t>
                      </a:r>
                      <a:r>
                        <a:rPr lang="fa-IR" sz="1400" baseline="0" dirty="0" smtClean="0">
                          <a:cs typeface="MRT_Digital Arabia" pitchFamily="2" charset="-78"/>
                        </a:rPr>
                        <a:t> سه برابر ميانگين جهاني است. </a:t>
                      </a:r>
                      <a:endParaRPr lang="fa-IR" sz="1400" dirty="0">
                        <a:cs typeface="MRT_Digital Arabia" pitchFamily="2" charset="-78"/>
                      </a:endParaRPr>
                    </a:p>
                  </a:txBody>
                  <a:tcPr anchor="ctr"/>
                </a:tc>
                <a:tc hMerge="1">
                  <a:txBody>
                    <a:bodyPr/>
                    <a:lstStyle/>
                    <a:p>
                      <a:pPr algn="ctr" rtl="1"/>
                      <a:endParaRPr lang="fa-IR" sz="1400">
                        <a:cs typeface="MRT_Digital Arabia" pitchFamily="2" charset="-78"/>
                      </a:endParaRPr>
                    </a:p>
                  </a:txBody>
                  <a:tcPr anchor="ctr"/>
                </a:tc>
              </a:tr>
              <a:tr h="357190">
                <a:tc>
                  <a:txBody>
                    <a:bodyPr/>
                    <a:lstStyle/>
                    <a:p>
                      <a:pPr algn="ctr" rtl="1"/>
                      <a:r>
                        <a:rPr lang="fa-IR" sz="1400" dirty="0" smtClean="0">
                          <a:cs typeface="MRT_Digital Arabia" pitchFamily="2" charset="-78"/>
                        </a:rPr>
                        <a:t>مصرف بنزين</a:t>
                      </a:r>
                      <a:endParaRPr lang="fa-IR" sz="1400" dirty="0">
                        <a:cs typeface="MRT_Digital Arabia" pitchFamily="2" charset="-78"/>
                      </a:endParaRPr>
                    </a:p>
                  </a:txBody>
                  <a:tcPr anchor="ctr"/>
                </a:tc>
                <a:tc gridSpan="2">
                  <a:txBody>
                    <a:bodyPr/>
                    <a:lstStyle/>
                    <a:p>
                      <a:pPr algn="ctr" rtl="1"/>
                      <a:r>
                        <a:rPr lang="fa-IR" sz="1400" dirty="0" smtClean="0">
                          <a:cs typeface="MRT_Digital Arabia" pitchFamily="2" charset="-78"/>
                        </a:rPr>
                        <a:t>ايران شش برابر ميانگين جهاني</a:t>
                      </a:r>
                      <a:r>
                        <a:rPr lang="fa-IR" sz="1400" baseline="0" dirty="0" smtClean="0">
                          <a:cs typeface="MRT_Digital Arabia" pitchFamily="2" charset="-78"/>
                        </a:rPr>
                        <a:t> است. </a:t>
                      </a:r>
                      <a:endParaRPr lang="fa-IR" sz="1400" dirty="0">
                        <a:cs typeface="MRT_Digital Arabia" pitchFamily="2" charset="-78"/>
                      </a:endParaRPr>
                    </a:p>
                  </a:txBody>
                  <a:tcPr anchor="ctr"/>
                </a:tc>
                <a:tc hMerge="1">
                  <a:txBody>
                    <a:bodyPr/>
                    <a:lstStyle/>
                    <a:p>
                      <a:pPr algn="ctr" rtl="1"/>
                      <a:endParaRPr lang="fa-IR" sz="1400">
                        <a:cs typeface="MRT_Digital Arabia" pitchFamily="2" charset="-78"/>
                      </a:endParaRPr>
                    </a:p>
                  </a:txBody>
                  <a:tcPr anchor="ctr"/>
                </a:tc>
              </a:tr>
              <a:tr h="357190">
                <a:tc>
                  <a:txBody>
                    <a:bodyPr/>
                    <a:lstStyle/>
                    <a:p>
                      <a:pPr algn="ctr" rtl="1"/>
                      <a:r>
                        <a:rPr lang="fa-IR" sz="1400" dirty="0" smtClean="0">
                          <a:cs typeface="MRT_Digital Arabia" pitchFamily="2" charset="-78"/>
                        </a:rPr>
                        <a:t>مصرف گــاز </a:t>
                      </a:r>
                      <a:endParaRPr lang="fa-IR" sz="1400" dirty="0">
                        <a:cs typeface="MRT_Digital Arabia" pitchFamily="2" charset="-78"/>
                      </a:endParaRPr>
                    </a:p>
                  </a:txBody>
                  <a:tcPr anchor="ctr"/>
                </a:tc>
                <a:tc gridSpan="2">
                  <a:txBody>
                    <a:bodyPr/>
                    <a:lstStyle/>
                    <a:p>
                      <a:pPr algn="ctr" rtl="1"/>
                      <a:r>
                        <a:rPr lang="fa-IR" sz="1400" dirty="0" smtClean="0">
                          <a:cs typeface="MRT_Digital Arabia" pitchFamily="2" charset="-78"/>
                        </a:rPr>
                        <a:t>ايران</a:t>
                      </a:r>
                      <a:r>
                        <a:rPr lang="fa-IR" sz="1400" baseline="0" dirty="0" smtClean="0">
                          <a:cs typeface="MRT_Digital Arabia" pitchFamily="2" charset="-78"/>
                        </a:rPr>
                        <a:t> سه برابر ميانگين جهاني است. </a:t>
                      </a:r>
                      <a:endParaRPr lang="fa-IR" sz="1400" dirty="0">
                        <a:cs typeface="MRT_Digital Arabia" pitchFamily="2" charset="-78"/>
                      </a:endParaRPr>
                    </a:p>
                  </a:txBody>
                  <a:tcPr anchor="ctr"/>
                </a:tc>
                <a:tc hMerge="1">
                  <a:txBody>
                    <a:bodyPr/>
                    <a:lstStyle/>
                    <a:p>
                      <a:pPr algn="ctr" rtl="1"/>
                      <a:endParaRPr lang="fa-IR" sz="1400" dirty="0">
                        <a:cs typeface="MRT_Digital Arabia" pitchFamily="2" charset="-78"/>
                      </a:endParaRPr>
                    </a:p>
                  </a:txBody>
                  <a:tcPr anchor="ctr"/>
                </a:tc>
              </a:tr>
            </a:tbl>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2714612" y="928688"/>
          <a:ext cx="6215062" cy="5786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715140" y="4429133"/>
            <a:ext cx="1714512" cy="307777"/>
          </a:xfrm>
          <a:prstGeom prst="rect">
            <a:avLst/>
          </a:prstGeom>
        </p:spPr>
        <p:style>
          <a:lnRef idx="1">
            <a:schemeClr val="dk1"/>
          </a:lnRef>
          <a:fillRef idx="2">
            <a:schemeClr val="dk1"/>
          </a:fillRef>
          <a:effectRef idx="1">
            <a:schemeClr val="dk1"/>
          </a:effectRef>
          <a:fontRef idx="minor">
            <a:schemeClr val="dk1"/>
          </a:fontRef>
        </p:style>
        <p:txBody>
          <a:bodyPr wrap="square" rtlCol="1">
            <a:spAutoFit/>
          </a:bodyPr>
          <a:lstStyle/>
          <a:p>
            <a:pPr algn="ctr"/>
            <a:r>
              <a:rPr lang="fa-IR" sz="1400" dirty="0" smtClean="0">
                <a:cs typeface="MRT_Digital Arabia XL" pitchFamily="2" charset="-78"/>
                <a:hlinkClick r:id="rId7" action="ppaction://hlinksldjump"/>
              </a:rPr>
              <a:t>دسته شماره دو</a:t>
            </a:r>
            <a:endParaRPr lang="fa-IR" sz="1400" dirty="0">
              <a:cs typeface="MRT_Digital Arabia XL" pitchFamily="2" charset="-78"/>
            </a:endParaRPr>
          </a:p>
        </p:txBody>
      </p:sp>
      <p:sp>
        <p:nvSpPr>
          <p:cNvPr id="5" name="Slide Number Placeholder 4"/>
          <p:cNvSpPr>
            <a:spLocks noGrp="1"/>
          </p:cNvSpPr>
          <p:nvPr>
            <p:ph type="sldNum" sz="quarter" idx="12"/>
          </p:nvPr>
        </p:nvSpPr>
        <p:spPr/>
        <p:txBody>
          <a:bodyPr/>
          <a:lstStyle/>
          <a:p>
            <a:fld id="{722DFE3F-7E2C-4EF1-9093-FE8D0892A4CC}" type="slidenum">
              <a:rPr lang="fa-IR" smtClean="0"/>
              <a:pPr/>
              <a:t>7</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كمبود منابع طبيعي2</a:t>
            </a:r>
            <a:endParaRPr lang="fa-IR" dirty="0"/>
          </a:p>
        </p:txBody>
      </p:sp>
      <p:sp>
        <p:nvSpPr>
          <p:cNvPr id="3" name="Content Placeholder 2"/>
          <p:cNvSpPr>
            <a:spLocks noGrp="1"/>
          </p:cNvSpPr>
          <p:nvPr>
            <p:ph idx="1"/>
          </p:nvPr>
        </p:nvSpPr>
        <p:spPr/>
        <p:txBody>
          <a:bodyPr/>
          <a:lstStyle/>
          <a:p>
            <a:pPr>
              <a:buNone/>
            </a:pPr>
            <a:r>
              <a:rPr lang="fa-IR" b="1" dirty="0" smtClean="0"/>
              <a:t>سوم) ازدياد جمعيت راه جلوگيري از اسراف : </a:t>
            </a:r>
            <a:r>
              <a:rPr lang="fa-IR" dirty="0" smtClean="0"/>
              <a:t>دو خانواده كه درآمد يكسان دارند اما يكي 5نفره است و ديگري 3نفره. در آخر ماه پولي كه در جيب پدر اين خانواده‌ها مي‌ماند يا برابر است يا در برخي موارد پدر خانواده پنج نفره وضع بهتري دارد زيرا مديريت اقتصادي بهتري دارد. </a:t>
            </a:r>
          </a:p>
          <a:p>
            <a:pPr>
              <a:buNone/>
            </a:pPr>
            <a:r>
              <a:rPr lang="fa-IR" dirty="0" smtClean="0"/>
              <a:t>	وقتي مادر خانه بگويد: ببخشيد امروز غذا كم است ، اعضا خانه به خودشان مي‌قبولانند كه بايد با غذاي كمتري سير بشوند. </a:t>
            </a:r>
          </a:p>
          <a:p>
            <a:pPr>
              <a:buNone/>
            </a:pPr>
            <a:r>
              <a:rPr lang="fa-IR" dirty="0" smtClean="0"/>
              <a:t>	در خانه خانواده سه نفره وسايل غير ضروري بيشتري به چشم مي‌خورد. </a:t>
            </a:r>
          </a:p>
          <a:p>
            <a:pPr>
              <a:buNone/>
            </a:pPr>
            <a:r>
              <a:rPr lang="fa-IR" b="1" dirty="0" smtClean="0"/>
              <a:t>چهارم) رزق با خداست: </a:t>
            </a:r>
            <a:r>
              <a:rPr lang="fa-IR" dirty="0" smtClean="0"/>
              <a:t>غرب مادي‌گرا معتقد است كه خدا عالم را خلق كرده و كنار كشيده و اداره‌ي عالم به دست خود انسان است . در حاليكه ما معتقديم خدا عالم را آفريده و لحظه به لحظه آن را اداره مي‌كند. </a:t>
            </a:r>
          </a:p>
          <a:p>
            <a:pPr>
              <a:buNone/>
            </a:pPr>
            <a:r>
              <a:rPr lang="fa-IR" dirty="0" smtClean="0"/>
              <a:t>	در تمام قرآن ردپايي از اين‌كه خدا نگران تمام شدن خزائنش باشد نمي‌بينيم. «اگر خدا روزي را بر بندگانش فراخ گرداند، مسلما در زمين سر به عصيان بر‌مي‌دارند؛ ليكن آنچه را بخواهد به اندازه‌اي [كه مصلحت است] فرو مي‌فرستد . به‌راستي كه او به حال بندگانش آگاه بيناست. </a:t>
            </a:r>
            <a:r>
              <a:rPr lang="fa-IR" sz="1600" dirty="0" smtClean="0"/>
              <a:t>(شوري 27)</a:t>
            </a:r>
          </a:p>
        </p:txBody>
      </p:sp>
      <p:sp>
        <p:nvSpPr>
          <p:cNvPr id="4" name="Slide Number Placeholder 3"/>
          <p:cNvSpPr>
            <a:spLocks noGrp="1"/>
          </p:cNvSpPr>
          <p:nvPr>
            <p:ph type="sldNum" sz="quarter" idx="12"/>
          </p:nvPr>
        </p:nvSpPr>
        <p:spPr/>
        <p:txBody>
          <a:bodyPr/>
          <a:lstStyle/>
          <a:p>
            <a:fld id="{722DFE3F-7E2C-4EF1-9093-FE8D0892A4CC}" type="slidenum">
              <a:rPr lang="fa-IR" smtClean="0"/>
              <a:pPr/>
              <a:t>70</a:t>
            </a:fld>
            <a:endParaRPr lang="fa-IR" dirty="0"/>
          </a:p>
        </p:txBody>
      </p:sp>
    </p:spTree>
  </p:cSld>
  <p:clrMapOvr>
    <a:masterClrMapping/>
  </p:clrMapOvr>
  <p:transition spd="slow">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فرمايشات مقام معظم رهبري1</a:t>
            </a:r>
            <a:endParaRPr lang="fa-IR" dirty="0"/>
          </a:p>
        </p:txBody>
      </p:sp>
      <p:sp>
        <p:nvSpPr>
          <p:cNvPr id="3" name="Content Placeholder 2"/>
          <p:cNvSpPr>
            <a:spLocks noGrp="1"/>
          </p:cNvSpPr>
          <p:nvPr>
            <p:ph idx="1"/>
          </p:nvPr>
        </p:nvSpPr>
        <p:spPr/>
        <p:txBody>
          <a:bodyPr/>
          <a:lstStyle/>
          <a:p>
            <a:r>
              <a:rPr lang="fa-IR" b="1" dirty="0" smtClean="0"/>
              <a:t>در جمع مسئولان نظام 90/5/16</a:t>
            </a:r>
          </a:p>
          <a:p>
            <a:pPr>
              <a:buNone/>
            </a:pPr>
            <a:r>
              <a:rPr lang="fa-IR" dirty="0" smtClean="0"/>
              <a:t>	من معتقدم كه كشور ما با امكاناتي كه داريم ، مي‌تواند صد و پنجاه ميليون نفر جمعيت داشته باشد. من معتقد به كثرت جمعيتم . </a:t>
            </a:r>
          </a:p>
          <a:p>
            <a:r>
              <a:rPr lang="fa-IR" b="1" dirty="0" smtClean="0"/>
              <a:t>در جمع مسئولان نظام 91/5/3 </a:t>
            </a:r>
          </a:p>
          <a:p>
            <a:pPr>
              <a:buNone/>
            </a:pPr>
            <a:r>
              <a:rPr lang="fa-IR" dirty="0" smtClean="0"/>
              <a:t>	جمعيت جوان و بانشاط و تحصيلكرده و باسواد كشور امروز يكي از عامل‌هاي مهم پيشرفت كشور است. سياست تحديد نسل در يك برهه‌اي از زمان درست بود يك اهدافي هم برايش معين كردند . </a:t>
            </a:r>
          </a:p>
          <a:p>
            <a:pPr>
              <a:buNone/>
            </a:pPr>
            <a:r>
              <a:rPr lang="fa-IR" dirty="0" smtClean="0"/>
              <a:t>	ما در سال 71 به همان مقاصدي كه از تحديد نسل وجود داشت رسيديم ، از سال 71 به اينطرف  بايد سياست را تغيير مي‌داديم ،‌خطاكرديم تغيير نداديم . امروز بايد اين خطا را جبران كنيم. </a:t>
            </a:r>
          </a:p>
          <a:p>
            <a:r>
              <a:rPr lang="fa-IR" b="1" dirty="0" smtClean="0"/>
              <a:t>در جمع جوانان خراسان شمالي 91/7/23</a:t>
            </a:r>
          </a:p>
          <a:p>
            <a:pPr>
              <a:buNone/>
            </a:pPr>
            <a:r>
              <a:rPr lang="fa-IR" dirty="0" smtClean="0"/>
              <a:t>	يك تصميم زمان‌دار و نياز به زمان و مقطعي را انتخاب كرديم . گرفتيم . بعد زمانش يادمان رفت . </a:t>
            </a:r>
          </a:p>
          <a:p>
            <a:pPr>
              <a:buNone/>
            </a:pP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71</a:t>
            </a:fld>
            <a:endParaRPr lang="fa-IR" dirty="0"/>
          </a:p>
        </p:txBody>
      </p:sp>
    </p:spTree>
  </p:cSld>
  <p:clrMapOvr>
    <a:masterClrMapping/>
  </p:clrMapOvr>
  <p:transition spd="slow">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فرمايشات مقام معظم رهبري2</a:t>
            </a:r>
            <a:endParaRPr lang="fa-IR" dirty="0"/>
          </a:p>
        </p:txBody>
      </p:sp>
      <p:sp>
        <p:nvSpPr>
          <p:cNvPr id="3" name="Content Placeholder 2"/>
          <p:cNvSpPr>
            <a:spLocks noGrp="1"/>
          </p:cNvSpPr>
          <p:nvPr>
            <p:ph idx="1"/>
          </p:nvPr>
        </p:nvSpPr>
        <p:spPr/>
        <p:txBody>
          <a:bodyPr/>
          <a:lstStyle/>
          <a:p>
            <a:r>
              <a:rPr lang="fa-IR" b="1" dirty="0" smtClean="0"/>
              <a:t>در جمع دست‌اندركاران همايش ملي تغييرات جمعيتي 92/8/6</a:t>
            </a:r>
          </a:p>
          <a:p>
            <a:pPr>
              <a:buNone/>
            </a:pPr>
            <a:r>
              <a:rPr lang="fa-IR" dirty="0" smtClean="0"/>
              <a:t>	بلاشك از نظر سياست كلي كشور ، كشور بايد برود به سمت افزايش جمعيت . البته به نحو معقول و معتدل .... فرهنگ سازي در اين مسئله مثل خيلي از مسائل ديگر اجتماعي حرف اول را مي‌زند . بايد فرهنگ‌سازي بشود كه متاسفانه امروز اين فرهنگ سازي نيست . تعطيل است. </a:t>
            </a:r>
          </a:p>
          <a:p>
            <a:pPr>
              <a:buNone/>
            </a:pPr>
            <a:r>
              <a:rPr lang="fa-IR" dirty="0" smtClean="0"/>
              <a:t>	اين ميل به كم بودن فرزند يك عارضه است والا انسان بطور طبيعي فرزند را دوست مي‌دارد. </a:t>
            </a:r>
          </a:p>
          <a:p>
            <a:pPr>
              <a:buNone/>
            </a:pPr>
            <a:r>
              <a:rPr lang="fa-IR" dirty="0" smtClean="0"/>
              <a:t>	نخبگان جامعه بايد قائل بشوند بايد مسئله را قبول كنند . اگر نخبگان قبول كردند ، كار سهل مي‌شود كارفرهنگ سازي آسان ‌مي‌شود . </a:t>
            </a:r>
          </a:p>
          <a:p>
            <a:pPr>
              <a:buNone/>
            </a:pPr>
            <a:r>
              <a:rPr lang="fa-IR" dirty="0" smtClean="0"/>
              <a:t>	يك نگاه مقلدانه‌اي به زندگي غربي يا به زندگي اروپايي وجود داشته كه به اينجاها منتهي شده و ميراث آن به ماها رسيده و در بعضي از كشورهاي غربي مطلقا كاهش باروري وجود ندار يعني خانواده‌هاي پرجمعيت مثلا خانواده آمريكايي با ده دوازده بچه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72</a:t>
            </a:fld>
            <a:endParaRPr lang="fa-IR" dirty="0"/>
          </a:p>
        </p:txBody>
      </p:sp>
    </p:spTree>
  </p:cSld>
  <p:clrMapOvr>
    <a:masterClrMapping/>
  </p:clrMapOvr>
  <p:transition spd="slow">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سخن كارشناس1</a:t>
            </a:r>
            <a:endParaRPr lang="fa-IR" dirty="0"/>
          </a:p>
        </p:txBody>
      </p:sp>
      <p:sp>
        <p:nvSpPr>
          <p:cNvPr id="3" name="Content Placeholder 2"/>
          <p:cNvSpPr>
            <a:spLocks noGrp="1"/>
          </p:cNvSpPr>
          <p:nvPr>
            <p:ph idx="1"/>
          </p:nvPr>
        </p:nvSpPr>
        <p:spPr/>
        <p:txBody>
          <a:bodyPr/>
          <a:lstStyle/>
          <a:p>
            <a:r>
              <a:rPr lang="fa-IR" dirty="0" smtClean="0"/>
              <a:t>سركار خانم دكتر لباف، سي و دو سال است مشغول فعاليت در مسئله زنان و زايمان مي‌باشد. </a:t>
            </a:r>
          </a:p>
          <a:p>
            <a:pPr>
              <a:buNone/>
            </a:pPr>
            <a:r>
              <a:rPr lang="fa-IR" dirty="0" smtClean="0"/>
              <a:t>	ايشان تاكنون حدود 20/000 هزار نوزاد را به دنيا آورده است. </a:t>
            </a:r>
          </a:p>
          <a:p>
            <a:pPr>
              <a:buNone/>
            </a:pPr>
            <a:r>
              <a:rPr lang="fa-IR" dirty="0" smtClean="0"/>
              <a:t>	داراي شش فرزند مي‌باشند. در 41 سالگي ششمين فرزند خود كه دختر مي‌باشد را به دنيا آورده‌اند. اين فرزند در تست هوش شش‌ساله‌هاي قم نفر اول شده است و تا قبل از سن تكليف حافظ كل قرآن شد. در رشته مينياتور و نويسندگي و تكواندو نيز فعاليت دارد. اكنون نيز در رشته پزشكي در دانشگاه شهيد بهشتي تحصيل مي‌نمايد. </a:t>
            </a:r>
          </a:p>
          <a:p>
            <a:r>
              <a:rPr lang="fa-IR" dirty="0" smtClean="0"/>
              <a:t>ايشان راجع به بارداري در سن بالاي 35سالگي مي‌گويند: بهترين زمان باروري 20تا 35سالگي است ولي غير از اين سن نيز كسي توبيخ نمي‌شود. ميزان زايمان در آمريكا بين سالهاي 1996 تا 2006 در خانم‌هاي بين 40 تا 44 ساله 50 تا 70% افزايش داشته است. </a:t>
            </a:r>
          </a:p>
          <a:p>
            <a:r>
              <a:rPr lang="fa-IR" dirty="0" smtClean="0"/>
              <a:t>در مورد بيماري‌هاي احتمالي نوزاداني كه سن مادرانشان بيش از 40 سال است ، گفتند: وقتي زايمان بين 40 تا 45 سال انجام شود ، در هر صد نفر 98/4 تا 98/7 نوزاد سالم‌اند و 1/3 تا 1/6 ممكن است كه بيمار باشند. ←</a:t>
            </a:r>
          </a:p>
        </p:txBody>
      </p:sp>
      <p:sp>
        <p:nvSpPr>
          <p:cNvPr id="4" name="Slide Number Placeholder 3"/>
          <p:cNvSpPr>
            <a:spLocks noGrp="1"/>
          </p:cNvSpPr>
          <p:nvPr>
            <p:ph type="sldNum" sz="quarter" idx="12"/>
          </p:nvPr>
        </p:nvSpPr>
        <p:spPr/>
        <p:txBody>
          <a:bodyPr/>
          <a:lstStyle/>
          <a:p>
            <a:fld id="{722DFE3F-7E2C-4EF1-9093-FE8D0892A4CC}" type="slidenum">
              <a:rPr lang="fa-IR" smtClean="0"/>
              <a:pPr/>
              <a:t>73</a:t>
            </a:fld>
            <a:endParaRPr lang="fa-IR" dirty="0"/>
          </a:p>
        </p:txBody>
      </p:sp>
    </p:spTree>
  </p:cSld>
  <p:clrMapOvr>
    <a:masterClrMapping/>
  </p:clrMapOvr>
  <p:transition spd="slow">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سخن كارشناس2</a:t>
            </a:r>
            <a:endParaRPr lang="fa-IR" dirty="0"/>
          </a:p>
        </p:txBody>
      </p:sp>
      <p:sp>
        <p:nvSpPr>
          <p:cNvPr id="3" name="Content Placeholder 2"/>
          <p:cNvSpPr>
            <a:spLocks noGrp="1"/>
          </p:cNvSpPr>
          <p:nvPr>
            <p:ph idx="1"/>
          </p:nvPr>
        </p:nvSpPr>
        <p:spPr/>
        <p:txBody>
          <a:bodyPr/>
          <a:lstStyle/>
          <a:p>
            <a:r>
              <a:rPr lang="fa-IR" dirty="0" smtClean="0"/>
              <a:t>→ اگر چه با آزمايش‌هايي كه الان وجود دارد (غربالگري) در سه ماهه اول مي‌تواند اين‌گونه مشكلات را تشخيص داد . البته مسئولان آزمايشگاه مي‌گويند در هر 200 آزمايشي كه مثبت مي‌شود(يعني وجود بيماري را تاييد مي‌كند) تنها يك نفر مثبت واقعي است. </a:t>
            </a:r>
          </a:p>
          <a:p>
            <a:r>
              <a:rPr lang="fa-IR" dirty="0" smtClean="0"/>
              <a:t>سن تنها يكي از عوامل موثر بر ژن‌هاي جنين است. تغذيه، مسائل محيطي ، آرامش مادر و ... نيز در اين زمينه موثرند. </a:t>
            </a:r>
          </a:p>
          <a:p>
            <a:r>
              <a:rPr lang="fa-IR" dirty="0" smtClean="0"/>
              <a:t>توصيه به زنان باردار: حضرت خديجه عليها السلام در چه سني حضرت زهرا عليها السلام را به دنيا آورد؟ </a:t>
            </a:r>
          </a:p>
          <a:p>
            <a:r>
              <a:rPr lang="fa-IR" dirty="0" smtClean="0"/>
              <a:t>آيا مادر امام خميني رحمه الله مي‌دانست كه بعدها فرزندش اينطور مي‌شود؟</a:t>
            </a:r>
          </a:p>
          <a:p>
            <a:r>
              <a:rPr lang="fa-IR" dirty="0" smtClean="0"/>
              <a:t>دستورات ديني و علمي را عمل كنيد. من با تجربه سي و دوساله خود به كسي اين توصيه‌ها را نكرده‌ام كه نتيجه نگرفته باشد. (براي مطالعه بيشتر به ص304 تا 306 مراجعه شود.)</a:t>
            </a:r>
          </a:p>
          <a:p>
            <a:r>
              <a:rPr lang="fa-IR" dirty="0" smtClean="0"/>
              <a:t>من هم مادري كرده‌ام هم پزشكي را انجام داده‌ام . كدام كار و موفقيت هست كه در زندگي به راحتي به دست بيايد. </a:t>
            </a:r>
          </a:p>
          <a:p>
            <a:r>
              <a:rPr lang="fa-IR" dirty="0" smtClean="0"/>
              <a:t>زوج‌هاي جوان فرزندآوري را به تاخير نياندازند زيرا فرزند اول خودش تست باروري است . برخي به تاخير مي‌اندازند و بعد از چند سال متوجه مي‌شوند كه باردار نمي‌شوند. </a:t>
            </a:r>
            <a:endParaRPr lang="fa-IR" dirty="0"/>
          </a:p>
        </p:txBody>
      </p:sp>
      <p:sp>
        <p:nvSpPr>
          <p:cNvPr id="4" name="Slide Number Placeholder 3"/>
          <p:cNvSpPr>
            <a:spLocks noGrp="1"/>
          </p:cNvSpPr>
          <p:nvPr>
            <p:ph type="sldNum" sz="quarter" idx="12"/>
          </p:nvPr>
        </p:nvSpPr>
        <p:spPr/>
        <p:txBody>
          <a:bodyPr/>
          <a:lstStyle/>
          <a:p>
            <a:fld id="{722DFE3F-7E2C-4EF1-9093-FE8D0892A4CC}" type="slidenum">
              <a:rPr lang="fa-IR" smtClean="0"/>
              <a:pPr/>
              <a:t>74</a:t>
            </a:fld>
            <a:endParaRPr lang="fa-IR" dirty="0"/>
          </a:p>
        </p:txBody>
      </p:sp>
    </p:spTree>
  </p:cSld>
  <p:clrMapOvr>
    <a:masterClrMapping/>
  </p:clrMapOvr>
  <p:transition spd="slow">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سخن كارشناس3</a:t>
            </a:r>
            <a:endParaRPr lang="fa-IR" dirty="0"/>
          </a:p>
        </p:txBody>
      </p:sp>
      <p:sp>
        <p:nvSpPr>
          <p:cNvPr id="3" name="Content Placeholder 2"/>
          <p:cNvSpPr>
            <a:spLocks noGrp="1"/>
          </p:cNvSpPr>
          <p:nvPr>
            <p:ph idx="1"/>
          </p:nvPr>
        </p:nvSpPr>
        <p:spPr/>
        <p:txBody>
          <a:bodyPr/>
          <a:lstStyle/>
          <a:p>
            <a:r>
              <a:rPr lang="fa-IR" dirty="0" smtClean="0"/>
              <a:t>سازمان بهداشت جهاني به همه‌ي كشورها اخطار داده كه آمار سزارين را پايين بياورند . فقط در اسكانديناوي آمار سزارين را در حدود 15 درصد حفظ كرده است و بقيه كشورها از جمله كشورما ، درصد سزارين بسيار بالاست . در برخي بيمارستان‌هاي خصوصي تهران به بيش از 70 درصد هم مي‌رسد. </a:t>
            </a:r>
          </a:p>
          <a:p>
            <a:r>
              <a:rPr lang="fa-IR" dirty="0" smtClean="0"/>
              <a:t>من خودم در دوران تجربه پزشكي ، بارها و بارها سزارين بار چهارم و حتي بار پنجم داشته‌ام و هيچ مشكلي نبوده است. </a:t>
            </a:r>
          </a:p>
          <a:p>
            <a:r>
              <a:rPr lang="fa-IR" dirty="0" smtClean="0"/>
              <a:t>اگر كسي زايمان قبلي‌اش سزارين بوده ، بايد ببينيم دليل سزارين چه بوده است؟ در بعضي موارد زايمان طبيعي بعد از سزارين مجاز است و در برخي موارد ممنوع. </a:t>
            </a:r>
          </a:p>
          <a:p>
            <a:r>
              <a:rPr lang="fa-IR" dirty="0" smtClean="0"/>
              <a:t>اينطور نيست كه حتما بايد بين دو سزارين چند فاصله بيافتد . </a:t>
            </a:r>
            <a:r>
              <a:rPr lang="fa-IR" smtClean="0"/>
              <a:t>و اينطور نيست كه اگر كسي با سزارين فرزندي را متولد كند ديگر نمي‌تواند سزارين نمايد. </a:t>
            </a:r>
            <a:endParaRPr lang="fa-IR"/>
          </a:p>
        </p:txBody>
      </p:sp>
      <p:sp>
        <p:nvSpPr>
          <p:cNvPr id="4" name="Slide Number Placeholder 3"/>
          <p:cNvSpPr>
            <a:spLocks noGrp="1"/>
          </p:cNvSpPr>
          <p:nvPr>
            <p:ph type="sldNum" sz="quarter" idx="12"/>
          </p:nvPr>
        </p:nvSpPr>
        <p:spPr/>
        <p:txBody>
          <a:bodyPr/>
          <a:lstStyle/>
          <a:p>
            <a:fld id="{722DFE3F-7E2C-4EF1-9093-FE8D0892A4CC}" type="slidenum">
              <a:rPr lang="fa-IR" smtClean="0"/>
              <a:pPr/>
              <a:t>75</a:t>
            </a:fld>
            <a:endParaRPr lang="fa-IR" dirty="0"/>
          </a:p>
        </p:txBody>
      </p:sp>
    </p:spTree>
  </p:cSld>
  <p:clrMapOvr>
    <a:masterClrMapping/>
  </p:clrMapOvr>
  <p:transition spd="slow">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5984" y="550301"/>
            <a:ext cx="5857916" cy="2092881"/>
          </a:xfrm>
          <a:prstGeom prst="rect">
            <a:avLst/>
          </a:prstGeom>
          <a:noFill/>
        </p:spPr>
        <p:txBody>
          <a:bodyPr wrap="square" rtlCol="1">
            <a:spAutoFit/>
          </a:bodyPr>
          <a:lstStyle/>
          <a:p>
            <a:pPr algn="l"/>
            <a:r>
              <a:rPr lang="en-US" sz="13000" dirty="0" smtClean="0">
                <a:solidFill>
                  <a:schemeClr val="bg1">
                    <a:lumMod val="75000"/>
                  </a:schemeClr>
                </a:solidFill>
                <a:latin typeface="Dotum" pitchFamily="34" charset="-127"/>
                <a:ea typeface="Dotum" pitchFamily="34" charset="-127"/>
              </a:rPr>
              <a:t>Iran</a:t>
            </a:r>
          </a:p>
        </p:txBody>
      </p:sp>
      <p:sp>
        <p:nvSpPr>
          <p:cNvPr id="5" name="TextBox 4"/>
          <p:cNvSpPr txBox="1"/>
          <p:nvPr/>
        </p:nvSpPr>
        <p:spPr>
          <a:xfrm>
            <a:off x="2285984" y="2071678"/>
            <a:ext cx="5286412" cy="1200329"/>
          </a:xfrm>
          <a:prstGeom prst="rect">
            <a:avLst/>
          </a:prstGeom>
          <a:noFill/>
        </p:spPr>
        <p:txBody>
          <a:bodyPr wrap="square" rtlCol="1">
            <a:spAutoFit/>
          </a:bodyPr>
          <a:lstStyle/>
          <a:p>
            <a:pPr algn="l"/>
            <a:r>
              <a:rPr lang="en-US" sz="7200" dirty="0" smtClean="0">
                <a:solidFill>
                  <a:srgbClr val="FF0000"/>
                </a:solidFill>
                <a:latin typeface="Dotum" pitchFamily="34" charset="-127"/>
                <a:ea typeface="Dotum" pitchFamily="34" charset="-127"/>
              </a:rPr>
              <a:t>Stay Young</a:t>
            </a:r>
            <a:endParaRPr lang="fa-IR" sz="7200" dirty="0">
              <a:solidFill>
                <a:srgbClr val="FF0000"/>
              </a:solidFill>
              <a:latin typeface="Dotum" pitchFamily="34" charset="-127"/>
              <a:ea typeface="Dotum" pitchFamily="34" charset="-127"/>
            </a:endParaRPr>
          </a:p>
        </p:txBody>
      </p:sp>
      <p:sp>
        <p:nvSpPr>
          <p:cNvPr id="6" name="TextBox 5"/>
          <p:cNvSpPr txBox="1"/>
          <p:nvPr/>
        </p:nvSpPr>
        <p:spPr>
          <a:xfrm>
            <a:off x="2000232" y="3286124"/>
            <a:ext cx="5572164" cy="2554545"/>
          </a:xfrm>
          <a:prstGeom prst="rect">
            <a:avLst/>
          </a:prstGeom>
          <a:noFill/>
        </p:spPr>
        <p:txBody>
          <a:bodyPr wrap="square" rtlCol="1">
            <a:spAutoFit/>
          </a:bodyPr>
          <a:lstStyle/>
          <a:p>
            <a:pPr algn="just"/>
            <a:r>
              <a:rPr lang="fa-IR" sz="1600" dirty="0" smtClean="0">
                <a:cs typeface="HMOJTABA" pitchFamily="2" charset="-78"/>
              </a:rPr>
              <a:t>ايران دوست داشتني من! اگر از احوالات من خواسته باشي ، ملالي نيست جز غصه پيري تو. </a:t>
            </a:r>
          </a:p>
          <a:p>
            <a:pPr algn="just"/>
            <a:r>
              <a:rPr lang="fa-IR" sz="1600" dirty="0" smtClean="0">
                <a:cs typeface="HMOJTABA" pitchFamily="2" charset="-78"/>
              </a:rPr>
              <a:t>شنيده‌ام رو به پيري مي‌روي ايران! راست مي‌گويند؟ من هميشه ايران را جوان ديده‌ام و صلابت و جواني‌اش ، قوت قلبم در معركه‌ي سختي‌ها و ميدان بلا بوده است. تو اگر پير شوي ، تكيه‌گاه مي‌خواهي و چگونه ديگر مي‌توان به تو تكيه داد؟ اي عزيزتر از جان! ايــــران! </a:t>
            </a:r>
          </a:p>
          <a:p>
            <a:pPr algn="just"/>
            <a:r>
              <a:rPr lang="fa-IR" sz="1600" dirty="0" smtClean="0">
                <a:cs typeface="HMOJTABA" pitchFamily="2" charset="-78"/>
              </a:rPr>
              <a:t>خانه‌ي هميشگي من ايران! خم به ابرو نياور كه جانم به درد مي‌آيد . آسوده خاطر باش كه ما فرزندان تو نمي‌گذاريم قامت تو از فرط پيري خم شود. فرزنداني كه خدا به ما خواهد داد، نماي زيبا و دلرباي تو را هميشه جوان نگاه داشته و جوانيِ رخسار تو، جان دشمنانت را از تن به در خواهد كرد. </a:t>
            </a:r>
            <a:endParaRPr lang="fa-IR" sz="1600" dirty="0">
              <a:cs typeface="HMOJTABA" pitchFamily="2" charset="-78"/>
            </a:endParaRPr>
          </a:p>
        </p:txBody>
      </p:sp>
      <p:sp>
        <p:nvSpPr>
          <p:cNvPr id="7" name="TextBox 6"/>
          <p:cNvSpPr txBox="1"/>
          <p:nvPr/>
        </p:nvSpPr>
        <p:spPr>
          <a:xfrm>
            <a:off x="2071670" y="5857892"/>
            <a:ext cx="1071570" cy="369332"/>
          </a:xfrm>
          <a:prstGeom prst="rect">
            <a:avLst/>
          </a:prstGeom>
          <a:noFill/>
        </p:spPr>
        <p:txBody>
          <a:bodyPr wrap="square" rtlCol="1">
            <a:spAutoFit/>
          </a:bodyPr>
          <a:lstStyle/>
          <a:p>
            <a:r>
              <a:rPr lang="fa-IR" dirty="0" smtClean="0">
                <a:cs typeface="HMOJTABA" pitchFamily="2" charset="-78"/>
              </a:rPr>
              <a:t>والسلام</a:t>
            </a:r>
            <a:endParaRPr lang="fa-IR" dirty="0">
              <a:cs typeface="HMOJTAB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3000"/>
                                        <p:tgtEl>
                                          <p:spTgt spid="4">
                                            <p:txEl>
                                              <p:pRg st="0" end="0"/>
                                            </p:txEl>
                                          </p:spTgt>
                                        </p:tgtEl>
                                      </p:cBhvr>
                                    </p:animEffect>
                                  </p:childTnLst>
                                </p:cTn>
                              </p:par>
                            </p:childTnLst>
                          </p:cTn>
                        </p:par>
                        <p:par>
                          <p:cTn id="8" fill="hold">
                            <p:stCondLst>
                              <p:cond delay="3000"/>
                            </p:stCondLst>
                            <p:childTnLst>
                              <p:par>
                                <p:cTn id="9" presetID="22" presetClass="entr" presetSubtype="8"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left)">
                                      <p:cBhvr>
                                        <p:cTn id="11" dur="3000"/>
                                        <p:tgtEl>
                                          <p:spTgt spid="5">
                                            <p:txEl>
                                              <p:pRg st="0" end="0"/>
                                            </p:txEl>
                                          </p:spTgt>
                                        </p:tgtEl>
                                      </p:cBhvr>
                                    </p:animEffect>
                                  </p:childTnLst>
                                </p:cTn>
                              </p:par>
                            </p:childTnLst>
                          </p:cTn>
                        </p:par>
                        <p:par>
                          <p:cTn id="12" fill="hold">
                            <p:stCondLst>
                              <p:cond delay="6000"/>
                            </p:stCondLst>
                            <p:childTnLst>
                              <p:par>
                                <p:cTn id="13" presetID="22" presetClass="entr" presetSubtype="2"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right)">
                                      <p:cBhvr>
                                        <p:cTn id="15" dur="3000"/>
                                        <p:tgtEl>
                                          <p:spTgt spid="6">
                                            <p:txEl>
                                              <p:pRg st="0" end="0"/>
                                            </p:txEl>
                                          </p:spTgt>
                                        </p:tgtEl>
                                      </p:cBhvr>
                                    </p:animEffect>
                                  </p:childTnLst>
                                </p:cTn>
                              </p:par>
                            </p:childTnLst>
                          </p:cTn>
                        </p:par>
                        <p:par>
                          <p:cTn id="16" fill="hold">
                            <p:stCondLst>
                              <p:cond delay="9000"/>
                            </p:stCondLst>
                            <p:childTnLst>
                              <p:par>
                                <p:cTn id="17" presetID="22" presetClass="entr" presetSubtype="2" fill="hold" grpId="0" nodeType="after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wipe(right)">
                                      <p:cBhvr>
                                        <p:cTn id="19" dur="3000"/>
                                        <p:tgtEl>
                                          <p:spTgt spid="6">
                                            <p:txEl>
                                              <p:pRg st="1" end="1"/>
                                            </p:txEl>
                                          </p:spTgt>
                                        </p:tgtEl>
                                      </p:cBhvr>
                                    </p:animEffect>
                                  </p:childTnLst>
                                </p:cTn>
                              </p:par>
                            </p:childTnLst>
                          </p:cTn>
                        </p:par>
                        <p:par>
                          <p:cTn id="20" fill="hold">
                            <p:stCondLst>
                              <p:cond delay="12000"/>
                            </p:stCondLst>
                            <p:childTnLst>
                              <p:par>
                                <p:cTn id="21" presetID="22" presetClass="entr" presetSubtype="2" fill="hold" grpId="0" nodeType="after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wipe(right)">
                                      <p:cBhvr>
                                        <p:cTn id="23" dur="3000"/>
                                        <p:tgtEl>
                                          <p:spTgt spid="6">
                                            <p:txEl>
                                              <p:pRg st="2" end="2"/>
                                            </p:txEl>
                                          </p:spTgt>
                                        </p:tgtEl>
                                      </p:cBhvr>
                                    </p:animEffect>
                                  </p:childTnLst>
                                </p:cTn>
                              </p:par>
                            </p:childTnLst>
                          </p:cTn>
                        </p:par>
                        <p:par>
                          <p:cTn id="24" fill="hold">
                            <p:stCondLst>
                              <p:cond delay="15000"/>
                            </p:stCondLst>
                            <p:childTnLst>
                              <p:par>
                                <p:cTn id="25" presetID="22" presetClass="entr" presetSubtype="2" fill="hold" grpId="0" nodeType="after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right)">
                                      <p:cBhvr>
                                        <p:cTn id="27" dur="5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uiExpand="1" build="p"/>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 name="Diagram 51"/>
          <p:cNvGraphicFramePr/>
          <p:nvPr/>
        </p:nvGraphicFramePr>
        <p:xfrm>
          <a:off x="3262346" y="1071546"/>
          <a:ext cx="6096000"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 name="TextBox 52"/>
          <p:cNvSpPr txBox="1"/>
          <p:nvPr/>
        </p:nvSpPr>
        <p:spPr>
          <a:xfrm>
            <a:off x="6643702" y="4429133"/>
            <a:ext cx="1643074" cy="307777"/>
          </a:xfrm>
          <a:prstGeom prst="rect">
            <a:avLst/>
          </a:prstGeom>
        </p:spPr>
        <p:style>
          <a:lnRef idx="1">
            <a:schemeClr val="dk1"/>
          </a:lnRef>
          <a:fillRef idx="2">
            <a:schemeClr val="dk1"/>
          </a:fillRef>
          <a:effectRef idx="1">
            <a:schemeClr val="dk1"/>
          </a:effectRef>
          <a:fontRef idx="minor">
            <a:schemeClr val="dk1"/>
          </a:fontRef>
        </p:style>
        <p:txBody>
          <a:bodyPr wrap="square" rtlCol="1">
            <a:spAutoFit/>
          </a:bodyPr>
          <a:lstStyle/>
          <a:p>
            <a:pPr algn="ctr"/>
            <a:r>
              <a:rPr lang="fa-IR" sz="1400" dirty="0" smtClean="0">
                <a:cs typeface="MRT_Digital Arabia XL" pitchFamily="2" charset="-78"/>
                <a:hlinkClick r:id="rId7" action="ppaction://hlinksldjump"/>
              </a:rPr>
              <a:t>دسته شماره يك</a:t>
            </a:r>
            <a:endParaRPr lang="fa-IR" sz="1400" dirty="0">
              <a:cs typeface="MRT_Digital Arabia XL" pitchFamily="2" charset="-78"/>
            </a:endParaRPr>
          </a:p>
        </p:txBody>
      </p:sp>
      <p:sp>
        <p:nvSpPr>
          <p:cNvPr id="4" name="Slide Number Placeholder 3"/>
          <p:cNvSpPr>
            <a:spLocks noGrp="1"/>
          </p:cNvSpPr>
          <p:nvPr>
            <p:ph type="sldNum" sz="quarter" idx="12"/>
          </p:nvPr>
        </p:nvSpPr>
        <p:spPr/>
        <p:txBody>
          <a:bodyPr/>
          <a:lstStyle/>
          <a:p>
            <a:fld id="{722DFE3F-7E2C-4EF1-9093-FE8D0892A4CC}" type="slidenum">
              <a:rPr lang="fa-IR" smtClean="0"/>
              <a:pPr/>
              <a:t>8</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53"/>
                                        </p:tgtEl>
                                        <p:attrNameLst>
                                          <p:attrName>style.visibility</p:attrName>
                                        </p:attrNameLst>
                                      </p:cBhvr>
                                      <p:to>
                                        <p:strVal val="visible"/>
                                      </p:to>
                                    </p:set>
                                    <p:anim calcmode="lin" valueType="num">
                                      <p:cBhvr additive="base">
                                        <p:cTn id="12" dur="500" fill="hold"/>
                                        <p:tgtEl>
                                          <p:spTgt spid="53"/>
                                        </p:tgtEl>
                                        <p:attrNameLst>
                                          <p:attrName>ppt_x</p:attrName>
                                        </p:attrNameLst>
                                      </p:cBhvr>
                                      <p:tavLst>
                                        <p:tav tm="0">
                                          <p:val>
                                            <p:strVal val="#ppt_x"/>
                                          </p:val>
                                        </p:tav>
                                        <p:tav tm="100000">
                                          <p:val>
                                            <p:strVal val="#ppt_x"/>
                                          </p:val>
                                        </p:tav>
                                      </p:tavLst>
                                    </p:anim>
                                    <p:anim calcmode="lin" valueType="num">
                                      <p:cBhvr additive="base">
                                        <p:cTn id="13" dur="500" fill="hold"/>
                                        <p:tgtEl>
                                          <p:spTgt spid="5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2" grpId="0">
        <p:bldAsOne/>
      </p:bldGraphic>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2071670" y="857273"/>
          <a:ext cx="8229600" cy="5857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22DFE3F-7E2C-4EF1-9093-FE8D0892A4CC}" type="slidenum">
              <a:rPr lang="fa-IR" smtClean="0"/>
              <a:pPr/>
              <a:t>9</a:t>
            </a:fld>
            <a:endParaRPr lang="fa-I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16E8F0B6-443F-4B24-B6DF-E58C4EE5A4A2}"/>
                                            </p:graphicEl>
                                          </p:spTgt>
                                        </p:tgtEl>
                                        <p:attrNameLst>
                                          <p:attrName>style.visibility</p:attrName>
                                        </p:attrNameLst>
                                      </p:cBhvr>
                                      <p:to>
                                        <p:strVal val="visible"/>
                                      </p:to>
                                    </p:set>
                                    <p:animEffect transition="in" filter="wipe(up)">
                                      <p:cBhvr>
                                        <p:cTn id="7" dur="500"/>
                                        <p:tgtEl>
                                          <p:spTgt spid="4">
                                            <p:graphicEl>
                                              <a:dgm id="{16E8F0B6-443F-4B24-B6DF-E58C4EE5A4A2}"/>
                                            </p:graphic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graphicEl>
                                              <a:dgm id="{0C28D916-23CD-4BEB-A1B0-715F69C5296E}"/>
                                            </p:graphicEl>
                                          </p:spTgt>
                                        </p:tgtEl>
                                        <p:attrNameLst>
                                          <p:attrName>style.visibility</p:attrName>
                                        </p:attrNameLst>
                                      </p:cBhvr>
                                      <p:to>
                                        <p:strVal val="visible"/>
                                      </p:to>
                                    </p:set>
                                    <p:animEffect transition="in" filter="wipe(up)">
                                      <p:cBhvr>
                                        <p:cTn id="11" dur="500"/>
                                        <p:tgtEl>
                                          <p:spTgt spid="4">
                                            <p:graphicEl>
                                              <a:dgm id="{0C28D916-23CD-4BEB-A1B0-715F69C5296E}"/>
                                            </p:graphic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
                                            <p:graphicEl>
                                              <a:dgm id="{E4B3A4E6-8831-47C1-B998-41992CE57A98}"/>
                                            </p:graphicEl>
                                          </p:spTgt>
                                        </p:tgtEl>
                                        <p:attrNameLst>
                                          <p:attrName>style.visibility</p:attrName>
                                        </p:attrNameLst>
                                      </p:cBhvr>
                                      <p:to>
                                        <p:strVal val="visible"/>
                                      </p:to>
                                    </p:set>
                                    <p:animEffect transition="in" filter="wipe(up)">
                                      <p:cBhvr>
                                        <p:cTn id="15" dur="500"/>
                                        <p:tgtEl>
                                          <p:spTgt spid="4">
                                            <p:graphicEl>
                                              <a:dgm id="{E4B3A4E6-8831-47C1-B998-41992CE57A98}"/>
                                            </p:graphic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
                                            <p:graphicEl>
                                              <a:dgm id="{050908DD-794E-4535-819E-C66AE701AC10}"/>
                                            </p:graphicEl>
                                          </p:spTgt>
                                        </p:tgtEl>
                                        <p:attrNameLst>
                                          <p:attrName>style.visibility</p:attrName>
                                        </p:attrNameLst>
                                      </p:cBhvr>
                                      <p:to>
                                        <p:strVal val="visible"/>
                                      </p:to>
                                    </p:set>
                                    <p:animEffect transition="in" filter="wipe(up)">
                                      <p:cBhvr>
                                        <p:cTn id="19" dur="500"/>
                                        <p:tgtEl>
                                          <p:spTgt spid="4">
                                            <p:graphicEl>
                                              <a:dgm id="{050908DD-794E-4535-819E-C66AE701AC10}"/>
                                            </p:graphic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
                                            <p:graphicEl>
                                              <a:dgm id="{3F7EFE0B-53DF-4F44-911C-F3233220D883}"/>
                                            </p:graphicEl>
                                          </p:spTgt>
                                        </p:tgtEl>
                                        <p:attrNameLst>
                                          <p:attrName>style.visibility</p:attrName>
                                        </p:attrNameLst>
                                      </p:cBhvr>
                                      <p:to>
                                        <p:strVal val="visible"/>
                                      </p:to>
                                    </p:set>
                                    <p:animEffect transition="in" filter="wipe(up)">
                                      <p:cBhvr>
                                        <p:cTn id="23" dur="500"/>
                                        <p:tgtEl>
                                          <p:spTgt spid="4">
                                            <p:graphicEl>
                                              <a:dgm id="{3F7EFE0B-53DF-4F44-911C-F3233220D883}"/>
                                            </p:graphicEl>
                                          </p:spTgt>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
                                            <p:graphicEl>
                                              <a:dgm id="{75D5B2B6-308F-49FF-8887-F12F97011A92}"/>
                                            </p:graphicEl>
                                          </p:spTgt>
                                        </p:tgtEl>
                                        <p:attrNameLst>
                                          <p:attrName>style.visibility</p:attrName>
                                        </p:attrNameLst>
                                      </p:cBhvr>
                                      <p:to>
                                        <p:strVal val="visible"/>
                                      </p:to>
                                    </p:set>
                                    <p:animEffect transition="in" filter="wipe(up)">
                                      <p:cBhvr>
                                        <p:cTn id="27" dur="500"/>
                                        <p:tgtEl>
                                          <p:spTgt spid="4">
                                            <p:graphicEl>
                                              <a:dgm id="{75D5B2B6-308F-49FF-8887-F12F97011A92}"/>
                                            </p:graphic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4">
                                            <p:graphicEl>
                                              <a:dgm id="{90E3DFED-460D-4370-B7EB-E8CD07C15C9E}"/>
                                            </p:graphicEl>
                                          </p:spTgt>
                                        </p:tgtEl>
                                        <p:attrNameLst>
                                          <p:attrName>style.visibility</p:attrName>
                                        </p:attrNameLst>
                                      </p:cBhvr>
                                      <p:to>
                                        <p:strVal val="visible"/>
                                      </p:to>
                                    </p:set>
                                    <p:animEffect transition="in" filter="wipe(up)">
                                      <p:cBhvr>
                                        <p:cTn id="31" dur="500"/>
                                        <p:tgtEl>
                                          <p:spTgt spid="4">
                                            <p:graphicEl>
                                              <a:dgm id="{90E3DFED-460D-4370-B7EB-E8CD07C15C9E}"/>
                                            </p:graphicEl>
                                          </p:spTgt>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
                                            <p:graphicEl>
                                              <a:dgm id="{9A9FD34E-2877-4356-A9CE-EE5D92BDDBE5}"/>
                                            </p:graphicEl>
                                          </p:spTgt>
                                        </p:tgtEl>
                                        <p:attrNameLst>
                                          <p:attrName>style.visibility</p:attrName>
                                        </p:attrNameLst>
                                      </p:cBhvr>
                                      <p:to>
                                        <p:strVal val="visible"/>
                                      </p:to>
                                    </p:set>
                                    <p:animEffect transition="in" filter="wipe(up)">
                                      <p:cBhvr>
                                        <p:cTn id="35" dur="500"/>
                                        <p:tgtEl>
                                          <p:spTgt spid="4">
                                            <p:graphicEl>
                                              <a:dgm id="{9A9FD34E-2877-4356-A9CE-EE5D92BDDBE5}"/>
                                            </p:graphicEl>
                                          </p:spTgt>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4">
                                            <p:graphicEl>
                                              <a:dgm id="{C7474B7D-9100-4DC8-9B2B-6C849C5A6BB8}"/>
                                            </p:graphicEl>
                                          </p:spTgt>
                                        </p:tgtEl>
                                        <p:attrNameLst>
                                          <p:attrName>style.visibility</p:attrName>
                                        </p:attrNameLst>
                                      </p:cBhvr>
                                      <p:to>
                                        <p:strVal val="visible"/>
                                      </p:to>
                                    </p:set>
                                    <p:animEffect transition="in" filter="wipe(up)">
                                      <p:cBhvr>
                                        <p:cTn id="39" dur="500"/>
                                        <p:tgtEl>
                                          <p:spTgt spid="4">
                                            <p:graphicEl>
                                              <a:dgm id="{C7474B7D-9100-4DC8-9B2B-6C849C5A6BB8}"/>
                                            </p:graphicEl>
                                          </p:spTgt>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4">
                                            <p:graphicEl>
                                              <a:dgm id="{6923EBB5-D318-42B3-8B92-FD6356EE53BE}"/>
                                            </p:graphicEl>
                                          </p:spTgt>
                                        </p:tgtEl>
                                        <p:attrNameLst>
                                          <p:attrName>style.visibility</p:attrName>
                                        </p:attrNameLst>
                                      </p:cBhvr>
                                      <p:to>
                                        <p:strVal val="visible"/>
                                      </p:to>
                                    </p:set>
                                    <p:animEffect transition="in" filter="wipe(up)">
                                      <p:cBhvr>
                                        <p:cTn id="43" dur="500"/>
                                        <p:tgtEl>
                                          <p:spTgt spid="4">
                                            <p:graphicEl>
                                              <a:dgm id="{6923EBB5-D318-42B3-8B92-FD6356EE53BE}"/>
                                            </p:graphicEl>
                                          </p:spTgt>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4">
                                            <p:graphicEl>
                                              <a:dgm id="{FC4277C7-241D-42F0-A186-AE9AB6687DDF}"/>
                                            </p:graphicEl>
                                          </p:spTgt>
                                        </p:tgtEl>
                                        <p:attrNameLst>
                                          <p:attrName>style.visibility</p:attrName>
                                        </p:attrNameLst>
                                      </p:cBhvr>
                                      <p:to>
                                        <p:strVal val="visible"/>
                                      </p:to>
                                    </p:set>
                                    <p:animEffect transition="in" filter="wipe(up)">
                                      <p:cBhvr>
                                        <p:cTn id="47" dur="500"/>
                                        <p:tgtEl>
                                          <p:spTgt spid="4">
                                            <p:graphicEl>
                                              <a:dgm id="{FC4277C7-241D-42F0-A186-AE9AB6687DDF}"/>
                                            </p:graphicEl>
                                          </p:spTgt>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
                                            <p:graphicEl>
                                              <a:dgm id="{4FBA064C-A98D-411C-97BC-FDAB7B200755}"/>
                                            </p:graphicEl>
                                          </p:spTgt>
                                        </p:tgtEl>
                                        <p:attrNameLst>
                                          <p:attrName>style.visibility</p:attrName>
                                        </p:attrNameLst>
                                      </p:cBhvr>
                                      <p:to>
                                        <p:strVal val="visible"/>
                                      </p:to>
                                    </p:set>
                                    <p:animEffect transition="in" filter="wipe(up)">
                                      <p:cBhvr>
                                        <p:cTn id="51" dur="500"/>
                                        <p:tgtEl>
                                          <p:spTgt spid="4">
                                            <p:graphicEl>
                                              <a:dgm id="{4FBA064C-A98D-411C-97BC-FDAB7B200755}"/>
                                            </p:graphicEl>
                                          </p:spTgt>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
                                            <p:graphicEl>
                                              <a:dgm id="{1E09C733-7AE0-45B6-AA3B-E66E60F86760}"/>
                                            </p:graphicEl>
                                          </p:spTgt>
                                        </p:tgtEl>
                                        <p:attrNameLst>
                                          <p:attrName>style.visibility</p:attrName>
                                        </p:attrNameLst>
                                      </p:cBhvr>
                                      <p:to>
                                        <p:strVal val="visible"/>
                                      </p:to>
                                    </p:set>
                                    <p:animEffect transition="in" filter="wipe(up)">
                                      <p:cBhvr>
                                        <p:cTn id="55" dur="500"/>
                                        <p:tgtEl>
                                          <p:spTgt spid="4">
                                            <p:graphicEl>
                                              <a:dgm id="{1E09C733-7AE0-45B6-AA3B-E66E60F86760}"/>
                                            </p:graphicEl>
                                          </p:spTgt>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4">
                                            <p:graphicEl>
                                              <a:dgm id="{DCF45DEF-8E32-494E-85B9-E4BE649B038C}"/>
                                            </p:graphicEl>
                                          </p:spTgt>
                                        </p:tgtEl>
                                        <p:attrNameLst>
                                          <p:attrName>style.visibility</p:attrName>
                                        </p:attrNameLst>
                                      </p:cBhvr>
                                      <p:to>
                                        <p:strVal val="visible"/>
                                      </p:to>
                                    </p:set>
                                    <p:animEffect transition="in" filter="wipe(up)">
                                      <p:cBhvr>
                                        <p:cTn id="59" dur="500"/>
                                        <p:tgtEl>
                                          <p:spTgt spid="4">
                                            <p:graphicEl>
                                              <a:dgm id="{DCF45DEF-8E32-494E-85B9-E4BE649B038C}"/>
                                            </p:graphicEl>
                                          </p:spTgt>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4">
                                            <p:graphicEl>
                                              <a:dgm id="{DC2009B7-8ABE-4A9A-B541-B57270C80212}"/>
                                            </p:graphicEl>
                                          </p:spTgt>
                                        </p:tgtEl>
                                        <p:attrNameLst>
                                          <p:attrName>style.visibility</p:attrName>
                                        </p:attrNameLst>
                                      </p:cBhvr>
                                      <p:to>
                                        <p:strVal val="visible"/>
                                      </p:to>
                                    </p:set>
                                    <p:animEffect transition="in" filter="wipe(up)">
                                      <p:cBhvr>
                                        <p:cTn id="63" dur="500"/>
                                        <p:tgtEl>
                                          <p:spTgt spid="4">
                                            <p:graphicEl>
                                              <a:dgm id="{DC2009B7-8ABE-4A9A-B541-B57270C80212}"/>
                                            </p:graphicEl>
                                          </p:spTgt>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4">
                                            <p:graphicEl>
                                              <a:dgm id="{9188597F-E570-474D-BE85-F5A1BBF55E4F}"/>
                                            </p:graphicEl>
                                          </p:spTgt>
                                        </p:tgtEl>
                                        <p:attrNameLst>
                                          <p:attrName>style.visibility</p:attrName>
                                        </p:attrNameLst>
                                      </p:cBhvr>
                                      <p:to>
                                        <p:strVal val="visible"/>
                                      </p:to>
                                    </p:set>
                                    <p:animEffect transition="in" filter="wipe(up)">
                                      <p:cBhvr>
                                        <p:cTn id="67" dur="500"/>
                                        <p:tgtEl>
                                          <p:spTgt spid="4">
                                            <p:graphicEl>
                                              <a:dgm id="{9188597F-E570-474D-BE85-F5A1BBF55E4F}"/>
                                            </p:graphicEl>
                                          </p:spTgt>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4">
                                            <p:graphicEl>
                                              <a:dgm id="{756F46E8-7390-400E-AC16-87A31D486964}"/>
                                            </p:graphicEl>
                                          </p:spTgt>
                                        </p:tgtEl>
                                        <p:attrNameLst>
                                          <p:attrName>style.visibility</p:attrName>
                                        </p:attrNameLst>
                                      </p:cBhvr>
                                      <p:to>
                                        <p:strVal val="visible"/>
                                      </p:to>
                                    </p:set>
                                    <p:animEffect transition="in" filter="wipe(up)">
                                      <p:cBhvr>
                                        <p:cTn id="71" dur="500"/>
                                        <p:tgtEl>
                                          <p:spTgt spid="4">
                                            <p:graphicEl>
                                              <a:dgm id="{756F46E8-7390-400E-AC16-87A31D486964}"/>
                                            </p:graphicEl>
                                          </p:spTgt>
                                        </p:tgtEl>
                                      </p:cBhvr>
                                    </p:animEffect>
                                  </p:childTnLst>
                                </p:cTn>
                              </p:par>
                            </p:childTnLst>
                          </p:cTn>
                        </p:par>
                        <p:par>
                          <p:cTn id="72" fill="hold">
                            <p:stCondLst>
                              <p:cond delay="8500"/>
                            </p:stCondLst>
                            <p:childTnLst>
                              <p:par>
                                <p:cTn id="73" presetID="22" presetClass="entr" presetSubtype="1" fill="hold" grpId="0" nodeType="afterEffect">
                                  <p:stCondLst>
                                    <p:cond delay="0"/>
                                  </p:stCondLst>
                                  <p:childTnLst>
                                    <p:set>
                                      <p:cBhvr>
                                        <p:cTn id="74" dur="1" fill="hold">
                                          <p:stCondLst>
                                            <p:cond delay="0"/>
                                          </p:stCondLst>
                                        </p:cTn>
                                        <p:tgtEl>
                                          <p:spTgt spid="4">
                                            <p:graphicEl>
                                              <a:dgm id="{671640B9-BBB3-4A08-89BB-838ECA3FA1B3}"/>
                                            </p:graphicEl>
                                          </p:spTgt>
                                        </p:tgtEl>
                                        <p:attrNameLst>
                                          <p:attrName>style.visibility</p:attrName>
                                        </p:attrNameLst>
                                      </p:cBhvr>
                                      <p:to>
                                        <p:strVal val="visible"/>
                                      </p:to>
                                    </p:set>
                                    <p:animEffect transition="in" filter="wipe(up)">
                                      <p:cBhvr>
                                        <p:cTn id="75" dur="500"/>
                                        <p:tgtEl>
                                          <p:spTgt spid="4">
                                            <p:graphicEl>
                                              <a:dgm id="{671640B9-BBB3-4A08-89BB-838ECA3FA1B3}"/>
                                            </p:graphicEl>
                                          </p:spTgt>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4">
                                            <p:graphicEl>
                                              <a:dgm id="{4478D189-9714-455D-81CD-253345EE8133}"/>
                                            </p:graphicEl>
                                          </p:spTgt>
                                        </p:tgtEl>
                                        <p:attrNameLst>
                                          <p:attrName>style.visibility</p:attrName>
                                        </p:attrNameLst>
                                      </p:cBhvr>
                                      <p:to>
                                        <p:strVal val="visible"/>
                                      </p:to>
                                    </p:set>
                                    <p:animEffect transition="in" filter="wipe(up)">
                                      <p:cBhvr>
                                        <p:cTn id="79" dur="500"/>
                                        <p:tgtEl>
                                          <p:spTgt spid="4">
                                            <p:graphicEl>
                                              <a:dgm id="{4478D189-9714-455D-81CD-253345EE813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TotalTime>
  <Words>7136</Words>
  <Application>Microsoft Office PowerPoint</Application>
  <PresentationFormat>On-screen Show (4:3)</PresentationFormat>
  <Paragraphs>611</Paragraphs>
  <Slides>76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76</vt:i4>
      </vt:variant>
    </vt:vector>
  </HeadingPairs>
  <TitlesOfParts>
    <vt:vector size="87" baseType="lpstr">
      <vt:lpstr>Dotum</vt:lpstr>
      <vt:lpstr>2  Mitra</vt:lpstr>
      <vt:lpstr>Arial</vt:lpstr>
      <vt:lpstr>Calibri</vt:lpstr>
      <vt:lpstr>HMOJTABA</vt:lpstr>
      <vt:lpstr>IKI Mitra</vt:lpstr>
      <vt:lpstr>MRT_Digital Arabia</vt:lpstr>
      <vt:lpstr>MRT_Digital Arabia XL</vt:lpstr>
      <vt:lpstr>MRT_Mahsoon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خداي مهربان و روزي انسان‌ها1</vt:lpstr>
      <vt:lpstr>خداي مهربان و روزي انسان‌ها2</vt:lpstr>
      <vt:lpstr>خداي مهربان و روزي انسان‌ها3</vt:lpstr>
      <vt:lpstr>مصاديق تقوا</vt:lpstr>
      <vt:lpstr>رابطه فقر و ايمان 1</vt:lpstr>
      <vt:lpstr>رابطه فقر و ايمان 2</vt:lpstr>
      <vt:lpstr>نعمت در ميان كفار</vt:lpstr>
      <vt:lpstr>جايگاه فرزندآوري در اسلام1</vt:lpstr>
      <vt:lpstr>جايگاه فرزندآوري در اسلام2</vt:lpstr>
      <vt:lpstr>احاديث فرزند كمتر1</vt:lpstr>
      <vt:lpstr>احاديث فرزند كمتر2</vt:lpstr>
      <vt:lpstr>فتنه بودن فرزندان</vt:lpstr>
      <vt:lpstr>سخني با صاحب خانه‌ها</vt:lpstr>
      <vt:lpstr>فاصله بين فرزندان</vt:lpstr>
      <vt:lpstr>بالارفتن سن ازدواج</vt:lpstr>
      <vt:lpstr>چرا«فرزند كمتر، زندگي بهتر» بود؟1</vt:lpstr>
      <vt:lpstr>چرا«فرزند كمتر، زندگي بهتر» بود؟1</vt:lpstr>
      <vt:lpstr>چرا كنترل جمعيت متوقف نشد؟</vt:lpstr>
      <vt:lpstr>تفاوت شرايط ديروز و امروز</vt:lpstr>
      <vt:lpstr>واقع بينانه و عملي و عقلي حرف زدن1 </vt:lpstr>
      <vt:lpstr>واقع بينانه و عملي و عقلي حرف زدن2 </vt:lpstr>
      <vt:lpstr>واقع بينانه و عملي و عقلي حرف زدن3 </vt:lpstr>
      <vt:lpstr>فرزند بيشتر وقت كمتر1 </vt:lpstr>
      <vt:lpstr>فرزند بيشتر وقت كمتر2 </vt:lpstr>
      <vt:lpstr>بچه بيشتر عبادت كمتر</vt:lpstr>
      <vt:lpstr>ادامه تحصيل و بچه‌داري</vt:lpstr>
      <vt:lpstr>راحتي تربيت فرزند كمتر (ضمانت تربيت فرزند بيشتر)1 </vt:lpstr>
      <vt:lpstr>راحتي تربيت فرزند كمتر (ضمانت تربيت فرزند بيشتر)2 </vt:lpstr>
      <vt:lpstr>راحتي تربيت فرزند كمتر (ضمانت تربيت فرزند بيشتر)3 </vt:lpstr>
      <vt:lpstr>نقص من و شوهرم  </vt:lpstr>
      <vt:lpstr>اختلافات زناشويي</vt:lpstr>
      <vt:lpstr>جنسيت فرزند1</vt:lpstr>
      <vt:lpstr>جنسيت فرزند2</vt:lpstr>
      <vt:lpstr>انگيزه مادري كردن</vt:lpstr>
      <vt:lpstr>الآن چند تا بچه؟ </vt:lpstr>
      <vt:lpstr>وظيفه پا به سن گذاشته‌ها</vt:lpstr>
      <vt:lpstr>مشكلات اقتصادي1</vt:lpstr>
      <vt:lpstr>مشكلات اقتصادي2</vt:lpstr>
      <vt:lpstr>وظيفه مسئولان است</vt:lpstr>
      <vt:lpstr>نارضايتي پدربزرگ و مادربزرگ</vt:lpstr>
      <vt:lpstr>مخالفت بچه‌هاي بزرگتر</vt:lpstr>
      <vt:lpstr>اشتغال مادران</vt:lpstr>
      <vt:lpstr>همسرم حوصله بچه‌داري ندارد1</vt:lpstr>
      <vt:lpstr>همسرم حوصله بچه‌داري ندارد2</vt:lpstr>
      <vt:lpstr>همسرم حوصله بچه‌داري ندارد3</vt:lpstr>
      <vt:lpstr>همسرم حوصله بچه‌داري ندارد4</vt:lpstr>
      <vt:lpstr>ازدواج با خانواده پرجمعيت</vt:lpstr>
      <vt:lpstr>زندگي آپارتماني</vt:lpstr>
      <vt:lpstr>طعنه‌هاي مردم1</vt:lpstr>
      <vt:lpstr>طعنه‌هاي مردم2</vt:lpstr>
      <vt:lpstr>نگراني از سالمندي1</vt:lpstr>
      <vt:lpstr>نگراني از سالمندي2</vt:lpstr>
      <vt:lpstr>نگراني از سالمندي3</vt:lpstr>
      <vt:lpstr>نگراني از سالمندي4</vt:lpstr>
      <vt:lpstr>اشتغال فرزندان آينده1</vt:lpstr>
      <vt:lpstr>اشتغال فرزندان آينده2</vt:lpstr>
      <vt:lpstr>اشتغال فرزندان آينده3</vt:lpstr>
      <vt:lpstr>نياز به فضاي آموزشي</vt:lpstr>
      <vt:lpstr>كمبود منابع طبيعي1</vt:lpstr>
      <vt:lpstr>كمبود منابع طبيعي2</vt:lpstr>
      <vt:lpstr>فرمايشات مقام معظم رهبري1</vt:lpstr>
      <vt:lpstr>فرمايشات مقام معظم رهبري2</vt:lpstr>
      <vt:lpstr>سخن كارشناس1</vt:lpstr>
      <vt:lpstr>سخن كارشناس2</vt:lpstr>
      <vt:lpstr>سخن كارشناس3</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shayeste</dc:creator>
  <cp:lastModifiedBy>Habib-o-Algharib</cp:lastModifiedBy>
  <cp:revision>101</cp:revision>
  <dcterms:created xsi:type="dcterms:W3CDTF">2014-05-25T19:42:22Z</dcterms:created>
  <dcterms:modified xsi:type="dcterms:W3CDTF">2015-11-06T09:00:11Z</dcterms:modified>
</cp:coreProperties>
</file>