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drawing16.xml" ContentType="application/vnd.ms-office.drawingml.diagramDrawing+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colors8.xml" ContentType="application/vnd.openxmlformats-officedocument.drawingml.diagramColors+xml"/>
  <Override PartName="/ppt/diagrams/drawing23.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drawing21.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diagrams/drawing19.xml" ContentType="application/vnd.ms-office.drawingml.diagramDrawing+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diagrams/drawing17.xml" ContentType="application/vnd.ms-office.drawingml.diagramDrawing+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20.xml" ContentType="application/vnd.ms-office.drawingml.diagramDrawing+xml"/>
  <Override PartName="/ppt/diagrams/drawing22.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25"/>
  </p:notesMasterIdLst>
  <p:sldIdLst>
    <p:sldId id="258" r:id="rId2"/>
    <p:sldId id="313" r:id="rId3"/>
    <p:sldId id="271" r:id="rId4"/>
    <p:sldId id="273" r:id="rId5"/>
    <p:sldId id="274" r:id="rId6"/>
    <p:sldId id="275" r:id="rId7"/>
    <p:sldId id="276" r:id="rId8"/>
    <p:sldId id="278" r:id="rId9"/>
    <p:sldId id="279" r:id="rId10"/>
    <p:sldId id="282" r:id="rId11"/>
    <p:sldId id="284" r:id="rId12"/>
    <p:sldId id="287" r:id="rId13"/>
    <p:sldId id="288" r:id="rId14"/>
    <p:sldId id="289" r:id="rId15"/>
    <p:sldId id="294" r:id="rId16"/>
    <p:sldId id="329" r:id="rId17"/>
    <p:sldId id="338" r:id="rId18"/>
    <p:sldId id="345" r:id="rId19"/>
    <p:sldId id="348" r:id="rId20"/>
    <p:sldId id="296" r:id="rId21"/>
    <p:sldId id="297" r:id="rId22"/>
    <p:sldId id="298" r:id="rId23"/>
    <p:sldId id="342"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CC3300"/>
    <a:srgbClr val="C71705"/>
    <a:srgbClr val="C231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87131" autoAdjust="0"/>
    <p:restoredTop sz="94660" autoAdjust="0"/>
  </p:normalViewPr>
  <p:slideViewPr>
    <p:cSldViewPr>
      <p:cViewPr>
        <p:scale>
          <a:sx n="75" d="100"/>
          <a:sy n="75" d="100"/>
        </p:scale>
        <p:origin x="-1122" y="-150"/>
      </p:cViewPr>
      <p:guideLst>
        <p:guide orient="horz" pos="2160"/>
        <p:guide pos="2880"/>
      </p:guideLst>
    </p:cSldViewPr>
  </p:slideViewPr>
  <p:outlineViewPr>
    <p:cViewPr>
      <p:scale>
        <a:sx n="33" d="100"/>
        <a:sy n="33" d="100"/>
      </p:scale>
      <p:origin x="0" y="14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7.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image" Target="../media/image30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E6C35-6C73-48A2-A480-08C43D226A15}" type="doc">
      <dgm:prSet loTypeId="urn:microsoft.com/office/officeart/2005/8/layout/hierarchy2" loCatId="hierarchy" qsTypeId="urn:microsoft.com/office/officeart/2005/8/quickstyle/simple4" qsCatId="simple" csTypeId="urn:microsoft.com/office/officeart/2005/8/colors/colorful1#1" csCatId="colorful" phldr="1"/>
      <dgm:spPr/>
      <dgm:t>
        <a:bodyPr/>
        <a:lstStyle/>
        <a:p>
          <a:pPr rtl="1"/>
          <a:endParaRPr lang="fa-IR"/>
        </a:p>
      </dgm:t>
    </dgm:pt>
    <dgm:pt modelId="{791B9C55-9CE7-4047-BCFE-534B4C081DE8}">
      <dgm:prSet phldrT="[Text]" custT="1"/>
      <dgm:spPr/>
      <dgm:t>
        <a:bodyPr/>
        <a:lstStyle/>
        <a:p>
          <a:pPr rtl="1"/>
          <a:r>
            <a:rPr lang="fa-IR" sz="2400" dirty="0" smtClean="0">
              <a:cs typeface="B Nazanin" pitchFamily="2" charset="-78"/>
            </a:rPr>
            <a:t>چالشهای ناشی از کاهش جمعیت</a:t>
          </a:r>
          <a:endParaRPr lang="fa-IR" sz="2400" dirty="0">
            <a:cs typeface="B Nazanin" pitchFamily="2" charset="-78"/>
          </a:endParaRPr>
        </a:p>
      </dgm:t>
    </dgm:pt>
    <dgm:pt modelId="{B1724496-F72D-428F-9E06-78B423501633}" type="parTrans" cxnId="{D0554CE9-D92E-4B4B-A29B-8CE0AA7DE685}">
      <dgm:prSet/>
      <dgm:spPr/>
      <dgm:t>
        <a:bodyPr/>
        <a:lstStyle/>
        <a:p>
          <a:pPr rtl="1"/>
          <a:endParaRPr lang="fa-IR"/>
        </a:p>
      </dgm:t>
    </dgm:pt>
    <dgm:pt modelId="{EBE105BB-095E-4BFF-B9FC-7B8CBE974B67}" type="sibTrans" cxnId="{D0554CE9-D92E-4B4B-A29B-8CE0AA7DE685}">
      <dgm:prSet/>
      <dgm:spPr/>
      <dgm:t>
        <a:bodyPr/>
        <a:lstStyle/>
        <a:p>
          <a:pPr rtl="1"/>
          <a:endParaRPr lang="fa-IR"/>
        </a:p>
      </dgm:t>
    </dgm:pt>
    <dgm:pt modelId="{72ECE43D-06EA-4724-9A19-EFD008F642E1}">
      <dgm:prSet phldrT="[Text]" custT="1"/>
      <dgm:spPr/>
      <dgm:t>
        <a:bodyPr/>
        <a:lstStyle/>
        <a:p>
          <a:pPr rtl="1"/>
          <a:r>
            <a:rPr lang="fa-IR" sz="2400" dirty="0" smtClean="0">
              <a:cs typeface="B Nazanin" pitchFamily="2" charset="-78"/>
            </a:rPr>
            <a:t>اقتصادی</a:t>
          </a:r>
          <a:endParaRPr lang="fa-IR" sz="2400" dirty="0">
            <a:cs typeface="B Nazanin" pitchFamily="2" charset="-78"/>
          </a:endParaRPr>
        </a:p>
      </dgm:t>
    </dgm:pt>
    <dgm:pt modelId="{9B383B62-EA61-49BA-A91A-855BE8115B19}" type="parTrans" cxnId="{1C75BDCA-AF37-4ABD-86C7-E7D27E2C4496}">
      <dgm:prSet custT="1"/>
      <dgm:spPr/>
      <dgm:t>
        <a:bodyPr/>
        <a:lstStyle/>
        <a:p>
          <a:pPr rtl="1"/>
          <a:endParaRPr lang="fa-IR" sz="2400">
            <a:cs typeface="B Nazanin" pitchFamily="2" charset="-78"/>
          </a:endParaRPr>
        </a:p>
      </dgm:t>
    </dgm:pt>
    <dgm:pt modelId="{09E9CF23-5577-422D-A1E7-C5AF3C8CD8EB}" type="sibTrans" cxnId="{1C75BDCA-AF37-4ABD-86C7-E7D27E2C4496}">
      <dgm:prSet/>
      <dgm:spPr/>
      <dgm:t>
        <a:bodyPr/>
        <a:lstStyle/>
        <a:p>
          <a:pPr rtl="1"/>
          <a:endParaRPr lang="fa-IR"/>
        </a:p>
      </dgm:t>
    </dgm:pt>
    <dgm:pt modelId="{7EFDBE57-2343-4D53-A83D-E0AEB6EF1796}">
      <dgm:prSet phldrT="[Text]" custT="1"/>
      <dgm:spPr/>
      <dgm:t>
        <a:bodyPr/>
        <a:lstStyle/>
        <a:p>
          <a:pPr rtl="1"/>
          <a:r>
            <a:rPr lang="fa-IR" sz="2400" dirty="0" smtClean="0">
              <a:cs typeface="B Nazanin" pitchFamily="2" charset="-78"/>
            </a:rPr>
            <a:t>سیاسی-امنیتی</a:t>
          </a:r>
          <a:endParaRPr lang="fa-IR" sz="2400" dirty="0">
            <a:cs typeface="B Nazanin" pitchFamily="2" charset="-78"/>
          </a:endParaRPr>
        </a:p>
      </dgm:t>
    </dgm:pt>
    <dgm:pt modelId="{5A8CDE23-254C-40D0-A5F0-8F759C37A7FA}" type="parTrans" cxnId="{134D9DBB-585B-4855-9DDA-B1EBC650B868}">
      <dgm:prSet custT="1"/>
      <dgm:spPr/>
      <dgm:t>
        <a:bodyPr/>
        <a:lstStyle/>
        <a:p>
          <a:pPr rtl="1"/>
          <a:endParaRPr lang="fa-IR" sz="2400">
            <a:cs typeface="B Nazanin" pitchFamily="2" charset="-78"/>
          </a:endParaRPr>
        </a:p>
      </dgm:t>
    </dgm:pt>
    <dgm:pt modelId="{7AEC7F9F-4D59-4E5D-8C30-6E38493C2A27}" type="sibTrans" cxnId="{134D9DBB-585B-4855-9DDA-B1EBC650B868}">
      <dgm:prSet/>
      <dgm:spPr/>
      <dgm:t>
        <a:bodyPr/>
        <a:lstStyle/>
        <a:p>
          <a:pPr rtl="1"/>
          <a:endParaRPr lang="fa-IR"/>
        </a:p>
      </dgm:t>
    </dgm:pt>
    <dgm:pt modelId="{481D787C-DD01-4050-B5B5-FECF1A443898}">
      <dgm:prSet custT="1"/>
      <dgm:spPr/>
      <dgm:t>
        <a:bodyPr/>
        <a:lstStyle/>
        <a:p>
          <a:pPr rtl="1"/>
          <a:r>
            <a:rPr lang="fa-IR" sz="2400" dirty="0" smtClean="0">
              <a:cs typeface="B Nazanin" pitchFamily="2" charset="-78"/>
            </a:rPr>
            <a:t>اجتماعی-فرهنگی</a:t>
          </a:r>
          <a:endParaRPr lang="fa-IR" sz="2400" dirty="0">
            <a:cs typeface="B Nazanin" pitchFamily="2" charset="-78"/>
          </a:endParaRPr>
        </a:p>
      </dgm:t>
    </dgm:pt>
    <dgm:pt modelId="{607D2C47-F5DA-4885-B55D-65808DE3DB7C}" type="parTrans" cxnId="{C8B6483D-9281-4733-A608-F4F9A4EECEE2}">
      <dgm:prSet custT="1"/>
      <dgm:spPr/>
      <dgm:t>
        <a:bodyPr/>
        <a:lstStyle/>
        <a:p>
          <a:pPr rtl="1"/>
          <a:endParaRPr lang="fa-IR" sz="2400">
            <a:cs typeface="B Nazanin" pitchFamily="2" charset="-78"/>
          </a:endParaRPr>
        </a:p>
      </dgm:t>
    </dgm:pt>
    <dgm:pt modelId="{3D93B52E-2500-4DBF-A8BB-670730E8C040}" type="sibTrans" cxnId="{C8B6483D-9281-4733-A608-F4F9A4EECEE2}">
      <dgm:prSet/>
      <dgm:spPr/>
      <dgm:t>
        <a:bodyPr/>
        <a:lstStyle/>
        <a:p>
          <a:pPr rtl="1"/>
          <a:endParaRPr lang="fa-IR"/>
        </a:p>
      </dgm:t>
    </dgm:pt>
    <dgm:pt modelId="{232548DC-BEAB-4D66-A18C-B3C87A812773}" type="pres">
      <dgm:prSet presAssocID="{E6AE6C35-6C73-48A2-A480-08C43D226A15}" presName="diagram" presStyleCnt="0">
        <dgm:presLayoutVars>
          <dgm:chPref val="1"/>
          <dgm:dir val="rev"/>
          <dgm:animOne val="branch"/>
          <dgm:animLvl val="lvl"/>
          <dgm:resizeHandles val="exact"/>
        </dgm:presLayoutVars>
      </dgm:prSet>
      <dgm:spPr/>
      <dgm:t>
        <a:bodyPr/>
        <a:lstStyle/>
        <a:p>
          <a:pPr rtl="1"/>
          <a:endParaRPr lang="fa-IR"/>
        </a:p>
      </dgm:t>
    </dgm:pt>
    <dgm:pt modelId="{31878366-083B-4FDB-A072-99EC04A61686}" type="pres">
      <dgm:prSet presAssocID="{791B9C55-9CE7-4047-BCFE-534B4C081DE8}" presName="root1" presStyleCnt="0"/>
      <dgm:spPr/>
    </dgm:pt>
    <dgm:pt modelId="{32A252EC-1339-4215-824B-D678287AF7E9}" type="pres">
      <dgm:prSet presAssocID="{791B9C55-9CE7-4047-BCFE-534B4C081DE8}" presName="LevelOneTextNode" presStyleLbl="node0" presStyleIdx="0" presStyleCnt="1" custScaleX="187929">
        <dgm:presLayoutVars>
          <dgm:chPref val="3"/>
        </dgm:presLayoutVars>
      </dgm:prSet>
      <dgm:spPr/>
      <dgm:t>
        <a:bodyPr/>
        <a:lstStyle/>
        <a:p>
          <a:pPr rtl="1"/>
          <a:endParaRPr lang="fa-IR"/>
        </a:p>
      </dgm:t>
    </dgm:pt>
    <dgm:pt modelId="{39C8A05E-B8DE-4926-A075-D312CC49950A}" type="pres">
      <dgm:prSet presAssocID="{791B9C55-9CE7-4047-BCFE-534B4C081DE8}" presName="level2hierChild" presStyleCnt="0"/>
      <dgm:spPr/>
    </dgm:pt>
    <dgm:pt modelId="{B7E027B4-778B-4935-B130-4CA5900815B2}" type="pres">
      <dgm:prSet presAssocID="{9B383B62-EA61-49BA-A91A-855BE8115B19}" presName="conn2-1" presStyleLbl="parChTrans1D2" presStyleIdx="0" presStyleCnt="3"/>
      <dgm:spPr/>
      <dgm:t>
        <a:bodyPr/>
        <a:lstStyle/>
        <a:p>
          <a:pPr rtl="1"/>
          <a:endParaRPr lang="fa-IR"/>
        </a:p>
      </dgm:t>
    </dgm:pt>
    <dgm:pt modelId="{072687A9-41B5-48B0-9C57-CA09E08C12A7}" type="pres">
      <dgm:prSet presAssocID="{9B383B62-EA61-49BA-A91A-855BE8115B19}" presName="connTx" presStyleLbl="parChTrans1D2" presStyleIdx="0" presStyleCnt="3"/>
      <dgm:spPr/>
      <dgm:t>
        <a:bodyPr/>
        <a:lstStyle/>
        <a:p>
          <a:pPr rtl="1"/>
          <a:endParaRPr lang="fa-IR"/>
        </a:p>
      </dgm:t>
    </dgm:pt>
    <dgm:pt modelId="{5D7EA13B-A878-4FAE-85C1-4129E97E3CBC}" type="pres">
      <dgm:prSet presAssocID="{72ECE43D-06EA-4724-9A19-EFD008F642E1}" presName="root2" presStyleCnt="0"/>
      <dgm:spPr/>
    </dgm:pt>
    <dgm:pt modelId="{9A346A56-FF0C-4A4A-8FA4-004A9C7BC8FA}" type="pres">
      <dgm:prSet presAssocID="{72ECE43D-06EA-4724-9A19-EFD008F642E1}" presName="LevelTwoTextNode" presStyleLbl="node2" presStyleIdx="0" presStyleCnt="3">
        <dgm:presLayoutVars>
          <dgm:chPref val="3"/>
        </dgm:presLayoutVars>
      </dgm:prSet>
      <dgm:spPr/>
      <dgm:t>
        <a:bodyPr/>
        <a:lstStyle/>
        <a:p>
          <a:pPr rtl="1"/>
          <a:endParaRPr lang="fa-IR"/>
        </a:p>
      </dgm:t>
    </dgm:pt>
    <dgm:pt modelId="{BE16A4AF-9A95-4277-81B9-BB0109DD366A}" type="pres">
      <dgm:prSet presAssocID="{72ECE43D-06EA-4724-9A19-EFD008F642E1}" presName="level3hierChild" presStyleCnt="0"/>
      <dgm:spPr/>
    </dgm:pt>
    <dgm:pt modelId="{D571AA2B-C9A0-4EDF-A5FE-15BCFF072F84}" type="pres">
      <dgm:prSet presAssocID="{5A8CDE23-254C-40D0-A5F0-8F759C37A7FA}" presName="conn2-1" presStyleLbl="parChTrans1D2" presStyleIdx="1" presStyleCnt="3"/>
      <dgm:spPr/>
      <dgm:t>
        <a:bodyPr/>
        <a:lstStyle/>
        <a:p>
          <a:pPr rtl="1"/>
          <a:endParaRPr lang="fa-IR"/>
        </a:p>
      </dgm:t>
    </dgm:pt>
    <dgm:pt modelId="{7F13F945-5C10-4AC1-8E41-7EB20F20EB79}" type="pres">
      <dgm:prSet presAssocID="{5A8CDE23-254C-40D0-A5F0-8F759C37A7FA}" presName="connTx" presStyleLbl="parChTrans1D2" presStyleIdx="1" presStyleCnt="3"/>
      <dgm:spPr/>
      <dgm:t>
        <a:bodyPr/>
        <a:lstStyle/>
        <a:p>
          <a:pPr rtl="1"/>
          <a:endParaRPr lang="fa-IR"/>
        </a:p>
      </dgm:t>
    </dgm:pt>
    <dgm:pt modelId="{76898FAD-6EA0-4069-8BA9-AD497714210C}" type="pres">
      <dgm:prSet presAssocID="{7EFDBE57-2343-4D53-A83D-E0AEB6EF1796}" presName="root2" presStyleCnt="0"/>
      <dgm:spPr/>
    </dgm:pt>
    <dgm:pt modelId="{0AD85255-E334-445D-9A60-1FCDE89424CD}" type="pres">
      <dgm:prSet presAssocID="{7EFDBE57-2343-4D53-A83D-E0AEB6EF1796}" presName="LevelTwoTextNode" presStyleLbl="node2" presStyleIdx="1" presStyleCnt="3">
        <dgm:presLayoutVars>
          <dgm:chPref val="3"/>
        </dgm:presLayoutVars>
      </dgm:prSet>
      <dgm:spPr/>
      <dgm:t>
        <a:bodyPr/>
        <a:lstStyle/>
        <a:p>
          <a:pPr rtl="1"/>
          <a:endParaRPr lang="fa-IR"/>
        </a:p>
      </dgm:t>
    </dgm:pt>
    <dgm:pt modelId="{B58815C1-3D11-431D-BE2B-FFE1217789E4}" type="pres">
      <dgm:prSet presAssocID="{7EFDBE57-2343-4D53-A83D-E0AEB6EF1796}" presName="level3hierChild" presStyleCnt="0"/>
      <dgm:spPr/>
    </dgm:pt>
    <dgm:pt modelId="{183B2F45-A781-4A63-AA9A-D012B6AFCE63}" type="pres">
      <dgm:prSet presAssocID="{607D2C47-F5DA-4885-B55D-65808DE3DB7C}" presName="conn2-1" presStyleLbl="parChTrans1D2" presStyleIdx="2" presStyleCnt="3"/>
      <dgm:spPr/>
      <dgm:t>
        <a:bodyPr/>
        <a:lstStyle/>
        <a:p>
          <a:pPr rtl="1"/>
          <a:endParaRPr lang="fa-IR"/>
        </a:p>
      </dgm:t>
    </dgm:pt>
    <dgm:pt modelId="{38742C55-7C32-436D-9543-47F6AA1835B8}" type="pres">
      <dgm:prSet presAssocID="{607D2C47-F5DA-4885-B55D-65808DE3DB7C}" presName="connTx" presStyleLbl="parChTrans1D2" presStyleIdx="2" presStyleCnt="3"/>
      <dgm:spPr/>
      <dgm:t>
        <a:bodyPr/>
        <a:lstStyle/>
        <a:p>
          <a:pPr rtl="1"/>
          <a:endParaRPr lang="fa-IR"/>
        </a:p>
      </dgm:t>
    </dgm:pt>
    <dgm:pt modelId="{318ED916-9C44-4E4C-BAF4-F9AD56BCC202}" type="pres">
      <dgm:prSet presAssocID="{481D787C-DD01-4050-B5B5-FECF1A443898}" presName="root2" presStyleCnt="0"/>
      <dgm:spPr/>
    </dgm:pt>
    <dgm:pt modelId="{A0EBD1B1-3192-4634-A355-861BB3955180}" type="pres">
      <dgm:prSet presAssocID="{481D787C-DD01-4050-B5B5-FECF1A443898}" presName="LevelTwoTextNode" presStyleLbl="node2" presStyleIdx="2" presStyleCnt="3">
        <dgm:presLayoutVars>
          <dgm:chPref val="3"/>
        </dgm:presLayoutVars>
      </dgm:prSet>
      <dgm:spPr/>
      <dgm:t>
        <a:bodyPr/>
        <a:lstStyle/>
        <a:p>
          <a:pPr rtl="1"/>
          <a:endParaRPr lang="fa-IR"/>
        </a:p>
      </dgm:t>
    </dgm:pt>
    <dgm:pt modelId="{9FFB3547-F4AE-459D-B3F0-81D4C386BF9E}" type="pres">
      <dgm:prSet presAssocID="{481D787C-DD01-4050-B5B5-FECF1A443898}" presName="level3hierChild" presStyleCnt="0"/>
      <dgm:spPr/>
    </dgm:pt>
  </dgm:ptLst>
  <dgm:cxnLst>
    <dgm:cxn modelId="{C8B6483D-9281-4733-A608-F4F9A4EECEE2}" srcId="{791B9C55-9CE7-4047-BCFE-534B4C081DE8}" destId="{481D787C-DD01-4050-B5B5-FECF1A443898}" srcOrd="2" destOrd="0" parTransId="{607D2C47-F5DA-4885-B55D-65808DE3DB7C}" sibTransId="{3D93B52E-2500-4DBF-A8BB-670730E8C040}"/>
    <dgm:cxn modelId="{134D9DBB-585B-4855-9DDA-B1EBC650B868}" srcId="{791B9C55-9CE7-4047-BCFE-534B4C081DE8}" destId="{7EFDBE57-2343-4D53-A83D-E0AEB6EF1796}" srcOrd="1" destOrd="0" parTransId="{5A8CDE23-254C-40D0-A5F0-8F759C37A7FA}" sibTransId="{7AEC7F9F-4D59-4E5D-8C30-6E38493C2A27}"/>
    <dgm:cxn modelId="{8A5E2E72-5C57-48F7-A7F3-04C5B3365CD1}" type="presOf" srcId="{9B383B62-EA61-49BA-A91A-855BE8115B19}" destId="{072687A9-41B5-48B0-9C57-CA09E08C12A7}" srcOrd="1" destOrd="0" presId="urn:microsoft.com/office/officeart/2005/8/layout/hierarchy2"/>
    <dgm:cxn modelId="{EA5CCDE1-A1CB-4AC7-876A-49FA8600F74B}" type="presOf" srcId="{607D2C47-F5DA-4885-B55D-65808DE3DB7C}" destId="{38742C55-7C32-436D-9543-47F6AA1835B8}" srcOrd="1" destOrd="0" presId="urn:microsoft.com/office/officeart/2005/8/layout/hierarchy2"/>
    <dgm:cxn modelId="{1C75BDCA-AF37-4ABD-86C7-E7D27E2C4496}" srcId="{791B9C55-9CE7-4047-BCFE-534B4C081DE8}" destId="{72ECE43D-06EA-4724-9A19-EFD008F642E1}" srcOrd="0" destOrd="0" parTransId="{9B383B62-EA61-49BA-A91A-855BE8115B19}" sibTransId="{09E9CF23-5577-422D-A1E7-C5AF3C8CD8EB}"/>
    <dgm:cxn modelId="{F032001F-038B-4A06-B0DB-7BD9495A1AF2}" type="presOf" srcId="{9B383B62-EA61-49BA-A91A-855BE8115B19}" destId="{B7E027B4-778B-4935-B130-4CA5900815B2}" srcOrd="0" destOrd="0" presId="urn:microsoft.com/office/officeart/2005/8/layout/hierarchy2"/>
    <dgm:cxn modelId="{CBBE4577-1F89-4DB5-9C9D-107B6720263E}" type="presOf" srcId="{791B9C55-9CE7-4047-BCFE-534B4C081DE8}" destId="{32A252EC-1339-4215-824B-D678287AF7E9}" srcOrd="0" destOrd="0" presId="urn:microsoft.com/office/officeart/2005/8/layout/hierarchy2"/>
    <dgm:cxn modelId="{0F4E83DA-C0EE-44BB-B901-92E9DE8770A1}" type="presOf" srcId="{481D787C-DD01-4050-B5B5-FECF1A443898}" destId="{A0EBD1B1-3192-4634-A355-861BB3955180}" srcOrd="0" destOrd="0" presId="urn:microsoft.com/office/officeart/2005/8/layout/hierarchy2"/>
    <dgm:cxn modelId="{F91F6C87-FF29-445D-B9A8-7D9E445E5AE3}" type="presOf" srcId="{7EFDBE57-2343-4D53-A83D-E0AEB6EF1796}" destId="{0AD85255-E334-445D-9A60-1FCDE89424CD}" srcOrd="0" destOrd="0" presId="urn:microsoft.com/office/officeart/2005/8/layout/hierarchy2"/>
    <dgm:cxn modelId="{2F28F87E-2340-48A9-98FE-0E8098AB9E7F}" type="presOf" srcId="{5A8CDE23-254C-40D0-A5F0-8F759C37A7FA}" destId="{7F13F945-5C10-4AC1-8E41-7EB20F20EB79}" srcOrd="1" destOrd="0" presId="urn:microsoft.com/office/officeart/2005/8/layout/hierarchy2"/>
    <dgm:cxn modelId="{0AB42822-F7ED-4F33-8C8E-A9CA88BCB048}" type="presOf" srcId="{72ECE43D-06EA-4724-9A19-EFD008F642E1}" destId="{9A346A56-FF0C-4A4A-8FA4-004A9C7BC8FA}" srcOrd="0" destOrd="0" presId="urn:microsoft.com/office/officeart/2005/8/layout/hierarchy2"/>
    <dgm:cxn modelId="{33F2D849-4D2C-4860-AFE5-C0F76D0BCB53}" type="presOf" srcId="{5A8CDE23-254C-40D0-A5F0-8F759C37A7FA}" destId="{D571AA2B-C9A0-4EDF-A5FE-15BCFF072F84}" srcOrd="0" destOrd="0" presId="urn:microsoft.com/office/officeart/2005/8/layout/hierarchy2"/>
    <dgm:cxn modelId="{99D6963B-A8C4-4C62-84D4-0E06D99330D5}" type="presOf" srcId="{E6AE6C35-6C73-48A2-A480-08C43D226A15}" destId="{232548DC-BEAB-4D66-A18C-B3C87A812773}" srcOrd="0" destOrd="0" presId="urn:microsoft.com/office/officeart/2005/8/layout/hierarchy2"/>
    <dgm:cxn modelId="{D0554CE9-D92E-4B4B-A29B-8CE0AA7DE685}" srcId="{E6AE6C35-6C73-48A2-A480-08C43D226A15}" destId="{791B9C55-9CE7-4047-BCFE-534B4C081DE8}" srcOrd="0" destOrd="0" parTransId="{B1724496-F72D-428F-9E06-78B423501633}" sibTransId="{EBE105BB-095E-4BFF-B9FC-7B8CBE974B67}"/>
    <dgm:cxn modelId="{666211A3-DA1D-4CB4-878E-9CAF6F3CCB43}" type="presOf" srcId="{607D2C47-F5DA-4885-B55D-65808DE3DB7C}" destId="{183B2F45-A781-4A63-AA9A-D012B6AFCE63}" srcOrd="0" destOrd="0" presId="urn:microsoft.com/office/officeart/2005/8/layout/hierarchy2"/>
    <dgm:cxn modelId="{6D97F856-624F-473F-AD5B-28AF3663FE54}" type="presParOf" srcId="{232548DC-BEAB-4D66-A18C-B3C87A812773}" destId="{31878366-083B-4FDB-A072-99EC04A61686}" srcOrd="0" destOrd="0" presId="urn:microsoft.com/office/officeart/2005/8/layout/hierarchy2"/>
    <dgm:cxn modelId="{2D0F49E4-442E-41C1-A496-978A5E7279FD}" type="presParOf" srcId="{31878366-083B-4FDB-A072-99EC04A61686}" destId="{32A252EC-1339-4215-824B-D678287AF7E9}" srcOrd="0" destOrd="0" presId="urn:microsoft.com/office/officeart/2005/8/layout/hierarchy2"/>
    <dgm:cxn modelId="{951D95C6-8728-4CB3-9B1E-792AAEC53267}" type="presParOf" srcId="{31878366-083B-4FDB-A072-99EC04A61686}" destId="{39C8A05E-B8DE-4926-A075-D312CC49950A}" srcOrd="1" destOrd="0" presId="urn:microsoft.com/office/officeart/2005/8/layout/hierarchy2"/>
    <dgm:cxn modelId="{927EE5B2-27F0-4C48-970A-E0BD99599696}" type="presParOf" srcId="{39C8A05E-B8DE-4926-A075-D312CC49950A}" destId="{B7E027B4-778B-4935-B130-4CA5900815B2}" srcOrd="0" destOrd="0" presId="urn:microsoft.com/office/officeart/2005/8/layout/hierarchy2"/>
    <dgm:cxn modelId="{09CA4EC5-B7B9-4B5E-AD4E-B716672F3084}" type="presParOf" srcId="{B7E027B4-778B-4935-B130-4CA5900815B2}" destId="{072687A9-41B5-48B0-9C57-CA09E08C12A7}" srcOrd="0" destOrd="0" presId="urn:microsoft.com/office/officeart/2005/8/layout/hierarchy2"/>
    <dgm:cxn modelId="{40BE6B6D-CD86-4F8E-8488-349E841151A9}" type="presParOf" srcId="{39C8A05E-B8DE-4926-A075-D312CC49950A}" destId="{5D7EA13B-A878-4FAE-85C1-4129E97E3CBC}" srcOrd="1" destOrd="0" presId="urn:microsoft.com/office/officeart/2005/8/layout/hierarchy2"/>
    <dgm:cxn modelId="{7596B560-4237-4D62-8A40-D8E39EE9AD00}" type="presParOf" srcId="{5D7EA13B-A878-4FAE-85C1-4129E97E3CBC}" destId="{9A346A56-FF0C-4A4A-8FA4-004A9C7BC8FA}" srcOrd="0" destOrd="0" presId="urn:microsoft.com/office/officeart/2005/8/layout/hierarchy2"/>
    <dgm:cxn modelId="{940D28D5-E45C-49F1-8A5D-B51AC334AF71}" type="presParOf" srcId="{5D7EA13B-A878-4FAE-85C1-4129E97E3CBC}" destId="{BE16A4AF-9A95-4277-81B9-BB0109DD366A}" srcOrd="1" destOrd="0" presId="urn:microsoft.com/office/officeart/2005/8/layout/hierarchy2"/>
    <dgm:cxn modelId="{36352636-43C0-4761-AE4B-64504FCE9DD1}" type="presParOf" srcId="{39C8A05E-B8DE-4926-A075-D312CC49950A}" destId="{D571AA2B-C9A0-4EDF-A5FE-15BCFF072F84}" srcOrd="2" destOrd="0" presId="urn:microsoft.com/office/officeart/2005/8/layout/hierarchy2"/>
    <dgm:cxn modelId="{2CD0EC48-6331-45CE-AC5B-576511EBCE90}" type="presParOf" srcId="{D571AA2B-C9A0-4EDF-A5FE-15BCFF072F84}" destId="{7F13F945-5C10-4AC1-8E41-7EB20F20EB79}" srcOrd="0" destOrd="0" presId="urn:microsoft.com/office/officeart/2005/8/layout/hierarchy2"/>
    <dgm:cxn modelId="{A6920E0E-36E7-46B7-AC76-6FA0AE03AE27}" type="presParOf" srcId="{39C8A05E-B8DE-4926-A075-D312CC49950A}" destId="{76898FAD-6EA0-4069-8BA9-AD497714210C}" srcOrd="3" destOrd="0" presId="urn:microsoft.com/office/officeart/2005/8/layout/hierarchy2"/>
    <dgm:cxn modelId="{DCE5952D-1372-48E3-A25F-A595CB76AEF4}" type="presParOf" srcId="{76898FAD-6EA0-4069-8BA9-AD497714210C}" destId="{0AD85255-E334-445D-9A60-1FCDE89424CD}" srcOrd="0" destOrd="0" presId="urn:microsoft.com/office/officeart/2005/8/layout/hierarchy2"/>
    <dgm:cxn modelId="{5C9ADB4C-306B-46E5-8C77-0BFD76FF0902}" type="presParOf" srcId="{76898FAD-6EA0-4069-8BA9-AD497714210C}" destId="{B58815C1-3D11-431D-BE2B-FFE1217789E4}" srcOrd="1" destOrd="0" presId="urn:microsoft.com/office/officeart/2005/8/layout/hierarchy2"/>
    <dgm:cxn modelId="{889E98D5-4361-4CEF-8CCC-811FE7249FDE}" type="presParOf" srcId="{39C8A05E-B8DE-4926-A075-D312CC49950A}" destId="{183B2F45-A781-4A63-AA9A-D012B6AFCE63}" srcOrd="4" destOrd="0" presId="urn:microsoft.com/office/officeart/2005/8/layout/hierarchy2"/>
    <dgm:cxn modelId="{98A4383B-6D8D-4F86-A388-BF5558B832E2}" type="presParOf" srcId="{183B2F45-A781-4A63-AA9A-D012B6AFCE63}" destId="{38742C55-7C32-436D-9543-47F6AA1835B8}" srcOrd="0" destOrd="0" presId="urn:microsoft.com/office/officeart/2005/8/layout/hierarchy2"/>
    <dgm:cxn modelId="{C9145798-024E-4267-B3BB-F55B097F0A46}" type="presParOf" srcId="{39C8A05E-B8DE-4926-A075-D312CC49950A}" destId="{318ED916-9C44-4E4C-BAF4-F9AD56BCC202}" srcOrd="5" destOrd="0" presId="urn:microsoft.com/office/officeart/2005/8/layout/hierarchy2"/>
    <dgm:cxn modelId="{DE4B2558-8A3B-4FFD-A27E-F32FD4FE9A26}" type="presParOf" srcId="{318ED916-9C44-4E4C-BAF4-F9AD56BCC202}" destId="{A0EBD1B1-3192-4634-A355-861BB3955180}" srcOrd="0" destOrd="0" presId="urn:microsoft.com/office/officeart/2005/8/layout/hierarchy2"/>
    <dgm:cxn modelId="{4BD98D1E-C5AE-4172-ABBB-CB2D936F856F}" type="presParOf" srcId="{318ED916-9C44-4E4C-BAF4-F9AD56BCC202}" destId="{9FFB3547-F4AE-459D-B3F0-81D4C386BF9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215FD8-1FAD-4435-82AB-7B6076924CE6}" type="doc">
      <dgm:prSet loTypeId="urn:microsoft.com/office/officeart/2005/8/layout/hierarchy2" loCatId="hierarchy" qsTypeId="urn:microsoft.com/office/officeart/2005/8/quickstyle/3d1" qsCatId="3D" csTypeId="urn:microsoft.com/office/officeart/2005/8/colors/colorful5" csCatId="colorful" phldr="1"/>
      <dgm:spPr/>
      <dgm:t>
        <a:bodyPr/>
        <a:lstStyle/>
        <a:p>
          <a:pPr rtl="1"/>
          <a:endParaRPr lang="fa-IR"/>
        </a:p>
      </dgm:t>
    </dgm:pt>
    <dgm:pt modelId="{0C2887CB-B632-4508-987C-5066890992AC}">
      <dgm:prSet phldrT="[Text]" custT="1"/>
      <dgm:spPr/>
      <dgm:t>
        <a:bodyPr/>
        <a:lstStyle/>
        <a:p>
          <a:pPr rtl="1"/>
          <a:r>
            <a:rPr lang="fa-IR" sz="1400" b="1" dirty="0">
              <a:cs typeface="B Nazanin" pitchFamily="2" charset="-78"/>
            </a:rPr>
            <a:t>تمایل عمومی به داشتن کمتر از دو فرزند</a:t>
          </a:r>
        </a:p>
      </dgm:t>
    </dgm:pt>
    <dgm:pt modelId="{445A9F57-08E3-47A4-A7AC-B519524C4FB3}" type="parTrans" cxnId="{CD429480-894D-489A-8433-9E93AFE101BD}">
      <dgm:prSet custT="1"/>
      <dgm:spPr/>
      <dgm:t>
        <a:bodyPr/>
        <a:lstStyle/>
        <a:p>
          <a:pPr rtl="1"/>
          <a:endParaRPr lang="fa-IR" sz="1200">
            <a:cs typeface="B Nazanin" pitchFamily="2" charset="-78"/>
          </a:endParaRPr>
        </a:p>
      </dgm:t>
    </dgm:pt>
    <dgm:pt modelId="{0F22389A-3911-4F37-AE49-EA6DFF343824}" type="sibTrans" cxnId="{CD429480-894D-489A-8433-9E93AFE101BD}">
      <dgm:prSet/>
      <dgm:spPr/>
      <dgm:t>
        <a:bodyPr/>
        <a:lstStyle/>
        <a:p>
          <a:pPr rtl="1"/>
          <a:endParaRPr lang="fa-IR"/>
        </a:p>
      </dgm:t>
    </dgm:pt>
    <dgm:pt modelId="{FBED4820-C562-4C26-A683-310A6F93B883}">
      <dgm:prSet phldrT="[Text]" custT="1"/>
      <dgm:spPr/>
      <dgm:t>
        <a:bodyPr/>
        <a:lstStyle/>
        <a:p>
          <a:pPr rtl="1"/>
          <a:r>
            <a:rPr lang="fa-IR" sz="1400" b="1" dirty="0">
              <a:cs typeface="B Nazanin" pitchFamily="2" charset="-78"/>
            </a:rPr>
            <a:t>موانع فرهنگی</a:t>
          </a:r>
        </a:p>
      </dgm:t>
    </dgm:pt>
    <dgm:pt modelId="{C033324B-FDED-48EB-8907-F48AC07BD605}" type="parTrans" cxnId="{5CD73D65-246E-409F-B8FB-A5E3CE4FB9CC}">
      <dgm:prSet custT="1"/>
      <dgm:spPr/>
      <dgm:t>
        <a:bodyPr/>
        <a:lstStyle/>
        <a:p>
          <a:pPr rtl="1"/>
          <a:endParaRPr lang="fa-IR" sz="1400" b="1">
            <a:cs typeface="B Nazanin" pitchFamily="2" charset="-78"/>
          </a:endParaRPr>
        </a:p>
      </dgm:t>
    </dgm:pt>
    <dgm:pt modelId="{3204810F-E36D-4AA8-B422-C4882FCB68EE}" type="sibTrans" cxnId="{5CD73D65-246E-409F-B8FB-A5E3CE4FB9CC}">
      <dgm:prSet/>
      <dgm:spPr/>
      <dgm:t>
        <a:bodyPr/>
        <a:lstStyle/>
        <a:p>
          <a:pPr rtl="1"/>
          <a:endParaRPr lang="fa-IR"/>
        </a:p>
      </dgm:t>
    </dgm:pt>
    <dgm:pt modelId="{699C7B2E-2432-4EFB-892E-7CD840CF656A}">
      <dgm:prSet custT="1"/>
      <dgm:spPr/>
      <dgm:t>
        <a:bodyPr/>
        <a:lstStyle/>
        <a:p>
          <a:pPr rtl="1"/>
          <a:r>
            <a:rPr lang="fa-IR" sz="1400" b="1" dirty="0">
              <a:cs typeface="B Nazanin" pitchFamily="2" charset="-78"/>
            </a:rPr>
            <a:t>نگرش منفی نسبت به رشد جمعیت</a:t>
          </a:r>
        </a:p>
      </dgm:t>
    </dgm:pt>
    <dgm:pt modelId="{127DBA78-CF46-4276-9A8E-33111FE7C08B}" type="parTrans" cxnId="{F1568D8A-0285-4298-86A6-3D18D26ECF61}">
      <dgm:prSet custT="1"/>
      <dgm:spPr/>
      <dgm:t>
        <a:bodyPr/>
        <a:lstStyle/>
        <a:p>
          <a:pPr rtl="1"/>
          <a:endParaRPr lang="fa-IR" sz="1400" b="1">
            <a:cs typeface="B Nazanin" pitchFamily="2" charset="-78"/>
          </a:endParaRPr>
        </a:p>
      </dgm:t>
    </dgm:pt>
    <dgm:pt modelId="{503269E6-543B-4D33-87BF-781924687CE4}" type="sibTrans" cxnId="{F1568D8A-0285-4298-86A6-3D18D26ECF61}">
      <dgm:prSet/>
      <dgm:spPr/>
      <dgm:t>
        <a:bodyPr/>
        <a:lstStyle/>
        <a:p>
          <a:pPr rtl="1"/>
          <a:endParaRPr lang="fa-IR"/>
        </a:p>
      </dgm:t>
    </dgm:pt>
    <dgm:pt modelId="{22D962AB-9740-4466-A2FC-F717384AF200}">
      <dgm:prSet custT="1"/>
      <dgm:spPr/>
      <dgm:t>
        <a:bodyPr/>
        <a:lstStyle/>
        <a:p>
          <a:pPr rtl="1"/>
          <a:r>
            <a:rPr lang="fa-IR" sz="1400" b="1" dirty="0">
              <a:cs typeface="B Nazanin" pitchFamily="2" charset="-78"/>
            </a:rPr>
            <a:t>نگرش منفی عمومی به  خانواده پر جمعیت</a:t>
          </a:r>
        </a:p>
      </dgm:t>
    </dgm:pt>
    <dgm:pt modelId="{1DE70CFB-7A19-4253-942F-3623A07B30B5}" type="parTrans" cxnId="{87CBB92E-3B97-41EF-887D-EA8831334E11}">
      <dgm:prSet custT="1"/>
      <dgm:spPr/>
      <dgm:t>
        <a:bodyPr/>
        <a:lstStyle/>
        <a:p>
          <a:pPr rtl="1"/>
          <a:endParaRPr lang="fa-IR" sz="1400" b="1">
            <a:cs typeface="B Nazanin" pitchFamily="2" charset="-78"/>
          </a:endParaRPr>
        </a:p>
      </dgm:t>
    </dgm:pt>
    <dgm:pt modelId="{DFCA5F0E-8F87-4A98-B00A-F56A6381618E}" type="sibTrans" cxnId="{87CBB92E-3B97-41EF-887D-EA8831334E11}">
      <dgm:prSet/>
      <dgm:spPr/>
      <dgm:t>
        <a:bodyPr/>
        <a:lstStyle/>
        <a:p>
          <a:pPr rtl="1"/>
          <a:endParaRPr lang="fa-IR"/>
        </a:p>
      </dgm:t>
    </dgm:pt>
    <dgm:pt modelId="{96302A67-0DFC-47B8-B3AE-731FC38947B4}">
      <dgm:prSet custT="1"/>
      <dgm:spPr/>
      <dgm:t>
        <a:bodyPr/>
        <a:lstStyle/>
        <a:p>
          <a:pPr rtl="1"/>
          <a:r>
            <a:rPr lang="fa-IR" sz="1400" b="1" dirty="0">
              <a:cs typeface="B Nazanin" pitchFamily="2" charset="-78"/>
            </a:rPr>
            <a:t>فردگرایی</a:t>
          </a:r>
        </a:p>
      </dgm:t>
    </dgm:pt>
    <dgm:pt modelId="{F1F734A8-E724-4F05-BD04-E89F26D85190}" type="parTrans" cxnId="{08EC491B-F8F6-42F2-9242-E19E4F26179E}">
      <dgm:prSet custT="1"/>
      <dgm:spPr/>
      <dgm:t>
        <a:bodyPr/>
        <a:lstStyle/>
        <a:p>
          <a:pPr rtl="1"/>
          <a:endParaRPr lang="fa-IR" sz="1400" b="1">
            <a:cs typeface="B Nazanin" pitchFamily="2" charset="-78"/>
          </a:endParaRPr>
        </a:p>
      </dgm:t>
    </dgm:pt>
    <dgm:pt modelId="{D7541204-736F-4660-B9E3-7AB1E8EFBF8B}" type="sibTrans" cxnId="{08EC491B-F8F6-42F2-9242-E19E4F26179E}">
      <dgm:prSet/>
      <dgm:spPr/>
      <dgm:t>
        <a:bodyPr/>
        <a:lstStyle/>
        <a:p>
          <a:pPr rtl="1"/>
          <a:endParaRPr lang="fa-IR"/>
        </a:p>
      </dgm:t>
    </dgm:pt>
    <dgm:pt modelId="{E27FB15A-88F1-408E-815B-4D2336D6C483}">
      <dgm:prSet custT="1"/>
      <dgm:spPr/>
      <dgm:t>
        <a:bodyPr/>
        <a:lstStyle/>
        <a:p>
          <a:pPr rtl="1"/>
          <a:r>
            <a:rPr lang="fa-IR" sz="1400" b="1" dirty="0">
              <a:cs typeface="B Nazanin" pitchFamily="2" charset="-78"/>
            </a:rPr>
            <a:t>تحقیر مادری و کار خانگی</a:t>
          </a:r>
        </a:p>
      </dgm:t>
    </dgm:pt>
    <dgm:pt modelId="{918F59E2-003F-42D8-BDD8-06D53BF5AB65}" type="parTrans" cxnId="{448FBAD7-B73D-4F54-AED7-B0757A34470F}">
      <dgm:prSet custT="1"/>
      <dgm:spPr/>
      <dgm:t>
        <a:bodyPr/>
        <a:lstStyle/>
        <a:p>
          <a:pPr rtl="1"/>
          <a:endParaRPr lang="fa-IR" sz="1400" b="1">
            <a:cs typeface="B Nazanin" pitchFamily="2" charset="-78"/>
          </a:endParaRPr>
        </a:p>
      </dgm:t>
    </dgm:pt>
    <dgm:pt modelId="{B9044012-60C3-4668-A764-9B274F6B3AB5}" type="sibTrans" cxnId="{448FBAD7-B73D-4F54-AED7-B0757A34470F}">
      <dgm:prSet/>
      <dgm:spPr/>
      <dgm:t>
        <a:bodyPr/>
        <a:lstStyle/>
        <a:p>
          <a:pPr rtl="1"/>
          <a:endParaRPr lang="fa-IR"/>
        </a:p>
      </dgm:t>
    </dgm:pt>
    <dgm:pt modelId="{5EE7525D-28B0-46E9-81B6-CFDBE7A8E426}">
      <dgm:prSet custT="1"/>
      <dgm:spPr/>
      <dgm:t>
        <a:bodyPr/>
        <a:lstStyle/>
        <a:p>
          <a:pPr rtl="1"/>
          <a:r>
            <a:rPr lang="fa-IR" sz="1400" b="1" dirty="0">
              <a:cs typeface="B Nazanin" pitchFamily="2" charset="-78"/>
            </a:rPr>
            <a:t>شعارهای بهداشتی مخالف تعدد فرزندان</a:t>
          </a:r>
        </a:p>
      </dgm:t>
    </dgm:pt>
    <dgm:pt modelId="{80E2BAF3-F2F4-4742-9579-D07D5AABC4E6}" type="parTrans" cxnId="{C25D1D91-D1A0-4F11-B0AB-1653D7ADBCF7}">
      <dgm:prSet custT="1"/>
      <dgm:spPr/>
      <dgm:t>
        <a:bodyPr/>
        <a:lstStyle/>
        <a:p>
          <a:pPr rtl="1"/>
          <a:endParaRPr lang="fa-IR" sz="1400" b="1">
            <a:cs typeface="B Nazanin" pitchFamily="2" charset="-78"/>
          </a:endParaRPr>
        </a:p>
      </dgm:t>
    </dgm:pt>
    <dgm:pt modelId="{F57B7928-6836-48F4-8A79-84EBD22D32A6}" type="sibTrans" cxnId="{C25D1D91-D1A0-4F11-B0AB-1653D7ADBCF7}">
      <dgm:prSet/>
      <dgm:spPr/>
      <dgm:t>
        <a:bodyPr/>
        <a:lstStyle/>
        <a:p>
          <a:pPr rtl="1"/>
          <a:endParaRPr lang="fa-IR"/>
        </a:p>
      </dgm:t>
    </dgm:pt>
    <dgm:pt modelId="{6BF56B95-45E5-4D3C-959F-FFE094D1A78A}">
      <dgm:prSet custT="1"/>
      <dgm:spPr/>
      <dgm:t>
        <a:bodyPr/>
        <a:lstStyle/>
        <a:p>
          <a:pPr rtl="1"/>
          <a:r>
            <a:rPr lang="fa-IR" sz="1400" b="1" dirty="0">
              <a:cs typeface="B Nazanin" pitchFamily="2" charset="-78"/>
            </a:rPr>
            <a:t>مصرف گرایی</a:t>
          </a:r>
        </a:p>
      </dgm:t>
    </dgm:pt>
    <dgm:pt modelId="{42D32B68-8D06-4C49-8C7B-F7C015914F9A}" type="parTrans" cxnId="{C69240B2-79E5-4D8E-8EB4-6D1111203233}">
      <dgm:prSet custT="1"/>
      <dgm:spPr/>
      <dgm:t>
        <a:bodyPr/>
        <a:lstStyle/>
        <a:p>
          <a:pPr rtl="1"/>
          <a:endParaRPr lang="fa-IR" sz="1400" b="1">
            <a:cs typeface="B Nazanin" pitchFamily="2" charset="-78"/>
          </a:endParaRPr>
        </a:p>
      </dgm:t>
    </dgm:pt>
    <dgm:pt modelId="{A9780D41-F7DE-42D8-958C-E47581CCB6FF}" type="sibTrans" cxnId="{C69240B2-79E5-4D8E-8EB4-6D1111203233}">
      <dgm:prSet/>
      <dgm:spPr/>
      <dgm:t>
        <a:bodyPr/>
        <a:lstStyle/>
        <a:p>
          <a:pPr rtl="1"/>
          <a:endParaRPr lang="fa-IR"/>
        </a:p>
      </dgm:t>
    </dgm:pt>
    <dgm:pt modelId="{2DB86597-3866-40F2-BD36-8E5441D993E8}">
      <dgm:prSet custT="1"/>
      <dgm:spPr/>
      <dgm:t>
        <a:bodyPr/>
        <a:lstStyle/>
        <a:p>
          <a:pPr rtl="1"/>
          <a:r>
            <a:rPr lang="fa-IR" sz="1400" b="1" dirty="0">
              <a:cs typeface="B Nazanin" pitchFamily="2" charset="-78"/>
            </a:rPr>
            <a:t>اهمیت یافتن بعد کیفی تربیت فرزندان و در تناقض دیدن آن با تعدد فرزندان</a:t>
          </a:r>
        </a:p>
      </dgm:t>
    </dgm:pt>
    <dgm:pt modelId="{E5F88940-0CAB-4D59-A157-E5F75A73598C}" type="parTrans" cxnId="{4D420002-89F3-482B-AB84-C9E48BDF81FB}">
      <dgm:prSet custT="1"/>
      <dgm:spPr/>
      <dgm:t>
        <a:bodyPr/>
        <a:lstStyle/>
        <a:p>
          <a:pPr rtl="1"/>
          <a:endParaRPr lang="fa-IR" sz="1400" b="1">
            <a:cs typeface="B Nazanin" pitchFamily="2" charset="-78"/>
          </a:endParaRPr>
        </a:p>
      </dgm:t>
    </dgm:pt>
    <dgm:pt modelId="{6900F2A3-F18F-453E-B4B3-38B2805A4193}" type="sibTrans" cxnId="{4D420002-89F3-482B-AB84-C9E48BDF81FB}">
      <dgm:prSet/>
      <dgm:spPr/>
      <dgm:t>
        <a:bodyPr/>
        <a:lstStyle/>
        <a:p>
          <a:pPr rtl="1"/>
          <a:endParaRPr lang="fa-IR"/>
        </a:p>
      </dgm:t>
    </dgm:pt>
    <dgm:pt modelId="{5EDC83A1-CD1F-4F50-A753-B0D040691F82}">
      <dgm:prSet custT="1"/>
      <dgm:spPr/>
      <dgm:t>
        <a:bodyPr/>
        <a:lstStyle/>
        <a:p>
          <a:pPr rtl="1"/>
          <a:r>
            <a:rPr lang="fa-IR" sz="1400" b="1" dirty="0">
              <a:cs typeface="B Nazanin" pitchFamily="2" charset="-78"/>
            </a:rPr>
            <a:t>افزایش تحصیلات به ویژه برای بانوان</a:t>
          </a:r>
        </a:p>
      </dgm:t>
    </dgm:pt>
    <dgm:pt modelId="{7AAFBC7D-62FE-430F-B881-D6B2D87CEEF7}" type="parTrans" cxnId="{35838C3F-9974-4C53-84CE-B45F5E6A67B6}">
      <dgm:prSet custT="1"/>
      <dgm:spPr/>
      <dgm:t>
        <a:bodyPr/>
        <a:lstStyle/>
        <a:p>
          <a:pPr rtl="1"/>
          <a:endParaRPr lang="fa-IR" sz="1400" b="1">
            <a:cs typeface="B Nazanin" pitchFamily="2" charset="-78"/>
          </a:endParaRPr>
        </a:p>
      </dgm:t>
    </dgm:pt>
    <dgm:pt modelId="{4C46B3A2-513B-482A-999A-47D7424C1B3D}" type="sibTrans" cxnId="{35838C3F-9974-4C53-84CE-B45F5E6A67B6}">
      <dgm:prSet/>
      <dgm:spPr/>
      <dgm:t>
        <a:bodyPr/>
        <a:lstStyle/>
        <a:p>
          <a:pPr rtl="1"/>
          <a:endParaRPr lang="fa-IR"/>
        </a:p>
      </dgm:t>
    </dgm:pt>
    <dgm:pt modelId="{3121C4CE-31ED-4BFE-B345-E3EEEE46FD55}">
      <dgm:prSet custT="1"/>
      <dgm:spPr/>
      <dgm:t>
        <a:bodyPr/>
        <a:lstStyle/>
        <a:p>
          <a:pPr rtl="1"/>
          <a:r>
            <a:rPr lang="fa-IR" sz="1400" b="1" dirty="0">
              <a:cs typeface="B Nazanin" pitchFamily="2" charset="-78"/>
            </a:rPr>
            <a:t>گترش شهرنشینی و خانوده هسته ای</a:t>
          </a:r>
        </a:p>
      </dgm:t>
    </dgm:pt>
    <dgm:pt modelId="{F91ACF14-1FA2-4E87-B496-AF21C48D6F20}" type="parTrans" cxnId="{51C31698-1271-4BF4-8591-CEBCF91BB318}">
      <dgm:prSet custT="1"/>
      <dgm:spPr/>
      <dgm:t>
        <a:bodyPr/>
        <a:lstStyle/>
        <a:p>
          <a:pPr rtl="1"/>
          <a:endParaRPr lang="fa-IR" sz="1400" b="1">
            <a:cs typeface="B Nazanin" pitchFamily="2" charset="-78"/>
          </a:endParaRPr>
        </a:p>
      </dgm:t>
    </dgm:pt>
    <dgm:pt modelId="{1CAB0D1C-D0E2-4310-9F4D-5CD2F51354B5}" type="sibTrans" cxnId="{51C31698-1271-4BF4-8591-CEBCF91BB318}">
      <dgm:prSet/>
      <dgm:spPr/>
      <dgm:t>
        <a:bodyPr/>
        <a:lstStyle/>
        <a:p>
          <a:pPr rtl="1"/>
          <a:endParaRPr lang="fa-IR"/>
        </a:p>
      </dgm:t>
    </dgm:pt>
    <dgm:pt modelId="{A5D31DBF-83DA-4959-9D23-77FC65A0D654}">
      <dgm:prSet custT="1"/>
      <dgm:spPr/>
      <dgm:t>
        <a:bodyPr/>
        <a:lstStyle/>
        <a:p>
          <a:pPr rtl="1"/>
          <a:r>
            <a:rPr lang="fa-IR" sz="1400" b="1" dirty="0">
              <a:cs typeface="B Nazanin" pitchFamily="2" charset="-78"/>
            </a:rPr>
            <a:t>فرزند سالاری</a:t>
          </a:r>
        </a:p>
      </dgm:t>
    </dgm:pt>
    <dgm:pt modelId="{22C136EC-031A-44CB-AE1E-26C4D15FCC5B}" type="parTrans" cxnId="{7536C6EB-D586-441D-ACCC-80A53EB2427D}">
      <dgm:prSet custT="1"/>
      <dgm:spPr/>
      <dgm:t>
        <a:bodyPr/>
        <a:lstStyle/>
        <a:p>
          <a:pPr rtl="1"/>
          <a:endParaRPr lang="fa-IR" sz="1400" b="1">
            <a:cs typeface="B Nazanin" pitchFamily="2" charset="-78"/>
          </a:endParaRPr>
        </a:p>
      </dgm:t>
    </dgm:pt>
    <dgm:pt modelId="{F80082D5-D14B-4951-8EE2-20E208FAED52}" type="sibTrans" cxnId="{7536C6EB-D586-441D-ACCC-80A53EB2427D}">
      <dgm:prSet/>
      <dgm:spPr/>
      <dgm:t>
        <a:bodyPr/>
        <a:lstStyle/>
        <a:p>
          <a:pPr rtl="1"/>
          <a:endParaRPr lang="fa-IR"/>
        </a:p>
      </dgm:t>
    </dgm:pt>
    <dgm:pt modelId="{B0735C50-974D-4065-917D-DD6E1458DB3A}">
      <dgm:prSet custT="1"/>
      <dgm:spPr/>
      <dgm:t>
        <a:bodyPr/>
        <a:lstStyle/>
        <a:p>
          <a:pPr rtl="1"/>
          <a:r>
            <a:rPr lang="fa-IR" sz="1400" b="1" dirty="0">
              <a:cs typeface="B Nazanin" pitchFamily="2" charset="-78"/>
            </a:rPr>
            <a:t>تبلیغات علیه رشد جمعیت</a:t>
          </a:r>
        </a:p>
      </dgm:t>
    </dgm:pt>
    <dgm:pt modelId="{B64372A8-410E-45A6-B040-6D866C2FEAE9}" type="parTrans" cxnId="{BD3BD7EC-03DF-4837-93F4-D734304D6E01}">
      <dgm:prSet custT="1"/>
      <dgm:spPr/>
      <dgm:t>
        <a:bodyPr/>
        <a:lstStyle/>
        <a:p>
          <a:pPr rtl="1"/>
          <a:endParaRPr lang="fa-IR" sz="1400" b="1">
            <a:cs typeface="B Nazanin" pitchFamily="2" charset="-78"/>
          </a:endParaRPr>
        </a:p>
      </dgm:t>
    </dgm:pt>
    <dgm:pt modelId="{58FA16E9-430A-4FC7-86C3-BDFD8E1582E8}" type="sibTrans" cxnId="{BD3BD7EC-03DF-4837-93F4-D734304D6E01}">
      <dgm:prSet/>
      <dgm:spPr/>
      <dgm:t>
        <a:bodyPr/>
        <a:lstStyle/>
        <a:p>
          <a:pPr rtl="1"/>
          <a:endParaRPr lang="fa-IR"/>
        </a:p>
      </dgm:t>
    </dgm:pt>
    <dgm:pt modelId="{321853C7-4B68-48C4-BCDD-CE812D072189}">
      <dgm:prSet custT="1"/>
      <dgm:spPr/>
      <dgm:t>
        <a:bodyPr/>
        <a:lstStyle/>
        <a:p>
          <a:pPr rtl="1"/>
          <a:r>
            <a:rPr lang="fa-IR" sz="1400" b="1" dirty="0">
              <a:cs typeface="B Nazanin" pitchFamily="2" charset="-78"/>
            </a:rPr>
            <a:t>همراه شدن مشکلات اقتصادی و اجتماعی با رشد جمعیت</a:t>
          </a:r>
        </a:p>
      </dgm:t>
    </dgm:pt>
    <dgm:pt modelId="{87DF9BF8-4BDA-4534-A859-EB5CE019B2E5}" type="parTrans" cxnId="{31F260B9-CE88-4AC9-BEB0-795BC863487A}">
      <dgm:prSet custT="1"/>
      <dgm:spPr/>
      <dgm:t>
        <a:bodyPr/>
        <a:lstStyle/>
        <a:p>
          <a:pPr rtl="1"/>
          <a:endParaRPr lang="fa-IR" sz="1400" b="1">
            <a:cs typeface="B Nazanin" pitchFamily="2" charset="-78"/>
          </a:endParaRPr>
        </a:p>
      </dgm:t>
    </dgm:pt>
    <dgm:pt modelId="{913DE2FB-40A5-4406-9B7D-03671402A2FC}" type="sibTrans" cxnId="{31F260B9-CE88-4AC9-BEB0-795BC863487A}">
      <dgm:prSet/>
      <dgm:spPr/>
      <dgm:t>
        <a:bodyPr/>
        <a:lstStyle/>
        <a:p>
          <a:pPr rtl="1"/>
          <a:endParaRPr lang="fa-IR"/>
        </a:p>
      </dgm:t>
    </dgm:pt>
    <dgm:pt modelId="{1AA667E2-F5A2-44DB-B56A-C84FCFF6FBF0}">
      <dgm:prSet phldrT="[Text]" custT="1"/>
      <dgm:spPr/>
      <dgm:t>
        <a:bodyPr/>
        <a:lstStyle/>
        <a:p>
          <a:pPr rtl="1"/>
          <a:r>
            <a:rPr lang="fa-IR" sz="1400" b="1" dirty="0">
              <a:cs typeface="B Nazanin" pitchFamily="2" charset="-78"/>
            </a:rPr>
            <a:t>موانع </a:t>
          </a:r>
          <a:r>
            <a:rPr lang="fa-IR" sz="1400" b="1" dirty="0" smtClean="0">
              <a:cs typeface="B Nazanin" pitchFamily="2" charset="-78"/>
            </a:rPr>
            <a:t>اقتصادی</a:t>
          </a:r>
          <a:endParaRPr lang="fa-IR" sz="1400" b="1" dirty="0">
            <a:cs typeface="B Nazanin" pitchFamily="2" charset="-78"/>
          </a:endParaRPr>
        </a:p>
      </dgm:t>
    </dgm:pt>
    <dgm:pt modelId="{891376FA-9955-406D-A24D-F17E1C8CC23D}" type="sibTrans" cxnId="{19674803-99EF-4F28-93AA-AE01EF90C20F}">
      <dgm:prSet/>
      <dgm:spPr/>
      <dgm:t>
        <a:bodyPr/>
        <a:lstStyle/>
        <a:p>
          <a:pPr rtl="1"/>
          <a:endParaRPr lang="fa-IR"/>
        </a:p>
      </dgm:t>
    </dgm:pt>
    <dgm:pt modelId="{ECB1B43E-0B06-4678-9765-6B391739A622}" type="parTrans" cxnId="{19674803-99EF-4F28-93AA-AE01EF90C20F}">
      <dgm:prSet custT="1"/>
      <dgm:spPr/>
      <dgm:t>
        <a:bodyPr/>
        <a:lstStyle/>
        <a:p>
          <a:pPr rtl="1"/>
          <a:endParaRPr lang="fa-IR" sz="1400" b="1">
            <a:cs typeface="B Nazanin" pitchFamily="2" charset="-78"/>
          </a:endParaRPr>
        </a:p>
      </dgm:t>
    </dgm:pt>
    <dgm:pt modelId="{72A24CC8-AAAC-4FC5-9AFA-A5F9E108C918}" type="pres">
      <dgm:prSet presAssocID="{A7215FD8-1FAD-4435-82AB-7B6076924CE6}" presName="diagram" presStyleCnt="0">
        <dgm:presLayoutVars>
          <dgm:chPref val="1"/>
          <dgm:dir val="rev"/>
          <dgm:animOne val="branch"/>
          <dgm:animLvl val="lvl"/>
          <dgm:resizeHandles val="exact"/>
        </dgm:presLayoutVars>
      </dgm:prSet>
      <dgm:spPr/>
      <dgm:t>
        <a:bodyPr/>
        <a:lstStyle/>
        <a:p>
          <a:pPr rtl="1"/>
          <a:endParaRPr lang="fa-IR"/>
        </a:p>
      </dgm:t>
    </dgm:pt>
    <dgm:pt modelId="{13FDF2AE-9DE6-4050-A1A3-899A0F5FEB37}" type="pres">
      <dgm:prSet presAssocID="{0C2887CB-B632-4508-987C-5066890992AC}" presName="root1" presStyleCnt="0"/>
      <dgm:spPr/>
      <dgm:t>
        <a:bodyPr/>
        <a:lstStyle/>
        <a:p>
          <a:pPr rtl="1"/>
          <a:endParaRPr lang="fa-IR"/>
        </a:p>
      </dgm:t>
    </dgm:pt>
    <dgm:pt modelId="{C26DEFE2-6548-461C-89C6-47405C2C2064}" type="pres">
      <dgm:prSet presAssocID="{0C2887CB-B632-4508-987C-5066890992AC}" presName="LevelOneTextNode" presStyleLbl="node0" presStyleIdx="0" presStyleCnt="1" custScaleX="142869" custScaleY="319959" custLinFactX="86054" custLinFactY="-52181" custLinFactNeighborX="100000" custLinFactNeighborY="-100000">
        <dgm:presLayoutVars>
          <dgm:chPref val="3"/>
        </dgm:presLayoutVars>
      </dgm:prSet>
      <dgm:spPr/>
      <dgm:t>
        <a:bodyPr/>
        <a:lstStyle/>
        <a:p>
          <a:pPr rtl="1"/>
          <a:endParaRPr lang="fa-IR"/>
        </a:p>
      </dgm:t>
    </dgm:pt>
    <dgm:pt modelId="{F7A4B54B-D4EE-45EB-A877-B2987FF4EC9F}" type="pres">
      <dgm:prSet presAssocID="{0C2887CB-B632-4508-987C-5066890992AC}" presName="level2hierChild" presStyleCnt="0"/>
      <dgm:spPr/>
      <dgm:t>
        <a:bodyPr/>
        <a:lstStyle/>
        <a:p>
          <a:pPr rtl="1"/>
          <a:endParaRPr lang="fa-IR"/>
        </a:p>
      </dgm:t>
    </dgm:pt>
    <dgm:pt modelId="{55AA67AD-CA76-491D-9EA8-76064DE3B6F3}" type="pres">
      <dgm:prSet presAssocID="{ECB1B43E-0B06-4678-9765-6B391739A622}" presName="conn2-1" presStyleLbl="parChTrans1D2" presStyleIdx="0" presStyleCnt="2"/>
      <dgm:spPr/>
      <dgm:t>
        <a:bodyPr/>
        <a:lstStyle/>
        <a:p>
          <a:pPr rtl="1"/>
          <a:endParaRPr lang="fa-IR"/>
        </a:p>
      </dgm:t>
    </dgm:pt>
    <dgm:pt modelId="{C17AF500-BC2D-4134-9352-DE0CDC111897}" type="pres">
      <dgm:prSet presAssocID="{ECB1B43E-0B06-4678-9765-6B391739A622}" presName="connTx" presStyleLbl="parChTrans1D2" presStyleIdx="0" presStyleCnt="2"/>
      <dgm:spPr/>
      <dgm:t>
        <a:bodyPr/>
        <a:lstStyle/>
        <a:p>
          <a:pPr rtl="1"/>
          <a:endParaRPr lang="fa-IR"/>
        </a:p>
      </dgm:t>
    </dgm:pt>
    <dgm:pt modelId="{58123A24-41D3-4106-A692-D145FD03F459}" type="pres">
      <dgm:prSet presAssocID="{1AA667E2-F5A2-44DB-B56A-C84FCFF6FBF0}" presName="root2" presStyleCnt="0"/>
      <dgm:spPr/>
      <dgm:t>
        <a:bodyPr/>
        <a:lstStyle/>
        <a:p>
          <a:pPr rtl="1"/>
          <a:endParaRPr lang="fa-IR"/>
        </a:p>
      </dgm:t>
    </dgm:pt>
    <dgm:pt modelId="{98D62D4D-950E-49DC-8919-7DCF8D359CD0}" type="pres">
      <dgm:prSet presAssocID="{1AA667E2-F5A2-44DB-B56A-C84FCFF6FBF0}" presName="LevelTwoTextNode" presStyleLbl="node2" presStyleIdx="0" presStyleCnt="2" custScaleX="142179" custLinFactY="-300000" custLinFactNeighborX="48255" custLinFactNeighborY="-392972">
        <dgm:presLayoutVars>
          <dgm:chPref val="3"/>
        </dgm:presLayoutVars>
      </dgm:prSet>
      <dgm:spPr/>
      <dgm:t>
        <a:bodyPr/>
        <a:lstStyle/>
        <a:p>
          <a:pPr rtl="1"/>
          <a:endParaRPr lang="fa-IR"/>
        </a:p>
      </dgm:t>
    </dgm:pt>
    <dgm:pt modelId="{115FC754-CCD8-42FD-A693-980A0A506E36}" type="pres">
      <dgm:prSet presAssocID="{1AA667E2-F5A2-44DB-B56A-C84FCFF6FBF0}" presName="level3hierChild" presStyleCnt="0"/>
      <dgm:spPr/>
      <dgm:t>
        <a:bodyPr/>
        <a:lstStyle/>
        <a:p>
          <a:pPr rtl="1"/>
          <a:endParaRPr lang="fa-IR"/>
        </a:p>
      </dgm:t>
    </dgm:pt>
    <dgm:pt modelId="{4B615B94-5888-4210-8410-A8F95897CC08}" type="pres">
      <dgm:prSet presAssocID="{C033324B-FDED-48EB-8907-F48AC07BD605}" presName="conn2-1" presStyleLbl="parChTrans1D2" presStyleIdx="1" presStyleCnt="2"/>
      <dgm:spPr/>
      <dgm:t>
        <a:bodyPr/>
        <a:lstStyle/>
        <a:p>
          <a:pPr rtl="1"/>
          <a:endParaRPr lang="fa-IR"/>
        </a:p>
      </dgm:t>
    </dgm:pt>
    <dgm:pt modelId="{A4452A31-A300-4AF4-ACAF-88601FA7776C}" type="pres">
      <dgm:prSet presAssocID="{C033324B-FDED-48EB-8907-F48AC07BD605}" presName="connTx" presStyleLbl="parChTrans1D2" presStyleIdx="1" presStyleCnt="2"/>
      <dgm:spPr/>
      <dgm:t>
        <a:bodyPr/>
        <a:lstStyle/>
        <a:p>
          <a:pPr rtl="1"/>
          <a:endParaRPr lang="fa-IR"/>
        </a:p>
      </dgm:t>
    </dgm:pt>
    <dgm:pt modelId="{C2427796-912B-4050-8CA9-9B876743AE5B}" type="pres">
      <dgm:prSet presAssocID="{FBED4820-C562-4C26-A683-310A6F93B883}" presName="root2" presStyleCnt="0"/>
      <dgm:spPr/>
      <dgm:t>
        <a:bodyPr/>
        <a:lstStyle/>
        <a:p>
          <a:pPr rtl="1"/>
          <a:endParaRPr lang="fa-IR"/>
        </a:p>
      </dgm:t>
    </dgm:pt>
    <dgm:pt modelId="{22F3F321-F2BA-46E8-A495-25A7FE079035}" type="pres">
      <dgm:prSet presAssocID="{FBED4820-C562-4C26-A683-310A6F93B883}" presName="LevelTwoTextNode" presStyleLbl="node2" presStyleIdx="1" presStyleCnt="2" custScaleX="142179" custLinFactY="-100000" custLinFactNeighborX="58375" custLinFactNeighborY="-100770">
        <dgm:presLayoutVars>
          <dgm:chPref val="3"/>
        </dgm:presLayoutVars>
      </dgm:prSet>
      <dgm:spPr/>
      <dgm:t>
        <a:bodyPr/>
        <a:lstStyle/>
        <a:p>
          <a:pPr rtl="1"/>
          <a:endParaRPr lang="fa-IR"/>
        </a:p>
      </dgm:t>
    </dgm:pt>
    <dgm:pt modelId="{B0552A84-873D-4B6F-BE9A-FE7C6E05F1D8}" type="pres">
      <dgm:prSet presAssocID="{FBED4820-C562-4C26-A683-310A6F93B883}" presName="level3hierChild" presStyleCnt="0"/>
      <dgm:spPr/>
      <dgm:t>
        <a:bodyPr/>
        <a:lstStyle/>
        <a:p>
          <a:pPr rtl="1"/>
          <a:endParaRPr lang="fa-IR"/>
        </a:p>
      </dgm:t>
    </dgm:pt>
    <dgm:pt modelId="{F22B7CA3-CD8F-45EF-91CD-E57296E2C91E}" type="pres">
      <dgm:prSet presAssocID="{127DBA78-CF46-4276-9A8E-33111FE7C08B}" presName="conn2-1" presStyleLbl="parChTrans1D3" presStyleIdx="0" presStyleCnt="10"/>
      <dgm:spPr/>
      <dgm:t>
        <a:bodyPr/>
        <a:lstStyle/>
        <a:p>
          <a:pPr rtl="1"/>
          <a:endParaRPr lang="fa-IR"/>
        </a:p>
      </dgm:t>
    </dgm:pt>
    <dgm:pt modelId="{1089D066-23EF-4201-8B45-1FA185FCAAB6}" type="pres">
      <dgm:prSet presAssocID="{127DBA78-CF46-4276-9A8E-33111FE7C08B}" presName="connTx" presStyleLbl="parChTrans1D3" presStyleIdx="0" presStyleCnt="10"/>
      <dgm:spPr/>
      <dgm:t>
        <a:bodyPr/>
        <a:lstStyle/>
        <a:p>
          <a:pPr rtl="1"/>
          <a:endParaRPr lang="fa-IR"/>
        </a:p>
      </dgm:t>
    </dgm:pt>
    <dgm:pt modelId="{23FDC3E6-B69F-45A6-B450-DFA19D6F8C8C}" type="pres">
      <dgm:prSet presAssocID="{699C7B2E-2432-4EFB-892E-7CD840CF656A}" presName="root2" presStyleCnt="0"/>
      <dgm:spPr/>
      <dgm:t>
        <a:bodyPr/>
        <a:lstStyle/>
        <a:p>
          <a:pPr rtl="1"/>
          <a:endParaRPr lang="fa-IR"/>
        </a:p>
      </dgm:t>
    </dgm:pt>
    <dgm:pt modelId="{EB7B5D15-3221-40DB-A242-C5564F0FFAB5}" type="pres">
      <dgm:prSet presAssocID="{699C7B2E-2432-4EFB-892E-7CD840CF656A}" presName="LevelTwoTextNode" presStyleLbl="node3" presStyleIdx="0" presStyleCnt="10" custScaleX="367716" custScaleY="130319" custLinFactNeighborX="-44124" custLinFactNeighborY="28290">
        <dgm:presLayoutVars>
          <dgm:chPref val="3"/>
        </dgm:presLayoutVars>
      </dgm:prSet>
      <dgm:spPr/>
      <dgm:t>
        <a:bodyPr/>
        <a:lstStyle/>
        <a:p>
          <a:pPr rtl="1"/>
          <a:endParaRPr lang="fa-IR"/>
        </a:p>
      </dgm:t>
    </dgm:pt>
    <dgm:pt modelId="{31A66020-63DA-4722-84C4-75F21D84F25C}" type="pres">
      <dgm:prSet presAssocID="{699C7B2E-2432-4EFB-892E-7CD840CF656A}" presName="level3hierChild" presStyleCnt="0"/>
      <dgm:spPr/>
      <dgm:t>
        <a:bodyPr/>
        <a:lstStyle/>
        <a:p>
          <a:pPr rtl="1"/>
          <a:endParaRPr lang="fa-IR"/>
        </a:p>
      </dgm:t>
    </dgm:pt>
    <dgm:pt modelId="{D317EE63-65EA-495D-B810-A524D3C351C2}" type="pres">
      <dgm:prSet presAssocID="{B64372A8-410E-45A6-B040-6D866C2FEAE9}" presName="conn2-1" presStyleLbl="parChTrans1D4" presStyleIdx="0" presStyleCnt="2"/>
      <dgm:spPr/>
      <dgm:t>
        <a:bodyPr/>
        <a:lstStyle/>
        <a:p>
          <a:pPr rtl="1"/>
          <a:endParaRPr lang="fa-IR"/>
        </a:p>
      </dgm:t>
    </dgm:pt>
    <dgm:pt modelId="{B5FDD407-EFC5-4EDF-9FC5-EBFC99FA0C46}" type="pres">
      <dgm:prSet presAssocID="{B64372A8-410E-45A6-B040-6D866C2FEAE9}" presName="connTx" presStyleLbl="parChTrans1D4" presStyleIdx="0" presStyleCnt="2"/>
      <dgm:spPr/>
      <dgm:t>
        <a:bodyPr/>
        <a:lstStyle/>
        <a:p>
          <a:pPr rtl="1"/>
          <a:endParaRPr lang="fa-IR"/>
        </a:p>
      </dgm:t>
    </dgm:pt>
    <dgm:pt modelId="{40A6B969-C61D-4618-8B07-EAC49F3F2245}" type="pres">
      <dgm:prSet presAssocID="{B0735C50-974D-4065-917D-DD6E1458DB3A}" presName="root2" presStyleCnt="0"/>
      <dgm:spPr/>
      <dgm:t>
        <a:bodyPr/>
        <a:lstStyle/>
        <a:p>
          <a:pPr rtl="1"/>
          <a:endParaRPr lang="fa-IR"/>
        </a:p>
      </dgm:t>
    </dgm:pt>
    <dgm:pt modelId="{771394CE-247A-49D7-A6F1-3D893CC90953}" type="pres">
      <dgm:prSet presAssocID="{B0735C50-974D-4065-917D-DD6E1458DB3A}" presName="LevelTwoTextNode" presStyleLbl="node4" presStyleIdx="0" presStyleCnt="2" custScaleX="266583" custLinFactNeighborX="-67288" custLinFactNeighborY="79496">
        <dgm:presLayoutVars>
          <dgm:chPref val="3"/>
        </dgm:presLayoutVars>
      </dgm:prSet>
      <dgm:spPr/>
      <dgm:t>
        <a:bodyPr/>
        <a:lstStyle/>
        <a:p>
          <a:pPr rtl="1"/>
          <a:endParaRPr lang="fa-IR"/>
        </a:p>
      </dgm:t>
    </dgm:pt>
    <dgm:pt modelId="{79565D81-FE5B-42B3-80ED-F21F612F0C0A}" type="pres">
      <dgm:prSet presAssocID="{B0735C50-974D-4065-917D-DD6E1458DB3A}" presName="level3hierChild" presStyleCnt="0"/>
      <dgm:spPr/>
      <dgm:t>
        <a:bodyPr/>
        <a:lstStyle/>
        <a:p>
          <a:pPr rtl="1"/>
          <a:endParaRPr lang="fa-IR"/>
        </a:p>
      </dgm:t>
    </dgm:pt>
    <dgm:pt modelId="{769B6CB9-B31E-4FCF-8E2D-70F95B7D9B74}" type="pres">
      <dgm:prSet presAssocID="{87DF9BF8-4BDA-4534-A859-EB5CE019B2E5}" presName="conn2-1" presStyleLbl="parChTrans1D4" presStyleIdx="1" presStyleCnt="2"/>
      <dgm:spPr/>
      <dgm:t>
        <a:bodyPr/>
        <a:lstStyle/>
        <a:p>
          <a:pPr rtl="1"/>
          <a:endParaRPr lang="fa-IR"/>
        </a:p>
      </dgm:t>
    </dgm:pt>
    <dgm:pt modelId="{E6E92283-AB6B-44EB-8EAD-AD2785278E3F}" type="pres">
      <dgm:prSet presAssocID="{87DF9BF8-4BDA-4534-A859-EB5CE019B2E5}" presName="connTx" presStyleLbl="parChTrans1D4" presStyleIdx="1" presStyleCnt="2"/>
      <dgm:spPr/>
      <dgm:t>
        <a:bodyPr/>
        <a:lstStyle/>
        <a:p>
          <a:pPr rtl="1"/>
          <a:endParaRPr lang="fa-IR"/>
        </a:p>
      </dgm:t>
    </dgm:pt>
    <dgm:pt modelId="{4B897C29-E064-4662-88F5-8140E13AC59E}" type="pres">
      <dgm:prSet presAssocID="{321853C7-4B68-48C4-BCDD-CE812D072189}" presName="root2" presStyleCnt="0"/>
      <dgm:spPr/>
      <dgm:t>
        <a:bodyPr/>
        <a:lstStyle/>
        <a:p>
          <a:pPr rtl="1"/>
          <a:endParaRPr lang="fa-IR"/>
        </a:p>
      </dgm:t>
    </dgm:pt>
    <dgm:pt modelId="{35A47FD8-DFED-4619-BDA6-AAD22C1A5673}" type="pres">
      <dgm:prSet presAssocID="{321853C7-4B68-48C4-BCDD-CE812D072189}" presName="LevelTwoTextNode" presStyleLbl="node4" presStyleIdx="1" presStyleCnt="2" custScaleX="266583" custScaleY="224193" custLinFactY="6177" custLinFactNeighborX="-77408" custLinFactNeighborY="100000">
        <dgm:presLayoutVars>
          <dgm:chPref val="3"/>
        </dgm:presLayoutVars>
      </dgm:prSet>
      <dgm:spPr/>
      <dgm:t>
        <a:bodyPr/>
        <a:lstStyle/>
        <a:p>
          <a:pPr rtl="1"/>
          <a:endParaRPr lang="fa-IR"/>
        </a:p>
      </dgm:t>
    </dgm:pt>
    <dgm:pt modelId="{6AF540A0-8AC1-40F3-940E-4BA2DFD436AC}" type="pres">
      <dgm:prSet presAssocID="{321853C7-4B68-48C4-BCDD-CE812D072189}" presName="level3hierChild" presStyleCnt="0"/>
      <dgm:spPr/>
      <dgm:t>
        <a:bodyPr/>
        <a:lstStyle/>
        <a:p>
          <a:pPr rtl="1"/>
          <a:endParaRPr lang="fa-IR"/>
        </a:p>
      </dgm:t>
    </dgm:pt>
    <dgm:pt modelId="{946DCEF5-DBE7-4780-A6FD-64785542FB9E}" type="pres">
      <dgm:prSet presAssocID="{1DE70CFB-7A19-4253-942F-3623A07B30B5}" presName="conn2-1" presStyleLbl="parChTrans1D3" presStyleIdx="1" presStyleCnt="10"/>
      <dgm:spPr/>
      <dgm:t>
        <a:bodyPr/>
        <a:lstStyle/>
        <a:p>
          <a:pPr rtl="1"/>
          <a:endParaRPr lang="fa-IR"/>
        </a:p>
      </dgm:t>
    </dgm:pt>
    <dgm:pt modelId="{801C7964-DE74-42C2-9541-3441C666429D}" type="pres">
      <dgm:prSet presAssocID="{1DE70CFB-7A19-4253-942F-3623A07B30B5}" presName="connTx" presStyleLbl="parChTrans1D3" presStyleIdx="1" presStyleCnt="10"/>
      <dgm:spPr/>
      <dgm:t>
        <a:bodyPr/>
        <a:lstStyle/>
        <a:p>
          <a:pPr rtl="1"/>
          <a:endParaRPr lang="fa-IR"/>
        </a:p>
      </dgm:t>
    </dgm:pt>
    <dgm:pt modelId="{8CEA6ED3-E839-4306-A9A5-16E2BA5716DB}" type="pres">
      <dgm:prSet presAssocID="{22D962AB-9740-4466-A2FC-F717384AF200}" presName="root2" presStyleCnt="0"/>
      <dgm:spPr/>
      <dgm:t>
        <a:bodyPr/>
        <a:lstStyle/>
        <a:p>
          <a:pPr rtl="1"/>
          <a:endParaRPr lang="fa-IR"/>
        </a:p>
      </dgm:t>
    </dgm:pt>
    <dgm:pt modelId="{8E07838A-ED99-4889-A7AE-D9A7773DCABC}" type="pres">
      <dgm:prSet presAssocID="{22D962AB-9740-4466-A2FC-F717384AF200}" presName="LevelTwoTextNode" presStyleLbl="node3" presStyleIdx="1" presStyleCnt="10" custScaleX="367716" custScaleY="140877" custLinFactNeighborX="-44124" custLinFactNeighborY="28290">
        <dgm:presLayoutVars>
          <dgm:chPref val="3"/>
        </dgm:presLayoutVars>
      </dgm:prSet>
      <dgm:spPr/>
      <dgm:t>
        <a:bodyPr/>
        <a:lstStyle/>
        <a:p>
          <a:pPr rtl="1"/>
          <a:endParaRPr lang="fa-IR"/>
        </a:p>
      </dgm:t>
    </dgm:pt>
    <dgm:pt modelId="{812E4FA8-AD08-4EC4-B9E8-EECEAB31EC55}" type="pres">
      <dgm:prSet presAssocID="{22D962AB-9740-4466-A2FC-F717384AF200}" presName="level3hierChild" presStyleCnt="0"/>
      <dgm:spPr/>
      <dgm:t>
        <a:bodyPr/>
        <a:lstStyle/>
        <a:p>
          <a:pPr rtl="1"/>
          <a:endParaRPr lang="fa-IR"/>
        </a:p>
      </dgm:t>
    </dgm:pt>
    <dgm:pt modelId="{1CDD7484-DB11-42BC-9C7B-076B98808382}" type="pres">
      <dgm:prSet presAssocID="{F1F734A8-E724-4F05-BD04-E89F26D85190}" presName="conn2-1" presStyleLbl="parChTrans1D3" presStyleIdx="2" presStyleCnt="10"/>
      <dgm:spPr/>
      <dgm:t>
        <a:bodyPr/>
        <a:lstStyle/>
        <a:p>
          <a:pPr rtl="1"/>
          <a:endParaRPr lang="fa-IR"/>
        </a:p>
      </dgm:t>
    </dgm:pt>
    <dgm:pt modelId="{179F273A-F357-4F2E-B5D4-A02C7913CB23}" type="pres">
      <dgm:prSet presAssocID="{F1F734A8-E724-4F05-BD04-E89F26D85190}" presName="connTx" presStyleLbl="parChTrans1D3" presStyleIdx="2" presStyleCnt="10"/>
      <dgm:spPr/>
      <dgm:t>
        <a:bodyPr/>
        <a:lstStyle/>
        <a:p>
          <a:pPr rtl="1"/>
          <a:endParaRPr lang="fa-IR"/>
        </a:p>
      </dgm:t>
    </dgm:pt>
    <dgm:pt modelId="{B1D76F53-F984-4E66-943F-8130DB31C924}" type="pres">
      <dgm:prSet presAssocID="{96302A67-0DFC-47B8-B3AE-731FC38947B4}" presName="root2" presStyleCnt="0"/>
      <dgm:spPr/>
      <dgm:t>
        <a:bodyPr/>
        <a:lstStyle/>
        <a:p>
          <a:pPr rtl="1"/>
          <a:endParaRPr lang="fa-IR"/>
        </a:p>
      </dgm:t>
    </dgm:pt>
    <dgm:pt modelId="{27AD55E3-9FF3-4E33-A37C-9635366C087B}" type="pres">
      <dgm:prSet presAssocID="{96302A67-0DFC-47B8-B3AE-731FC38947B4}" presName="LevelTwoTextNode" presStyleLbl="node3" presStyleIdx="2" presStyleCnt="10" custScaleX="367716" custLinFactNeighborX="-44124" custLinFactNeighborY="28290">
        <dgm:presLayoutVars>
          <dgm:chPref val="3"/>
        </dgm:presLayoutVars>
      </dgm:prSet>
      <dgm:spPr/>
      <dgm:t>
        <a:bodyPr/>
        <a:lstStyle/>
        <a:p>
          <a:pPr rtl="1"/>
          <a:endParaRPr lang="fa-IR"/>
        </a:p>
      </dgm:t>
    </dgm:pt>
    <dgm:pt modelId="{892FB450-45BD-45A2-A90A-9EAE68FFFA8E}" type="pres">
      <dgm:prSet presAssocID="{96302A67-0DFC-47B8-B3AE-731FC38947B4}" presName="level3hierChild" presStyleCnt="0"/>
      <dgm:spPr/>
      <dgm:t>
        <a:bodyPr/>
        <a:lstStyle/>
        <a:p>
          <a:pPr rtl="1"/>
          <a:endParaRPr lang="fa-IR"/>
        </a:p>
      </dgm:t>
    </dgm:pt>
    <dgm:pt modelId="{41417694-C047-4477-AFCD-1CD8E1994202}" type="pres">
      <dgm:prSet presAssocID="{918F59E2-003F-42D8-BDD8-06D53BF5AB65}" presName="conn2-1" presStyleLbl="parChTrans1D3" presStyleIdx="3" presStyleCnt="10"/>
      <dgm:spPr/>
      <dgm:t>
        <a:bodyPr/>
        <a:lstStyle/>
        <a:p>
          <a:pPr rtl="1"/>
          <a:endParaRPr lang="fa-IR"/>
        </a:p>
      </dgm:t>
    </dgm:pt>
    <dgm:pt modelId="{4C6850FA-9E20-4376-8A67-9740A3620048}" type="pres">
      <dgm:prSet presAssocID="{918F59E2-003F-42D8-BDD8-06D53BF5AB65}" presName="connTx" presStyleLbl="parChTrans1D3" presStyleIdx="3" presStyleCnt="10"/>
      <dgm:spPr/>
      <dgm:t>
        <a:bodyPr/>
        <a:lstStyle/>
        <a:p>
          <a:pPr rtl="1"/>
          <a:endParaRPr lang="fa-IR"/>
        </a:p>
      </dgm:t>
    </dgm:pt>
    <dgm:pt modelId="{20F8BE22-18BF-4B42-B23D-2F1B764D1674}" type="pres">
      <dgm:prSet presAssocID="{E27FB15A-88F1-408E-815B-4D2336D6C483}" presName="root2" presStyleCnt="0"/>
      <dgm:spPr/>
      <dgm:t>
        <a:bodyPr/>
        <a:lstStyle/>
        <a:p>
          <a:pPr rtl="1"/>
          <a:endParaRPr lang="fa-IR"/>
        </a:p>
      </dgm:t>
    </dgm:pt>
    <dgm:pt modelId="{432D3AE0-C6DB-4A09-84BD-0E492F3E6453}" type="pres">
      <dgm:prSet presAssocID="{E27FB15A-88F1-408E-815B-4D2336D6C483}" presName="LevelTwoTextNode" presStyleLbl="node3" presStyleIdx="3" presStyleCnt="10" custScaleX="367716" custScaleY="136709" custLinFactNeighborX="-44124" custLinFactNeighborY="28290">
        <dgm:presLayoutVars>
          <dgm:chPref val="3"/>
        </dgm:presLayoutVars>
      </dgm:prSet>
      <dgm:spPr/>
      <dgm:t>
        <a:bodyPr/>
        <a:lstStyle/>
        <a:p>
          <a:pPr rtl="1"/>
          <a:endParaRPr lang="fa-IR"/>
        </a:p>
      </dgm:t>
    </dgm:pt>
    <dgm:pt modelId="{9E7E7EFB-C1FA-4A9C-A979-4F5E62AA1EAF}" type="pres">
      <dgm:prSet presAssocID="{E27FB15A-88F1-408E-815B-4D2336D6C483}" presName="level3hierChild" presStyleCnt="0"/>
      <dgm:spPr/>
      <dgm:t>
        <a:bodyPr/>
        <a:lstStyle/>
        <a:p>
          <a:pPr rtl="1"/>
          <a:endParaRPr lang="fa-IR"/>
        </a:p>
      </dgm:t>
    </dgm:pt>
    <dgm:pt modelId="{E28B1277-1DB6-42C1-A680-5D8A78B9946A}" type="pres">
      <dgm:prSet presAssocID="{80E2BAF3-F2F4-4742-9579-D07D5AABC4E6}" presName="conn2-1" presStyleLbl="parChTrans1D3" presStyleIdx="4" presStyleCnt="10"/>
      <dgm:spPr/>
      <dgm:t>
        <a:bodyPr/>
        <a:lstStyle/>
        <a:p>
          <a:pPr rtl="1"/>
          <a:endParaRPr lang="fa-IR"/>
        </a:p>
      </dgm:t>
    </dgm:pt>
    <dgm:pt modelId="{7BCE2AC8-9410-4184-A5AE-3676627DEDD6}" type="pres">
      <dgm:prSet presAssocID="{80E2BAF3-F2F4-4742-9579-D07D5AABC4E6}" presName="connTx" presStyleLbl="parChTrans1D3" presStyleIdx="4" presStyleCnt="10"/>
      <dgm:spPr/>
      <dgm:t>
        <a:bodyPr/>
        <a:lstStyle/>
        <a:p>
          <a:pPr rtl="1"/>
          <a:endParaRPr lang="fa-IR"/>
        </a:p>
      </dgm:t>
    </dgm:pt>
    <dgm:pt modelId="{A31D5DF2-DEFA-4339-A6B4-D736DCE1391E}" type="pres">
      <dgm:prSet presAssocID="{5EE7525D-28B0-46E9-81B6-CFDBE7A8E426}" presName="root2" presStyleCnt="0"/>
      <dgm:spPr/>
      <dgm:t>
        <a:bodyPr/>
        <a:lstStyle/>
        <a:p>
          <a:pPr rtl="1"/>
          <a:endParaRPr lang="fa-IR"/>
        </a:p>
      </dgm:t>
    </dgm:pt>
    <dgm:pt modelId="{D8493027-FD9C-4DFC-BA1D-1D0623442E96}" type="pres">
      <dgm:prSet presAssocID="{5EE7525D-28B0-46E9-81B6-CFDBE7A8E426}" presName="LevelTwoTextNode" presStyleLbl="node3" presStyleIdx="4" presStyleCnt="10" custScaleX="367716" custScaleY="131624" custLinFactNeighborX="-44124" custLinFactNeighborY="28290">
        <dgm:presLayoutVars>
          <dgm:chPref val="3"/>
        </dgm:presLayoutVars>
      </dgm:prSet>
      <dgm:spPr/>
      <dgm:t>
        <a:bodyPr/>
        <a:lstStyle/>
        <a:p>
          <a:pPr rtl="1"/>
          <a:endParaRPr lang="fa-IR"/>
        </a:p>
      </dgm:t>
    </dgm:pt>
    <dgm:pt modelId="{1D3CDDB8-0E96-461E-8801-839E27039C05}" type="pres">
      <dgm:prSet presAssocID="{5EE7525D-28B0-46E9-81B6-CFDBE7A8E426}" presName="level3hierChild" presStyleCnt="0"/>
      <dgm:spPr/>
      <dgm:t>
        <a:bodyPr/>
        <a:lstStyle/>
        <a:p>
          <a:pPr rtl="1"/>
          <a:endParaRPr lang="fa-IR"/>
        </a:p>
      </dgm:t>
    </dgm:pt>
    <dgm:pt modelId="{FB82D4AF-E3A2-4635-B0B8-FE78289F28FA}" type="pres">
      <dgm:prSet presAssocID="{42D32B68-8D06-4C49-8C7B-F7C015914F9A}" presName="conn2-1" presStyleLbl="parChTrans1D3" presStyleIdx="5" presStyleCnt="10"/>
      <dgm:spPr/>
      <dgm:t>
        <a:bodyPr/>
        <a:lstStyle/>
        <a:p>
          <a:pPr rtl="1"/>
          <a:endParaRPr lang="fa-IR"/>
        </a:p>
      </dgm:t>
    </dgm:pt>
    <dgm:pt modelId="{D2AB59B3-664A-41A6-84C2-2FE744DDA2FC}" type="pres">
      <dgm:prSet presAssocID="{42D32B68-8D06-4C49-8C7B-F7C015914F9A}" presName="connTx" presStyleLbl="parChTrans1D3" presStyleIdx="5" presStyleCnt="10"/>
      <dgm:spPr/>
      <dgm:t>
        <a:bodyPr/>
        <a:lstStyle/>
        <a:p>
          <a:pPr rtl="1"/>
          <a:endParaRPr lang="fa-IR"/>
        </a:p>
      </dgm:t>
    </dgm:pt>
    <dgm:pt modelId="{401B9A45-5403-4813-A93E-0CC27D15B596}" type="pres">
      <dgm:prSet presAssocID="{6BF56B95-45E5-4D3C-959F-FFE094D1A78A}" presName="root2" presStyleCnt="0"/>
      <dgm:spPr/>
      <dgm:t>
        <a:bodyPr/>
        <a:lstStyle/>
        <a:p>
          <a:pPr rtl="1"/>
          <a:endParaRPr lang="fa-IR"/>
        </a:p>
      </dgm:t>
    </dgm:pt>
    <dgm:pt modelId="{BCCD730B-5FD7-4C18-B664-735AAB377DCE}" type="pres">
      <dgm:prSet presAssocID="{6BF56B95-45E5-4D3C-959F-FFE094D1A78A}" presName="LevelTwoTextNode" presStyleLbl="node3" presStyleIdx="5" presStyleCnt="10" custScaleX="367716" custLinFactNeighborX="-44124" custLinFactNeighborY="28290">
        <dgm:presLayoutVars>
          <dgm:chPref val="3"/>
        </dgm:presLayoutVars>
      </dgm:prSet>
      <dgm:spPr/>
      <dgm:t>
        <a:bodyPr/>
        <a:lstStyle/>
        <a:p>
          <a:pPr rtl="1"/>
          <a:endParaRPr lang="fa-IR"/>
        </a:p>
      </dgm:t>
    </dgm:pt>
    <dgm:pt modelId="{658762A8-FF52-416D-8EE4-16219233859E}" type="pres">
      <dgm:prSet presAssocID="{6BF56B95-45E5-4D3C-959F-FFE094D1A78A}" presName="level3hierChild" presStyleCnt="0"/>
      <dgm:spPr/>
      <dgm:t>
        <a:bodyPr/>
        <a:lstStyle/>
        <a:p>
          <a:pPr rtl="1"/>
          <a:endParaRPr lang="fa-IR"/>
        </a:p>
      </dgm:t>
    </dgm:pt>
    <dgm:pt modelId="{B9EC5EF7-C34A-4472-957F-0C722B6859D6}" type="pres">
      <dgm:prSet presAssocID="{E5F88940-0CAB-4D59-A157-E5F75A73598C}" presName="conn2-1" presStyleLbl="parChTrans1D3" presStyleIdx="6" presStyleCnt="10"/>
      <dgm:spPr/>
      <dgm:t>
        <a:bodyPr/>
        <a:lstStyle/>
        <a:p>
          <a:pPr rtl="1"/>
          <a:endParaRPr lang="fa-IR"/>
        </a:p>
      </dgm:t>
    </dgm:pt>
    <dgm:pt modelId="{1FD0ED77-1662-43A1-AB76-832B2BEC705A}" type="pres">
      <dgm:prSet presAssocID="{E5F88940-0CAB-4D59-A157-E5F75A73598C}" presName="connTx" presStyleLbl="parChTrans1D3" presStyleIdx="6" presStyleCnt="10"/>
      <dgm:spPr/>
      <dgm:t>
        <a:bodyPr/>
        <a:lstStyle/>
        <a:p>
          <a:pPr rtl="1"/>
          <a:endParaRPr lang="fa-IR"/>
        </a:p>
      </dgm:t>
    </dgm:pt>
    <dgm:pt modelId="{1DD7D824-2731-48D1-A96A-B20C7EF52339}" type="pres">
      <dgm:prSet presAssocID="{2DB86597-3866-40F2-BD36-8E5441D993E8}" presName="root2" presStyleCnt="0"/>
      <dgm:spPr/>
      <dgm:t>
        <a:bodyPr/>
        <a:lstStyle/>
        <a:p>
          <a:pPr rtl="1"/>
          <a:endParaRPr lang="fa-IR"/>
        </a:p>
      </dgm:t>
    </dgm:pt>
    <dgm:pt modelId="{04FA44FC-C60C-41E2-9213-7833FAB211A6}" type="pres">
      <dgm:prSet presAssocID="{2DB86597-3866-40F2-BD36-8E5441D993E8}" presName="LevelTwoTextNode" presStyleLbl="node3" presStyleIdx="6" presStyleCnt="10" custScaleX="373484" custScaleY="176518" custLinFactNeighborX="-44124" custLinFactNeighborY="28290">
        <dgm:presLayoutVars>
          <dgm:chPref val="3"/>
        </dgm:presLayoutVars>
      </dgm:prSet>
      <dgm:spPr/>
      <dgm:t>
        <a:bodyPr/>
        <a:lstStyle/>
        <a:p>
          <a:pPr rtl="1"/>
          <a:endParaRPr lang="fa-IR"/>
        </a:p>
      </dgm:t>
    </dgm:pt>
    <dgm:pt modelId="{91DDA123-63D0-40D9-9FF1-62084269AC96}" type="pres">
      <dgm:prSet presAssocID="{2DB86597-3866-40F2-BD36-8E5441D993E8}" presName="level3hierChild" presStyleCnt="0"/>
      <dgm:spPr/>
      <dgm:t>
        <a:bodyPr/>
        <a:lstStyle/>
        <a:p>
          <a:pPr rtl="1"/>
          <a:endParaRPr lang="fa-IR"/>
        </a:p>
      </dgm:t>
    </dgm:pt>
    <dgm:pt modelId="{F2AB0709-1A48-4BD3-80F8-BB72AD4D6D2B}" type="pres">
      <dgm:prSet presAssocID="{7AAFBC7D-62FE-430F-B881-D6B2D87CEEF7}" presName="conn2-1" presStyleLbl="parChTrans1D3" presStyleIdx="7" presStyleCnt="10"/>
      <dgm:spPr/>
      <dgm:t>
        <a:bodyPr/>
        <a:lstStyle/>
        <a:p>
          <a:pPr rtl="1"/>
          <a:endParaRPr lang="fa-IR"/>
        </a:p>
      </dgm:t>
    </dgm:pt>
    <dgm:pt modelId="{9A8DE90C-31CC-4A0C-BAC5-1AE3CA57C140}" type="pres">
      <dgm:prSet presAssocID="{7AAFBC7D-62FE-430F-B881-D6B2D87CEEF7}" presName="connTx" presStyleLbl="parChTrans1D3" presStyleIdx="7" presStyleCnt="10"/>
      <dgm:spPr/>
      <dgm:t>
        <a:bodyPr/>
        <a:lstStyle/>
        <a:p>
          <a:pPr rtl="1"/>
          <a:endParaRPr lang="fa-IR"/>
        </a:p>
      </dgm:t>
    </dgm:pt>
    <dgm:pt modelId="{5B6CEF64-4BF3-4521-9C6F-9B248913EEF8}" type="pres">
      <dgm:prSet presAssocID="{5EDC83A1-CD1F-4F50-A753-B0D040691F82}" presName="root2" presStyleCnt="0"/>
      <dgm:spPr/>
      <dgm:t>
        <a:bodyPr/>
        <a:lstStyle/>
        <a:p>
          <a:pPr rtl="1"/>
          <a:endParaRPr lang="fa-IR"/>
        </a:p>
      </dgm:t>
    </dgm:pt>
    <dgm:pt modelId="{CCD8E55F-C7B1-450F-AD49-F43EAED1B6EE}" type="pres">
      <dgm:prSet presAssocID="{5EDC83A1-CD1F-4F50-A753-B0D040691F82}" presName="LevelTwoTextNode" presStyleLbl="node3" presStyleIdx="7" presStyleCnt="10" custScaleX="367716" custScaleY="198966" custLinFactNeighborX="-44124" custLinFactNeighborY="28290">
        <dgm:presLayoutVars>
          <dgm:chPref val="3"/>
        </dgm:presLayoutVars>
      </dgm:prSet>
      <dgm:spPr/>
      <dgm:t>
        <a:bodyPr/>
        <a:lstStyle/>
        <a:p>
          <a:pPr rtl="1"/>
          <a:endParaRPr lang="fa-IR"/>
        </a:p>
      </dgm:t>
    </dgm:pt>
    <dgm:pt modelId="{F9AF95C7-9543-4E92-A9B0-F725FC7EC400}" type="pres">
      <dgm:prSet presAssocID="{5EDC83A1-CD1F-4F50-A753-B0D040691F82}" presName="level3hierChild" presStyleCnt="0"/>
      <dgm:spPr/>
      <dgm:t>
        <a:bodyPr/>
        <a:lstStyle/>
        <a:p>
          <a:pPr rtl="1"/>
          <a:endParaRPr lang="fa-IR"/>
        </a:p>
      </dgm:t>
    </dgm:pt>
    <dgm:pt modelId="{49698844-4555-4327-9EFF-0536093EA631}" type="pres">
      <dgm:prSet presAssocID="{F91ACF14-1FA2-4E87-B496-AF21C48D6F20}" presName="conn2-1" presStyleLbl="parChTrans1D3" presStyleIdx="8" presStyleCnt="10"/>
      <dgm:spPr/>
      <dgm:t>
        <a:bodyPr/>
        <a:lstStyle/>
        <a:p>
          <a:pPr rtl="1"/>
          <a:endParaRPr lang="fa-IR"/>
        </a:p>
      </dgm:t>
    </dgm:pt>
    <dgm:pt modelId="{80FEC1B7-F905-4F8A-A4F5-A38FA4A64DF0}" type="pres">
      <dgm:prSet presAssocID="{F91ACF14-1FA2-4E87-B496-AF21C48D6F20}" presName="connTx" presStyleLbl="parChTrans1D3" presStyleIdx="8" presStyleCnt="10"/>
      <dgm:spPr/>
      <dgm:t>
        <a:bodyPr/>
        <a:lstStyle/>
        <a:p>
          <a:pPr rtl="1"/>
          <a:endParaRPr lang="fa-IR"/>
        </a:p>
      </dgm:t>
    </dgm:pt>
    <dgm:pt modelId="{476CCEB4-9762-47A0-9D8F-603AC781A962}" type="pres">
      <dgm:prSet presAssocID="{3121C4CE-31ED-4BFE-B345-E3EEEE46FD55}" presName="root2" presStyleCnt="0"/>
      <dgm:spPr/>
      <dgm:t>
        <a:bodyPr/>
        <a:lstStyle/>
        <a:p>
          <a:pPr rtl="1"/>
          <a:endParaRPr lang="fa-IR"/>
        </a:p>
      </dgm:t>
    </dgm:pt>
    <dgm:pt modelId="{BF3ADD1A-3FAC-4A05-A9AA-C92C0E6DACDA}" type="pres">
      <dgm:prSet presAssocID="{3121C4CE-31ED-4BFE-B345-E3EEEE46FD55}" presName="LevelTwoTextNode" presStyleLbl="node3" presStyleIdx="8" presStyleCnt="10" custScaleX="367716" custScaleY="183578" custLinFactNeighborX="-44124" custLinFactNeighborY="28290">
        <dgm:presLayoutVars>
          <dgm:chPref val="3"/>
        </dgm:presLayoutVars>
      </dgm:prSet>
      <dgm:spPr/>
      <dgm:t>
        <a:bodyPr/>
        <a:lstStyle/>
        <a:p>
          <a:pPr rtl="1"/>
          <a:endParaRPr lang="fa-IR"/>
        </a:p>
      </dgm:t>
    </dgm:pt>
    <dgm:pt modelId="{EA595681-0E71-4FB2-AAB7-D23A36FFA955}" type="pres">
      <dgm:prSet presAssocID="{3121C4CE-31ED-4BFE-B345-E3EEEE46FD55}" presName="level3hierChild" presStyleCnt="0"/>
      <dgm:spPr/>
      <dgm:t>
        <a:bodyPr/>
        <a:lstStyle/>
        <a:p>
          <a:pPr rtl="1"/>
          <a:endParaRPr lang="fa-IR"/>
        </a:p>
      </dgm:t>
    </dgm:pt>
    <dgm:pt modelId="{CAD0CCEC-F689-47C8-B4D6-26353B9FF1E2}" type="pres">
      <dgm:prSet presAssocID="{22C136EC-031A-44CB-AE1E-26C4D15FCC5B}" presName="conn2-1" presStyleLbl="parChTrans1D3" presStyleIdx="9" presStyleCnt="10"/>
      <dgm:spPr/>
      <dgm:t>
        <a:bodyPr/>
        <a:lstStyle/>
        <a:p>
          <a:pPr rtl="1"/>
          <a:endParaRPr lang="fa-IR"/>
        </a:p>
      </dgm:t>
    </dgm:pt>
    <dgm:pt modelId="{B61E956A-2C1F-45A4-BE16-B21A782DCC03}" type="pres">
      <dgm:prSet presAssocID="{22C136EC-031A-44CB-AE1E-26C4D15FCC5B}" presName="connTx" presStyleLbl="parChTrans1D3" presStyleIdx="9" presStyleCnt="10"/>
      <dgm:spPr/>
      <dgm:t>
        <a:bodyPr/>
        <a:lstStyle/>
        <a:p>
          <a:pPr rtl="1"/>
          <a:endParaRPr lang="fa-IR"/>
        </a:p>
      </dgm:t>
    </dgm:pt>
    <dgm:pt modelId="{19AF9F9B-2380-4F1F-8459-D34DCD6DD1AB}" type="pres">
      <dgm:prSet presAssocID="{A5D31DBF-83DA-4959-9D23-77FC65A0D654}" presName="root2" presStyleCnt="0"/>
      <dgm:spPr/>
      <dgm:t>
        <a:bodyPr/>
        <a:lstStyle/>
        <a:p>
          <a:pPr rtl="1"/>
          <a:endParaRPr lang="fa-IR"/>
        </a:p>
      </dgm:t>
    </dgm:pt>
    <dgm:pt modelId="{ED9C8A03-E8FB-4F78-A333-83CACFE0CBC5}" type="pres">
      <dgm:prSet presAssocID="{A5D31DBF-83DA-4959-9D23-77FC65A0D654}" presName="LevelTwoTextNode" presStyleLbl="node3" presStyleIdx="9" presStyleCnt="10" custScaleX="367716" custScaleY="151511" custLinFactNeighborX="-44124" custLinFactNeighborY="1737">
        <dgm:presLayoutVars>
          <dgm:chPref val="3"/>
        </dgm:presLayoutVars>
      </dgm:prSet>
      <dgm:spPr/>
      <dgm:t>
        <a:bodyPr/>
        <a:lstStyle/>
        <a:p>
          <a:pPr rtl="1"/>
          <a:endParaRPr lang="fa-IR"/>
        </a:p>
      </dgm:t>
    </dgm:pt>
    <dgm:pt modelId="{78BEBE0B-843F-4140-81CA-29FC6EA6C21D}" type="pres">
      <dgm:prSet presAssocID="{A5D31DBF-83DA-4959-9D23-77FC65A0D654}" presName="level3hierChild" presStyleCnt="0"/>
      <dgm:spPr/>
      <dgm:t>
        <a:bodyPr/>
        <a:lstStyle/>
        <a:p>
          <a:pPr rtl="1"/>
          <a:endParaRPr lang="fa-IR"/>
        </a:p>
      </dgm:t>
    </dgm:pt>
  </dgm:ptLst>
  <dgm:cxnLst>
    <dgm:cxn modelId="{958175D9-7CD0-47C1-813F-BB3D129565F7}" type="presOf" srcId="{918F59E2-003F-42D8-BDD8-06D53BF5AB65}" destId="{4C6850FA-9E20-4376-8A67-9740A3620048}" srcOrd="1" destOrd="0" presId="urn:microsoft.com/office/officeart/2005/8/layout/hierarchy2"/>
    <dgm:cxn modelId="{BD3BD7EC-03DF-4837-93F4-D734304D6E01}" srcId="{699C7B2E-2432-4EFB-892E-7CD840CF656A}" destId="{B0735C50-974D-4065-917D-DD6E1458DB3A}" srcOrd="0" destOrd="0" parTransId="{B64372A8-410E-45A6-B040-6D866C2FEAE9}" sibTransId="{58FA16E9-430A-4FC7-86C3-BDFD8E1582E8}"/>
    <dgm:cxn modelId="{7536C6EB-D586-441D-ACCC-80A53EB2427D}" srcId="{FBED4820-C562-4C26-A683-310A6F93B883}" destId="{A5D31DBF-83DA-4959-9D23-77FC65A0D654}" srcOrd="9" destOrd="0" parTransId="{22C136EC-031A-44CB-AE1E-26C4D15FCC5B}" sibTransId="{F80082D5-D14B-4951-8EE2-20E208FAED52}"/>
    <dgm:cxn modelId="{435901FF-8B5E-4D9A-A736-A022D0B7B91C}" type="presOf" srcId="{22D962AB-9740-4466-A2FC-F717384AF200}" destId="{8E07838A-ED99-4889-A7AE-D9A7773DCABC}" srcOrd="0" destOrd="0" presId="urn:microsoft.com/office/officeart/2005/8/layout/hierarchy2"/>
    <dgm:cxn modelId="{A30930E4-F190-4E90-9FF7-3A1DE99D33B7}" type="presOf" srcId="{80E2BAF3-F2F4-4742-9579-D07D5AABC4E6}" destId="{7BCE2AC8-9410-4184-A5AE-3676627DEDD6}" srcOrd="1" destOrd="0" presId="urn:microsoft.com/office/officeart/2005/8/layout/hierarchy2"/>
    <dgm:cxn modelId="{40AECBB2-7B57-4328-9D34-2502BF9A2243}" type="presOf" srcId="{5EE7525D-28B0-46E9-81B6-CFDBE7A8E426}" destId="{D8493027-FD9C-4DFC-BA1D-1D0623442E96}" srcOrd="0" destOrd="0" presId="urn:microsoft.com/office/officeart/2005/8/layout/hierarchy2"/>
    <dgm:cxn modelId="{BE633912-7401-4BE7-AA55-34329C658C7A}" type="presOf" srcId="{7AAFBC7D-62FE-430F-B881-D6B2D87CEEF7}" destId="{F2AB0709-1A48-4BD3-80F8-BB72AD4D6D2B}" srcOrd="0" destOrd="0" presId="urn:microsoft.com/office/officeart/2005/8/layout/hierarchy2"/>
    <dgm:cxn modelId="{1B9AC3C2-8A7B-45D6-88A2-28634BDD8132}" type="presOf" srcId="{F91ACF14-1FA2-4E87-B496-AF21C48D6F20}" destId="{80FEC1B7-F905-4F8A-A4F5-A38FA4A64DF0}" srcOrd="1" destOrd="0" presId="urn:microsoft.com/office/officeart/2005/8/layout/hierarchy2"/>
    <dgm:cxn modelId="{F903ABD6-B187-489D-A8F4-D266F935F969}" type="presOf" srcId="{A7215FD8-1FAD-4435-82AB-7B6076924CE6}" destId="{72A24CC8-AAAC-4FC5-9AFA-A5F9E108C918}" srcOrd="0" destOrd="0" presId="urn:microsoft.com/office/officeart/2005/8/layout/hierarchy2"/>
    <dgm:cxn modelId="{35838C3F-9974-4C53-84CE-B45F5E6A67B6}" srcId="{FBED4820-C562-4C26-A683-310A6F93B883}" destId="{5EDC83A1-CD1F-4F50-A753-B0D040691F82}" srcOrd="7" destOrd="0" parTransId="{7AAFBC7D-62FE-430F-B881-D6B2D87CEEF7}" sibTransId="{4C46B3A2-513B-482A-999A-47D7424C1B3D}"/>
    <dgm:cxn modelId="{87CBB92E-3B97-41EF-887D-EA8831334E11}" srcId="{FBED4820-C562-4C26-A683-310A6F93B883}" destId="{22D962AB-9740-4466-A2FC-F717384AF200}" srcOrd="1" destOrd="0" parTransId="{1DE70CFB-7A19-4253-942F-3623A07B30B5}" sibTransId="{DFCA5F0E-8F87-4A98-B00A-F56A6381618E}"/>
    <dgm:cxn modelId="{F1568D8A-0285-4298-86A6-3D18D26ECF61}" srcId="{FBED4820-C562-4C26-A683-310A6F93B883}" destId="{699C7B2E-2432-4EFB-892E-7CD840CF656A}" srcOrd="0" destOrd="0" parTransId="{127DBA78-CF46-4276-9A8E-33111FE7C08B}" sibTransId="{503269E6-543B-4D33-87BF-781924687CE4}"/>
    <dgm:cxn modelId="{FE93DF08-B0D1-4692-A82B-1630C395200F}" type="presOf" srcId="{A5D31DBF-83DA-4959-9D23-77FC65A0D654}" destId="{ED9C8A03-E8FB-4F78-A333-83CACFE0CBC5}" srcOrd="0" destOrd="0" presId="urn:microsoft.com/office/officeart/2005/8/layout/hierarchy2"/>
    <dgm:cxn modelId="{6B02DEF4-838B-4A9C-BB0E-1E58C3CE50A9}" type="presOf" srcId="{E5F88940-0CAB-4D59-A157-E5F75A73598C}" destId="{1FD0ED77-1662-43A1-AB76-832B2BEC705A}" srcOrd="1" destOrd="0" presId="urn:microsoft.com/office/officeart/2005/8/layout/hierarchy2"/>
    <dgm:cxn modelId="{A4383B9A-D06A-411D-939B-17AA8039BE9D}" type="presOf" srcId="{87DF9BF8-4BDA-4534-A859-EB5CE019B2E5}" destId="{769B6CB9-B31E-4FCF-8E2D-70F95B7D9B74}" srcOrd="0" destOrd="0" presId="urn:microsoft.com/office/officeart/2005/8/layout/hierarchy2"/>
    <dgm:cxn modelId="{D13E5A5A-D213-4542-92A5-10DD4FC3AA5A}" type="presOf" srcId="{FBED4820-C562-4C26-A683-310A6F93B883}" destId="{22F3F321-F2BA-46E8-A495-25A7FE079035}" srcOrd="0" destOrd="0" presId="urn:microsoft.com/office/officeart/2005/8/layout/hierarchy2"/>
    <dgm:cxn modelId="{8CA6DCE1-0381-43BB-BE18-D25D634D7497}" type="presOf" srcId="{918F59E2-003F-42D8-BDD8-06D53BF5AB65}" destId="{41417694-C047-4477-AFCD-1CD8E1994202}" srcOrd="0" destOrd="0" presId="urn:microsoft.com/office/officeart/2005/8/layout/hierarchy2"/>
    <dgm:cxn modelId="{08EC491B-F8F6-42F2-9242-E19E4F26179E}" srcId="{FBED4820-C562-4C26-A683-310A6F93B883}" destId="{96302A67-0DFC-47B8-B3AE-731FC38947B4}" srcOrd="2" destOrd="0" parTransId="{F1F734A8-E724-4F05-BD04-E89F26D85190}" sibTransId="{D7541204-736F-4660-B9E3-7AB1E8EFBF8B}"/>
    <dgm:cxn modelId="{554B1227-480E-4D2C-A887-704C9C1B9AF6}" type="presOf" srcId="{5EDC83A1-CD1F-4F50-A753-B0D040691F82}" destId="{CCD8E55F-C7B1-450F-AD49-F43EAED1B6EE}" srcOrd="0" destOrd="0" presId="urn:microsoft.com/office/officeart/2005/8/layout/hierarchy2"/>
    <dgm:cxn modelId="{5CD73D65-246E-409F-B8FB-A5E3CE4FB9CC}" srcId="{0C2887CB-B632-4508-987C-5066890992AC}" destId="{FBED4820-C562-4C26-A683-310A6F93B883}" srcOrd="1" destOrd="0" parTransId="{C033324B-FDED-48EB-8907-F48AC07BD605}" sibTransId="{3204810F-E36D-4AA8-B422-C4882FCB68EE}"/>
    <dgm:cxn modelId="{CD429480-894D-489A-8433-9E93AFE101BD}" srcId="{A7215FD8-1FAD-4435-82AB-7B6076924CE6}" destId="{0C2887CB-B632-4508-987C-5066890992AC}" srcOrd="0" destOrd="0" parTransId="{445A9F57-08E3-47A4-A7AC-B519524C4FB3}" sibTransId="{0F22389A-3911-4F37-AE49-EA6DFF343824}"/>
    <dgm:cxn modelId="{0F3BB1DD-0CD3-4F04-A652-6FC1C7835F78}" type="presOf" srcId="{3121C4CE-31ED-4BFE-B345-E3EEEE46FD55}" destId="{BF3ADD1A-3FAC-4A05-A9AA-C92C0E6DACDA}" srcOrd="0" destOrd="0" presId="urn:microsoft.com/office/officeart/2005/8/layout/hierarchy2"/>
    <dgm:cxn modelId="{0A57FDFC-FF0A-4CA4-8F9A-452E0CD023C5}" type="presOf" srcId="{1DE70CFB-7A19-4253-942F-3623A07B30B5}" destId="{801C7964-DE74-42C2-9541-3441C666429D}" srcOrd="1" destOrd="0" presId="urn:microsoft.com/office/officeart/2005/8/layout/hierarchy2"/>
    <dgm:cxn modelId="{F93A3D76-0A9D-4687-891E-C693E3CA0255}" type="presOf" srcId="{42D32B68-8D06-4C49-8C7B-F7C015914F9A}" destId="{FB82D4AF-E3A2-4635-B0B8-FE78289F28FA}" srcOrd="0" destOrd="0" presId="urn:microsoft.com/office/officeart/2005/8/layout/hierarchy2"/>
    <dgm:cxn modelId="{675F16C8-959A-4794-AA37-1C2E51A67E58}" type="presOf" srcId="{699C7B2E-2432-4EFB-892E-7CD840CF656A}" destId="{EB7B5D15-3221-40DB-A242-C5564F0FFAB5}" srcOrd="0" destOrd="0" presId="urn:microsoft.com/office/officeart/2005/8/layout/hierarchy2"/>
    <dgm:cxn modelId="{448FBAD7-B73D-4F54-AED7-B0757A34470F}" srcId="{FBED4820-C562-4C26-A683-310A6F93B883}" destId="{E27FB15A-88F1-408E-815B-4D2336D6C483}" srcOrd="3" destOrd="0" parTransId="{918F59E2-003F-42D8-BDD8-06D53BF5AB65}" sibTransId="{B9044012-60C3-4668-A764-9B274F6B3AB5}"/>
    <dgm:cxn modelId="{EBE568E1-23D7-46BD-960D-32F17585E1D4}" type="presOf" srcId="{E27FB15A-88F1-408E-815B-4D2336D6C483}" destId="{432D3AE0-C6DB-4A09-84BD-0E492F3E6453}" srcOrd="0" destOrd="0" presId="urn:microsoft.com/office/officeart/2005/8/layout/hierarchy2"/>
    <dgm:cxn modelId="{C69240B2-79E5-4D8E-8EB4-6D1111203233}" srcId="{FBED4820-C562-4C26-A683-310A6F93B883}" destId="{6BF56B95-45E5-4D3C-959F-FFE094D1A78A}" srcOrd="5" destOrd="0" parTransId="{42D32B68-8D06-4C49-8C7B-F7C015914F9A}" sibTransId="{A9780D41-F7DE-42D8-958C-E47581CCB6FF}"/>
    <dgm:cxn modelId="{EB0701B8-8C88-4539-8DA4-03FA789E2ADF}" type="presOf" srcId="{C033324B-FDED-48EB-8907-F48AC07BD605}" destId="{4B615B94-5888-4210-8410-A8F95897CC08}" srcOrd="0" destOrd="0" presId="urn:microsoft.com/office/officeart/2005/8/layout/hierarchy2"/>
    <dgm:cxn modelId="{D1B3EF78-3E3E-4B57-B43E-12C638468C77}" type="presOf" srcId="{1DE70CFB-7A19-4253-942F-3623A07B30B5}" destId="{946DCEF5-DBE7-4780-A6FD-64785542FB9E}" srcOrd="0" destOrd="0" presId="urn:microsoft.com/office/officeart/2005/8/layout/hierarchy2"/>
    <dgm:cxn modelId="{83C9C4EA-E724-43C6-ABB2-86A060824E0B}" type="presOf" srcId="{ECB1B43E-0B06-4678-9765-6B391739A622}" destId="{C17AF500-BC2D-4134-9352-DE0CDC111897}" srcOrd="1" destOrd="0" presId="urn:microsoft.com/office/officeart/2005/8/layout/hierarchy2"/>
    <dgm:cxn modelId="{860AA11D-C264-4EAA-BAA1-B1CB23767E64}" type="presOf" srcId="{F1F734A8-E724-4F05-BD04-E89F26D85190}" destId="{1CDD7484-DB11-42BC-9C7B-076B98808382}" srcOrd="0" destOrd="0" presId="urn:microsoft.com/office/officeart/2005/8/layout/hierarchy2"/>
    <dgm:cxn modelId="{5ABB292E-E9AB-4183-B9C1-3917E50DFAF8}" type="presOf" srcId="{2DB86597-3866-40F2-BD36-8E5441D993E8}" destId="{04FA44FC-C60C-41E2-9213-7833FAB211A6}" srcOrd="0" destOrd="0" presId="urn:microsoft.com/office/officeart/2005/8/layout/hierarchy2"/>
    <dgm:cxn modelId="{DF624530-4DEC-43A3-9854-E54E82AEA343}" type="presOf" srcId="{ECB1B43E-0B06-4678-9765-6B391739A622}" destId="{55AA67AD-CA76-491D-9EA8-76064DE3B6F3}" srcOrd="0" destOrd="0" presId="urn:microsoft.com/office/officeart/2005/8/layout/hierarchy2"/>
    <dgm:cxn modelId="{2BD8ECAF-1413-419D-9F10-D4AF3AAF2373}" type="presOf" srcId="{321853C7-4B68-48C4-BCDD-CE812D072189}" destId="{35A47FD8-DFED-4619-BDA6-AAD22C1A5673}" srcOrd="0" destOrd="0" presId="urn:microsoft.com/office/officeart/2005/8/layout/hierarchy2"/>
    <dgm:cxn modelId="{A8DEA141-47A5-4164-BE7A-5352D149F6F1}" type="presOf" srcId="{127DBA78-CF46-4276-9A8E-33111FE7C08B}" destId="{F22B7CA3-CD8F-45EF-91CD-E57296E2C91E}" srcOrd="0" destOrd="0" presId="urn:microsoft.com/office/officeart/2005/8/layout/hierarchy2"/>
    <dgm:cxn modelId="{7FAF1A5A-91E2-47E5-9353-181254FCC967}" type="presOf" srcId="{127DBA78-CF46-4276-9A8E-33111FE7C08B}" destId="{1089D066-23EF-4201-8B45-1FA185FCAAB6}" srcOrd="1" destOrd="0" presId="urn:microsoft.com/office/officeart/2005/8/layout/hierarchy2"/>
    <dgm:cxn modelId="{0342B04F-5939-4F79-90B8-B4B842A0A6C2}" type="presOf" srcId="{96302A67-0DFC-47B8-B3AE-731FC38947B4}" destId="{27AD55E3-9FF3-4E33-A37C-9635366C087B}" srcOrd="0" destOrd="0" presId="urn:microsoft.com/office/officeart/2005/8/layout/hierarchy2"/>
    <dgm:cxn modelId="{839AC5BB-E3A0-42BF-89AA-9980B9B77F1C}" type="presOf" srcId="{B64372A8-410E-45A6-B040-6D866C2FEAE9}" destId="{B5FDD407-EFC5-4EDF-9FC5-EBFC99FA0C46}" srcOrd="1" destOrd="0" presId="urn:microsoft.com/office/officeart/2005/8/layout/hierarchy2"/>
    <dgm:cxn modelId="{31F260B9-CE88-4AC9-BEB0-795BC863487A}" srcId="{699C7B2E-2432-4EFB-892E-7CD840CF656A}" destId="{321853C7-4B68-48C4-BCDD-CE812D072189}" srcOrd="1" destOrd="0" parTransId="{87DF9BF8-4BDA-4534-A859-EB5CE019B2E5}" sibTransId="{913DE2FB-40A5-4406-9B7D-03671402A2FC}"/>
    <dgm:cxn modelId="{2EE5473C-8C83-4355-BF63-8FF3791344DD}" type="presOf" srcId="{42D32B68-8D06-4C49-8C7B-F7C015914F9A}" destId="{D2AB59B3-664A-41A6-84C2-2FE744DDA2FC}" srcOrd="1" destOrd="0" presId="urn:microsoft.com/office/officeart/2005/8/layout/hierarchy2"/>
    <dgm:cxn modelId="{06274B76-B835-43B0-9E84-A8ADD93365AC}" type="presOf" srcId="{22C136EC-031A-44CB-AE1E-26C4D15FCC5B}" destId="{B61E956A-2C1F-45A4-BE16-B21A782DCC03}" srcOrd="1" destOrd="0" presId="urn:microsoft.com/office/officeart/2005/8/layout/hierarchy2"/>
    <dgm:cxn modelId="{4B39AD40-08CC-480D-97C5-43F68DAC8A23}" type="presOf" srcId="{E5F88940-0CAB-4D59-A157-E5F75A73598C}" destId="{B9EC5EF7-C34A-4472-957F-0C722B6859D6}" srcOrd="0" destOrd="0" presId="urn:microsoft.com/office/officeart/2005/8/layout/hierarchy2"/>
    <dgm:cxn modelId="{C25D1D91-D1A0-4F11-B0AB-1653D7ADBCF7}" srcId="{FBED4820-C562-4C26-A683-310A6F93B883}" destId="{5EE7525D-28B0-46E9-81B6-CFDBE7A8E426}" srcOrd="4" destOrd="0" parTransId="{80E2BAF3-F2F4-4742-9579-D07D5AABC4E6}" sibTransId="{F57B7928-6836-48F4-8A79-84EBD22D32A6}"/>
    <dgm:cxn modelId="{51C31698-1271-4BF4-8591-CEBCF91BB318}" srcId="{FBED4820-C562-4C26-A683-310A6F93B883}" destId="{3121C4CE-31ED-4BFE-B345-E3EEEE46FD55}" srcOrd="8" destOrd="0" parTransId="{F91ACF14-1FA2-4E87-B496-AF21C48D6F20}" sibTransId="{1CAB0D1C-D0E2-4310-9F4D-5CD2F51354B5}"/>
    <dgm:cxn modelId="{221E02D6-A42B-4913-B056-E27E98218C87}" type="presOf" srcId="{F1F734A8-E724-4F05-BD04-E89F26D85190}" destId="{179F273A-F357-4F2E-B5D4-A02C7913CB23}" srcOrd="1" destOrd="0" presId="urn:microsoft.com/office/officeart/2005/8/layout/hierarchy2"/>
    <dgm:cxn modelId="{0FAC8432-8CA7-46AB-9B7B-CCBE9307E434}" type="presOf" srcId="{80E2BAF3-F2F4-4742-9579-D07D5AABC4E6}" destId="{E28B1277-1DB6-42C1-A680-5D8A78B9946A}" srcOrd="0" destOrd="0" presId="urn:microsoft.com/office/officeart/2005/8/layout/hierarchy2"/>
    <dgm:cxn modelId="{B5705FB5-96F6-4E1A-87CD-95C8F9A20DBF}" type="presOf" srcId="{0C2887CB-B632-4508-987C-5066890992AC}" destId="{C26DEFE2-6548-461C-89C6-47405C2C2064}" srcOrd="0" destOrd="0" presId="urn:microsoft.com/office/officeart/2005/8/layout/hierarchy2"/>
    <dgm:cxn modelId="{DB54C32D-C4DE-4741-AEC9-B25805F3404C}" type="presOf" srcId="{B0735C50-974D-4065-917D-DD6E1458DB3A}" destId="{771394CE-247A-49D7-A6F1-3D893CC90953}" srcOrd="0" destOrd="0" presId="urn:microsoft.com/office/officeart/2005/8/layout/hierarchy2"/>
    <dgm:cxn modelId="{2834278D-0152-4933-8D33-0A1FB9FA4302}" type="presOf" srcId="{1AA667E2-F5A2-44DB-B56A-C84FCFF6FBF0}" destId="{98D62D4D-950E-49DC-8919-7DCF8D359CD0}" srcOrd="0" destOrd="0" presId="urn:microsoft.com/office/officeart/2005/8/layout/hierarchy2"/>
    <dgm:cxn modelId="{5ADD4613-D763-4D5C-8218-C9B41B217785}" type="presOf" srcId="{87DF9BF8-4BDA-4534-A859-EB5CE019B2E5}" destId="{E6E92283-AB6B-44EB-8EAD-AD2785278E3F}" srcOrd="1" destOrd="0" presId="urn:microsoft.com/office/officeart/2005/8/layout/hierarchy2"/>
    <dgm:cxn modelId="{2ED024ED-0262-4721-889A-B1D3406D3A83}" type="presOf" srcId="{B64372A8-410E-45A6-B040-6D866C2FEAE9}" destId="{D317EE63-65EA-495D-B810-A524D3C351C2}" srcOrd="0" destOrd="0" presId="urn:microsoft.com/office/officeart/2005/8/layout/hierarchy2"/>
    <dgm:cxn modelId="{DCC43C74-B91D-4192-B26C-9C31AAE2B76A}" type="presOf" srcId="{6BF56B95-45E5-4D3C-959F-FFE094D1A78A}" destId="{BCCD730B-5FD7-4C18-B664-735AAB377DCE}" srcOrd="0" destOrd="0" presId="urn:microsoft.com/office/officeart/2005/8/layout/hierarchy2"/>
    <dgm:cxn modelId="{BD1B0112-603B-44B4-99B1-2C0D7EAEACDF}" type="presOf" srcId="{F91ACF14-1FA2-4E87-B496-AF21C48D6F20}" destId="{49698844-4555-4327-9EFF-0536093EA631}" srcOrd="0" destOrd="0" presId="urn:microsoft.com/office/officeart/2005/8/layout/hierarchy2"/>
    <dgm:cxn modelId="{4D420002-89F3-482B-AB84-C9E48BDF81FB}" srcId="{FBED4820-C562-4C26-A683-310A6F93B883}" destId="{2DB86597-3866-40F2-BD36-8E5441D993E8}" srcOrd="6" destOrd="0" parTransId="{E5F88940-0CAB-4D59-A157-E5F75A73598C}" sibTransId="{6900F2A3-F18F-453E-B4B3-38B2805A4193}"/>
    <dgm:cxn modelId="{CCE6279E-13C4-4B60-8636-4E140EBEAE88}" type="presOf" srcId="{7AAFBC7D-62FE-430F-B881-D6B2D87CEEF7}" destId="{9A8DE90C-31CC-4A0C-BAC5-1AE3CA57C140}" srcOrd="1" destOrd="0" presId="urn:microsoft.com/office/officeart/2005/8/layout/hierarchy2"/>
    <dgm:cxn modelId="{49B88D2B-EE41-49A2-A2F2-F2893EBC83BF}" type="presOf" srcId="{C033324B-FDED-48EB-8907-F48AC07BD605}" destId="{A4452A31-A300-4AF4-ACAF-88601FA7776C}" srcOrd="1" destOrd="0" presId="urn:microsoft.com/office/officeart/2005/8/layout/hierarchy2"/>
    <dgm:cxn modelId="{DDAB33EA-659A-49F7-83A6-2BC67EC0A8A6}" type="presOf" srcId="{22C136EC-031A-44CB-AE1E-26C4D15FCC5B}" destId="{CAD0CCEC-F689-47C8-B4D6-26353B9FF1E2}" srcOrd="0" destOrd="0" presId="urn:microsoft.com/office/officeart/2005/8/layout/hierarchy2"/>
    <dgm:cxn modelId="{19674803-99EF-4F28-93AA-AE01EF90C20F}" srcId="{0C2887CB-B632-4508-987C-5066890992AC}" destId="{1AA667E2-F5A2-44DB-B56A-C84FCFF6FBF0}" srcOrd="0" destOrd="0" parTransId="{ECB1B43E-0B06-4678-9765-6B391739A622}" sibTransId="{891376FA-9955-406D-A24D-F17E1C8CC23D}"/>
    <dgm:cxn modelId="{EC537299-838B-481C-ABFE-C73026DE8B0B}" type="presParOf" srcId="{72A24CC8-AAAC-4FC5-9AFA-A5F9E108C918}" destId="{13FDF2AE-9DE6-4050-A1A3-899A0F5FEB37}" srcOrd="0" destOrd="0" presId="urn:microsoft.com/office/officeart/2005/8/layout/hierarchy2"/>
    <dgm:cxn modelId="{D99F862E-9AC4-4246-8192-C0BB748F3C26}" type="presParOf" srcId="{13FDF2AE-9DE6-4050-A1A3-899A0F5FEB37}" destId="{C26DEFE2-6548-461C-89C6-47405C2C2064}" srcOrd="0" destOrd="0" presId="urn:microsoft.com/office/officeart/2005/8/layout/hierarchy2"/>
    <dgm:cxn modelId="{2A478717-E2AD-4F34-9622-FCCDD9A8553A}" type="presParOf" srcId="{13FDF2AE-9DE6-4050-A1A3-899A0F5FEB37}" destId="{F7A4B54B-D4EE-45EB-A877-B2987FF4EC9F}" srcOrd="1" destOrd="0" presId="urn:microsoft.com/office/officeart/2005/8/layout/hierarchy2"/>
    <dgm:cxn modelId="{7F016302-3857-4D43-83FC-2E8495CA7C61}" type="presParOf" srcId="{F7A4B54B-D4EE-45EB-A877-B2987FF4EC9F}" destId="{55AA67AD-CA76-491D-9EA8-76064DE3B6F3}" srcOrd="0" destOrd="0" presId="urn:microsoft.com/office/officeart/2005/8/layout/hierarchy2"/>
    <dgm:cxn modelId="{2333B1DD-4030-4B9B-9C9E-5E6180CBA76F}" type="presParOf" srcId="{55AA67AD-CA76-491D-9EA8-76064DE3B6F3}" destId="{C17AF500-BC2D-4134-9352-DE0CDC111897}" srcOrd="0" destOrd="0" presId="urn:microsoft.com/office/officeart/2005/8/layout/hierarchy2"/>
    <dgm:cxn modelId="{79A876BF-F0FA-428B-A180-796C65A33BF5}" type="presParOf" srcId="{F7A4B54B-D4EE-45EB-A877-B2987FF4EC9F}" destId="{58123A24-41D3-4106-A692-D145FD03F459}" srcOrd="1" destOrd="0" presId="urn:microsoft.com/office/officeart/2005/8/layout/hierarchy2"/>
    <dgm:cxn modelId="{D7B30CAA-3B49-46C6-9FD6-7ED71166D30F}" type="presParOf" srcId="{58123A24-41D3-4106-A692-D145FD03F459}" destId="{98D62D4D-950E-49DC-8919-7DCF8D359CD0}" srcOrd="0" destOrd="0" presId="urn:microsoft.com/office/officeart/2005/8/layout/hierarchy2"/>
    <dgm:cxn modelId="{09D080CD-0243-4677-AF3B-28ED015D73AD}" type="presParOf" srcId="{58123A24-41D3-4106-A692-D145FD03F459}" destId="{115FC754-CCD8-42FD-A693-980A0A506E36}" srcOrd="1" destOrd="0" presId="urn:microsoft.com/office/officeart/2005/8/layout/hierarchy2"/>
    <dgm:cxn modelId="{0A3A1607-45E0-4899-B2A3-A9B2D51809B8}" type="presParOf" srcId="{F7A4B54B-D4EE-45EB-A877-B2987FF4EC9F}" destId="{4B615B94-5888-4210-8410-A8F95897CC08}" srcOrd="2" destOrd="0" presId="urn:microsoft.com/office/officeart/2005/8/layout/hierarchy2"/>
    <dgm:cxn modelId="{BB4620A4-1019-40C6-AD52-CF8E43C24ED7}" type="presParOf" srcId="{4B615B94-5888-4210-8410-A8F95897CC08}" destId="{A4452A31-A300-4AF4-ACAF-88601FA7776C}" srcOrd="0" destOrd="0" presId="urn:microsoft.com/office/officeart/2005/8/layout/hierarchy2"/>
    <dgm:cxn modelId="{6DCB2B03-58BD-4305-A3B7-8E42A38A4540}" type="presParOf" srcId="{F7A4B54B-D4EE-45EB-A877-B2987FF4EC9F}" destId="{C2427796-912B-4050-8CA9-9B876743AE5B}" srcOrd="3" destOrd="0" presId="urn:microsoft.com/office/officeart/2005/8/layout/hierarchy2"/>
    <dgm:cxn modelId="{46071E87-15C2-4022-BC4A-37909809D729}" type="presParOf" srcId="{C2427796-912B-4050-8CA9-9B876743AE5B}" destId="{22F3F321-F2BA-46E8-A495-25A7FE079035}" srcOrd="0" destOrd="0" presId="urn:microsoft.com/office/officeart/2005/8/layout/hierarchy2"/>
    <dgm:cxn modelId="{8469D1B5-97E0-4C8B-94CE-447BC62B0685}" type="presParOf" srcId="{C2427796-912B-4050-8CA9-9B876743AE5B}" destId="{B0552A84-873D-4B6F-BE9A-FE7C6E05F1D8}" srcOrd="1" destOrd="0" presId="urn:microsoft.com/office/officeart/2005/8/layout/hierarchy2"/>
    <dgm:cxn modelId="{31655AB9-4E43-4DAA-8E6F-7B2A2F4AD44A}" type="presParOf" srcId="{B0552A84-873D-4B6F-BE9A-FE7C6E05F1D8}" destId="{F22B7CA3-CD8F-45EF-91CD-E57296E2C91E}" srcOrd="0" destOrd="0" presId="urn:microsoft.com/office/officeart/2005/8/layout/hierarchy2"/>
    <dgm:cxn modelId="{CF4F897E-F5CA-4890-8260-384816B48297}" type="presParOf" srcId="{F22B7CA3-CD8F-45EF-91CD-E57296E2C91E}" destId="{1089D066-23EF-4201-8B45-1FA185FCAAB6}" srcOrd="0" destOrd="0" presId="urn:microsoft.com/office/officeart/2005/8/layout/hierarchy2"/>
    <dgm:cxn modelId="{4B6E69AF-A68D-44A8-837C-5838541FA946}" type="presParOf" srcId="{B0552A84-873D-4B6F-BE9A-FE7C6E05F1D8}" destId="{23FDC3E6-B69F-45A6-B450-DFA19D6F8C8C}" srcOrd="1" destOrd="0" presId="urn:microsoft.com/office/officeart/2005/8/layout/hierarchy2"/>
    <dgm:cxn modelId="{8C966082-32E8-406C-AB47-4DE1DEE5CE31}" type="presParOf" srcId="{23FDC3E6-B69F-45A6-B450-DFA19D6F8C8C}" destId="{EB7B5D15-3221-40DB-A242-C5564F0FFAB5}" srcOrd="0" destOrd="0" presId="urn:microsoft.com/office/officeart/2005/8/layout/hierarchy2"/>
    <dgm:cxn modelId="{F195D48C-A557-41E5-A28A-26D3852BB7EE}" type="presParOf" srcId="{23FDC3E6-B69F-45A6-B450-DFA19D6F8C8C}" destId="{31A66020-63DA-4722-84C4-75F21D84F25C}" srcOrd="1" destOrd="0" presId="urn:microsoft.com/office/officeart/2005/8/layout/hierarchy2"/>
    <dgm:cxn modelId="{C0075EFE-18A1-4132-A112-C886C544972B}" type="presParOf" srcId="{31A66020-63DA-4722-84C4-75F21D84F25C}" destId="{D317EE63-65EA-495D-B810-A524D3C351C2}" srcOrd="0" destOrd="0" presId="urn:microsoft.com/office/officeart/2005/8/layout/hierarchy2"/>
    <dgm:cxn modelId="{62547379-8E77-4C3C-8AD0-29BFE13946C9}" type="presParOf" srcId="{D317EE63-65EA-495D-B810-A524D3C351C2}" destId="{B5FDD407-EFC5-4EDF-9FC5-EBFC99FA0C46}" srcOrd="0" destOrd="0" presId="urn:microsoft.com/office/officeart/2005/8/layout/hierarchy2"/>
    <dgm:cxn modelId="{B5713CDB-6EB9-4924-AC16-CBA00A8C9F43}" type="presParOf" srcId="{31A66020-63DA-4722-84C4-75F21D84F25C}" destId="{40A6B969-C61D-4618-8B07-EAC49F3F2245}" srcOrd="1" destOrd="0" presId="urn:microsoft.com/office/officeart/2005/8/layout/hierarchy2"/>
    <dgm:cxn modelId="{6A2C99C7-4342-417B-9BEE-C269841BCBF5}" type="presParOf" srcId="{40A6B969-C61D-4618-8B07-EAC49F3F2245}" destId="{771394CE-247A-49D7-A6F1-3D893CC90953}" srcOrd="0" destOrd="0" presId="urn:microsoft.com/office/officeart/2005/8/layout/hierarchy2"/>
    <dgm:cxn modelId="{2C172FD0-D4F9-4BA8-9484-4F24B462DE32}" type="presParOf" srcId="{40A6B969-C61D-4618-8B07-EAC49F3F2245}" destId="{79565D81-FE5B-42B3-80ED-F21F612F0C0A}" srcOrd="1" destOrd="0" presId="urn:microsoft.com/office/officeart/2005/8/layout/hierarchy2"/>
    <dgm:cxn modelId="{2901E3AF-6F95-4258-A11C-D0C2BE173E96}" type="presParOf" srcId="{31A66020-63DA-4722-84C4-75F21D84F25C}" destId="{769B6CB9-B31E-4FCF-8E2D-70F95B7D9B74}" srcOrd="2" destOrd="0" presId="urn:microsoft.com/office/officeart/2005/8/layout/hierarchy2"/>
    <dgm:cxn modelId="{476983AB-07BB-46CA-82DB-D6BF8ADF4A3B}" type="presParOf" srcId="{769B6CB9-B31E-4FCF-8E2D-70F95B7D9B74}" destId="{E6E92283-AB6B-44EB-8EAD-AD2785278E3F}" srcOrd="0" destOrd="0" presId="urn:microsoft.com/office/officeart/2005/8/layout/hierarchy2"/>
    <dgm:cxn modelId="{F7A5C2E2-E288-46EF-83AA-434C74B287C4}" type="presParOf" srcId="{31A66020-63DA-4722-84C4-75F21D84F25C}" destId="{4B897C29-E064-4662-88F5-8140E13AC59E}" srcOrd="3" destOrd="0" presId="urn:microsoft.com/office/officeart/2005/8/layout/hierarchy2"/>
    <dgm:cxn modelId="{D21357F7-D12A-46B6-90A9-66EBD0DCB6AD}" type="presParOf" srcId="{4B897C29-E064-4662-88F5-8140E13AC59E}" destId="{35A47FD8-DFED-4619-BDA6-AAD22C1A5673}" srcOrd="0" destOrd="0" presId="urn:microsoft.com/office/officeart/2005/8/layout/hierarchy2"/>
    <dgm:cxn modelId="{2C444D95-0D52-4757-8E83-D9662B109921}" type="presParOf" srcId="{4B897C29-E064-4662-88F5-8140E13AC59E}" destId="{6AF540A0-8AC1-40F3-940E-4BA2DFD436AC}" srcOrd="1" destOrd="0" presId="urn:microsoft.com/office/officeart/2005/8/layout/hierarchy2"/>
    <dgm:cxn modelId="{634888DC-2B41-4B5D-8547-7AAE04EDB8D1}" type="presParOf" srcId="{B0552A84-873D-4B6F-BE9A-FE7C6E05F1D8}" destId="{946DCEF5-DBE7-4780-A6FD-64785542FB9E}" srcOrd="2" destOrd="0" presId="urn:microsoft.com/office/officeart/2005/8/layout/hierarchy2"/>
    <dgm:cxn modelId="{0A12D344-FFDC-46B8-BB63-8D7AB8F052C8}" type="presParOf" srcId="{946DCEF5-DBE7-4780-A6FD-64785542FB9E}" destId="{801C7964-DE74-42C2-9541-3441C666429D}" srcOrd="0" destOrd="0" presId="urn:microsoft.com/office/officeart/2005/8/layout/hierarchy2"/>
    <dgm:cxn modelId="{25B63FC1-8B3C-4401-AB79-9DAF73F27E18}" type="presParOf" srcId="{B0552A84-873D-4B6F-BE9A-FE7C6E05F1D8}" destId="{8CEA6ED3-E839-4306-A9A5-16E2BA5716DB}" srcOrd="3" destOrd="0" presId="urn:microsoft.com/office/officeart/2005/8/layout/hierarchy2"/>
    <dgm:cxn modelId="{BE01B99D-42B4-4E6C-8A86-01EE0C1CCD6C}" type="presParOf" srcId="{8CEA6ED3-E839-4306-A9A5-16E2BA5716DB}" destId="{8E07838A-ED99-4889-A7AE-D9A7773DCABC}" srcOrd="0" destOrd="0" presId="urn:microsoft.com/office/officeart/2005/8/layout/hierarchy2"/>
    <dgm:cxn modelId="{BC6B0A34-4C9C-4055-AF78-3BE27499F65F}" type="presParOf" srcId="{8CEA6ED3-E839-4306-A9A5-16E2BA5716DB}" destId="{812E4FA8-AD08-4EC4-B9E8-EECEAB31EC55}" srcOrd="1" destOrd="0" presId="urn:microsoft.com/office/officeart/2005/8/layout/hierarchy2"/>
    <dgm:cxn modelId="{865D58E5-AB17-4C94-9660-EE508C406B86}" type="presParOf" srcId="{B0552A84-873D-4B6F-BE9A-FE7C6E05F1D8}" destId="{1CDD7484-DB11-42BC-9C7B-076B98808382}" srcOrd="4" destOrd="0" presId="urn:microsoft.com/office/officeart/2005/8/layout/hierarchy2"/>
    <dgm:cxn modelId="{A7CB37A9-7D4D-4381-A4E6-38D31DC4BD46}" type="presParOf" srcId="{1CDD7484-DB11-42BC-9C7B-076B98808382}" destId="{179F273A-F357-4F2E-B5D4-A02C7913CB23}" srcOrd="0" destOrd="0" presId="urn:microsoft.com/office/officeart/2005/8/layout/hierarchy2"/>
    <dgm:cxn modelId="{55775D43-2FB5-476B-8F24-5DF71F585FB6}" type="presParOf" srcId="{B0552A84-873D-4B6F-BE9A-FE7C6E05F1D8}" destId="{B1D76F53-F984-4E66-943F-8130DB31C924}" srcOrd="5" destOrd="0" presId="urn:microsoft.com/office/officeart/2005/8/layout/hierarchy2"/>
    <dgm:cxn modelId="{6F0C9C63-BB20-43FF-A1B5-7469A1E96083}" type="presParOf" srcId="{B1D76F53-F984-4E66-943F-8130DB31C924}" destId="{27AD55E3-9FF3-4E33-A37C-9635366C087B}" srcOrd="0" destOrd="0" presId="urn:microsoft.com/office/officeart/2005/8/layout/hierarchy2"/>
    <dgm:cxn modelId="{31083C06-4FD0-41D6-AD23-2B32F983AD38}" type="presParOf" srcId="{B1D76F53-F984-4E66-943F-8130DB31C924}" destId="{892FB450-45BD-45A2-A90A-9EAE68FFFA8E}" srcOrd="1" destOrd="0" presId="urn:microsoft.com/office/officeart/2005/8/layout/hierarchy2"/>
    <dgm:cxn modelId="{B08E0EF1-0B5D-4301-BFF7-2052E1EDECF9}" type="presParOf" srcId="{B0552A84-873D-4B6F-BE9A-FE7C6E05F1D8}" destId="{41417694-C047-4477-AFCD-1CD8E1994202}" srcOrd="6" destOrd="0" presId="urn:microsoft.com/office/officeart/2005/8/layout/hierarchy2"/>
    <dgm:cxn modelId="{E902E5CA-1333-4C3D-93B1-FBFE1CC1C1AC}" type="presParOf" srcId="{41417694-C047-4477-AFCD-1CD8E1994202}" destId="{4C6850FA-9E20-4376-8A67-9740A3620048}" srcOrd="0" destOrd="0" presId="urn:microsoft.com/office/officeart/2005/8/layout/hierarchy2"/>
    <dgm:cxn modelId="{A87EE30B-58A8-408E-8CFD-9A303A6D36CB}" type="presParOf" srcId="{B0552A84-873D-4B6F-BE9A-FE7C6E05F1D8}" destId="{20F8BE22-18BF-4B42-B23D-2F1B764D1674}" srcOrd="7" destOrd="0" presId="urn:microsoft.com/office/officeart/2005/8/layout/hierarchy2"/>
    <dgm:cxn modelId="{02F6B3CF-9B99-4E0D-A3DB-328BE0CF6F1C}" type="presParOf" srcId="{20F8BE22-18BF-4B42-B23D-2F1B764D1674}" destId="{432D3AE0-C6DB-4A09-84BD-0E492F3E6453}" srcOrd="0" destOrd="0" presId="urn:microsoft.com/office/officeart/2005/8/layout/hierarchy2"/>
    <dgm:cxn modelId="{C8CA5803-F2B3-4058-8E83-182F4EC90FF6}" type="presParOf" srcId="{20F8BE22-18BF-4B42-B23D-2F1B764D1674}" destId="{9E7E7EFB-C1FA-4A9C-A979-4F5E62AA1EAF}" srcOrd="1" destOrd="0" presId="urn:microsoft.com/office/officeart/2005/8/layout/hierarchy2"/>
    <dgm:cxn modelId="{02FDE058-76F7-4DA6-9561-24363DB64EAF}" type="presParOf" srcId="{B0552A84-873D-4B6F-BE9A-FE7C6E05F1D8}" destId="{E28B1277-1DB6-42C1-A680-5D8A78B9946A}" srcOrd="8" destOrd="0" presId="urn:microsoft.com/office/officeart/2005/8/layout/hierarchy2"/>
    <dgm:cxn modelId="{29F1414F-79F9-4B8A-BFFF-D0AD7CF4F2CE}" type="presParOf" srcId="{E28B1277-1DB6-42C1-A680-5D8A78B9946A}" destId="{7BCE2AC8-9410-4184-A5AE-3676627DEDD6}" srcOrd="0" destOrd="0" presId="urn:microsoft.com/office/officeart/2005/8/layout/hierarchy2"/>
    <dgm:cxn modelId="{0609028F-B7AD-46BD-874E-CB1B9861328A}" type="presParOf" srcId="{B0552A84-873D-4B6F-BE9A-FE7C6E05F1D8}" destId="{A31D5DF2-DEFA-4339-A6B4-D736DCE1391E}" srcOrd="9" destOrd="0" presId="urn:microsoft.com/office/officeart/2005/8/layout/hierarchy2"/>
    <dgm:cxn modelId="{178ED117-C045-4484-8F63-6883A14503B1}" type="presParOf" srcId="{A31D5DF2-DEFA-4339-A6B4-D736DCE1391E}" destId="{D8493027-FD9C-4DFC-BA1D-1D0623442E96}" srcOrd="0" destOrd="0" presId="urn:microsoft.com/office/officeart/2005/8/layout/hierarchy2"/>
    <dgm:cxn modelId="{4A41FA75-6DAA-4C4C-BCD3-A11D7DA0C3E2}" type="presParOf" srcId="{A31D5DF2-DEFA-4339-A6B4-D736DCE1391E}" destId="{1D3CDDB8-0E96-461E-8801-839E27039C05}" srcOrd="1" destOrd="0" presId="urn:microsoft.com/office/officeart/2005/8/layout/hierarchy2"/>
    <dgm:cxn modelId="{34116DF6-6D91-4C2C-8BD8-F3C3FAFE3DC8}" type="presParOf" srcId="{B0552A84-873D-4B6F-BE9A-FE7C6E05F1D8}" destId="{FB82D4AF-E3A2-4635-B0B8-FE78289F28FA}" srcOrd="10" destOrd="0" presId="urn:microsoft.com/office/officeart/2005/8/layout/hierarchy2"/>
    <dgm:cxn modelId="{F50AD4CA-E97B-4225-8D6C-00A959744C8F}" type="presParOf" srcId="{FB82D4AF-E3A2-4635-B0B8-FE78289F28FA}" destId="{D2AB59B3-664A-41A6-84C2-2FE744DDA2FC}" srcOrd="0" destOrd="0" presId="urn:microsoft.com/office/officeart/2005/8/layout/hierarchy2"/>
    <dgm:cxn modelId="{E876C6AD-F03F-4A60-B70E-25E9CA34DE72}" type="presParOf" srcId="{B0552A84-873D-4B6F-BE9A-FE7C6E05F1D8}" destId="{401B9A45-5403-4813-A93E-0CC27D15B596}" srcOrd="11" destOrd="0" presId="urn:microsoft.com/office/officeart/2005/8/layout/hierarchy2"/>
    <dgm:cxn modelId="{29EFA47E-FA33-410E-8D41-81B48D7891E7}" type="presParOf" srcId="{401B9A45-5403-4813-A93E-0CC27D15B596}" destId="{BCCD730B-5FD7-4C18-B664-735AAB377DCE}" srcOrd="0" destOrd="0" presId="urn:microsoft.com/office/officeart/2005/8/layout/hierarchy2"/>
    <dgm:cxn modelId="{1E012AEB-8AFC-4AA7-AC56-3D4578C1DF2B}" type="presParOf" srcId="{401B9A45-5403-4813-A93E-0CC27D15B596}" destId="{658762A8-FF52-416D-8EE4-16219233859E}" srcOrd="1" destOrd="0" presId="urn:microsoft.com/office/officeart/2005/8/layout/hierarchy2"/>
    <dgm:cxn modelId="{166DB6D4-E0DF-4465-85B3-E01B6C69C0E1}" type="presParOf" srcId="{B0552A84-873D-4B6F-BE9A-FE7C6E05F1D8}" destId="{B9EC5EF7-C34A-4472-957F-0C722B6859D6}" srcOrd="12" destOrd="0" presId="urn:microsoft.com/office/officeart/2005/8/layout/hierarchy2"/>
    <dgm:cxn modelId="{F9D7E1FD-39FD-480F-A0FC-F481A519F9E4}" type="presParOf" srcId="{B9EC5EF7-C34A-4472-957F-0C722B6859D6}" destId="{1FD0ED77-1662-43A1-AB76-832B2BEC705A}" srcOrd="0" destOrd="0" presId="urn:microsoft.com/office/officeart/2005/8/layout/hierarchy2"/>
    <dgm:cxn modelId="{1759C0DB-96A2-441F-B7F6-F83487292F29}" type="presParOf" srcId="{B0552A84-873D-4B6F-BE9A-FE7C6E05F1D8}" destId="{1DD7D824-2731-48D1-A96A-B20C7EF52339}" srcOrd="13" destOrd="0" presId="urn:microsoft.com/office/officeart/2005/8/layout/hierarchy2"/>
    <dgm:cxn modelId="{43DC05DF-831C-4186-B1B0-C42C0ED2E3E6}" type="presParOf" srcId="{1DD7D824-2731-48D1-A96A-B20C7EF52339}" destId="{04FA44FC-C60C-41E2-9213-7833FAB211A6}" srcOrd="0" destOrd="0" presId="urn:microsoft.com/office/officeart/2005/8/layout/hierarchy2"/>
    <dgm:cxn modelId="{88120823-37D8-4AC2-AA7D-AE2C59C4F6D5}" type="presParOf" srcId="{1DD7D824-2731-48D1-A96A-B20C7EF52339}" destId="{91DDA123-63D0-40D9-9FF1-62084269AC96}" srcOrd="1" destOrd="0" presId="urn:microsoft.com/office/officeart/2005/8/layout/hierarchy2"/>
    <dgm:cxn modelId="{20EF9A20-1C2D-4BF7-9FF1-9535CDC1FB95}" type="presParOf" srcId="{B0552A84-873D-4B6F-BE9A-FE7C6E05F1D8}" destId="{F2AB0709-1A48-4BD3-80F8-BB72AD4D6D2B}" srcOrd="14" destOrd="0" presId="urn:microsoft.com/office/officeart/2005/8/layout/hierarchy2"/>
    <dgm:cxn modelId="{2461DF30-FEB3-4548-B83D-6BD7B88A9E8C}" type="presParOf" srcId="{F2AB0709-1A48-4BD3-80F8-BB72AD4D6D2B}" destId="{9A8DE90C-31CC-4A0C-BAC5-1AE3CA57C140}" srcOrd="0" destOrd="0" presId="urn:microsoft.com/office/officeart/2005/8/layout/hierarchy2"/>
    <dgm:cxn modelId="{5A8FC03B-EAE8-4086-B5D2-8E3E270B032B}" type="presParOf" srcId="{B0552A84-873D-4B6F-BE9A-FE7C6E05F1D8}" destId="{5B6CEF64-4BF3-4521-9C6F-9B248913EEF8}" srcOrd="15" destOrd="0" presId="urn:microsoft.com/office/officeart/2005/8/layout/hierarchy2"/>
    <dgm:cxn modelId="{CA0E534E-29AA-43A2-A549-FDAC1E385AAF}" type="presParOf" srcId="{5B6CEF64-4BF3-4521-9C6F-9B248913EEF8}" destId="{CCD8E55F-C7B1-450F-AD49-F43EAED1B6EE}" srcOrd="0" destOrd="0" presId="urn:microsoft.com/office/officeart/2005/8/layout/hierarchy2"/>
    <dgm:cxn modelId="{141C6989-FA24-4C3D-8EE6-FCA6AC96024D}" type="presParOf" srcId="{5B6CEF64-4BF3-4521-9C6F-9B248913EEF8}" destId="{F9AF95C7-9543-4E92-A9B0-F725FC7EC400}" srcOrd="1" destOrd="0" presId="urn:microsoft.com/office/officeart/2005/8/layout/hierarchy2"/>
    <dgm:cxn modelId="{0CF0C7BF-58AC-47C6-A00E-7F442C459A9F}" type="presParOf" srcId="{B0552A84-873D-4B6F-BE9A-FE7C6E05F1D8}" destId="{49698844-4555-4327-9EFF-0536093EA631}" srcOrd="16" destOrd="0" presId="urn:microsoft.com/office/officeart/2005/8/layout/hierarchy2"/>
    <dgm:cxn modelId="{87853B3D-1F0D-4D7C-9269-C2C2761BD2FA}" type="presParOf" srcId="{49698844-4555-4327-9EFF-0536093EA631}" destId="{80FEC1B7-F905-4F8A-A4F5-A38FA4A64DF0}" srcOrd="0" destOrd="0" presId="urn:microsoft.com/office/officeart/2005/8/layout/hierarchy2"/>
    <dgm:cxn modelId="{C230272E-2E15-426C-9ACE-58F8613FCB54}" type="presParOf" srcId="{B0552A84-873D-4B6F-BE9A-FE7C6E05F1D8}" destId="{476CCEB4-9762-47A0-9D8F-603AC781A962}" srcOrd="17" destOrd="0" presId="urn:microsoft.com/office/officeart/2005/8/layout/hierarchy2"/>
    <dgm:cxn modelId="{41386389-636C-4934-A90E-626C89B4BA37}" type="presParOf" srcId="{476CCEB4-9762-47A0-9D8F-603AC781A962}" destId="{BF3ADD1A-3FAC-4A05-A9AA-C92C0E6DACDA}" srcOrd="0" destOrd="0" presId="urn:microsoft.com/office/officeart/2005/8/layout/hierarchy2"/>
    <dgm:cxn modelId="{439713B5-6C4A-4D5A-B880-799993C12E83}" type="presParOf" srcId="{476CCEB4-9762-47A0-9D8F-603AC781A962}" destId="{EA595681-0E71-4FB2-AAB7-D23A36FFA955}" srcOrd="1" destOrd="0" presId="urn:microsoft.com/office/officeart/2005/8/layout/hierarchy2"/>
    <dgm:cxn modelId="{B76DC66F-49D3-431D-B4C8-2AAA2F80E6C0}" type="presParOf" srcId="{B0552A84-873D-4B6F-BE9A-FE7C6E05F1D8}" destId="{CAD0CCEC-F689-47C8-B4D6-26353B9FF1E2}" srcOrd="18" destOrd="0" presId="urn:microsoft.com/office/officeart/2005/8/layout/hierarchy2"/>
    <dgm:cxn modelId="{32E18518-6B11-4BE1-8325-E80BC3339536}" type="presParOf" srcId="{CAD0CCEC-F689-47C8-B4D6-26353B9FF1E2}" destId="{B61E956A-2C1F-45A4-BE16-B21A782DCC03}" srcOrd="0" destOrd="0" presId="urn:microsoft.com/office/officeart/2005/8/layout/hierarchy2"/>
    <dgm:cxn modelId="{A8AC3CDE-A6D5-446F-817D-9C347A34776D}" type="presParOf" srcId="{B0552A84-873D-4B6F-BE9A-FE7C6E05F1D8}" destId="{19AF9F9B-2380-4F1F-8459-D34DCD6DD1AB}" srcOrd="19" destOrd="0" presId="urn:microsoft.com/office/officeart/2005/8/layout/hierarchy2"/>
    <dgm:cxn modelId="{1767571B-C84B-4567-A962-095EA6716866}" type="presParOf" srcId="{19AF9F9B-2380-4F1F-8459-D34DCD6DD1AB}" destId="{ED9C8A03-E8FB-4F78-A333-83CACFE0CBC5}" srcOrd="0" destOrd="0" presId="urn:microsoft.com/office/officeart/2005/8/layout/hierarchy2"/>
    <dgm:cxn modelId="{D801B37C-28A2-4E13-8F49-F32E05978A14}" type="presParOf" srcId="{19AF9F9B-2380-4F1F-8459-D34DCD6DD1AB}" destId="{78BEBE0B-843F-4140-81CA-29FC6EA6C21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6F6C0-7296-4AD2-9EE4-42785C0926E3}"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pPr rtl="1"/>
          <a:endParaRPr lang="fa-IR"/>
        </a:p>
      </dgm:t>
    </dgm:pt>
    <dgm:pt modelId="{5495CDB9-8733-41A5-BEF4-6996EC1C63AC}">
      <dgm:prSet phldrT="[Text]" custT="1"/>
      <dgm:spPr/>
      <dgm:t>
        <a:bodyPr/>
        <a:lstStyle/>
        <a:p>
          <a:pPr rtl="1"/>
          <a:r>
            <a:rPr lang="fa-IR" sz="1600" b="1" dirty="0" smtClean="0">
              <a:cs typeface="B Nazanin" pitchFamily="2" charset="-78"/>
            </a:rPr>
            <a:t>افزایش تعداد مستمری بگیران</a:t>
          </a:r>
        </a:p>
      </dgm:t>
    </dgm:pt>
    <dgm:pt modelId="{58841433-BB1E-4F3A-A6ED-9FBC8D60DBB7}" type="parTrans" cxnId="{CAF9521D-96A5-4258-AACA-5EDFBCF9F506}">
      <dgm:prSet/>
      <dgm:spPr/>
      <dgm:t>
        <a:bodyPr/>
        <a:lstStyle/>
        <a:p>
          <a:pPr rtl="1"/>
          <a:endParaRPr lang="fa-IR"/>
        </a:p>
      </dgm:t>
    </dgm:pt>
    <dgm:pt modelId="{F6F981E8-DE63-429C-BF12-8FF0198170C8}" type="sibTrans" cxnId="{CAF9521D-96A5-4258-AACA-5EDFBCF9F506}">
      <dgm:prSet/>
      <dgm:spPr/>
      <dgm:t>
        <a:bodyPr/>
        <a:lstStyle/>
        <a:p>
          <a:pPr rtl="1"/>
          <a:endParaRPr lang="fa-IR"/>
        </a:p>
      </dgm:t>
    </dgm:pt>
    <dgm:pt modelId="{32A67F3D-8823-4E30-9EDE-0E168711B296}">
      <dgm:prSet phldrT="[Text]" custT="1"/>
      <dgm:spPr/>
      <dgm:t>
        <a:bodyPr/>
        <a:lstStyle/>
        <a:p>
          <a:pPr rtl="1"/>
          <a:r>
            <a:rPr lang="fa-IR" sz="1600" b="1" dirty="0" smtClean="0">
              <a:cs typeface="B Nazanin" pitchFamily="2" charset="-78"/>
            </a:rPr>
            <a:t>کاهش میزان نیروی کار</a:t>
          </a:r>
          <a:endParaRPr lang="fa-IR" sz="1600" b="1" dirty="0">
            <a:cs typeface="B Nazanin" pitchFamily="2" charset="-78"/>
          </a:endParaRPr>
        </a:p>
      </dgm:t>
    </dgm:pt>
    <dgm:pt modelId="{54651C15-4567-4D03-87F7-340BFBD225E4}" type="parTrans" cxnId="{D6063335-EC17-43DB-9F95-3A500CAFA344}">
      <dgm:prSet/>
      <dgm:spPr/>
      <dgm:t>
        <a:bodyPr/>
        <a:lstStyle/>
        <a:p>
          <a:pPr rtl="1"/>
          <a:endParaRPr lang="fa-IR"/>
        </a:p>
      </dgm:t>
    </dgm:pt>
    <dgm:pt modelId="{0C71FBA9-15DD-4FEE-9511-A46C3B0D3882}" type="sibTrans" cxnId="{D6063335-EC17-43DB-9F95-3A500CAFA344}">
      <dgm:prSet/>
      <dgm:spPr/>
      <dgm:t>
        <a:bodyPr/>
        <a:lstStyle/>
        <a:p>
          <a:pPr rtl="1"/>
          <a:endParaRPr lang="fa-IR"/>
        </a:p>
      </dgm:t>
    </dgm:pt>
    <dgm:pt modelId="{3806F24E-9BD9-4BB9-9E6C-FB6CE31801CC}">
      <dgm:prSet phldrT="[Text]" custT="1"/>
      <dgm:spPr/>
      <dgm:t>
        <a:bodyPr/>
        <a:lstStyle/>
        <a:p>
          <a:pPr rtl="1"/>
          <a:r>
            <a:rPr lang="fa-IR" sz="1600" b="1" dirty="0" smtClean="0">
              <a:cs typeface="B Nazanin" pitchFamily="2" charset="-78"/>
            </a:rPr>
            <a:t>افزایش مصارف صندوق</a:t>
          </a:r>
          <a:endParaRPr lang="fa-IR" sz="1600" b="1" dirty="0">
            <a:cs typeface="B Nazanin" pitchFamily="2" charset="-78"/>
          </a:endParaRPr>
        </a:p>
      </dgm:t>
    </dgm:pt>
    <dgm:pt modelId="{781B9079-7884-410B-A330-E0CA3483C03E}" type="parTrans" cxnId="{E87E3AF1-CB61-404B-8A7B-75C992F24E8B}">
      <dgm:prSet/>
      <dgm:spPr/>
      <dgm:t>
        <a:bodyPr/>
        <a:lstStyle/>
        <a:p>
          <a:pPr rtl="1"/>
          <a:endParaRPr lang="fa-IR"/>
        </a:p>
      </dgm:t>
    </dgm:pt>
    <dgm:pt modelId="{D068A881-C722-4149-ADD4-979E73D9B072}" type="sibTrans" cxnId="{E87E3AF1-CB61-404B-8A7B-75C992F24E8B}">
      <dgm:prSet/>
      <dgm:spPr/>
      <dgm:t>
        <a:bodyPr/>
        <a:lstStyle/>
        <a:p>
          <a:pPr rtl="1"/>
          <a:endParaRPr lang="fa-IR"/>
        </a:p>
      </dgm:t>
    </dgm:pt>
    <dgm:pt modelId="{E2A86457-69E1-428D-9BC5-2160F05F9A3A}">
      <dgm:prSet phldrT="[Text]" custT="1"/>
      <dgm:spPr/>
      <dgm:t>
        <a:bodyPr/>
        <a:lstStyle/>
        <a:p>
          <a:pPr rtl="1"/>
          <a:r>
            <a:rPr lang="fa-IR" sz="1600" b="1" dirty="0" smtClean="0">
              <a:cs typeface="B Nazanin" pitchFamily="2" charset="-78"/>
            </a:rPr>
            <a:t>کاهش منابع دریافتی صندوق</a:t>
          </a:r>
          <a:endParaRPr lang="fa-IR" sz="1600" b="1" dirty="0">
            <a:cs typeface="B Nazanin" pitchFamily="2" charset="-78"/>
          </a:endParaRPr>
        </a:p>
      </dgm:t>
    </dgm:pt>
    <dgm:pt modelId="{D3A09B9C-2C44-4FB4-8DD9-E9A1C84F6D12}" type="parTrans" cxnId="{37C535C7-F9C3-4C02-B589-2D656BA0D550}">
      <dgm:prSet/>
      <dgm:spPr/>
      <dgm:t>
        <a:bodyPr/>
        <a:lstStyle/>
        <a:p>
          <a:pPr rtl="1"/>
          <a:endParaRPr lang="fa-IR"/>
        </a:p>
      </dgm:t>
    </dgm:pt>
    <dgm:pt modelId="{C9778AF9-93C7-4711-A642-986DD466CD17}" type="sibTrans" cxnId="{37C535C7-F9C3-4C02-B589-2D656BA0D550}">
      <dgm:prSet/>
      <dgm:spPr/>
      <dgm:t>
        <a:bodyPr/>
        <a:lstStyle/>
        <a:p>
          <a:pPr rtl="1"/>
          <a:endParaRPr lang="fa-IR"/>
        </a:p>
      </dgm:t>
    </dgm:pt>
    <dgm:pt modelId="{A55595A2-E12F-4FD8-94F1-156523E0E0CD}">
      <dgm:prSet phldrT="[Tex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endParaRPr lang="fa-IR" sz="1600" b="1" dirty="0" smtClean="0">
            <a:cs typeface="B Nazanin" pitchFamily="2" charset="-78"/>
          </a:endParaRPr>
        </a:p>
        <a:p>
          <a:pPr marL="0" marR="0" indent="0" defTabSz="914400" rtl="1" eaLnBrk="1" fontAlgn="auto" latinLnBrk="0" hangingPunct="1">
            <a:lnSpc>
              <a:spcPct val="100000"/>
            </a:lnSpc>
            <a:spcBef>
              <a:spcPts val="0"/>
            </a:spcBef>
            <a:spcAft>
              <a:spcPts val="0"/>
            </a:spcAft>
            <a:buClrTx/>
            <a:buSzTx/>
            <a:buFontTx/>
            <a:buNone/>
            <a:tabLst/>
            <a:defRPr/>
          </a:pPr>
          <a:r>
            <a:rPr lang="fa-IR" sz="1600" b="1" dirty="0" smtClean="0">
              <a:cs typeface="B Nazanin" pitchFamily="2" charset="-78"/>
            </a:rPr>
            <a:t>بروز بحرانهای مالی</a:t>
          </a:r>
        </a:p>
        <a:p>
          <a:pPr defTabSz="711200" rtl="1">
            <a:lnSpc>
              <a:spcPct val="90000"/>
            </a:lnSpc>
            <a:spcBef>
              <a:spcPct val="0"/>
            </a:spcBef>
            <a:spcAft>
              <a:spcPct val="35000"/>
            </a:spcAft>
          </a:pPr>
          <a:endParaRPr lang="fa-IR" sz="1600" b="1" dirty="0">
            <a:cs typeface="B Nazanin" pitchFamily="2" charset="-78"/>
          </a:endParaRPr>
        </a:p>
      </dgm:t>
    </dgm:pt>
    <dgm:pt modelId="{EFFEDE6D-E28B-443E-82E1-D59220381242}" type="parTrans" cxnId="{99DA3DAF-ADCC-4D1E-94A3-7EBC0886BBB8}">
      <dgm:prSet/>
      <dgm:spPr/>
      <dgm:t>
        <a:bodyPr/>
        <a:lstStyle/>
        <a:p>
          <a:pPr rtl="1"/>
          <a:endParaRPr lang="fa-IR"/>
        </a:p>
      </dgm:t>
    </dgm:pt>
    <dgm:pt modelId="{DD1E1AD1-68A9-4FE9-B1B4-A70F2E68CEE9}" type="sibTrans" cxnId="{99DA3DAF-ADCC-4D1E-94A3-7EBC0886BBB8}">
      <dgm:prSet/>
      <dgm:spPr/>
      <dgm:t>
        <a:bodyPr/>
        <a:lstStyle/>
        <a:p>
          <a:pPr rtl="1"/>
          <a:endParaRPr lang="fa-IR"/>
        </a:p>
      </dgm:t>
    </dgm:pt>
    <dgm:pt modelId="{8C137F6C-FE1A-4FC1-8574-9DB15477E726}">
      <dgm:prSet phldrT="[Text]" custT="1"/>
      <dgm:spPr/>
      <dgm:t>
        <a:bodyPr/>
        <a:lstStyle/>
        <a:p>
          <a:pPr rtl="1"/>
          <a:r>
            <a:rPr lang="fa-IR" sz="1600" b="1" dirty="0" smtClean="0">
              <a:cs typeface="B Nazanin" pitchFamily="2" charset="-78"/>
            </a:rPr>
            <a:t>افزایش سن بازنشستگی و کاهش بیمه بازنشستگی</a:t>
          </a:r>
          <a:endParaRPr lang="fa-IR" sz="1600" b="1" dirty="0">
            <a:cs typeface="B Nazanin" pitchFamily="2" charset="-78"/>
          </a:endParaRPr>
        </a:p>
      </dgm:t>
    </dgm:pt>
    <dgm:pt modelId="{01B0CD91-8A36-41BA-B6FB-23F5D041A0C0}" type="parTrans" cxnId="{6D83EB14-C893-472B-8D9B-5C890083C7D3}">
      <dgm:prSet/>
      <dgm:spPr/>
      <dgm:t>
        <a:bodyPr/>
        <a:lstStyle/>
        <a:p>
          <a:pPr rtl="1"/>
          <a:endParaRPr lang="fa-IR"/>
        </a:p>
      </dgm:t>
    </dgm:pt>
    <dgm:pt modelId="{04086EFD-B0A3-4591-AEDE-62C757FB758F}" type="sibTrans" cxnId="{6D83EB14-C893-472B-8D9B-5C890083C7D3}">
      <dgm:prSet/>
      <dgm:spPr/>
      <dgm:t>
        <a:bodyPr/>
        <a:lstStyle/>
        <a:p>
          <a:pPr rtl="1"/>
          <a:endParaRPr lang="fa-IR"/>
        </a:p>
      </dgm:t>
    </dgm:pt>
    <dgm:pt modelId="{E75B5941-6E9F-4EDB-9621-436ABE7E6C70}">
      <dgm:prSet custT="1"/>
      <dgm:spPr/>
      <dgm:t>
        <a:bodyPr/>
        <a:lstStyle/>
        <a:p>
          <a:pPr rtl="1"/>
          <a:r>
            <a:rPr lang="fa-IR" sz="1600" b="1" dirty="0" smtClean="0">
              <a:cs typeface="B Nazanin" pitchFamily="2" charset="-78"/>
            </a:rPr>
            <a:t>بروز بحرانهای اجتماعی و سیاسی</a:t>
          </a:r>
          <a:endParaRPr lang="fa-IR" sz="1600" b="1" dirty="0">
            <a:cs typeface="B Nazanin" pitchFamily="2" charset="-78"/>
          </a:endParaRPr>
        </a:p>
      </dgm:t>
    </dgm:pt>
    <dgm:pt modelId="{2036E8D6-D104-4114-BA3E-08FFEE28F246}" type="parTrans" cxnId="{980D476C-D86A-417F-B45B-147AA8AA7127}">
      <dgm:prSet/>
      <dgm:spPr/>
      <dgm:t>
        <a:bodyPr/>
        <a:lstStyle/>
        <a:p>
          <a:pPr rtl="1"/>
          <a:endParaRPr lang="fa-IR"/>
        </a:p>
      </dgm:t>
    </dgm:pt>
    <dgm:pt modelId="{7A3FFB56-23F8-4EAB-BE22-EC56C7E58282}" type="sibTrans" cxnId="{980D476C-D86A-417F-B45B-147AA8AA7127}">
      <dgm:prSet/>
      <dgm:spPr/>
      <dgm:t>
        <a:bodyPr/>
        <a:lstStyle/>
        <a:p>
          <a:pPr rtl="1"/>
          <a:endParaRPr lang="fa-IR"/>
        </a:p>
      </dgm:t>
    </dgm:pt>
    <dgm:pt modelId="{1A090637-2D1B-4365-A405-D10845F4A528}" type="pres">
      <dgm:prSet presAssocID="{BA26F6C0-7296-4AD2-9EE4-42785C0926E3}" presName="Name0" presStyleCnt="0">
        <dgm:presLayoutVars>
          <dgm:dir/>
          <dgm:animLvl val="lvl"/>
          <dgm:resizeHandles val="exact"/>
        </dgm:presLayoutVars>
      </dgm:prSet>
      <dgm:spPr/>
      <dgm:t>
        <a:bodyPr/>
        <a:lstStyle/>
        <a:p>
          <a:pPr rtl="1"/>
          <a:endParaRPr lang="fa-IR"/>
        </a:p>
      </dgm:t>
    </dgm:pt>
    <dgm:pt modelId="{8C5C742C-A4DC-46E9-949F-30D4A4284481}" type="pres">
      <dgm:prSet presAssocID="{E75B5941-6E9F-4EDB-9621-436ABE7E6C70}" presName="boxAndChildren" presStyleCnt="0"/>
      <dgm:spPr/>
    </dgm:pt>
    <dgm:pt modelId="{9F93B2AD-C88C-4931-8779-1BF7660B7DC9}" type="pres">
      <dgm:prSet presAssocID="{E75B5941-6E9F-4EDB-9621-436ABE7E6C70}" presName="parentTextBox" presStyleLbl="node1" presStyleIdx="0" presStyleCnt="4"/>
      <dgm:spPr/>
      <dgm:t>
        <a:bodyPr/>
        <a:lstStyle/>
        <a:p>
          <a:pPr rtl="1"/>
          <a:endParaRPr lang="fa-IR"/>
        </a:p>
      </dgm:t>
    </dgm:pt>
    <dgm:pt modelId="{6F374792-D894-4CF7-8549-08134FBC5FD8}" type="pres">
      <dgm:prSet presAssocID="{DD1E1AD1-68A9-4FE9-B1B4-A70F2E68CEE9}" presName="sp" presStyleCnt="0"/>
      <dgm:spPr/>
    </dgm:pt>
    <dgm:pt modelId="{6C0504D2-10DB-4FA2-B45D-464BCBB0FB90}" type="pres">
      <dgm:prSet presAssocID="{A55595A2-E12F-4FD8-94F1-156523E0E0CD}" presName="arrowAndChildren" presStyleCnt="0"/>
      <dgm:spPr/>
    </dgm:pt>
    <dgm:pt modelId="{5FC955D4-1993-4235-A32B-CEBDEAD2A92F}" type="pres">
      <dgm:prSet presAssocID="{A55595A2-E12F-4FD8-94F1-156523E0E0CD}" presName="parentTextArrow" presStyleLbl="node1" presStyleIdx="0" presStyleCnt="4"/>
      <dgm:spPr/>
      <dgm:t>
        <a:bodyPr/>
        <a:lstStyle/>
        <a:p>
          <a:pPr rtl="1"/>
          <a:endParaRPr lang="fa-IR"/>
        </a:p>
      </dgm:t>
    </dgm:pt>
    <dgm:pt modelId="{C7891229-D62D-4BA7-BBE9-41EA5F49B420}" type="pres">
      <dgm:prSet presAssocID="{A55595A2-E12F-4FD8-94F1-156523E0E0CD}" presName="arrow" presStyleLbl="node1" presStyleIdx="1" presStyleCnt="4" custLinFactNeighborX="-968" custLinFactNeighborY="-3722"/>
      <dgm:spPr/>
      <dgm:t>
        <a:bodyPr/>
        <a:lstStyle/>
        <a:p>
          <a:pPr rtl="1"/>
          <a:endParaRPr lang="fa-IR"/>
        </a:p>
      </dgm:t>
    </dgm:pt>
    <dgm:pt modelId="{41AB1668-9E6F-46A2-9418-9E1DBE4FD8D9}" type="pres">
      <dgm:prSet presAssocID="{A55595A2-E12F-4FD8-94F1-156523E0E0CD}" presName="descendantArrow" presStyleCnt="0"/>
      <dgm:spPr/>
    </dgm:pt>
    <dgm:pt modelId="{CEC94DFD-4555-4D9B-A144-67C8E9D9E6CA}" type="pres">
      <dgm:prSet presAssocID="{8C137F6C-FE1A-4FC1-8574-9DB15477E726}" presName="childTextArrow" presStyleLbl="fgAccFollowNode1" presStyleIdx="0" presStyleCnt="3">
        <dgm:presLayoutVars>
          <dgm:bulletEnabled val="1"/>
        </dgm:presLayoutVars>
      </dgm:prSet>
      <dgm:spPr/>
      <dgm:t>
        <a:bodyPr/>
        <a:lstStyle/>
        <a:p>
          <a:pPr rtl="1"/>
          <a:endParaRPr lang="fa-IR"/>
        </a:p>
      </dgm:t>
    </dgm:pt>
    <dgm:pt modelId="{71C632B7-F62B-4A77-A4C1-BBF7C15C3C54}" type="pres">
      <dgm:prSet presAssocID="{D068A881-C722-4149-ADD4-979E73D9B072}" presName="sp" presStyleCnt="0"/>
      <dgm:spPr/>
    </dgm:pt>
    <dgm:pt modelId="{4BF99609-AE52-40A6-AD27-33CDB7E89802}" type="pres">
      <dgm:prSet presAssocID="{3806F24E-9BD9-4BB9-9E6C-FB6CE31801CC}" presName="arrowAndChildren" presStyleCnt="0"/>
      <dgm:spPr/>
    </dgm:pt>
    <dgm:pt modelId="{F8B2F424-384A-4759-9D23-BEDD69E79CC7}" type="pres">
      <dgm:prSet presAssocID="{3806F24E-9BD9-4BB9-9E6C-FB6CE31801CC}" presName="parentTextArrow" presStyleLbl="node1" presStyleIdx="1" presStyleCnt="4"/>
      <dgm:spPr/>
      <dgm:t>
        <a:bodyPr/>
        <a:lstStyle/>
        <a:p>
          <a:pPr rtl="1"/>
          <a:endParaRPr lang="fa-IR"/>
        </a:p>
      </dgm:t>
    </dgm:pt>
    <dgm:pt modelId="{8F4CBA9D-F859-43CD-9E5E-6DE28A1468B2}" type="pres">
      <dgm:prSet presAssocID="{3806F24E-9BD9-4BB9-9E6C-FB6CE31801CC}" presName="arrow" presStyleLbl="node1" presStyleIdx="2" presStyleCnt="4"/>
      <dgm:spPr/>
      <dgm:t>
        <a:bodyPr/>
        <a:lstStyle/>
        <a:p>
          <a:pPr rtl="1"/>
          <a:endParaRPr lang="fa-IR"/>
        </a:p>
      </dgm:t>
    </dgm:pt>
    <dgm:pt modelId="{1D163B7D-D965-4A92-8452-FEAAC2F7DE6A}" type="pres">
      <dgm:prSet presAssocID="{3806F24E-9BD9-4BB9-9E6C-FB6CE31801CC}" presName="descendantArrow" presStyleCnt="0"/>
      <dgm:spPr/>
    </dgm:pt>
    <dgm:pt modelId="{695058DE-8E86-4F6B-B79A-1EED0209AB24}" type="pres">
      <dgm:prSet presAssocID="{E2A86457-69E1-428D-9BC5-2160F05F9A3A}" presName="childTextArrow" presStyleLbl="fgAccFollowNode1" presStyleIdx="1" presStyleCnt="3">
        <dgm:presLayoutVars>
          <dgm:bulletEnabled val="1"/>
        </dgm:presLayoutVars>
      </dgm:prSet>
      <dgm:spPr/>
      <dgm:t>
        <a:bodyPr/>
        <a:lstStyle/>
        <a:p>
          <a:pPr rtl="1"/>
          <a:endParaRPr lang="fa-IR"/>
        </a:p>
      </dgm:t>
    </dgm:pt>
    <dgm:pt modelId="{B718E6A8-1213-4F98-9CA7-7353A01E7D57}" type="pres">
      <dgm:prSet presAssocID="{F6F981E8-DE63-429C-BF12-8FF0198170C8}" presName="sp" presStyleCnt="0"/>
      <dgm:spPr/>
    </dgm:pt>
    <dgm:pt modelId="{F882F027-5F28-40BA-B30B-2444D8906903}" type="pres">
      <dgm:prSet presAssocID="{5495CDB9-8733-41A5-BEF4-6996EC1C63AC}" presName="arrowAndChildren" presStyleCnt="0"/>
      <dgm:spPr/>
    </dgm:pt>
    <dgm:pt modelId="{5A6AB4DE-BE5A-43A0-8FC9-4809D6AF01A2}" type="pres">
      <dgm:prSet presAssocID="{5495CDB9-8733-41A5-BEF4-6996EC1C63AC}" presName="parentTextArrow" presStyleLbl="node1" presStyleIdx="2" presStyleCnt="4"/>
      <dgm:spPr/>
      <dgm:t>
        <a:bodyPr/>
        <a:lstStyle/>
        <a:p>
          <a:pPr rtl="1"/>
          <a:endParaRPr lang="fa-IR"/>
        </a:p>
      </dgm:t>
    </dgm:pt>
    <dgm:pt modelId="{AC364DB0-B1ED-42BD-A95F-3356CF2A565D}" type="pres">
      <dgm:prSet presAssocID="{5495CDB9-8733-41A5-BEF4-6996EC1C63AC}" presName="arrow" presStyleLbl="node1" presStyleIdx="3" presStyleCnt="4"/>
      <dgm:spPr/>
      <dgm:t>
        <a:bodyPr/>
        <a:lstStyle/>
        <a:p>
          <a:pPr rtl="1"/>
          <a:endParaRPr lang="fa-IR"/>
        </a:p>
      </dgm:t>
    </dgm:pt>
    <dgm:pt modelId="{3BE77C52-3216-4919-8537-9E7891CD5E71}" type="pres">
      <dgm:prSet presAssocID="{5495CDB9-8733-41A5-BEF4-6996EC1C63AC}" presName="descendantArrow" presStyleCnt="0"/>
      <dgm:spPr/>
    </dgm:pt>
    <dgm:pt modelId="{B4FDF3C0-2DE3-4560-ADB0-B076401B0AB7}" type="pres">
      <dgm:prSet presAssocID="{32A67F3D-8823-4E30-9EDE-0E168711B296}" presName="childTextArrow" presStyleLbl="fgAccFollowNode1" presStyleIdx="2" presStyleCnt="3">
        <dgm:presLayoutVars>
          <dgm:bulletEnabled val="1"/>
        </dgm:presLayoutVars>
      </dgm:prSet>
      <dgm:spPr/>
      <dgm:t>
        <a:bodyPr/>
        <a:lstStyle/>
        <a:p>
          <a:pPr rtl="1"/>
          <a:endParaRPr lang="fa-IR"/>
        </a:p>
      </dgm:t>
    </dgm:pt>
  </dgm:ptLst>
  <dgm:cxnLst>
    <dgm:cxn modelId="{3FBDFA20-6285-482E-9813-7DC530EA0048}" type="presOf" srcId="{8C137F6C-FE1A-4FC1-8574-9DB15477E726}" destId="{CEC94DFD-4555-4D9B-A144-67C8E9D9E6CA}" srcOrd="0" destOrd="0" presId="urn:microsoft.com/office/officeart/2005/8/layout/process4"/>
    <dgm:cxn modelId="{EA762DF1-A730-41CD-98D2-11EAE15BD46D}" type="presOf" srcId="{BA26F6C0-7296-4AD2-9EE4-42785C0926E3}" destId="{1A090637-2D1B-4365-A405-D10845F4A528}" srcOrd="0" destOrd="0" presId="urn:microsoft.com/office/officeart/2005/8/layout/process4"/>
    <dgm:cxn modelId="{980D476C-D86A-417F-B45B-147AA8AA7127}" srcId="{BA26F6C0-7296-4AD2-9EE4-42785C0926E3}" destId="{E75B5941-6E9F-4EDB-9621-436ABE7E6C70}" srcOrd="3" destOrd="0" parTransId="{2036E8D6-D104-4114-BA3E-08FFEE28F246}" sibTransId="{7A3FFB56-23F8-4EAB-BE22-EC56C7E58282}"/>
    <dgm:cxn modelId="{5C1DA87D-5CEF-4491-96EA-8FB1B03A1A9D}" type="presOf" srcId="{3806F24E-9BD9-4BB9-9E6C-FB6CE31801CC}" destId="{8F4CBA9D-F859-43CD-9E5E-6DE28A1468B2}" srcOrd="1" destOrd="0" presId="urn:microsoft.com/office/officeart/2005/8/layout/process4"/>
    <dgm:cxn modelId="{CAF9521D-96A5-4258-AACA-5EDFBCF9F506}" srcId="{BA26F6C0-7296-4AD2-9EE4-42785C0926E3}" destId="{5495CDB9-8733-41A5-BEF4-6996EC1C63AC}" srcOrd="0" destOrd="0" parTransId="{58841433-BB1E-4F3A-A6ED-9FBC8D60DBB7}" sibTransId="{F6F981E8-DE63-429C-BF12-8FF0198170C8}"/>
    <dgm:cxn modelId="{269A4460-1509-443F-883D-B16B4973F162}" type="presOf" srcId="{3806F24E-9BD9-4BB9-9E6C-FB6CE31801CC}" destId="{F8B2F424-384A-4759-9D23-BEDD69E79CC7}" srcOrd="0" destOrd="0" presId="urn:microsoft.com/office/officeart/2005/8/layout/process4"/>
    <dgm:cxn modelId="{72334559-359C-43BA-801F-E4B8DF39EA8C}" type="presOf" srcId="{E2A86457-69E1-428D-9BC5-2160F05F9A3A}" destId="{695058DE-8E86-4F6B-B79A-1EED0209AB24}" srcOrd="0" destOrd="0" presId="urn:microsoft.com/office/officeart/2005/8/layout/process4"/>
    <dgm:cxn modelId="{99DA3DAF-ADCC-4D1E-94A3-7EBC0886BBB8}" srcId="{BA26F6C0-7296-4AD2-9EE4-42785C0926E3}" destId="{A55595A2-E12F-4FD8-94F1-156523E0E0CD}" srcOrd="2" destOrd="0" parTransId="{EFFEDE6D-E28B-443E-82E1-D59220381242}" sibTransId="{DD1E1AD1-68A9-4FE9-B1B4-A70F2E68CEE9}"/>
    <dgm:cxn modelId="{37C535C7-F9C3-4C02-B589-2D656BA0D550}" srcId="{3806F24E-9BD9-4BB9-9E6C-FB6CE31801CC}" destId="{E2A86457-69E1-428D-9BC5-2160F05F9A3A}" srcOrd="0" destOrd="0" parTransId="{D3A09B9C-2C44-4FB4-8DD9-E9A1C84F6D12}" sibTransId="{C9778AF9-93C7-4711-A642-986DD466CD17}"/>
    <dgm:cxn modelId="{E420205A-EC9F-4FB4-B530-35DD11ADE7DA}" type="presOf" srcId="{A55595A2-E12F-4FD8-94F1-156523E0E0CD}" destId="{5FC955D4-1993-4235-A32B-CEBDEAD2A92F}" srcOrd="0" destOrd="0" presId="urn:microsoft.com/office/officeart/2005/8/layout/process4"/>
    <dgm:cxn modelId="{E87E3AF1-CB61-404B-8A7B-75C992F24E8B}" srcId="{BA26F6C0-7296-4AD2-9EE4-42785C0926E3}" destId="{3806F24E-9BD9-4BB9-9E6C-FB6CE31801CC}" srcOrd="1" destOrd="0" parTransId="{781B9079-7884-410B-A330-E0CA3483C03E}" sibTransId="{D068A881-C722-4149-ADD4-979E73D9B072}"/>
    <dgm:cxn modelId="{27F87080-75ED-4E25-B448-3C3B27487C9E}" type="presOf" srcId="{E75B5941-6E9F-4EDB-9621-436ABE7E6C70}" destId="{9F93B2AD-C88C-4931-8779-1BF7660B7DC9}" srcOrd="0" destOrd="0" presId="urn:microsoft.com/office/officeart/2005/8/layout/process4"/>
    <dgm:cxn modelId="{E1D57AE3-DC04-4E98-920A-BA2F4E9D33D6}" type="presOf" srcId="{5495CDB9-8733-41A5-BEF4-6996EC1C63AC}" destId="{AC364DB0-B1ED-42BD-A95F-3356CF2A565D}" srcOrd="1" destOrd="0" presId="urn:microsoft.com/office/officeart/2005/8/layout/process4"/>
    <dgm:cxn modelId="{CBF38356-146B-4167-8B81-5C5F14DBF952}" type="presOf" srcId="{32A67F3D-8823-4E30-9EDE-0E168711B296}" destId="{B4FDF3C0-2DE3-4560-ADB0-B076401B0AB7}" srcOrd="0" destOrd="0" presId="urn:microsoft.com/office/officeart/2005/8/layout/process4"/>
    <dgm:cxn modelId="{6D83EB14-C893-472B-8D9B-5C890083C7D3}" srcId="{A55595A2-E12F-4FD8-94F1-156523E0E0CD}" destId="{8C137F6C-FE1A-4FC1-8574-9DB15477E726}" srcOrd="0" destOrd="0" parTransId="{01B0CD91-8A36-41BA-B6FB-23F5D041A0C0}" sibTransId="{04086EFD-B0A3-4591-AEDE-62C757FB758F}"/>
    <dgm:cxn modelId="{D6063335-EC17-43DB-9F95-3A500CAFA344}" srcId="{5495CDB9-8733-41A5-BEF4-6996EC1C63AC}" destId="{32A67F3D-8823-4E30-9EDE-0E168711B296}" srcOrd="0" destOrd="0" parTransId="{54651C15-4567-4D03-87F7-340BFBD225E4}" sibTransId="{0C71FBA9-15DD-4FEE-9511-A46C3B0D3882}"/>
    <dgm:cxn modelId="{7A44AC44-D7E7-46B5-B7C8-886AB95B8D8D}" type="presOf" srcId="{A55595A2-E12F-4FD8-94F1-156523E0E0CD}" destId="{C7891229-D62D-4BA7-BBE9-41EA5F49B420}" srcOrd="1" destOrd="0" presId="urn:microsoft.com/office/officeart/2005/8/layout/process4"/>
    <dgm:cxn modelId="{A503AA40-AFFE-45A3-9814-DFE737796D95}" type="presOf" srcId="{5495CDB9-8733-41A5-BEF4-6996EC1C63AC}" destId="{5A6AB4DE-BE5A-43A0-8FC9-4809D6AF01A2}" srcOrd="0" destOrd="0" presId="urn:microsoft.com/office/officeart/2005/8/layout/process4"/>
    <dgm:cxn modelId="{78D9A089-9E0C-4528-A8F8-EE6EB44B5BDD}" type="presParOf" srcId="{1A090637-2D1B-4365-A405-D10845F4A528}" destId="{8C5C742C-A4DC-46E9-949F-30D4A4284481}" srcOrd="0" destOrd="0" presId="urn:microsoft.com/office/officeart/2005/8/layout/process4"/>
    <dgm:cxn modelId="{9FAA3A02-9CAA-44AE-8E28-BF740FA9667C}" type="presParOf" srcId="{8C5C742C-A4DC-46E9-949F-30D4A4284481}" destId="{9F93B2AD-C88C-4931-8779-1BF7660B7DC9}" srcOrd="0" destOrd="0" presId="urn:microsoft.com/office/officeart/2005/8/layout/process4"/>
    <dgm:cxn modelId="{D9BE9E98-6AC2-4119-8F01-DB8C7C45CFAA}" type="presParOf" srcId="{1A090637-2D1B-4365-A405-D10845F4A528}" destId="{6F374792-D894-4CF7-8549-08134FBC5FD8}" srcOrd="1" destOrd="0" presId="urn:microsoft.com/office/officeart/2005/8/layout/process4"/>
    <dgm:cxn modelId="{C8C42A96-821F-4ADA-B37C-9C1D0E5F30DA}" type="presParOf" srcId="{1A090637-2D1B-4365-A405-D10845F4A528}" destId="{6C0504D2-10DB-4FA2-B45D-464BCBB0FB90}" srcOrd="2" destOrd="0" presId="urn:microsoft.com/office/officeart/2005/8/layout/process4"/>
    <dgm:cxn modelId="{350F6F49-EC5C-4EFE-9AB4-0C633C10C53B}" type="presParOf" srcId="{6C0504D2-10DB-4FA2-B45D-464BCBB0FB90}" destId="{5FC955D4-1993-4235-A32B-CEBDEAD2A92F}" srcOrd="0" destOrd="0" presId="urn:microsoft.com/office/officeart/2005/8/layout/process4"/>
    <dgm:cxn modelId="{C46CBDF4-EC2D-47CE-8BDC-0A1FAC6A6BDE}" type="presParOf" srcId="{6C0504D2-10DB-4FA2-B45D-464BCBB0FB90}" destId="{C7891229-D62D-4BA7-BBE9-41EA5F49B420}" srcOrd="1" destOrd="0" presId="urn:microsoft.com/office/officeart/2005/8/layout/process4"/>
    <dgm:cxn modelId="{57EC05D5-2901-4855-B9E0-5B1DE928AF5F}" type="presParOf" srcId="{6C0504D2-10DB-4FA2-B45D-464BCBB0FB90}" destId="{41AB1668-9E6F-46A2-9418-9E1DBE4FD8D9}" srcOrd="2" destOrd="0" presId="urn:microsoft.com/office/officeart/2005/8/layout/process4"/>
    <dgm:cxn modelId="{D4E237D1-D015-46AA-8F39-6931E574D981}" type="presParOf" srcId="{41AB1668-9E6F-46A2-9418-9E1DBE4FD8D9}" destId="{CEC94DFD-4555-4D9B-A144-67C8E9D9E6CA}" srcOrd="0" destOrd="0" presId="urn:microsoft.com/office/officeart/2005/8/layout/process4"/>
    <dgm:cxn modelId="{5F7AC72F-7A85-4435-A0FF-5291CDD090E3}" type="presParOf" srcId="{1A090637-2D1B-4365-A405-D10845F4A528}" destId="{71C632B7-F62B-4A77-A4C1-BBF7C15C3C54}" srcOrd="3" destOrd="0" presId="urn:microsoft.com/office/officeart/2005/8/layout/process4"/>
    <dgm:cxn modelId="{1ADED849-1FEE-45E0-8E6D-E0AC6844D0D0}" type="presParOf" srcId="{1A090637-2D1B-4365-A405-D10845F4A528}" destId="{4BF99609-AE52-40A6-AD27-33CDB7E89802}" srcOrd="4" destOrd="0" presId="urn:microsoft.com/office/officeart/2005/8/layout/process4"/>
    <dgm:cxn modelId="{4B7FEE9B-B14E-4883-BEFE-901C0DD269F7}" type="presParOf" srcId="{4BF99609-AE52-40A6-AD27-33CDB7E89802}" destId="{F8B2F424-384A-4759-9D23-BEDD69E79CC7}" srcOrd="0" destOrd="0" presId="urn:microsoft.com/office/officeart/2005/8/layout/process4"/>
    <dgm:cxn modelId="{4E4CDC29-030F-4C29-BEAD-DFF770F6B4CB}" type="presParOf" srcId="{4BF99609-AE52-40A6-AD27-33CDB7E89802}" destId="{8F4CBA9D-F859-43CD-9E5E-6DE28A1468B2}" srcOrd="1" destOrd="0" presId="urn:microsoft.com/office/officeart/2005/8/layout/process4"/>
    <dgm:cxn modelId="{9AF19F28-C026-41B1-89C4-5D2355AD5852}" type="presParOf" srcId="{4BF99609-AE52-40A6-AD27-33CDB7E89802}" destId="{1D163B7D-D965-4A92-8452-FEAAC2F7DE6A}" srcOrd="2" destOrd="0" presId="urn:microsoft.com/office/officeart/2005/8/layout/process4"/>
    <dgm:cxn modelId="{2650C678-E19F-4345-B0C6-EFA0F94283B8}" type="presParOf" srcId="{1D163B7D-D965-4A92-8452-FEAAC2F7DE6A}" destId="{695058DE-8E86-4F6B-B79A-1EED0209AB24}" srcOrd="0" destOrd="0" presId="urn:microsoft.com/office/officeart/2005/8/layout/process4"/>
    <dgm:cxn modelId="{314469BD-183F-45A6-A73A-2A5E1D0A7E4F}" type="presParOf" srcId="{1A090637-2D1B-4365-A405-D10845F4A528}" destId="{B718E6A8-1213-4F98-9CA7-7353A01E7D57}" srcOrd="5" destOrd="0" presId="urn:microsoft.com/office/officeart/2005/8/layout/process4"/>
    <dgm:cxn modelId="{45571AF2-641D-4686-AE18-871A94AB23E6}" type="presParOf" srcId="{1A090637-2D1B-4365-A405-D10845F4A528}" destId="{F882F027-5F28-40BA-B30B-2444D8906903}" srcOrd="6" destOrd="0" presId="urn:microsoft.com/office/officeart/2005/8/layout/process4"/>
    <dgm:cxn modelId="{9582DF79-B213-46FA-B1B3-BED5171D7394}" type="presParOf" srcId="{F882F027-5F28-40BA-B30B-2444D8906903}" destId="{5A6AB4DE-BE5A-43A0-8FC9-4809D6AF01A2}" srcOrd="0" destOrd="0" presId="urn:microsoft.com/office/officeart/2005/8/layout/process4"/>
    <dgm:cxn modelId="{34CAFE21-B41C-4B67-A60D-F6C51CA25D51}" type="presParOf" srcId="{F882F027-5F28-40BA-B30B-2444D8906903}" destId="{AC364DB0-B1ED-42BD-A95F-3356CF2A565D}" srcOrd="1" destOrd="0" presId="urn:microsoft.com/office/officeart/2005/8/layout/process4"/>
    <dgm:cxn modelId="{3F42CF10-5093-4D3C-9AC5-4B071BFC2E33}" type="presParOf" srcId="{F882F027-5F28-40BA-B30B-2444D8906903}" destId="{3BE77C52-3216-4919-8537-9E7891CD5E71}" srcOrd="2" destOrd="0" presId="urn:microsoft.com/office/officeart/2005/8/layout/process4"/>
    <dgm:cxn modelId="{B2E70894-3DFE-4831-828A-F72F3009035B}" type="presParOf" srcId="{3BE77C52-3216-4919-8537-9E7891CD5E71}" destId="{B4FDF3C0-2DE3-4560-ADB0-B076401B0AB7}"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F1D39-5885-4A84-B9B7-253B55E7D073}" type="doc">
      <dgm:prSet loTypeId="urn:microsoft.com/office/officeart/2005/8/layout/hProcess9" loCatId="process" qsTypeId="urn:microsoft.com/office/officeart/2005/8/quickstyle/simple1" qsCatId="simple" csTypeId="urn:microsoft.com/office/officeart/2005/8/colors/accent1_1" csCatId="accent1" phldr="1"/>
      <dgm:spPr/>
    </dgm:pt>
    <dgm:pt modelId="{F7B8A25B-CC5E-4F67-9660-13F5843322ED}">
      <dgm:prSet phldrT="[Text]" custT="1"/>
      <dgm:spPr/>
      <dgm:t>
        <a:bodyPr/>
        <a:lstStyle/>
        <a:p>
          <a:pPr rtl="1"/>
          <a:r>
            <a:rPr lang="fa-IR" sz="2000" dirty="0" smtClean="0">
              <a:cs typeface="B Nazanin" pitchFamily="2" charset="-78"/>
            </a:rPr>
            <a:t>افزایش جمعیت</a:t>
          </a:r>
          <a:endParaRPr lang="fa-IR" sz="2000" dirty="0">
            <a:cs typeface="B Nazanin" pitchFamily="2" charset="-78"/>
          </a:endParaRPr>
        </a:p>
      </dgm:t>
    </dgm:pt>
    <dgm:pt modelId="{0714434D-5A19-405E-A759-3AA91DC51F88}" type="parTrans" cxnId="{7A07901A-A7D1-45EA-A710-F7FCB3CB9320}">
      <dgm:prSet/>
      <dgm:spPr/>
      <dgm:t>
        <a:bodyPr/>
        <a:lstStyle/>
        <a:p>
          <a:pPr rtl="1"/>
          <a:endParaRPr lang="fa-IR"/>
        </a:p>
      </dgm:t>
    </dgm:pt>
    <dgm:pt modelId="{65B686DA-EA5A-49B9-B850-A24202C603AE}" type="sibTrans" cxnId="{7A07901A-A7D1-45EA-A710-F7FCB3CB9320}">
      <dgm:prSet/>
      <dgm:spPr/>
      <dgm:t>
        <a:bodyPr/>
        <a:lstStyle/>
        <a:p>
          <a:pPr rtl="1"/>
          <a:endParaRPr lang="fa-IR"/>
        </a:p>
      </dgm:t>
    </dgm:pt>
    <dgm:pt modelId="{A197B05E-4AEE-4FED-9C7D-6D2ADBE7B67E}">
      <dgm:prSet phldrT="[Text]" custT="1"/>
      <dgm:spPr/>
      <dgm:t>
        <a:bodyPr/>
        <a:lstStyle/>
        <a:p>
          <a:pPr rtl="1"/>
          <a:r>
            <a:rPr lang="fa-IR" sz="2000" dirty="0" smtClean="0">
              <a:cs typeface="B Nazanin" pitchFamily="2" charset="-78"/>
            </a:rPr>
            <a:t>افزایش  تقاضا</a:t>
          </a:r>
          <a:endParaRPr lang="fa-IR" sz="2000" dirty="0">
            <a:cs typeface="B Nazanin" pitchFamily="2" charset="-78"/>
          </a:endParaRPr>
        </a:p>
      </dgm:t>
    </dgm:pt>
    <dgm:pt modelId="{37880B19-F021-43BD-9058-F9E041CAD97E}" type="parTrans" cxnId="{024AE5F3-966E-4781-BEEB-3CDE68D02AA5}">
      <dgm:prSet/>
      <dgm:spPr/>
      <dgm:t>
        <a:bodyPr/>
        <a:lstStyle/>
        <a:p>
          <a:pPr rtl="1"/>
          <a:endParaRPr lang="fa-IR"/>
        </a:p>
      </dgm:t>
    </dgm:pt>
    <dgm:pt modelId="{836CA3ED-0CDF-4956-8898-949E156DA8CB}" type="sibTrans" cxnId="{024AE5F3-966E-4781-BEEB-3CDE68D02AA5}">
      <dgm:prSet/>
      <dgm:spPr/>
      <dgm:t>
        <a:bodyPr/>
        <a:lstStyle/>
        <a:p>
          <a:pPr rtl="1"/>
          <a:endParaRPr lang="fa-IR"/>
        </a:p>
      </dgm:t>
    </dgm:pt>
    <dgm:pt modelId="{A68C8DE4-9DC1-4EC0-9FB2-DAAEE89CE0E4}">
      <dgm:prSet phldrT="[Text]" custT="1"/>
      <dgm:spPr/>
      <dgm:t>
        <a:bodyPr/>
        <a:lstStyle/>
        <a:p>
          <a:pPr rtl="1"/>
          <a:r>
            <a:rPr lang="fa-IR" sz="2000" dirty="0" smtClean="0">
              <a:cs typeface="B Nazanin" pitchFamily="2" charset="-78"/>
            </a:rPr>
            <a:t>افزایش تولید</a:t>
          </a:r>
          <a:endParaRPr lang="fa-IR" sz="2000" dirty="0">
            <a:cs typeface="B Nazanin" pitchFamily="2" charset="-78"/>
          </a:endParaRPr>
        </a:p>
      </dgm:t>
    </dgm:pt>
    <dgm:pt modelId="{388C1FA8-ACBC-4ECB-8664-961BA36F2F49}" type="parTrans" cxnId="{63758B47-10A5-4529-A1CA-0F1DA8EBED32}">
      <dgm:prSet/>
      <dgm:spPr/>
      <dgm:t>
        <a:bodyPr/>
        <a:lstStyle/>
        <a:p>
          <a:pPr rtl="1"/>
          <a:endParaRPr lang="fa-IR"/>
        </a:p>
      </dgm:t>
    </dgm:pt>
    <dgm:pt modelId="{CDC28EC0-4AE3-42B2-BBC3-AB4E0BBEF1BF}" type="sibTrans" cxnId="{63758B47-10A5-4529-A1CA-0F1DA8EBED32}">
      <dgm:prSet/>
      <dgm:spPr/>
      <dgm:t>
        <a:bodyPr/>
        <a:lstStyle/>
        <a:p>
          <a:pPr rtl="1"/>
          <a:endParaRPr lang="fa-IR"/>
        </a:p>
      </dgm:t>
    </dgm:pt>
    <dgm:pt modelId="{EB2CFD16-2F0E-48AC-84A8-7139D84D33D8}">
      <dgm:prSet custT="1"/>
      <dgm:spPr/>
      <dgm:t>
        <a:bodyPr/>
        <a:lstStyle/>
        <a:p>
          <a:pPr rtl="1"/>
          <a:r>
            <a:rPr lang="fa-IR" sz="2000" dirty="0" smtClean="0">
              <a:cs typeface="B Nazanin" pitchFamily="2" charset="-78"/>
            </a:rPr>
            <a:t>تخصصی ترشدن فرآیندهای تولید</a:t>
          </a:r>
          <a:endParaRPr lang="fa-IR" sz="2000" dirty="0">
            <a:cs typeface="B Nazanin" pitchFamily="2" charset="-78"/>
          </a:endParaRPr>
        </a:p>
      </dgm:t>
    </dgm:pt>
    <dgm:pt modelId="{ECE2E5CA-2395-4D89-BD06-0BCDE92680DE}" type="parTrans" cxnId="{67B4395F-8FB6-4FC9-9BC9-0F6A58DDF5F9}">
      <dgm:prSet/>
      <dgm:spPr/>
      <dgm:t>
        <a:bodyPr/>
        <a:lstStyle/>
        <a:p>
          <a:pPr rtl="1"/>
          <a:endParaRPr lang="fa-IR"/>
        </a:p>
      </dgm:t>
    </dgm:pt>
    <dgm:pt modelId="{1DC30D2F-5908-40BD-A691-F28A5770986E}" type="sibTrans" cxnId="{67B4395F-8FB6-4FC9-9BC9-0F6A58DDF5F9}">
      <dgm:prSet/>
      <dgm:spPr/>
      <dgm:t>
        <a:bodyPr/>
        <a:lstStyle/>
        <a:p>
          <a:pPr rtl="1"/>
          <a:endParaRPr lang="fa-IR"/>
        </a:p>
      </dgm:t>
    </dgm:pt>
    <dgm:pt modelId="{B60FB0BB-53D8-4460-8258-D900B1901D81}">
      <dgm:prSet custT="1"/>
      <dgm:spPr/>
      <dgm:t>
        <a:bodyPr/>
        <a:lstStyle/>
        <a:p>
          <a:pPr rtl="1"/>
          <a:r>
            <a:rPr lang="fa-IR" sz="2000" dirty="0" smtClean="0">
              <a:cs typeface="B Nazanin" pitchFamily="2" charset="-78"/>
            </a:rPr>
            <a:t>واگذاری کارها به تیمهای متخصص</a:t>
          </a:r>
          <a:endParaRPr lang="fa-IR" sz="2000" dirty="0">
            <a:cs typeface="B Nazanin" pitchFamily="2" charset="-78"/>
          </a:endParaRPr>
        </a:p>
      </dgm:t>
    </dgm:pt>
    <dgm:pt modelId="{CA025DBF-961C-4E47-B8E7-5593B142C171}" type="parTrans" cxnId="{791537CF-71A6-4031-96AC-88C7B3263B2A}">
      <dgm:prSet/>
      <dgm:spPr/>
      <dgm:t>
        <a:bodyPr/>
        <a:lstStyle/>
        <a:p>
          <a:pPr rtl="1"/>
          <a:endParaRPr lang="fa-IR"/>
        </a:p>
      </dgm:t>
    </dgm:pt>
    <dgm:pt modelId="{B21822A8-DE36-4713-B33A-A0386C17E0A8}" type="sibTrans" cxnId="{791537CF-71A6-4031-96AC-88C7B3263B2A}">
      <dgm:prSet/>
      <dgm:spPr/>
      <dgm:t>
        <a:bodyPr/>
        <a:lstStyle/>
        <a:p>
          <a:pPr rtl="1"/>
          <a:endParaRPr lang="fa-IR"/>
        </a:p>
      </dgm:t>
    </dgm:pt>
    <dgm:pt modelId="{69F2D957-A388-4654-8391-F940E990C919}" type="pres">
      <dgm:prSet presAssocID="{E7AF1D39-5885-4A84-B9B7-253B55E7D073}" presName="CompostProcess" presStyleCnt="0">
        <dgm:presLayoutVars>
          <dgm:dir/>
          <dgm:resizeHandles val="exact"/>
        </dgm:presLayoutVars>
      </dgm:prSet>
      <dgm:spPr/>
    </dgm:pt>
    <dgm:pt modelId="{2CA45A55-841D-47C4-9AF8-335F52E2F6AE}" type="pres">
      <dgm:prSet presAssocID="{E7AF1D39-5885-4A84-B9B7-253B55E7D073}" presName="arrow" presStyleLbl="bgShp" presStyleIdx="0" presStyleCnt="1"/>
      <dgm:spPr/>
    </dgm:pt>
    <dgm:pt modelId="{BD06B391-2FF7-4531-A302-BC19A18ADCED}" type="pres">
      <dgm:prSet presAssocID="{E7AF1D39-5885-4A84-B9B7-253B55E7D073}" presName="linearProcess" presStyleCnt="0"/>
      <dgm:spPr/>
    </dgm:pt>
    <dgm:pt modelId="{4CEC03A7-ED75-4FE4-BCF1-5DEDE93A51AD}" type="pres">
      <dgm:prSet presAssocID="{F7B8A25B-CC5E-4F67-9660-13F5843322ED}" presName="textNode" presStyleLbl="node1" presStyleIdx="0" presStyleCnt="5">
        <dgm:presLayoutVars>
          <dgm:bulletEnabled val="1"/>
        </dgm:presLayoutVars>
      </dgm:prSet>
      <dgm:spPr/>
      <dgm:t>
        <a:bodyPr/>
        <a:lstStyle/>
        <a:p>
          <a:pPr rtl="1"/>
          <a:endParaRPr lang="fa-IR"/>
        </a:p>
      </dgm:t>
    </dgm:pt>
    <dgm:pt modelId="{1DBC1E2E-31D3-44F7-BBBF-AA71EA415419}" type="pres">
      <dgm:prSet presAssocID="{65B686DA-EA5A-49B9-B850-A24202C603AE}" presName="sibTrans" presStyleCnt="0"/>
      <dgm:spPr/>
    </dgm:pt>
    <dgm:pt modelId="{896C411E-2CD0-4B16-92E5-2F0E675535F2}" type="pres">
      <dgm:prSet presAssocID="{A197B05E-4AEE-4FED-9C7D-6D2ADBE7B67E}" presName="textNode" presStyleLbl="node1" presStyleIdx="1" presStyleCnt="5">
        <dgm:presLayoutVars>
          <dgm:bulletEnabled val="1"/>
        </dgm:presLayoutVars>
      </dgm:prSet>
      <dgm:spPr/>
      <dgm:t>
        <a:bodyPr/>
        <a:lstStyle/>
        <a:p>
          <a:pPr rtl="1"/>
          <a:endParaRPr lang="fa-IR"/>
        </a:p>
      </dgm:t>
    </dgm:pt>
    <dgm:pt modelId="{C850E596-5F3F-4A97-A67A-74F81057D18A}" type="pres">
      <dgm:prSet presAssocID="{836CA3ED-0CDF-4956-8898-949E156DA8CB}" presName="sibTrans" presStyleCnt="0"/>
      <dgm:spPr/>
    </dgm:pt>
    <dgm:pt modelId="{770E0E39-E6B8-4118-9391-677535E13568}" type="pres">
      <dgm:prSet presAssocID="{A68C8DE4-9DC1-4EC0-9FB2-DAAEE89CE0E4}" presName="textNode" presStyleLbl="node1" presStyleIdx="2" presStyleCnt="5">
        <dgm:presLayoutVars>
          <dgm:bulletEnabled val="1"/>
        </dgm:presLayoutVars>
      </dgm:prSet>
      <dgm:spPr/>
      <dgm:t>
        <a:bodyPr/>
        <a:lstStyle/>
        <a:p>
          <a:pPr rtl="1"/>
          <a:endParaRPr lang="fa-IR"/>
        </a:p>
      </dgm:t>
    </dgm:pt>
    <dgm:pt modelId="{85284760-FB46-4469-9FE5-5D78569CE1C0}" type="pres">
      <dgm:prSet presAssocID="{CDC28EC0-4AE3-42B2-BBC3-AB4E0BBEF1BF}" presName="sibTrans" presStyleCnt="0"/>
      <dgm:spPr/>
    </dgm:pt>
    <dgm:pt modelId="{0E79F303-BC2A-43EB-8E05-BA6421240844}" type="pres">
      <dgm:prSet presAssocID="{EB2CFD16-2F0E-48AC-84A8-7139D84D33D8}" presName="textNode" presStyleLbl="node1" presStyleIdx="3" presStyleCnt="5">
        <dgm:presLayoutVars>
          <dgm:bulletEnabled val="1"/>
        </dgm:presLayoutVars>
      </dgm:prSet>
      <dgm:spPr/>
      <dgm:t>
        <a:bodyPr/>
        <a:lstStyle/>
        <a:p>
          <a:pPr rtl="1"/>
          <a:endParaRPr lang="fa-IR"/>
        </a:p>
      </dgm:t>
    </dgm:pt>
    <dgm:pt modelId="{D587BDEE-E22E-491B-847B-7F3F920E3085}" type="pres">
      <dgm:prSet presAssocID="{1DC30D2F-5908-40BD-A691-F28A5770986E}" presName="sibTrans" presStyleCnt="0"/>
      <dgm:spPr/>
    </dgm:pt>
    <dgm:pt modelId="{5556B061-8C5F-428E-A948-042B0F3F82FB}" type="pres">
      <dgm:prSet presAssocID="{B60FB0BB-53D8-4460-8258-D900B1901D81}" presName="textNode" presStyleLbl="node1" presStyleIdx="4" presStyleCnt="5">
        <dgm:presLayoutVars>
          <dgm:bulletEnabled val="1"/>
        </dgm:presLayoutVars>
      </dgm:prSet>
      <dgm:spPr/>
      <dgm:t>
        <a:bodyPr/>
        <a:lstStyle/>
        <a:p>
          <a:pPr rtl="1"/>
          <a:endParaRPr lang="fa-IR"/>
        </a:p>
      </dgm:t>
    </dgm:pt>
  </dgm:ptLst>
  <dgm:cxnLst>
    <dgm:cxn modelId="{63758B47-10A5-4529-A1CA-0F1DA8EBED32}" srcId="{E7AF1D39-5885-4A84-B9B7-253B55E7D073}" destId="{A68C8DE4-9DC1-4EC0-9FB2-DAAEE89CE0E4}" srcOrd="2" destOrd="0" parTransId="{388C1FA8-ACBC-4ECB-8664-961BA36F2F49}" sibTransId="{CDC28EC0-4AE3-42B2-BBC3-AB4E0BBEF1BF}"/>
    <dgm:cxn modelId="{CE4CBD17-B995-41D4-9CA6-5AA5276F7CA5}" type="presOf" srcId="{A68C8DE4-9DC1-4EC0-9FB2-DAAEE89CE0E4}" destId="{770E0E39-E6B8-4118-9391-677535E13568}" srcOrd="0" destOrd="0" presId="urn:microsoft.com/office/officeart/2005/8/layout/hProcess9"/>
    <dgm:cxn modelId="{9246DF7C-CB88-4F0E-885E-D3B604AD2A71}" type="presOf" srcId="{B60FB0BB-53D8-4460-8258-D900B1901D81}" destId="{5556B061-8C5F-428E-A948-042B0F3F82FB}" srcOrd="0" destOrd="0" presId="urn:microsoft.com/office/officeart/2005/8/layout/hProcess9"/>
    <dgm:cxn modelId="{EF3EE6AF-E871-4B0C-9FF7-66DBCA31716B}" type="presOf" srcId="{F7B8A25B-CC5E-4F67-9660-13F5843322ED}" destId="{4CEC03A7-ED75-4FE4-BCF1-5DEDE93A51AD}" srcOrd="0" destOrd="0" presId="urn:microsoft.com/office/officeart/2005/8/layout/hProcess9"/>
    <dgm:cxn modelId="{791537CF-71A6-4031-96AC-88C7B3263B2A}" srcId="{E7AF1D39-5885-4A84-B9B7-253B55E7D073}" destId="{B60FB0BB-53D8-4460-8258-D900B1901D81}" srcOrd="4" destOrd="0" parTransId="{CA025DBF-961C-4E47-B8E7-5593B142C171}" sibTransId="{B21822A8-DE36-4713-B33A-A0386C17E0A8}"/>
    <dgm:cxn modelId="{075F0246-4861-40BE-AE09-779CEED63B3C}" type="presOf" srcId="{E7AF1D39-5885-4A84-B9B7-253B55E7D073}" destId="{69F2D957-A388-4654-8391-F940E990C919}" srcOrd="0" destOrd="0" presId="urn:microsoft.com/office/officeart/2005/8/layout/hProcess9"/>
    <dgm:cxn modelId="{024AE5F3-966E-4781-BEEB-3CDE68D02AA5}" srcId="{E7AF1D39-5885-4A84-B9B7-253B55E7D073}" destId="{A197B05E-4AEE-4FED-9C7D-6D2ADBE7B67E}" srcOrd="1" destOrd="0" parTransId="{37880B19-F021-43BD-9058-F9E041CAD97E}" sibTransId="{836CA3ED-0CDF-4956-8898-949E156DA8CB}"/>
    <dgm:cxn modelId="{BCE6A7BF-E1A8-4F37-AAB5-80E871411E97}" type="presOf" srcId="{A197B05E-4AEE-4FED-9C7D-6D2ADBE7B67E}" destId="{896C411E-2CD0-4B16-92E5-2F0E675535F2}" srcOrd="0" destOrd="0" presId="urn:microsoft.com/office/officeart/2005/8/layout/hProcess9"/>
    <dgm:cxn modelId="{7A07901A-A7D1-45EA-A710-F7FCB3CB9320}" srcId="{E7AF1D39-5885-4A84-B9B7-253B55E7D073}" destId="{F7B8A25B-CC5E-4F67-9660-13F5843322ED}" srcOrd="0" destOrd="0" parTransId="{0714434D-5A19-405E-A759-3AA91DC51F88}" sibTransId="{65B686DA-EA5A-49B9-B850-A24202C603AE}"/>
    <dgm:cxn modelId="{67B4395F-8FB6-4FC9-9BC9-0F6A58DDF5F9}" srcId="{E7AF1D39-5885-4A84-B9B7-253B55E7D073}" destId="{EB2CFD16-2F0E-48AC-84A8-7139D84D33D8}" srcOrd="3" destOrd="0" parTransId="{ECE2E5CA-2395-4D89-BD06-0BCDE92680DE}" sibTransId="{1DC30D2F-5908-40BD-A691-F28A5770986E}"/>
    <dgm:cxn modelId="{F7BC032F-F133-42C6-B9A0-14E6C1B7AAA2}" type="presOf" srcId="{EB2CFD16-2F0E-48AC-84A8-7139D84D33D8}" destId="{0E79F303-BC2A-43EB-8E05-BA6421240844}" srcOrd="0" destOrd="0" presId="urn:microsoft.com/office/officeart/2005/8/layout/hProcess9"/>
    <dgm:cxn modelId="{48C8DEFE-3DAF-4B8B-926B-16AEEC6C26EA}" type="presParOf" srcId="{69F2D957-A388-4654-8391-F940E990C919}" destId="{2CA45A55-841D-47C4-9AF8-335F52E2F6AE}" srcOrd="0" destOrd="0" presId="urn:microsoft.com/office/officeart/2005/8/layout/hProcess9"/>
    <dgm:cxn modelId="{CB1B8E59-847B-48EB-AFD2-36CDCC47C6C6}" type="presParOf" srcId="{69F2D957-A388-4654-8391-F940E990C919}" destId="{BD06B391-2FF7-4531-A302-BC19A18ADCED}" srcOrd="1" destOrd="0" presId="urn:microsoft.com/office/officeart/2005/8/layout/hProcess9"/>
    <dgm:cxn modelId="{4CE11834-9CD3-43DE-9EA0-19E4DFE0C9A4}" type="presParOf" srcId="{BD06B391-2FF7-4531-A302-BC19A18ADCED}" destId="{4CEC03A7-ED75-4FE4-BCF1-5DEDE93A51AD}" srcOrd="0" destOrd="0" presId="urn:microsoft.com/office/officeart/2005/8/layout/hProcess9"/>
    <dgm:cxn modelId="{D432588F-2288-4C75-96F6-F291A9D7BD39}" type="presParOf" srcId="{BD06B391-2FF7-4531-A302-BC19A18ADCED}" destId="{1DBC1E2E-31D3-44F7-BBBF-AA71EA415419}" srcOrd="1" destOrd="0" presId="urn:microsoft.com/office/officeart/2005/8/layout/hProcess9"/>
    <dgm:cxn modelId="{21C8FCC0-C247-4862-AFAB-AA12461A3EAC}" type="presParOf" srcId="{BD06B391-2FF7-4531-A302-BC19A18ADCED}" destId="{896C411E-2CD0-4B16-92E5-2F0E675535F2}" srcOrd="2" destOrd="0" presId="urn:microsoft.com/office/officeart/2005/8/layout/hProcess9"/>
    <dgm:cxn modelId="{A9DD407D-2D6E-4EDB-AB5B-50B69C23C16A}" type="presParOf" srcId="{BD06B391-2FF7-4531-A302-BC19A18ADCED}" destId="{C850E596-5F3F-4A97-A67A-74F81057D18A}" srcOrd="3" destOrd="0" presId="urn:microsoft.com/office/officeart/2005/8/layout/hProcess9"/>
    <dgm:cxn modelId="{F5C9046E-5E55-426C-AB81-C4C72CD8A997}" type="presParOf" srcId="{BD06B391-2FF7-4531-A302-BC19A18ADCED}" destId="{770E0E39-E6B8-4118-9391-677535E13568}" srcOrd="4" destOrd="0" presId="urn:microsoft.com/office/officeart/2005/8/layout/hProcess9"/>
    <dgm:cxn modelId="{E5C36971-E82A-4EA9-A52F-E55654BECE92}" type="presParOf" srcId="{BD06B391-2FF7-4531-A302-BC19A18ADCED}" destId="{85284760-FB46-4469-9FE5-5D78569CE1C0}" srcOrd="5" destOrd="0" presId="urn:microsoft.com/office/officeart/2005/8/layout/hProcess9"/>
    <dgm:cxn modelId="{88E7E2B7-5BA9-415D-90D3-B9E3F9135A8D}" type="presParOf" srcId="{BD06B391-2FF7-4531-A302-BC19A18ADCED}" destId="{0E79F303-BC2A-43EB-8E05-BA6421240844}" srcOrd="6" destOrd="0" presId="urn:microsoft.com/office/officeart/2005/8/layout/hProcess9"/>
    <dgm:cxn modelId="{38477B8E-6C5A-4C94-8938-CF7C4A6BD6AC}" type="presParOf" srcId="{BD06B391-2FF7-4531-A302-BC19A18ADCED}" destId="{D587BDEE-E22E-491B-847B-7F3F920E3085}" srcOrd="7" destOrd="0" presId="urn:microsoft.com/office/officeart/2005/8/layout/hProcess9"/>
    <dgm:cxn modelId="{B8445D30-1EFB-4995-9BA0-039193286B9A}" type="presParOf" srcId="{BD06B391-2FF7-4531-A302-BC19A18ADCED}" destId="{5556B061-8C5F-428E-A948-042B0F3F82FB}"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9EFE00-BF27-4589-A57F-9659299E02A5}" type="doc">
      <dgm:prSet loTypeId="urn:microsoft.com/office/officeart/2005/8/layout/vList4#2" loCatId="list" qsTypeId="urn:microsoft.com/office/officeart/2005/8/quickstyle/simple1" qsCatId="simple" csTypeId="urn:microsoft.com/office/officeart/2005/8/colors/colorful2" csCatId="colorful" phldr="1"/>
      <dgm:spPr/>
      <dgm:t>
        <a:bodyPr/>
        <a:lstStyle/>
        <a:p>
          <a:pPr rtl="1"/>
          <a:endParaRPr lang="fa-IR"/>
        </a:p>
      </dgm:t>
    </dgm:pt>
    <dgm:pt modelId="{0020EC90-D0C8-4EAF-96AA-D8FE1E8B3746}">
      <dgm:prSet phldrT="[Text]" custT="1"/>
      <dgm:spPr/>
      <dgm:t>
        <a:bodyPr/>
        <a:lstStyle/>
        <a:p>
          <a:pPr rtl="1"/>
          <a:r>
            <a:rPr lang="fa-IR" sz="2800" dirty="0" smtClean="0">
              <a:cs typeface="B Nazanin" pitchFamily="2" charset="-78"/>
            </a:rPr>
            <a:t>تمایل عمومی به داشتن کمتر از دو فرزند</a:t>
          </a:r>
          <a:endParaRPr lang="fa-IR" sz="2800" dirty="0">
            <a:cs typeface="B Nazanin" pitchFamily="2" charset="-78"/>
          </a:endParaRPr>
        </a:p>
      </dgm:t>
    </dgm:pt>
    <dgm:pt modelId="{E608AB0E-BAC4-4545-B5B0-AE6F0E9D480F}" type="parTrans" cxnId="{9D9B2E13-2D6F-46CE-8B95-52AA720C9680}">
      <dgm:prSet/>
      <dgm:spPr/>
      <dgm:t>
        <a:bodyPr/>
        <a:lstStyle/>
        <a:p>
          <a:pPr rtl="1"/>
          <a:endParaRPr lang="fa-IR"/>
        </a:p>
      </dgm:t>
    </dgm:pt>
    <dgm:pt modelId="{384AF109-D4B4-44B2-9FBE-27C9E08F69AF}" type="sibTrans" cxnId="{9D9B2E13-2D6F-46CE-8B95-52AA720C9680}">
      <dgm:prSet/>
      <dgm:spPr/>
      <dgm:t>
        <a:bodyPr/>
        <a:lstStyle/>
        <a:p>
          <a:pPr rtl="1"/>
          <a:endParaRPr lang="fa-IR"/>
        </a:p>
      </dgm:t>
    </dgm:pt>
    <dgm:pt modelId="{8CB7325D-6E24-4304-98EC-A721B5538807}">
      <dgm:prSet phldrT="[Text]" custT="1"/>
      <dgm:spPr/>
      <dgm:t>
        <a:bodyPr/>
        <a:lstStyle/>
        <a:p>
          <a:pPr rtl="1"/>
          <a:r>
            <a:rPr lang="fa-IR" sz="2800" dirty="0" smtClean="0">
              <a:cs typeface="B Nazanin" pitchFamily="2" charset="-78"/>
            </a:rPr>
            <a:t>افزایش سن ازدواج</a:t>
          </a:r>
          <a:endParaRPr lang="fa-IR" sz="2800" dirty="0">
            <a:cs typeface="B Nazanin" pitchFamily="2" charset="-78"/>
          </a:endParaRPr>
        </a:p>
      </dgm:t>
    </dgm:pt>
    <dgm:pt modelId="{FB26AC12-A05F-49F5-97E8-064971A7145E}" type="parTrans" cxnId="{44E90078-9203-4161-83D9-7C3A9ACDD94E}">
      <dgm:prSet/>
      <dgm:spPr/>
      <dgm:t>
        <a:bodyPr/>
        <a:lstStyle/>
        <a:p>
          <a:pPr rtl="1"/>
          <a:endParaRPr lang="fa-IR"/>
        </a:p>
      </dgm:t>
    </dgm:pt>
    <dgm:pt modelId="{66525FB9-8D8D-419F-8466-3B201CE8986B}" type="sibTrans" cxnId="{44E90078-9203-4161-83D9-7C3A9ACDD94E}">
      <dgm:prSet/>
      <dgm:spPr/>
      <dgm:t>
        <a:bodyPr/>
        <a:lstStyle/>
        <a:p>
          <a:pPr rtl="1"/>
          <a:endParaRPr lang="fa-IR"/>
        </a:p>
      </dgm:t>
    </dgm:pt>
    <dgm:pt modelId="{0D40F91D-059D-49AB-8E23-5EC7841C0349}">
      <dgm:prSet phldrT="[Text]" custT="1"/>
      <dgm:spPr/>
      <dgm:t>
        <a:bodyPr/>
        <a:lstStyle/>
        <a:p>
          <a:pPr rtl="1"/>
          <a:r>
            <a:rPr lang="fa-IR" sz="2800" dirty="0" smtClean="0">
              <a:cs typeface="B Nazanin" pitchFamily="2" charset="-78"/>
            </a:rPr>
            <a:t>افزایش آمار طلاق</a:t>
          </a:r>
          <a:endParaRPr lang="fa-IR" sz="2800" dirty="0">
            <a:cs typeface="B Nazanin" pitchFamily="2" charset="-78"/>
          </a:endParaRPr>
        </a:p>
      </dgm:t>
    </dgm:pt>
    <dgm:pt modelId="{454C1B18-AF3A-43B9-A6BC-6B9BE6E231AF}" type="parTrans" cxnId="{492B1AA7-E2F1-4462-B3B1-D6BA7BB4E219}">
      <dgm:prSet/>
      <dgm:spPr/>
      <dgm:t>
        <a:bodyPr/>
        <a:lstStyle/>
        <a:p>
          <a:pPr rtl="1"/>
          <a:endParaRPr lang="fa-IR"/>
        </a:p>
      </dgm:t>
    </dgm:pt>
    <dgm:pt modelId="{094CC0D9-8F13-4D65-AD1C-AFFB1AEF2804}" type="sibTrans" cxnId="{492B1AA7-E2F1-4462-B3B1-D6BA7BB4E219}">
      <dgm:prSet/>
      <dgm:spPr/>
      <dgm:t>
        <a:bodyPr/>
        <a:lstStyle/>
        <a:p>
          <a:pPr rtl="1"/>
          <a:endParaRPr lang="fa-IR"/>
        </a:p>
      </dgm:t>
    </dgm:pt>
    <dgm:pt modelId="{D0885578-03AD-4067-B934-8E6614B9AC90}">
      <dgm:prSet custT="1"/>
      <dgm:spPr/>
      <dgm:t>
        <a:bodyPr/>
        <a:lstStyle/>
        <a:p>
          <a:pPr rtl="1"/>
          <a:r>
            <a:rPr lang="fa-IR" sz="2800" smtClean="0">
              <a:cs typeface="B Nazanin" pitchFamily="2" charset="-78"/>
            </a:rPr>
            <a:t>افزایش میزان ناباروری</a:t>
          </a:r>
          <a:endParaRPr lang="fa-IR" sz="2800">
            <a:cs typeface="B Nazanin" pitchFamily="2" charset="-78"/>
          </a:endParaRPr>
        </a:p>
      </dgm:t>
    </dgm:pt>
    <dgm:pt modelId="{B123E585-4AED-4B5D-A39E-2C0D3094C8CC}" type="parTrans" cxnId="{86501E5C-EA02-490E-9C22-42C3B686AE8B}">
      <dgm:prSet/>
      <dgm:spPr/>
      <dgm:t>
        <a:bodyPr/>
        <a:lstStyle/>
        <a:p>
          <a:pPr rtl="1"/>
          <a:endParaRPr lang="fa-IR"/>
        </a:p>
      </dgm:t>
    </dgm:pt>
    <dgm:pt modelId="{3404B5A4-36C0-4663-9104-9C79B5439152}" type="sibTrans" cxnId="{86501E5C-EA02-490E-9C22-42C3B686AE8B}">
      <dgm:prSet/>
      <dgm:spPr/>
      <dgm:t>
        <a:bodyPr/>
        <a:lstStyle/>
        <a:p>
          <a:pPr rtl="1"/>
          <a:endParaRPr lang="fa-IR"/>
        </a:p>
      </dgm:t>
    </dgm:pt>
    <dgm:pt modelId="{C39F2747-7887-471D-9D71-3283976B2558}" type="pres">
      <dgm:prSet presAssocID="{B09EFE00-BF27-4589-A57F-9659299E02A5}" presName="linear" presStyleCnt="0">
        <dgm:presLayoutVars>
          <dgm:dir val="rev"/>
          <dgm:resizeHandles val="exact"/>
        </dgm:presLayoutVars>
      </dgm:prSet>
      <dgm:spPr/>
      <dgm:t>
        <a:bodyPr/>
        <a:lstStyle/>
        <a:p>
          <a:endParaRPr lang="en-US"/>
        </a:p>
      </dgm:t>
    </dgm:pt>
    <dgm:pt modelId="{19E66ED5-7943-46F9-BEE2-71B4C6EB5B4E}" type="pres">
      <dgm:prSet presAssocID="{0020EC90-D0C8-4EAF-96AA-D8FE1E8B3746}" presName="comp" presStyleCnt="0"/>
      <dgm:spPr/>
    </dgm:pt>
    <dgm:pt modelId="{5F2DBDF3-5373-4DE2-BC94-7A9A7C857BCA}" type="pres">
      <dgm:prSet presAssocID="{0020EC90-D0C8-4EAF-96AA-D8FE1E8B3746}" presName="box" presStyleLbl="node1" presStyleIdx="0" presStyleCnt="4"/>
      <dgm:spPr/>
      <dgm:t>
        <a:bodyPr/>
        <a:lstStyle/>
        <a:p>
          <a:pPr rtl="1"/>
          <a:endParaRPr lang="fa-IR"/>
        </a:p>
      </dgm:t>
    </dgm:pt>
    <dgm:pt modelId="{249E9556-FBA0-4718-9FF5-F3077786E231}" type="pres">
      <dgm:prSet presAssocID="{0020EC90-D0C8-4EAF-96AA-D8FE1E8B3746}" presName="img" presStyleLbl="fgImgPlace1" presStyleIdx="0" presStyleCnt="4"/>
      <dgm:spPr>
        <a:blipFill rotWithShape="0">
          <a:blip xmlns:r="http://schemas.openxmlformats.org/officeDocument/2006/relationships" r:embed="rId1"/>
          <a:stretch>
            <a:fillRect/>
          </a:stretch>
        </a:blipFill>
      </dgm:spPr>
    </dgm:pt>
    <dgm:pt modelId="{B06A08AC-3E6C-4AD9-8007-E47DB683045D}" type="pres">
      <dgm:prSet presAssocID="{0020EC90-D0C8-4EAF-96AA-D8FE1E8B3746}" presName="text" presStyleLbl="node1" presStyleIdx="0" presStyleCnt="4">
        <dgm:presLayoutVars>
          <dgm:bulletEnabled val="1"/>
        </dgm:presLayoutVars>
      </dgm:prSet>
      <dgm:spPr/>
      <dgm:t>
        <a:bodyPr/>
        <a:lstStyle/>
        <a:p>
          <a:pPr rtl="1"/>
          <a:endParaRPr lang="fa-IR"/>
        </a:p>
      </dgm:t>
    </dgm:pt>
    <dgm:pt modelId="{4060BA9E-E9C6-4CFE-A950-0342D177E42D}" type="pres">
      <dgm:prSet presAssocID="{384AF109-D4B4-44B2-9FBE-27C9E08F69AF}" presName="spacer" presStyleCnt="0"/>
      <dgm:spPr/>
    </dgm:pt>
    <dgm:pt modelId="{3DC10F3F-625C-4D61-A227-C96982340A43}" type="pres">
      <dgm:prSet presAssocID="{8CB7325D-6E24-4304-98EC-A721B5538807}" presName="comp" presStyleCnt="0"/>
      <dgm:spPr/>
    </dgm:pt>
    <dgm:pt modelId="{0178779F-777B-4CDD-99A2-DB81C9D219FE}" type="pres">
      <dgm:prSet presAssocID="{8CB7325D-6E24-4304-98EC-A721B5538807}" presName="box" presStyleLbl="node1" presStyleIdx="1" presStyleCnt="4"/>
      <dgm:spPr/>
      <dgm:t>
        <a:bodyPr/>
        <a:lstStyle/>
        <a:p>
          <a:pPr rtl="1"/>
          <a:endParaRPr lang="fa-IR"/>
        </a:p>
      </dgm:t>
    </dgm:pt>
    <dgm:pt modelId="{D7E213ED-1077-4C89-B2EA-12947115BB40}" type="pres">
      <dgm:prSet presAssocID="{8CB7325D-6E24-4304-98EC-A721B5538807}" presName="img" presStyleLbl="fgImgPlace1" presStyleIdx="1" presStyleCnt="4"/>
      <dgm:spPr>
        <a:blipFill rotWithShape="0">
          <a:blip xmlns:r="http://schemas.openxmlformats.org/officeDocument/2006/relationships" r:embed="rId2"/>
          <a:stretch>
            <a:fillRect/>
          </a:stretch>
        </a:blipFill>
      </dgm:spPr>
    </dgm:pt>
    <dgm:pt modelId="{479C5BB1-679B-47C0-8E2E-B039E2A3A34B}" type="pres">
      <dgm:prSet presAssocID="{8CB7325D-6E24-4304-98EC-A721B5538807}" presName="text" presStyleLbl="node1" presStyleIdx="1" presStyleCnt="4">
        <dgm:presLayoutVars>
          <dgm:bulletEnabled val="1"/>
        </dgm:presLayoutVars>
      </dgm:prSet>
      <dgm:spPr/>
      <dgm:t>
        <a:bodyPr/>
        <a:lstStyle/>
        <a:p>
          <a:pPr rtl="1"/>
          <a:endParaRPr lang="fa-IR"/>
        </a:p>
      </dgm:t>
    </dgm:pt>
    <dgm:pt modelId="{68C9C1AA-2AD6-4CB0-90D0-2161BE55A31E}" type="pres">
      <dgm:prSet presAssocID="{66525FB9-8D8D-419F-8466-3B201CE8986B}" presName="spacer" presStyleCnt="0"/>
      <dgm:spPr/>
    </dgm:pt>
    <dgm:pt modelId="{91FDC515-EA19-4747-87DD-E992662FF34E}" type="pres">
      <dgm:prSet presAssocID="{0D40F91D-059D-49AB-8E23-5EC7841C0349}" presName="comp" presStyleCnt="0"/>
      <dgm:spPr/>
    </dgm:pt>
    <dgm:pt modelId="{DFFCF6DE-619E-4CC7-9AA3-3FEBAC035580}" type="pres">
      <dgm:prSet presAssocID="{0D40F91D-059D-49AB-8E23-5EC7841C0349}" presName="box" presStyleLbl="node1" presStyleIdx="2" presStyleCnt="4"/>
      <dgm:spPr/>
      <dgm:t>
        <a:bodyPr/>
        <a:lstStyle/>
        <a:p>
          <a:pPr rtl="1"/>
          <a:endParaRPr lang="fa-IR"/>
        </a:p>
      </dgm:t>
    </dgm:pt>
    <dgm:pt modelId="{9EFEDD56-F503-4EA1-B8B5-53654AB9567B}" type="pres">
      <dgm:prSet presAssocID="{0D40F91D-059D-49AB-8E23-5EC7841C0349}" presName="img" presStyleLbl="fgImgPlace1" presStyleIdx="2" presStyleCnt="4"/>
      <dgm:spPr>
        <a:blipFill rotWithShape="0">
          <a:blip xmlns:r="http://schemas.openxmlformats.org/officeDocument/2006/relationships" r:embed="rId3"/>
          <a:stretch>
            <a:fillRect/>
          </a:stretch>
        </a:blipFill>
      </dgm:spPr>
    </dgm:pt>
    <dgm:pt modelId="{51947B55-545B-4403-892F-3286B81F5C66}" type="pres">
      <dgm:prSet presAssocID="{0D40F91D-059D-49AB-8E23-5EC7841C0349}" presName="text" presStyleLbl="node1" presStyleIdx="2" presStyleCnt="4">
        <dgm:presLayoutVars>
          <dgm:bulletEnabled val="1"/>
        </dgm:presLayoutVars>
      </dgm:prSet>
      <dgm:spPr/>
      <dgm:t>
        <a:bodyPr/>
        <a:lstStyle/>
        <a:p>
          <a:pPr rtl="1"/>
          <a:endParaRPr lang="fa-IR"/>
        </a:p>
      </dgm:t>
    </dgm:pt>
    <dgm:pt modelId="{C8162657-7771-4068-8198-2CB30876A97A}" type="pres">
      <dgm:prSet presAssocID="{094CC0D9-8F13-4D65-AD1C-AFFB1AEF2804}" presName="spacer" presStyleCnt="0"/>
      <dgm:spPr/>
    </dgm:pt>
    <dgm:pt modelId="{5DDB766F-749A-4143-B633-D08E41EF96ED}" type="pres">
      <dgm:prSet presAssocID="{D0885578-03AD-4067-B934-8E6614B9AC90}" presName="comp" presStyleCnt="0"/>
      <dgm:spPr/>
    </dgm:pt>
    <dgm:pt modelId="{1F19BBD9-9AC5-43B3-9A4B-458277E34C6E}" type="pres">
      <dgm:prSet presAssocID="{D0885578-03AD-4067-B934-8E6614B9AC90}" presName="box" presStyleLbl="node1" presStyleIdx="3" presStyleCnt="4"/>
      <dgm:spPr/>
      <dgm:t>
        <a:bodyPr/>
        <a:lstStyle/>
        <a:p>
          <a:endParaRPr lang="en-US"/>
        </a:p>
      </dgm:t>
    </dgm:pt>
    <dgm:pt modelId="{9AA3AFB6-14FD-4D26-9B68-29A1813C5294}" type="pres">
      <dgm:prSet presAssocID="{D0885578-03AD-4067-B934-8E6614B9AC90}" presName="img" presStyleLbl="fgImgPlace1" presStyleIdx="3" presStyleCnt="4"/>
      <dgm:spPr/>
    </dgm:pt>
    <dgm:pt modelId="{118AE8A1-8074-4BAF-A91F-0D4CE2B2CB4A}" type="pres">
      <dgm:prSet presAssocID="{D0885578-03AD-4067-B934-8E6614B9AC90}" presName="text" presStyleLbl="node1" presStyleIdx="3" presStyleCnt="4">
        <dgm:presLayoutVars>
          <dgm:bulletEnabled val="1"/>
        </dgm:presLayoutVars>
      </dgm:prSet>
      <dgm:spPr/>
      <dgm:t>
        <a:bodyPr/>
        <a:lstStyle/>
        <a:p>
          <a:endParaRPr lang="en-US"/>
        </a:p>
      </dgm:t>
    </dgm:pt>
  </dgm:ptLst>
  <dgm:cxnLst>
    <dgm:cxn modelId="{9D9B2E13-2D6F-46CE-8B95-52AA720C9680}" srcId="{B09EFE00-BF27-4589-A57F-9659299E02A5}" destId="{0020EC90-D0C8-4EAF-96AA-D8FE1E8B3746}" srcOrd="0" destOrd="0" parTransId="{E608AB0E-BAC4-4545-B5B0-AE6F0E9D480F}" sibTransId="{384AF109-D4B4-44B2-9FBE-27C9E08F69AF}"/>
    <dgm:cxn modelId="{8C0A3D5E-BAFE-417A-A157-B3DB1E6F96A2}" type="presOf" srcId="{0020EC90-D0C8-4EAF-96AA-D8FE1E8B3746}" destId="{B06A08AC-3E6C-4AD9-8007-E47DB683045D}" srcOrd="1" destOrd="0" presId="urn:microsoft.com/office/officeart/2005/8/layout/vList4#2"/>
    <dgm:cxn modelId="{23605613-A3B0-465A-982E-0D27E0626AF7}" type="presOf" srcId="{8CB7325D-6E24-4304-98EC-A721B5538807}" destId="{0178779F-777B-4CDD-99A2-DB81C9D219FE}" srcOrd="0" destOrd="0" presId="urn:microsoft.com/office/officeart/2005/8/layout/vList4#2"/>
    <dgm:cxn modelId="{53E65C1F-E864-4A75-9E2B-A699E3ECD26C}" type="presOf" srcId="{0D40F91D-059D-49AB-8E23-5EC7841C0349}" destId="{51947B55-545B-4403-892F-3286B81F5C66}" srcOrd="1" destOrd="0" presId="urn:microsoft.com/office/officeart/2005/8/layout/vList4#2"/>
    <dgm:cxn modelId="{B21D7925-1D7C-4061-8C95-040270066898}" type="presOf" srcId="{B09EFE00-BF27-4589-A57F-9659299E02A5}" destId="{C39F2747-7887-471D-9D71-3283976B2558}" srcOrd="0" destOrd="0" presId="urn:microsoft.com/office/officeart/2005/8/layout/vList4#2"/>
    <dgm:cxn modelId="{5F8718DE-DE66-4E67-933B-197658E59C68}" type="presOf" srcId="{0020EC90-D0C8-4EAF-96AA-D8FE1E8B3746}" destId="{5F2DBDF3-5373-4DE2-BC94-7A9A7C857BCA}" srcOrd="0" destOrd="0" presId="urn:microsoft.com/office/officeart/2005/8/layout/vList4#2"/>
    <dgm:cxn modelId="{47E47067-4D16-43D1-9020-ACC21E1DD129}" type="presOf" srcId="{D0885578-03AD-4067-B934-8E6614B9AC90}" destId="{118AE8A1-8074-4BAF-A91F-0D4CE2B2CB4A}" srcOrd="1" destOrd="0" presId="urn:microsoft.com/office/officeart/2005/8/layout/vList4#2"/>
    <dgm:cxn modelId="{44E90078-9203-4161-83D9-7C3A9ACDD94E}" srcId="{B09EFE00-BF27-4589-A57F-9659299E02A5}" destId="{8CB7325D-6E24-4304-98EC-A721B5538807}" srcOrd="1" destOrd="0" parTransId="{FB26AC12-A05F-49F5-97E8-064971A7145E}" sibTransId="{66525FB9-8D8D-419F-8466-3B201CE8986B}"/>
    <dgm:cxn modelId="{492B1AA7-E2F1-4462-B3B1-D6BA7BB4E219}" srcId="{B09EFE00-BF27-4589-A57F-9659299E02A5}" destId="{0D40F91D-059D-49AB-8E23-5EC7841C0349}" srcOrd="2" destOrd="0" parTransId="{454C1B18-AF3A-43B9-A6BC-6B9BE6E231AF}" sibTransId="{094CC0D9-8F13-4D65-AD1C-AFFB1AEF2804}"/>
    <dgm:cxn modelId="{859BA119-0487-4EB0-A662-F850A80E4B65}" type="presOf" srcId="{8CB7325D-6E24-4304-98EC-A721B5538807}" destId="{479C5BB1-679B-47C0-8E2E-B039E2A3A34B}" srcOrd="1" destOrd="0" presId="urn:microsoft.com/office/officeart/2005/8/layout/vList4#2"/>
    <dgm:cxn modelId="{8CE1E169-5C3C-4D39-9960-EE946C4BA6A6}" type="presOf" srcId="{0D40F91D-059D-49AB-8E23-5EC7841C0349}" destId="{DFFCF6DE-619E-4CC7-9AA3-3FEBAC035580}" srcOrd="0" destOrd="0" presId="urn:microsoft.com/office/officeart/2005/8/layout/vList4#2"/>
    <dgm:cxn modelId="{282ACC06-DBA6-4D20-9333-CC6ACF54A466}" type="presOf" srcId="{D0885578-03AD-4067-B934-8E6614B9AC90}" destId="{1F19BBD9-9AC5-43B3-9A4B-458277E34C6E}" srcOrd="0" destOrd="0" presId="urn:microsoft.com/office/officeart/2005/8/layout/vList4#2"/>
    <dgm:cxn modelId="{86501E5C-EA02-490E-9C22-42C3B686AE8B}" srcId="{B09EFE00-BF27-4589-A57F-9659299E02A5}" destId="{D0885578-03AD-4067-B934-8E6614B9AC90}" srcOrd="3" destOrd="0" parTransId="{B123E585-4AED-4B5D-A39E-2C0D3094C8CC}" sibTransId="{3404B5A4-36C0-4663-9104-9C79B5439152}"/>
    <dgm:cxn modelId="{52FE21A7-4D9D-418D-888F-AC226BD56EEA}" type="presParOf" srcId="{C39F2747-7887-471D-9D71-3283976B2558}" destId="{19E66ED5-7943-46F9-BEE2-71B4C6EB5B4E}" srcOrd="0" destOrd="0" presId="urn:microsoft.com/office/officeart/2005/8/layout/vList4#2"/>
    <dgm:cxn modelId="{A563FAE0-67D8-4336-8A10-AD04425C31A8}" type="presParOf" srcId="{19E66ED5-7943-46F9-BEE2-71B4C6EB5B4E}" destId="{5F2DBDF3-5373-4DE2-BC94-7A9A7C857BCA}" srcOrd="0" destOrd="0" presId="urn:microsoft.com/office/officeart/2005/8/layout/vList4#2"/>
    <dgm:cxn modelId="{CC0FC2FB-30C3-43EF-96B0-41B7829E8287}" type="presParOf" srcId="{19E66ED5-7943-46F9-BEE2-71B4C6EB5B4E}" destId="{249E9556-FBA0-4718-9FF5-F3077786E231}" srcOrd="1" destOrd="0" presId="urn:microsoft.com/office/officeart/2005/8/layout/vList4#2"/>
    <dgm:cxn modelId="{C6A028DA-77AC-4D76-94C6-6EE401E8889E}" type="presParOf" srcId="{19E66ED5-7943-46F9-BEE2-71B4C6EB5B4E}" destId="{B06A08AC-3E6C-4AD9-8007-E47DB683045D}" srcOrd="2" destOrd="0" presId="urn:microsoft.com/office/officeart/2005/8/layout/vList4#2"/>
    <dgm:cxn modelId="{912C89F2-D2CB-4A48-9F66-463308A00669}" type="presParOf" srcId="{C39F2747-7887-471D-9D71-3283976B2558}" destId="{4060BA9E-E9C6-4CFE-A950-0342D177E42D}" srcOrd="1" destOrd="0" presId="urn:microsoft.com/office/officeart/2005/8/layout/vList4#2"/>
    <dgm:cxn modelId="{2AE60FEB-3EBE-4FEB-B3E8-30E3FC85EAD7}" type="presParOf" srcId="{C39F2747-7887-471D-9D71-3283976B2558}" destId="{3DC10F3F-625C-4D61-A227-C96982340A43}" srcOrd="2" destOrd="0" presId="urn:microsoft.com/office/officeart/2005/8/layout/vList4#2"/>
    <dgm:cxn modelId="{FADC1A52-AE7E-46EB-847A-7B8A10FB0C33}" type="presParOf" srcId="{3DC10F3F-625C-4D61-A227-C96982340A43}" destId="{0178779F-777B-4CDD-99A2-DB81C9D219FE}" srcOrd="0" destOrd="0" presId="urn:microsoft.com/office/officeart/2005/8/layout/vList4#2"/>
    <dgm:cxn modelId="{B60102AF-D737-430A-8306-0D802AB43F17}" type="presParOf" srcId="{3DC10F3F-625C-4D61-A227-C96982340A43}" destId="{D7E213ED-1077-4C89-B2EA-12947115BB40}" srcOrd="1" destOrd="0" presId="urn:microsoft.com/office/officeart/2005/8/layout/vList4#2"/>
    <dgm:cxn modelId="{F0188484-1B29-4987-8CFD-FE0E4074D338}" type="presParOf" srcId="{3DC10F3F-625C-4D61-A227-C96982340A43}" destId="{479C5BB1-679B-47C0-8E2E-B039E2A3A34B}" srcOrd="2" destOrd="0" presId="urn:microsoft.com/office/officeart/2005/8/layout/vList4#2"/>
    <dgm:cxn modelId="{BB8C2CE3-3834-477D-94AC-9576516D7316}" type="presParOf" srcId="{C39F2747-7887-471D-9D71-3283976B2558}" destId="{68C9C1AA-2AD6-4CB0-90D0-2161BE55A31E}" srcOrd="3" destOrd="0" presId="urn:microsoft.com/office/officeart/2005/8/layout/vList4#2"/>
    <dgm:cxn modelId="{EC21BA7A-7357-4E47-A70F-9CCAF651DCBF}" type="presParOf" srcId="{C39F2747-7887-471D-9D71-3283976B2558}" destId="{91FDC515-EA19-4747-87DD-E992662FF34E}" srcOrd="4" destOrd="0" presId="urn:microsoft.com/office/officeart/2005/8/layout/vList4#2"/>
    <dgm:cxn modelId="{D220D51A-9A2B-4F1E-95DC-97B9FDDF7D2B}" type="presParOf" srcId="{91FDC515-EA19-4747-87DD-E992662FF34E}" destId="{DFFCF6DE-619E-4CC7-9AA3-3FEBAC035580}" srcOrd="0" destOrd="0" presId="urn:microsoft.com/office/officeart/2005/8/layout/vList4#2"/>
    <dgm:cxn modelId="{760610DA-40FA-40E2-8CB3-983C227E68BD}" type="presParOf" srcId="{91FDC515-EA19-4747-87DD-E992662FF34E}" destId="{9EFEDD56-F503-4EA1-B8B5-53654AB9567B}" srcOrd="1" destOrd="0" presId="urn:microsoft.com/office/officeart/2005/8/layout/vList4#2"/>
    <dgm:cxn modelId="{E609D7D7-79C9-427D-A26A-C07F0E53BAA5}" type="presParOf" srcId="{91FDC515-EA19-4747-87DD-E992662FF34E}" destId="{51947B55-545B-4403-892F-3286B81F5C66}" srcOrd="2" destOrd="0" presId="urn:microsoft.com/office/officeart/2005/8/layout/vList4#2"/>
    <dgm:cxn modelId="{4E5748CC-B9DF-4BD4-874B-BDF265985CC8}" type="presParOf" srcId="{C39F2747-7887-471D-9D71-3283976B2558}" destId="{C8162657-7771-4068-8198-2CB30876A97A}" srcOrd="5" destOrd="0" presId="urn:microsoft.com/office/officeart/2005/8/layout/vList4#2"/>
    <dgm:cxn modelId="{E4FEDF6B-84AF-4C12-98DC-C7EF819B1DFE}" type="presParOf" srcId="{C39F2747-7887-471D-9D71-3283976B2558}" destId="{5DDB766F-749A-4143-B633-D08E41EF96ED}" srcOrd="6" destOrd="0" presId="urn:microsoft.com/office/officeart/2005/8/layout/vList4#2"/>
    <dgm:cxn modelId="{40C1D35A-EBA2-41BE-8BE8-A022E055F972}" type="presParOf" srcId="{5DDB766F-749A-4143-B633-D08E41EF96ED}" destId="{1F19BBD9-9AC5-43B3-9A4B-458277E34C6E}" srcOrd="0" destOrd="0" presId="urn:microsoft.com/office/officeart/2005/8/layout/vList4#2"/>
    <dgm:cxn modelId="{E8283DB5-EC27-4FD8-9690-75BE792F5D13}" type="presParOf" srcId="{5DDB766F-749A-4143-B633-D08E41EF96ED}" destId="{9AA3AFB6-14FD-4D26-9B68-29A1813C5294}" srcOrd="1" destOrd="0" presId="urn:microsoft.com/office/officeart/2005/8/layout/vList4#2"/>
    <dgm:cxn modelId="{AF56FA49-B1E1-43C6-9D5C-49D9AC504163}" type="presParOf" srcId="{5DDB766F-749A-4143-B633-D08E41EF96ED}" destId="{118AE8A1-8074-4BAF-A91F-0D4CE2B2CB4A}"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215FD8-1FAD-4435-82AB-7B6076924CE6}" type="doc">
      <dgm:prSet loTypeId="urn:microsoft.com/office/officeart/2005/8/layout/hierarchy2" loCatId="hierarchy" qsTypeId="urn:microsoft.com/office/officeart/2005/8/quickstyle/3d1" qsCatId="3D" csTypeId="urn:microsoft.com/office/officeart/2005/8/colors/colorful5" csCatId="colorful" phldr="1"/>
      <dgm:spPr/>
      <dgm:t>
        <a:bodyPr/>
        <a:lstStyle/>
        <a:p>
          <a:pPr rtl="1"/>
          <a:endParaRPr lang="fa-IR"/>
        </a:p>
      </dgm:t>
    </dgm:pt>
    <dgm:pt modelId="{0C2887CB-B632-4508-987C-5066890992AC}">
      <dgm:prSet phldrT="[Text]" custT="1"/>
      <dgm:spPr/>
      <dgm:t>
        <a:bodyPr/>
        <a:lstStyle/>
        <a:p>
          <a:pPr rtl="1"/>
          <a:r>
            <a:rPr lang="fa-IR" sz="1800" b="1" dirty="0">
              <a:cs typeface="B Nazanin" pitchFamily="2" charset="-78"/>
            </a:rPr>
            <a:t>تمایل عمومی به داشتن کمتر از دو فرزند</a:t>
          </a:r>
        </a:p>
      </dgm:t>
    </dgm:pt>
    <dgm:pt modelId="{445A9F57-08E3-47A4-A7AC-B519524C4FB3}" type="parTrans" cxnId="{CD429480-894D-489A-8433-9E93AFE101BD}">
      <dgm:prSet custT="1"/>
      <dgm:spPr/>
      <dgm:t>
        <a:bodyPr/>
        <a:lstStyle/>
        <a:p>
          <a:pPr rtl="1"/>
          <a:endParaRPr lang="fa-IR" sz="1200">
            <a:cs typeface="B Nazanin" pitchFamily="2" charset="-78"/>
          </a:endParaRPr>
        </a:p>
      </dgm:t>
    </dgm:pt>
    <dgm:pt modelId="{0F22389A-3911-4F37-AE49-EA6DFF343824}" type="sibTrans" cxnId="{CD429480-894D-489A-8433-9E93AFE101BD}">
      <dgm:prSet/>
      <dgm:spPr/>
      <dgm:t>
        <a:bodyPr/>
        <a:lstStyle/>
        <a:p>
          <a:pPr rtl="1"/>
          <a:endParaRPr lang="fa-IR"/>
        </a:p>
      </dgm:t>
    </dgm:pt>
    <dgm:pt modelId="{1AA667E2-F5A2-44DB-B56A-C84FCFF6FBF0}">
      <dgm:prSet phldrT="[Text]" custT="1"/>
      <dgm:spPr/>
      <dgm:t>
        <a:bodyPr/>
        <a:lstStyle/>
        <a:p>
          <a:pPr rtl="1"/>
          <a:r>
            <a:rPr lang="fa-IR" sz="1800" b="1" dirty="0">
              <a:cs typeface="B Nazanin" pitchFamily="2" charset="-78"/>
            </a:rPr>
            <a:t>موانع اقتصادی</a:t>
          </a:r>
        </a:p>
      </dgm:t>
    </dgm:pt>
    <dgm:pt modelId="{ECB1B43E-0B06-4678-9765-6B391739A622}" type="parTrans" cxnId="{19674803-99EF-4F28-93AA-AE01EF90C20F}">
      <dgm:prSet custT="1"/>
      <dgm:spPr/>
      <dgm:t>
        <a:bodyPr/>
        <a:lstStyle/>
        <a:p>
          <a:pPr rtl="1"/>
          <a:endParaRPr lang="fa-IR" sz="1800" b="1">
            <a:cs typeface="B Nazanin" pitchFamily="2" charset="-78"/>
          </a:endParaRPr>
        </a:p>
      </dgm:t>
    </dgm:pt>
    <dgm:pt modelId="{891376FA-9955-406D-A24D-F17E1C8CC23D}" type="sibTrans" cxnId="{19674803-99EF-4F28-93AA-AE01EF90C20F}">
      <dgm:prSet/>
      <dgm:spPr/>
      <dgm:t>
        <a:bodyPr/>
        <a:lstStyle/>
        <a:p>
          <a:pPr rtl="1"/>
          <a:endParaRPr lang="fa-IR"/>
        </a:p>
      </dgm:t>
    </dgm:pt>
    <dgm:pt modelId="{FBED4820-C562-4C26-A683-310A6F93B883}">
      <dgm:prSet phldrT="[Text]" custT="1"/>
      <dgm:spPr/>
      <dgm:t>
        <a:bodyPr/>
        <a:lstStyle/>
        <a:p>
          <a:pPr rtl="1"/>
          <a:r>
            <a:rPr lang="fa-IR" sz="1800" b="1">
              <a:cs typeface="B Nazanin" pitchFamily="2" charset="-78"/>
            </a:rPr>
            <a:t>موانع فرهنگی</a:t>
          </a:r>
        </a:p>
      </dgm:t>
    </dgm:pt>
    <dgm:pt modelId="{C033324B-FDED-48EB-8907-F48AC07BD605}" type="parTrans" cxnId="{5CD73D65-246E-409F-B8FB-A5E3CE4FB9CC}">
      <dgm:prSet custT="1"/>
      <dgm:spPr/>
      <dgm:t>
        <a:bodyPr/>
        <a:lstStyle/>
        <a:p>
          <a:pPr rtl="1"/>
          <a:endParaRPr lang="fa-IR" sz="1800" b="1">
            <a:cs typeface="B Nazanin" pitchFamily="2" charset="-78"/>
          </a:endParaRPr>
        </a:p>
      </dgm:t>
    </dgm:pt>
    <dgm:pt modelId="{3204810F-E36D-4AA8-B422-C4882FCB68EE}" type="sibTrans" cxnId="{5CD73D65-246E-409F-B8FB-A5E3CE4FB9CC}">
      <dgm:prSet/>
      <dgm:spPr/>
      <dgm:t>
        <a:bodyPr/>
        <a:lstStyle/>
        <a:p>
          <a:pPr rtl="1"/>
          <a:endParaRPr lang="fa-IR"/>
        </a:p>
      </dgm:t>
    </dgm:pt>
    <dgm:pt modelId="{E41DECCA-323E-4F1D-BEE6-1FD87FC3A5D9}">
      <dgm:prSet custT="1"/>
      <dgm:spPr/>
      <dgm:t>
        <a:bodyPr/>
        <a:lstStyle/>
        <a:p>
          <a:pPr rtl="1"/>
          <a:r>
            <a:rPr lang="fa-IR" sz="1800" b="1" dirty="0">
              <a:cs typeface="B Nazanin" pitchFamily="2" charset="-78"/>
            </a:rPr>
            <a:t>موانع قانونی</a:t>
          </a:r>
        </a:p>
      </dgm:t>
    </dgm:pt>
    <dgm:pt modelId="{AF3773E4-FD4F-4524-81E2-EF57F603A354}" type="parTrans" cxnId="{360DE7F4-A1A2-4F89-A5D6-585D9815A793}">
      <dgm:prSet custT="1"/>
      <dgm:spPr/>
      <dgm:t>
        <a:bodyPr/>
        <a:lstStyle/>
        <a:p>
          <a:pPr rtl="1"/>
          <a:endParaRPr lang="fa-IR" sz="1800" b="1">
            <a:cs typeface="B Nazanin" pitchFamily="2" charset="-78"/>
          </a:endParaRPr>
        </a:p>
      </dgm:t>
    </dgm:pt>
    <dgm:pt modelId="{0847E3D6-61E1-40EE-B228-CFD02AB1814E}" type="sibTrans" cxnId="{360DE7F4-A1A2-4F89-A5D6-585D9815A793}">
      <dgm:prSet/>
      <dgm:spPr/>
      <dgm:t>
        <a:bodyPr/>
        <a:lstStyle/>
        <a:p>
          <a:pPr rtl="1"/>
          <a:endParaRPr lang="fa-IR"/>
        </a:p>
      </dgm:t>
    </dgm:pt>
    <dgm:pt modelId="{72A24CC8-AAAC-4FC5-9AFA-A5F9E108C918}" type="pres">
      <dgm:prSet presAssocID="{A7215FD8-1FAD-4435-82AB-7B6076924CE6}" presName="diagram" presStyleCnt="0">
        <dgm:presLayoutVars>
          <dgm:chPref val="1"/>
          <dgm:dir val="rev"/>
          <dgm:animOne val="branch"/>
          <dgm:animLvl val="lvl"/>
          <dgm:resizeHandles val="exact"/>
        </dgm:presLayoutVars>
      </dgm:prSet>
      <dgm:spPr/>
      <dgm:t>
        <a:bodyPr/>
        <a:lstStyle/>
        <a:p>
          <a:pPr rtl="1"/>
          <a:endParaRPr lang="fa-IR"/>
        </a:p>
      </dgm:t>
    </dgm:pt>
    <dgm:pt modelId="{13FDF2AE-9DE6-4050-A1A3-899A0F5FEB37}" type="pres">
      <dgm:prSet presAssocID="{0C2887CB-B632-4508-987C-5066890992AC}" presName="root1" presStyleCnt="0"/>
      <dgm:spPr/>
      <dgm:t>
        <a:bodyPr/>
        <a:lstStyle/>
        <a:p>
          <a:pPr rtl="1"/>
          <a:endParaRPr lang="fa-IR"/>
        </a:p>
      </dgm:t>
    </dgm:pt>
    <dgm:pt modelId="{C26DEFE2-6548-461C-89C6-47405C2C2064}" type="pres">
      <dgm:prSet presAssocID="{0C2887CB-B632-4508-987C-5066890992AC}" presName="LevelOneTextNode" presStyleLbl="node0" presStyleIdx="0" presStyleCnt="1" custScaleX="216669" custScaleY="78104" custLinFactNeighborX="96123" custLinFactNeighborY="17801">
        <dgm:presLayoutVars>
          <dgm:chPref val="3"/>
        </dgm:presLayoutVars>
      </dgm:prSet>
      <dgm:spPr/>
      <dgm:t>
        <a:bodyPr/>
        <a:lstStyle/>
        <a:p>
          <a:pPr rtl="1"/>
          <a:endParaRPr lang="fa-IR"/>
        </a:p>
      </dgm:t>
    </dgm:pt>
    <dgm:pt modelId="{F7A4B54B-D4EE-45EB-A877-B2987FF4EC9F}" type="pres">
      <dgm:prSet presAssocID="{0C2887CB-B632-4508-987C-5066890992AC}" presName="level2hierChild" presStyleCnt="0"/>
      <dgm:spPr/>
      <dgm:t>
        <a:bodyPr/>
        <a:lstStyle/>
        <a:p>
          <a:pPr rtl="1"/>
          <a:endParaRPr lang="fa-IR"/>
        </a:p>
      </dgm:t>
    </dgm:pt>
    <dgm:pt modelId="{55AA67AD-CA76-491D-9EA8-76064DE3B6F3}" type="pres">
      <dgm:prSet presAssocID="{ECB1B43E-0B06-4678-9765-6B391739A622}" presName="conn2-1" presStyleLbl="parChTrans1D2" presStyleIdx="0" presStyleCnt="3"/>
      <dgm:spPr/>
      <dgm:t>
        <a:bodyPr/>
        <a:lstStyle/>
        <a:p>
          <a:pPr rtl="1"/>
          <a:endParaRPr lang="fa-IR"/>
        </a:p>
      </dgm:t>
    </dgm:pt>
    <dgm:pt modelId="{C17AF500-BC2D-4134-9352-DE0CDC111897}" type="pres">
      <dgm:prSet presAssocID="{ECB1B43E-0B06-4678-9765-6B391739A622}" presName="connTx" presStyleLbl="parChTrans1D2" presStyleIdx="0" presStyleCnt="3"/>
      <dgm:spPr/>
      <dgm:t>
        <a:bodyPr/>
        <a:lstStyle/>
        <a:p>
          <a:pPr rtl="1"/>
          <a:endParaRPr lang="fa-IR"/>
        </a:p>
      </dgm:t>
    </dgm:pt>
    <dgm:pt modelId="{58123A24-41D3-4106-A692-D145FD03F459}" type="pres">
      <dgm:prSet presAssocID="{1AA667E2-F5A2-44DB-B56A-C84FCFF6FBF0}" presName="root2" presStyleCnt="0"/>
      <dgm:spPr/>
      <dgm:t>
        <a:bodyPr/>
        <a:lstStyle/>
        <a:p>
          <a:pPr rtl="1"/>
          <a:endParaRPr lang="fa-IR"/>
        </a:p>
      </dgm:t>
    </dgm:pt>
    <dgm:pt modelId="{98D62D4D-950E-49DC-8919-7DCF8D359CD0}" type="pres">
      <dgm:prSet presAssocID="{1AA667E2-F5A2-44DB-B56A-C84FCFF6FBF0}" presName="LevelTwoTextNode" presStyleLbl="node2" presStyleIdx="0" presStyleCnt="3" custScaleX="142179" custLinFactNeighborX="-17283" custLinFactNeighborY="-9259">
        <dgm:presLayoutVars>
          <dgm:chPref val="3"/>
        </dgm:presLayoutVars>
      </dgm:prSet>
      <dgm:spPr/>
      <dgm:t>
        <a:bodyPr/>
        <a:lstStyle/>
        <a:p>
          <a:pPr rtl="1"/>
          <a:endParaRPr lang="fa-IR"/>
        </a:p>
      </dgm:t>
    </dgm:pt>
    <dgm:pt modelId="{115FC754-CCD8-42FD-A693-980A0A506E36}" type="pres">
      <dgm:prSet presAssocID="{1AA667E2-F5A2-44DB-B56A-C84FCFF6FBF0}" presName="level3hierChild" presStyleCnt="0"/>
      <dgm:spPr/>
      <dgm:t>
        <a:bodyPr/>
        <a:lstStyle/>
        <a:p>
          <a:pPr rtl="1"/>
          <a:endParaRPr lang="fa-IR"/>
        </a:p>
      </dgm:t>
    </dgm:pt>
    <dgm:pt modelId="{4B615B94-5888-4210-8410-A8F95897CC08}" type="pres">
      <dgm:prSet presAssocID="{C033324B-FDED-48EB-8907-F48AC07BD605}" presName="conn2-1" presStyleLbl="parChTrans1D2" presStyleIdx="1" presStyleCnt="3"/>
      <dgm:spPr/>
      <dgm:t>
        <a:bodyPr/>
        <a:lstStyle/>
        <a:p>
          <a:pPr rtl="1"/>
          <a:endParaRPr lang="fa-IR"/>
        </a:p>
      </dgm:t>
    </dgm:pt>
    <dgm:pt modelId="{A4452A31-A300-4AF4-ACAF-88601FA7776C}" type="pres">
      <dgm:prSet presAssocID="{C033324B-FDED-48EB-8907-F48AC07BD605}" presName="connTx" presStyleLbl="parChTrans1D2" presStyleIdx="1" presStyleCnt="3"/>
      <dgm:spPr/>
      <dgm:t>
        <a:bodyPr/>
        <a:lstStyle/>
        <a:p>
          <a:pPr rtl="1"/>
          <a:endParaRPr lang="fa-IR"/>
        </a:p>
      </dgm:t>
    </dgm:pt>
    <dgm:pt modelId="{C2427796-912B-4050-8CA9-9B876743AE5B}" type="pres">
      <dgm:prSet presAssocID="{FBED4820-C562-4C26-A683-310A6F93B883}" presName="root2" presStyleCnt="0"/>
      <dgm:spPr/>
      <dgm:t>
        <a:bodyPr/>
        <a:lstStyle/>
        <a:p>
          <a:pPr rtl="1"/>
          <a:endParaRPr lang="fa-IR"/>
        </a:p>
      </dgm:t>
    </dgm:pt>
    <dgm:pt modelId="{22F3F321-F2BA-46E8-A495-25A7FE079035}" type="pres">
      <dgm:prSet presAssocID="{FBED4820-C562-4C26-A683-310A6F93B883}" presName="LevelTwoTextNode" presStyleLbl="node2" presStyleIdx="1" presStyleCnt="3" custScaleX="142179" custLinFactNeighborX="-12815" custLinFactNeighborY="850">
        <dgm:presLayoutVars>
          <dgm:chPref val="3"/>
        </dgm:presLayoutVars>
      </dgm:prSet>
      <dgm:spPr/>
      <dgm:t>
        <a:bodyPr/>
        <a:lstStyle/>
        <a:p>
          <a:pPr rtl="1"/>
          <a:endParaRPr lang="fa-IR"/>
        </a:p>
      </dgm:t>
    </dgm:pt>
    <dgm:pt modelId="{B0552A84-873D-4B6F-BE9A-FE7C6E05F1D8}" type="pres">
      <dgm:prSet presAssocID="{FBED4820-C562-4C26-A683-310A6F93B883}" presName="level3hierChild" presStyleCnt="0"/>
      <dgm:spPr/>
      <dgm:t>
        <a:bodyPr/>
        <a:lstStyle/>
        <a:p>
          <a:pPr rtl="1"/>
          <a:endParaRPr lang="fa-IR"/>
        </a:p>
      </dgm:t>
    </dgm:pt>
    <dgm:pt modelId="{FD6E1175-821A-4A70-849E-1EEF853EEC03}" type="pres">
      <dgm:prSet presAssocID="{AF3773E4-FD4F-4524-81E2-EF57F603A354}" presName="conn2-1" presStyleLbl="parChTrans1D2" presStyleIdx="2" presStyleCnt="3"/>
      <dgm:spPr/>
      <dgm:t>
        <a:bodyPr/>
        <a:lstStyle/>
        <a:p>
          <a:pPr rtl="1"/>
          <a:endParaRPr lang="fa-IR"/>
        </a:p>
      </dgm:t>
    </dgm:pt>
    <dgm:pt modelId="{69C58EA0-64EE-4F0D-AAD0-A93B2118C923}" type="pres">
      <dgm:prSet presAssocID="{AF3773E4-FD4F-4524-81E2-EF57F603A354}" presName="connTx" presStyleLbl="parChTrans1D2" presStyleIdx="2" presStyleCnt="3"/>
      <dgm:spPr/>
      <dgm:t>
        <a:bodyPr/>
        <a:lstStyle/>
        <a:p>
          <a:pPr rtl="1"/>
          <a:endParaRPr lang="fa-IR"/>
        </a:p>
      </dgm:t>
    </dgm:pt>
    <dgm:pt modelId="{CBA33AA0-C880-401B-8AC1-3525074311F8}" type="pres">
      <dgm:prSet presAssocID="{E41DECCA-323E-4F1D-BEE6-1FD87FC3A5D9}" presName="root2" presStyleCnt="0"/>
      <dgm:spPr/>
      <dgm:t>
        <a:bodyPr/>
        <a:lstStyle/>
        <a:p>
          <a:pPr rtl="1"/>
          <a:endParaRPr lang="fa-IR"/>
        </a:p>
      </dgm:t>
    </dgm:pt>
    <dgm:pt modelId="{6936A8C2-927C-4A4C-98F7-ABA837CE76ED}" type="pres">
      <dgm:prSet presAssocID="{E41DECCA-323E-4F1D-BEE6-1FD87FC3A5D9}" presName="LevelTwoTextNode" presStyleLbl="node2" presStyleIdx="2" presStyleCnt="3" custScaleX="142179" custLinFactNeighborX="-12815" custLinFactNeighborY="2023">
        <dgm:presLayoutVars>
          <dgm:chPref val="3"/>
        </dgm:presLayoutVars>
      </dgm:prSet>
      <dgm:spPr/>
      <dgm:t>
        <a:bodyPr/>
        <a:lstStyle/>
        <a:p>
          <a:pPr rtl="1"/>
          <a:endParaRPr lang="fa-IR"/>
        </a:p>
      </dgm:t>
    </dgm:pt>
    <dgm:pt modelId="{CA5016C0-95D7-4663-9364-6870DE51FED1}" type="pres">
      <dgm:prSet presAssocID="{E41DECCA-323E-4F1D-BEE6-1FD87FC3A5D9}" presName="level3hierChild" presStyleCnt="0"/>
      <dgm:spPr/>
      <dgm:t>
        <a:bodyPr/>
        <a:lstStyle/>
        <a:p>
          <a:pPr rtl="1"/>
          <a:endParaRPr lang="fa-IR"/>
        </a:p>
      </dgm:t>
    </dgm:pt>
  </dgm:ptLst>
  <dgm:cxnLst>
    <dgm:cxn modelId="{360DE7F4-A1A2-4F89-A5D6-585D9815A793}" srcId="{0C2887CB-B632-4508-987C-5066890992AC}" destId="{E41DECCA-323E-4F1D-BEE6-1FD87FC3A5D9}" srcOrd="2" destOrd="0" parTransId="{AF3773E4-FD4F-4524-81E2-EF57F603A354}" sibTransId="{0847E3D6-61E1-40EE-B228-CFD02AB1814E}"/>
    <dgm:cxn modelId="{CD429480-894D-489A-8433-9E93AFE101BD}" srcId="{A7215FD8-1FAD-4435-82AB-7B6076924CE6}" destId="{0C2887CB-B632-4508-987C-5066890992AC}" srcOrd="0" destOrd="0" parTransId="{445A9F57-08E3-47A4-A7AC-B519524C4FB3}" sibTransId="{0F22389A-3911-4F37-AE49-EA6DFF343824}"/>
    <dgm:cxn modelId="{0017DEA8-A60B-4E19-92F0-049AC8113437}" type="presOf" srcId="{ECB1B43E-0B06-4678-9765-6B391739A622}" destId="{C17AF500-BC2D-4134-9352-DE0CDC111897}" srcOrd="1" destOrd="0" presId="urn:microsoft.com/office/officeart/2005/8/layout/hierarchy2"/>
    <dgm:cxn modelId="{4E495158-678B-4628-A568-5D5BF1E3CB24}" type="presOf" srcId="{C033324B-FDED-48EB-8907-F48AC07BD605}" destId="{4B615B94-5888-4210-8410-A8F95897CC08}" srcOrd="0" destOrd="0" presId="urn:microsoft.com/office/officeart/2005/8/layout/hierarchy2"/>
    <dgm:cxn modelId="{9BFEDBD0-C66D-4197-8788-06C450C4B0B9}" type="presOf" srcId="{ECB1B43E-0B06-4678-9765-6B391739A622}" destId="{55AA67AD-CA76-491D-9EA8-76064DE3B6F3}" srcOrd="0" destOrd="0" presId="urn:microsoft.com/office/officeart/2005/8/layout/hierarchy2"/>
    <dgm:cxn modelId="{E154529F-6AD4-4484-87F1-EEC00E55CE12}" type="presOf" srcId="{A7215FD8-1FAD-4435-82AB-7B6076924CE6}" destId="{72A24CC8-AAAC-4FC5-9AFA-A5F9E108C918}" srcOrd="0" destOrd="0" presId="urn:microsoft.com/office/officeart/2005/8/layout/hierarchy2"/>
    <dgm:cxn modelId="{19674803-99EF-4F28-93AA-AE01EF90C20F}" srcId="{0C2887CB-B632-4508-987C-5066890992AC}" destId="{1AA667E2-F5A2-44DB-B56A-C84FCFF6FBF0}" srcOrd="0" destOrd="0" parTransId="{ECB1B43E-0B06-4678-9765-6B391739A622}" sibTransId="{891376FA-9955-406D-A24D-F17E1C8CC23D}"/>
    <dgm:cxn modelId="{5CD73D65-246E-409F-B8FB-A5E3CE4FB9CC}" srcId="{0C2887CB-B632-4508-987C-5066890992AC}" destId="{FBED4820-C562-4C26-A683-310A6F93B883}" srcOrd="1" destOrd="0" parTransId="{C033324B-FDED-48EB-8907-F48AC07BD605}" sibTransId="{3204810F-E36D-4AA8-B422-C4882FCB68EE}"/>
    <dgm:cxn modelId="{4EB94D85-1821-47A1-B678-DE7A5C8376A8}" type="presOf" srcId="{AF3773E4-FD4F-4524-81E2-EF57F603A354}" destId="{69C58EA0-64EE-4F0D-AAD0-A93B2118C923}" srcOrd="1" destOrd="0" presId="urn:microsoft.com/office/officeart/2005/8/layout/hierarchy2"/>
    <dgm:cxn modelId="{9FB9213B-2DDD-4049-9167-EE92C28B02B6}" type="presOf" srcId="{AF3773E4-FD4F-4524-81E2-EF57F603A354}" destId="{FD6E1175-821A-4A70-849E-1EEF853EEC03}" srcOrd="0" destOrd="0" presId="urn:microsoft.com/office/officeart/2005/8/layout/hierarchy2"/>
    <dgm:cxn modelId="{6AE24FF6-7F8F-4930-9BAB-4A4C5614825F}" type="presOf" srcId="{E41DECCA-323E-4F1D-BEE6-1FD87FC3A5D9}" destId="{6936A8C2-927C-4A4C-98F7-ABA837CE76ED}" srcOrd="0" destOrd="0" presId="urn:microsoft.com/office/officeart/2005/8/layout/hierarchy2"/>
    <dgm:cxn modelId="{C7765D1E-E918-4456-86F1-4052285345AA}" type="presOf" srcId="{FBED4820-C562-4C26-A683-310A6F93B883}" destId="{22F3F321-F2BA-46E8-A495-25A7FE079035}" srcOrd="0" destOrd="0" presId="urn:microsoft.com/office/officeart/2005/8/layout/hierarchy2"/>
    <dgm:cxn modelId="{623F7FCE-0DC8-402E-86D7-76C6D793336D}" type="presOf" srcId="{C033324B-FDED-48EB-8907-F48AC07BD605}" destId="{A4452A31-A300-4AF4-ACAF-88601FA7776C}" srcOrd="1" destOrd="0" presId="urn:microsoft.com/office/officeart/2005/8/layout/hierarchy2"/>
    <dgm:cxn modelId="{C3DA4FC8-F759-4DA8-ABCC-7B36205F55A5}" type="presOf" srcId="{0C2887CB-B632-4508-987C-5066890992AC}" destId="{C26DEFE2-6548-461C-89C6-47405C2C2064}" srcOrd="0" destOrd="0" presId="urn:microsoft.com/office/officeart/2005/8/layout/hierarchy2"/>
    <dgm:cxn modelId="{36B2CD99-B0E7-4DCD-B1D1-D16A9C0AFF98}" type="presOf" srcId="{1AA667E2-F5A2-44DB-B56A-C84FCFF6FBF0}" destId="{98D62D4D-950E-49DC-8919-7DCF8D359CD0}" srcOrd="0" destOrd="0" presId="urn:microsoft.com/office/officeart/2005/8/layout/hierarchy2"/>
    <dgm:cxn modelId="{197FC34F-A00F-4A46-85FF-67CCE46B0C2D}" type="presParOf" srcId="{72A24CC8-AAAC-4FC5-9AFA-A5F9E108C918}" destId="{13FDF2AE-9DE6-4050-A1A3-899A0F5FEB37}" srcOrd="0" destOrd="0" presId="urn:microsoft.com/office/officeart/2005/8/layout/hierarchy2"/>
    <dgm:cxn modelId="{83C8FB92-D338-413C-9A6D-0D49BB255FC7}" type="presParOf" srcId="{13FDF2AE-9DE6-4050-A1A3-899A0F5FEB37}" destId="{C26DEFE2-6548-461C-89C6-47405C2C2064}" srcOrd="0" destOrd="0" presId="urn:microsoft.com/office/officeart/2005/8/layout/hierarchy2"/>
    <dgm:cxn modelId="{1A5DA912-BEF9-4B06-9503-ACEED270E5C0}" type="presParOf" srcId="{13FDF2AE-9DE6-4050-A1A3-899A0F5FEB37}" destId="{F7A4B54B-D4EE-45EB-A877-B2987FF4EC9F}" srcOrd="1" destOrd="0" presId="urn:microsoft.com/office/officeart/2005/8/layout/hierarchy2"/>
    <dgm:cxn modelId="{ACF4882A-2110-4415-AAF2-94A411785EF3}" type="presParOf" srcId="{F7A4B54B-D4EE-45EB-A877-B2987FF4EC9F}" destId="{55AA67AD-CA76-491D-9EA8-76064DE3B6F3}" srcOrd="0" destOrd="0" presId="urn:microsoft.com/office/officeart/2005/8/layout/hierarchy2"/>
    <dgm:cxn modelId="{82C89F83-32F0-42CD-9893-79378EDB0A39}" type="presParOf" srcId="{55AA67AD-CA76-491D-9EA8-76064DE3B6F3}" destId="{C17AF500-BC2D-4134-9352-DE0CDC111897}" srcOrd="0" destOrd="0" presId="urn:microsoft.com/office/officeart/2005/8/layout/hierarchy2"/>
    <dgm:cxn modelId="{A8A8F75D-C49E-482B-870B-CFB1C4A35222}" type="presParOf" srcId="{F7A4B54B-D4EE-45EB-A877-B2987FF4EC9F}" destId="{58123A24-41D3-4106-A692-D145FD03F459}" srcOrd="1" destOrd="0" presId="urn:microsoft.com/office/officeart/2005/8/layout/hierarchy2"/>
    <dgm:cxn modelId="{7F7235F7-749C-4501-A999-0446A9E5DE06}" type="presParOf" srcId="{58123A24-41D3-4106-A692-D145FD03F459}" destId="{98D62D4D-950E-49DC-8919-7DCF8D359CD0}" srcOrd="0" destOrd="0" presId="urn:microsoft.com/office/officeart/2005/8/layout/hierarchy2"/>
    <dgm:cxn modelId="{4D4A9B6C-18A5-4761-9DD9-005AE4465042}" type="presParOf" srcId="{58123A24-41D3-4106-A692-D145FD03F459}" destId="{115FC754-CCD8-42FD-A693-980A0A506E36}" srcOrd="1" destOrd="0" presId="urn:microsoft.com/office/officeart/2005/8/layout/hierarchy2"/>
    <dgm:cxn modelId="{0FA0B889-1A2F-4F13-A653-F25BE129622B}" type="presParOf" srcId="{F7A4B54B-D4EE-45EB-A877-B2987FF4EC9F}" destId="{4B615B94-5888-4210-8410-A8F95897CC08}" srcOrd="2" destOrd="0" presId="urn:microsoft.com/office/officeart/2005/8/layout/hierarchy2"/>
    <dgm:cxn modelId="{45B779B8-7C0E-404A-8587-B9C8FB41E2B2}" type="presParOf" srcId="{4B615B94-5888-4210-8410-A8F95897CC08}" destId="{A4452A31-A300-4AF4-ACAF-88601FA7776C}" srcOrd="0" destOrd="0" presId="urn:microsoft.com/office/officeart/2005/8/layout/hierarchy2"/>
    <dgm:cxn modelId="{5B8953D0-7ED8-4708-86BE-19B74F189F65}" type="presParOf" srcId="{F7A4B54B-D4EE-45EB-A877-B2987FF4EC9F}" destId="{C2427796-912B-4050-8CA9-9B876743AE5B}" srcOrd="3" destOrd="0" presId="urn:microsoft.com/office/officeart/2005/8/layout/hierarchy2"/>
    <dgm:cxn modelId="{148A9B32-86CB-46A5-96F0-4DA89E80A6EB}" type="presParOf" srcId="{C2427796-912B-4050-8CA9-9B876743AE5B}" destId="{22F3F321-F2BA-46E8-A495-25A7FE079035}" srcOrd="0" destOrd="0" presId="urn:microsoft.com/office/officeart/2005/8/layout/hierarchy2"/>
    <dgm:cxn modelId="{2BF64D83-B554-4582-B87B-D8E70596BE1F}" type="presParOf" srcId="{C2427796-912B-4050-8CA9-9B876743AE5B}" destId="{B0552A84-873D-4B6F-BE9A-FE7C6E05F1D8}" srcOrd="1" destOrd="0" presId="urn:microsoft.com/office/officeart/2005/8/layout/hierarchy2"/>
    <dgm:cxn modelId="{D99EF289-0DBD-433E-A5DB-BB62E6BA865E}" type="presParOf" srcId="{F7A4B54B-D4EE-45EB-A877-B2987FF4EC9F}" destId="{FD6E1175-821A-4A70-849E-1EEF853EEC03}" srcOrd="4" destOrd="0" presId="urn:microsoft.com/office/officeart/2005/8/layout/hierarchy2"/>
    <dgm:cxn modelId="{894C0C8E-6524-47DB-A12D-22D70D2DE489}" type="presParOf" srcId="{FD6E1175-821A-4A70-849E-1EEF853EEC03}" destId="{69C58EA0-64EE-4F0D-AAD0-A93B2118C923}" srcOrd="0" destOrd="0" presId="urn:microsoft.com/office/officeart/2005/8/layout/hierarchy2"/>
    <dgm:cxn modelId="{A7DE3676-7463-451B-A804-4B63A45E2F3C}" type="presParOf" srcId="{F7A4B54B-D4EE-45EB-A877-B2987FF4EC9F}" destId="{CBA33AA0-C880-401B-8AC1-3525074311F8}" srcOrd="5" destOrd="0" presId="urn:microsoft.com/office/officeart/2005/8/layout/hierarchy2"/>
    <dgm:cxn modelId="{85F2C9E5-E7CF-41DD-B0F3-33B8EB3174E8}" type="presParOf" srcId="{CBA33AA0-C880-401B-8AC1-3525074311F8}" destId="{6936A8C2-927C-4A4C-98F7-ABA837CE76ED}" srcOrd="0" destOrd="0" presId="urn:microsoft.com/office/officeart/2005/8/layout/hierarchy2"/>
    <dgm:cxn modelId="{E051551B-F91D-42C8-B550-ED1D29686EA9}" type="presParOf" srcId="{CBA33AA0-C880-401B-8AC1-3525074311F8}" destId="{CA5016C0-95D7-4663-9364-6870DE51FED1}"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215FD8-1FAD-4435-82AB-7B6076924CE6}" type="doc">
      <dgm:prSet loTypeId="urn:microsoft.com/office/officeart/2005/8/layout/hierarchy2" loCatId="hierarchy" qsTypeId="urn:microsoft.com/office/officeart/2005/8/quickstyle/3d1" qsCatId="3D" csTypeId="urn:microsoft.com/office/officeart/2005/8/colors/colorful5" csCatId="colorful" phldr="1"/>
      <dgm:spPr/>
      <dgm:t>
        <a:bodyPr/>
        <a:lstStyle/>
        <a:p>
          <a:pPr rtl="1"/>
          <a:endParaRPr lang="fa-IR"/>
        </a:p>
      </dgm:t>
    </dgm:pt>
    <dgm:pt modelId="{7CA77BD9-24ED-4092-B1B1-A8847424593A}">
      <dgm:prSet phldrT="[Text]" custT="1"/>
      <dgm:spPr/>
      <dgm:t>
        <a:bodyPr/>
        <a:lstStyle/>
        <a:p>
          <a:pPr rtl="1"/>
          <a:r>
            <a:rPr lang="fa-IR" sz="1800" b="1" dirty="0">
              <a:cs typeface="B Nazanin" pitchFamily="2" charset="-78"/>
            </a:rPr>
            <a:t>افزایش سن ازدواج</a:t>
          </a:r>
        </a:p>
      </dgm:t>
    </dgm:pt>
    <dgm:pt modelId="{10FCD2BB-909B-49C7-8FA5-31435E152CA8}" type="parTrans" cxnId="{7AE8DBB1-8551-4CD5-97D1-F755F4488D9B}">
      <dgm:prSet custT="1"/>
      <dgm:spPr/>
      <dgm:t>
        <a:bodyPr/>
        <a:lstStyle/>
        <a:p>
          <a:pPr rtl="1"/>
          <a:endParaRPr lang="fa-IR" sz="1800" b="1">
            <a:cs typeface="B Nazanin" pitchFamily="2" charset="-78"/>
          </a:endParaRPr>
        </a:p>
      </dgm:t>
    </dgm:pt>
    <dgm:pt modelId="{B5F4FE39-0219-45B6-BDB6-8626943CDEBE}" type="sibTrans" cxnId="{7AE8DBB1-8551-4CD5-97D1-F755F4488D9B}">
      <dgm:prSet/>
      <dgm:spPr/>
      <dgm:t>
        <a:bodyPr/>
        <a:lstStyle/>
        <a:p>
          <a:pPr rtl="1"/>
          <a:endParaRPr lang="fa-IR" sz="1800" b="1"/>
        </a:p>
      </dgm:t>
    </dgm:pt>
    <dgm:pt modelId="{6221CC9B-0BE7-4A3C-8DDB-AA7C86408FC5}">
      <dgm:prSet custT="1"/>
      <dgm:spPr/>
      <dgm:t>
        <a:bodyPr/>
        <a:lstStyle/>
        <a:p>
          <a:pPr rtl="1"/>
          <a:r>
            <a:rPr lang="fa-IR" sz="1800" b="1" dirty="0">
              <a:cs typeface="B Nazanin" pitchFamily="2" charset="-78"/>
            </a:rPr>
            <a:t>مسکن</a:t>
          </a:r>
        </a:p>
      </dgm:t>
    </dgm:pt>
    <dgm:pt modelId="{636CDAD5-5B6A-44AB-98EE-8852DC936EB6}" type="parTrans" cxnId="{1D962AB5-FE0F-449E-8240-1B365C6FB6C0}">
      <dgm:prSet custT="1"/>
      <dgm:spPr/>
      <dgm:t>
        <a:bodyPr/>
        <a:lstStyle/>
        <a:p>
          <a:pPr rtl="1"/>
          <a:endParaRPr lang="fa-IR" sz="1800" b="1">
            <a:cs typeface="B Nazanin" pitchFamily="2" charset="-78"/>
          </a:endParaRPr>
        </a:p>
      </dgm:t>
    </dgm:pt>
    <dgm:pt modelId="{7740993F-8186-4889-90D3-A2F0E884BAA4}" type="sibTrans" cxnId="{1D962AB5-FE0F-449E-8240-1B365C6FB6C0}">
      <dgm:prSet/>
      <dgm:spPr/>
      <dgm:t>
        <a:bodyPr/>
        <a:lstStyle/>
        <a:p>
          <a:pPr rtl="1"/>
          <a:endParaRPr lang="fa-IR" sz="1800" b="1"/>
        </a:p>
      </dgm:t>
    </dgm:pt>
    <dgm:pt modelId="{76763C2E-7497-45AF-B91F-A44A23BB15BD}">
      <dgm:prSet custT="1"/>
      <dgm:spPr/>
      <dgm:t>
        <a:bodyPr/>
        <a:lstStyle/>
        <a:p>
          <a:pPr rtl="1"/>
          <a:r>
            <a:rPr lang="fa-IR" sz="1800" b="1">
              <a:cs typeface="B Nazanin" pitchFamily="2" charset="-78"/>
            </a:rPr>
            <a:t>اشتغال</a:t>
          </a:r>
        </a:p>
      </dgm:t>
    </dgm:pt>
    <dgm:pt modelId="{FE15777A-976D-4AED-A8D6-86913A251B4D}" type="parTrans" cxnId="{504D2D6F-058E-4141-BDD5-3C7D402E8EC6}">
      <dgm:prSet custT="1"/>
      <dgm:spPr/>
      <dgm:t>
        <a:bodyPr/>
        <a:lstStyle/>
        <a:p>
          <a:pPr rtl="1"/>
          <a:endParaRPr lang="fa-IR" sz="1800" b="1">
            <a:cs typeface="B Nazanin" pitchFamily="2" charset="-78"/>
          </a:endParaRPr>
        </a:p>
      </dgm:t>
    </dgm:pt>
    <dgm:pt modelId="{A726F512-9C81-4FE5-B748-261C7219996F}" type="sibTrans" cxnId="{504D2D6F-058E-4141-BDD5-3C7D402E8EC6}">
      <dgm:prSet/>
      <dgm:spPr/>
      <dgm:t>
        <a:bodyPr/>
        <a:lstStyle/>
        <a:p>
          <a:pPr rtl="1"/>
          <a:endParaRPr lang="fa-IR" sz="1800" b="1"/>
        </a:p>
      </dgm:t>
    </dgm:pt>
    <dgm:pt modelId="{B3F9FE64-F031-4AA7-9E5B-0F8F62631300}">
      <dgm:prSet custT="1"/>
      <dgm:spPr/>
      <dgm:t>
        <a:bodyPr/>
        <a:lstStyle/>
        <a:p>
          <a:pPr rtl="1"/>
          <a:r>
            <a:rPr lang="fa-IR" sz="1800" b="1">
              <a:cs typeface="B Nazanin" pitchFamily="2" charset="-78"/>
            </a:rPr>
            <a:t>سربازی</a:t>
          </a:r>
        </a:p>
      </dgm:t>
    </dgm:pt>
    <dgm:pt modelId="{E72435C5-4ABF-46B2-884C-839F7312B20B}" type="parTrans" cxnId="{593B7976-DFB7-41D3-A802-66D0A582187A}">
      <dgm:prSet custT="1"/>
      <dgm:spPr/>
      <dgm:t>
        <a:bodyPr/>
        <a:lstStyle/>
        <a:p>
          <a:pPr rtl="1"/>
          <a:endParaRPr lang="fa-IR" sz="1800" b="1">
            <a:cs typeface="B Nazanin" pitchFamily="2" charset="-78"/>
          </a:endParaRPr>
        </a:p>
      </dgm:t>
    </dgm:pt>
    <dgm:pt modelId="{2C821FB2-4377-4C13-A2CA-95D4C5BEADD7}" type="sibTrans" cxnId="{593B7976-DFB7-41D3-A802-66D0A582187A}">
      <dgm:prSet/>
      <dgm:spPr/>
      <dgm:t>
        <a:bodyPr/>
        <a:lstStyle/>
        <a:p>
          <a:pPr rtl="1"/>
          <a:endParaRPr lang="fa-IR" sz="1800" b="1"/>
        </a:p>
      </dgm:t>
    </dgm:pt>
    <dgm:pt modelId="{747B95CE-9B6B-427D-989E-E9C5AC1DBF76}">
      <dgm:prSet custT="1"/>
      <dgm:spPr/>
      <dgm:t>
        <a:bodyPr/>
        <a:lstStyle/>
        <a:p>
          <a:pPr rtl="1"/>
          <a:r>
            <a:rPr lang="fa-IR" sz="1800" b="1" dirty="0">
              <a:cs typeface="B Nazanin" pitchFamily="2" charset="-78"/>
            </a:rPr>
            <a:t>تحصیل</a:t>
          </a:r>
        </a:p>
      </dgm:t>
    </dgm:pt>
    <dgm:pt modelId="{C4A5EC04-5F51-42A4-A682-3FC25FE0C978}" type="parTrans" cxnId="{ABB6C650-965D-4B2E-A82F-D0DA8F687C4A}">
      <dgm:prSet custT="1"/>
      <dgm:spPr/>
      <dgm:t>
        <a:bodyPr/>
        <a:lstStyle/>
        <a:p>
          <a:pPr rtl="1"/>
          <a:endParaRPr lang="fa-IR" sz="1800" b="1">
            <a:cs typeface="B Nazanin" pitchFamily="2" charset="-78"/>
          </a:endParaRPr>
        </a:p>
      </dgm:t>
    </dgm:pt>
    <dgm:pt modelId="{47AF99E7-9FE5-4232-BF1C-2C66D32A1FD9}" type="sibTrans" cxnId="{ABB6C650-965D-4B2E-A82F-D0DA8F687C4A}">
      <dgm:prSet/>
      <dgm:spPr/>
      <dgm:t>
        <a:bodyPr/>
        <a:lstStyle/>
        <a:p>
          <a:pPr rtl="1"/>
          <a:endParaRPr lang="fa-IR" sz="1800" b="1"/>
        </a:p>
      </dgm:t>
    </dgm:pt>
    <dgm:pt modelId="{6659CD4C-77C1-40AE-8ABD-E22785A227B1}">
      <dgm:prSet custT="1"/>
      <dgm:spPr/>
      <dgm:t>
        <a:bodyPr/>
        <a:lstStyle/>
        <a:p>
          <a:pPr rtl="1"/>
          <a:r>
            <a:rPr lang="fa-IR" sz="1800" b="1" dirty="0">
              <a:cs typeface="B Nazanin" pitchFamily="2" charset="-78"/>
            </a:rPr>
            <a:t>نگرش منفی نسبت به ازدواج در سنین کمتر</a:t>
          </a:r>
        </a:p>
      </dgm:t>
    </dgm:pt>
    <dgm:pt modelId="{79B869F0-412C-4900-A938-2BD638FB1A2B}" type="parTrans" cxnId="{EF97F017-C28E-454A-B3A9-BB5983EEC656}">
      <dgm:prSet custT="1"/>
      <dgm:spPr/>
      <dgm:t>
        <a:bodyPr/>
        <a:lstStyle/>
        <a:p>
          <a:pPr rtl="1"/>
          <a:endParaRPr lang="fa-IR" sz="1800" b="1">
            <a:cs typeface="B Nazanin" pitchFamily="2" charset="-78"/>
          </a:endParaRPr>
        </a:p>
      </dgm:t>
    </dgm:pt>
    <dgm:pt modelId="{90F32E65-3D8D-44DC-B5AB-A2ABE90DEEF1}" type="sibTrans" cxnId="{EF97F017-C28E-454A-B3A9-BB5983EEC656}">
      <dgm:prSet/>
      <dgm:spPr/>
      <dgm:t>
        <a:bodyPr/>
        <a:lstStyle/>
        <a:p>
          <a:pPr rtl="1"/>
          <a:endParaRPr lang="fa-IR" sz="1800" b="1"/>
        </a:p>
      </dgm:t>
    </dgm:pt>
    <dgm:pt modelId="{3B2AD679-2BFD-4561-9EE5-A3E839748F2F}">
      <dgm:prSet custT="1"/>
      <dgm:spPr/>
      <dgm:t>
        <a:bodyPr/>
        <a:lstStyle/>
        <a:p>
          <a:pPr rtl="1"/>
          <a:r>
            <a:rPr lang="fa-IR" sz="1800" b="1" dirty="0">
              <a:cs typeface="B Nazanin" pitchFamily="2" charset="-78"/>
            </a:rPr>
            <a:t>توقعات بالا ، هزینه ازدواج و...</a:t>
          </a:r>
        </a:p>
      </dgm:t>
    </dgm:pt>
    <dgm:pt modelId="{C618DA4D-F730-4392-BBD4-77105244F37D}" type="parTrans" cxnId="{08AC0248-104E-4D0F-9957-6BA6F6735C94}">
      <dgm:prSet custT="1"/>
      <dgm:spPr/>
      <dgm:t>
        <a:bodyPr/>
        <a:lstStyle/>
        <a:p>
          <a:pPr rtl="1"/>
          <a:endParaRPr lang="fa-IR" sz="1800" b="1">
            <a:cs typeface="B Nazanin" pitchFamily="2" charset="-78"/>
          </a:endParaRPr>
        </a:p>
      </dgm:t>
    </dgm:pt>
    <dgm:pt modelId="{3D8AE317-CB2B-492B-863C-A42BFF8B49B5}" type="sibTrans" cxnId="{08AC0248-104E-4D0F-9957-6BA6F6735C94}">
      <dgm:prSet/>
      <dgm:spPr/>
      <dgm:t>
        <a:bodyPr/>
        <a:lstStyle/>
        <a:p>
          <a:pPr rtl="1"/>
          <a:endParaRPr lang="fa-IR" sz="1800" b="1"/>
        </a:p>
      </dgm:t>
    </dgm:pt>
    <dgm:pt modelId="{72A24CC8-AAAC-4FC5-9AFA-A5F9E108C918}" type="pres">
      <dgm:prSet presAssocID="{A7215FD8-1FAD-4435-82AB-7B6076924CE6}" presName="diagram" presStyleCnt="0">
        <dgm:presLayoutVars>
          <dgm:chPref val="1"/>
          <dgm:dir val="rev"/>
          <dgm:animOne val="branch"/>
          <dgm:animLvl val="lvl"/>
          <dgm:resizeHandles val="exact"/>
        </dgm:presLayoutVars>
      </dgm:prSet>
      <dgm:spPr/>
      <dgm:t>
        <a:bodyPr/>
        <a:lstStyle/>
        <a:p>
          <a:pPr rtl="1"/>
          <a:endParaRPr lang="fa-IR"/>
        </a:p>
      </dgm:t>
    </dgm:pt>
    <dgm:pt modelId="{14B70259-BFBD-4DDA-8038-71C73BD71DF2}" type="pres">
      <dgm:prSet presAssocID="{7CA77BD9-24ED-4092-B1B1-A8847424593A}" presName="root1" presStyleCnt="0"/>
      <dgm:spPr/>
      <dgm:t>
        <a:bodyPr/>
        <a:lstStyle/>
        <a:p>
          <a:pPr rtl="1"/>
          <a:endParaRPr lang="fa-IR"/>
        </a:p>
      </dgm:t>
    </dgm:pt>
    <dgm:pt modelId="{84417331-22C5-494C-B4F9-D5F4FE0206D5}" type="pres">
      <dgm:prSet presAssocID="{7CA77BD9-24ED-4092-B1B1-A8847424593A}" presName="LevelOneTextNode" presStyleLbl="node0" presStyleIdx="0" presStyleCnt="1" custScaleX="60860" custScaleY="41990" custLinFactX="17756" custLinFactNeighborX="100000" custLinFactNeighborY="-26763">
        <dgm:presLayoutVars>
          <dgm:chPref val="3"/>
        </dgm:presLayoutVars>
      </dgm:prSet>
      <dgm:spPr/>
      <dgm:t>
        <a:bodyPr/>
        <a:lstStyle/>
        <a:p>
          <a:pPr rtl="1"/>
          <a:endParaRPr lang="fa-IR"/>
        </a:p>
      </dgm:t>
    </dgm:pt>
    <dgm:pt modelId="{8F7F1B64-5369-4E22-B328-2E95F387E238}" type="pres">
      <dgm:prSet presAssocID="{7CA77BD9-24ED-4092-B1B1-A8847424593A}" presName="level2hierChild" presStyleCnt="0"/>
      <dgm:spPr/>
      <dgm:t>
        <a:bodyPr/>
        <a:lstStyle/>
        <a:p>
          <a:pPr rtl="1"/>
          <a:endParaRPr lang="fa-IR"/>
        </a:p>
      </dgm:t>
    </dgm:pt>
    <dgm:pt modelId="{B46FEC03-73EC-4563-9B4E-C38026CE5EAA}" type="pres">
      <dgm:prSet presAssocID="{636CDAD5-5B6A-44AB-98EE-8852DC936EB6}" presName="conn2-1" presStyleLbl="parChTrans1D2" presStyleIdx="0" presStyleCnt="6"/>
      <dgm:spPr/>
      <dgm:t>
        <a:bodyPr/>
        <a:lstStyle/>
        <a:p>
          <a:pPr rtl="1"/>
          <a:endParaRPr lang="fa-IR"/>
        </a:p>
      </dgm:t>
    </dgm:pt>
    <dgm:pt modelId="{B84F7FBB-C8F0-417B-9561-84AF6AA88A5A}" type="pres">
      <dgm:prSet presAssocID="{636CDAD5-5B6A-44AB-98EE-8852DC936EB6}" presName="connTx" presStyleLbl="parChTrans1D2" presStyleIdx="0" presStyleCnt="6"/>
      <dgm:spPr/>
      <dgm:t>
        <a:bodyPr/>
        <a:lstStyle/>
        <a:p>
          <a:pPr rtl="1"/>
          <a:endParaRPr lang="fa-IR"/>
        </a:p>
      </dgm:t>
    </dgm:pt>
    <dgm:pt modelId="{6029C47A-9E1B-45C4-B469-249856B12845}" type="pres">
      <dgm:prSet presAssocID="{6221CC9B-0BE7-4A3C-8DDB-AA7C86408FC5}" presName="root2" presStyleCnt="0"/>
      <dgm:spPr/>
      <dgm:t>
        <a:bodyPr/>
        <a:lstStyle/>
        <a:p>
          <a:pPr rtl="1"/>
          <a:endParaRPr lang="fa-IR"/>
        </a:p>
      </dgm:t>
    </dgm:pt>
    <dgm:pt modelId="{35DF4784-D11B-43AF-958E-D9053D3A63CD}" type="pres">
      <dgm:prSet presAssocID="{6221CC9B-0BE7-4A3C-8DDB-AA7C86408FC5}" presName="LevelTwoTextNode" presStyleLbl="node2" presStyleIdx="0" presStyleCnt="6" custScaleX="83704" custScaleY="38709" custLinFactNeighborX="-2727" custLinFactNeighborY="4896">
        <dgm:presLayoutVars>
          <dgm:chPref val="3"/>
        </dgm:presLayoutVars>
      </dgm:prSet>
      <dgm:spPr/>
      <dgm:t>
        <a:bodyPr/>
        <a:lstStyle/>
        <a:p>
          <a:pPr rtl="1"/>
          <a:endParaRPr lang="fa-IR"/>
        </a:p>
      </dgm:t>
    </dgm:pt>
    <dgm:pt modelId="{05B9FD5D-7807-45A1-A3FE-B7422B7E8798}" type="pres">
      <dgm:prSet presAssocID="{6221CC9B-0BE7-4A3C-8DDB-AA7C86408FC5}" presName="level3hierChild" presStyleCnt="0"/>
      <dgm:spPr/>
      <dgm:t>
        <a:bodyPr/>
        <a:lstStyle/>
        <a:p>
          <a:pPr rtl="1"/>
          <a:endParaRPr lang="fa-IR"/>
        </a:p>
      </dgm:t>
    </dgm:pt>
    <dgm:pt modelId="{645E4A66-3AE9-45B9-BAF3-A25181CB3E02}" type="pres">
      <dgm:prSet presAssocID="{FE15777A-976D-4AED-A8D6-86913A251B4D}" presName="conn2-1" presStyleLbl="parChTrans1D2" presStyleIdx="1" presStyleCnt="6"/>
      <dgm:spPr/>
      <dgm:t>
        <a:bodyPr/>
        <a:lstStyle/>
        <a:p>
          <a:pPr rtl="1"/>
          <a:endParaRPr lang="fa-IR"/>
        </a:p>
      </dgm:t>
    </dgm:pt>
    <dgm:pt modelId="{6DCF5F2B-0569-4613-A081-23A0943ECD32}" type="pres">
      <dgm:prSet presAssocID="{FE15777A-976D-4AED-A8D6-86913A251B4D}" presName="connTx" presStyleLbl="parChTrans1D2" presStyleIdx="1" presStyleCnt="6"/>
      <dgm:spPr/>
      <dgm:t>
        <a:bodyPr/>
        <a:lstStyle/>
        <a:p>
          <a:pPr rtl="1"/>
          <a:endParaRPr lang="fa-IR"/>
        </a:p>
      </dgm:t>
    </dgm:pt>
    <dgm:pt modelId="{5CE05DA9-F2B0-4E43-BA56-CDA4996CE140}" type="pres">
      <dgm:prSet presAssocID="{76763C2E-7497-45AF-B91F-A44A23BB15BD}" presName="root2" presStyleCnt="0"/>
      <dgm:spPr/>
      <dgm:t>
        <a:bodyPr/>
        <a:lstStyle/>
        <a:p>
          <a:pPr rtl="1"/>
          <a:endParaRPr lang="fa-IR"/>
        </a:p>
      </dgm:t>
    </dgm:pt>
    <dgm:pt modelId="{33F55436-F147-4869-92A3-EAA67825CD3F}" type="pres">
      <dgm:prSet presAssocID="{76763C2E-7497-45AF-B91F-A44A23BB15BD}" presName="LevelTwoTextNode" presStyleLbl="node2" presStyleIdx="1" presStyleCnt="6" custScaleX="85436" custScaleY="29361" custLinFactY="83110" custLinFactNeighborX="-1241" custLinFactNeighborY="100000">
        <dgm:presLayoutVars>
          <dgm:chPref val="3"/>
        </dgm:presLayoutVars>
      </dgm:prSet>
      <dgm:spPr/>
      <dgm:t>
        <a:bodyPr/>
        <a:lstStyle/>
        <a:p>
          <a:pPr rtl="1"/>
          <a:endParaRPr lang="fa-IR"/>
        </a:p>
      </dgm:t>
    </dgm:pt>
    <dgm:pt modelId="{92A0D109-9C60-4EE4-9C19-868561F87B8F}" type="pres">
      <dgm:prSet presAssocID="{76763C2E-7497-45AF-B91F-A44A23BB15BD}" presName="level3hierChild" presStyleCnt="0"/>
      <dgm:spPr/>
      <dgm:t>
        <a:bodyPr/>
        <a:lstStyle/>
        <a:p>
          <a:pPr rtl="1"/>
          <a:endParaRPr lang="fa-IR"/>
        </a:p>
      </dgm:t>
    </dgm:pt>
    <dgm:pt modelId="{7EE0510F-7063-46E0-B3EC-D6BE5F4A136D}" type="pres">
      <dgm:prSet presAssocID="{E72435C5-4ABF-46B2-884C-839F7312B20B}" presName="conn2-1" presStyleLbl="parChTrans1D2" presStyleIdx="2" presStyleCnt="6"/>
      <dgm:spPr/>
      <dgm:t>
        <a:bodyPr/>
        <a:lstStyle/>
        <a:p>
          <a:pPr rtl="1"/>
          <a:endParaRPr lang="fa-IR"/>
        </a:p>
      </dgm:t>
    </dgm:pt>
    <dgm:pt modelId="{44E676BC-D832-4F3F-9124-241C564E8544}" type="pres">
      <dgm:prSet presAssocID="{E72435C5-4ABF-46B2-884C-839F7312B20B}" presName="connTx" presStyleLbl="parChTrans1D2" presStyleIdx="2" presStyleCnt="6"/>
      <dgm:spPr/>
      <dgm:t>
        <a:bodyPr/>
        <a:lstStyle/>
        <a:p>
          <a:pPr rtl="1"/>
          <a:endParaRPr lang="fa-IR"/>
        </a:p>
      </dgm:t>
    </dgm:pt>
    <dgm:pt modelId="{370396DA-2FC1-49F1-A6FB-2EB52E33DA68}" type="pres">
      <dgm:prSet presAssocID="{B3F9FE64-F031-4AA7-9E5B-0F8F62631300}" presName="root2" presStyleCnt="0"/>
      <dgm:spPr/>
      <dgm:t>
        <a:bodyPr/>
        <a:lstStyle/>
        <a:p>
          <a:pPr rtl="1"/>
          <a:endParaRPr lang="fa-IR"/>
        </a:p>
      </dgm:t>
    </dgm:pt>
    <dgm:pt modelId="{C680FEF1-7EC9-4ADC-B54F-A9A1FECCC484}" type="pres">
      <dgm:prSet presAssocID="{B3F9FE64-F031-4AA7-9E5B-0F8F62631300}" presName="LevelTwoTextNode" presStyleLbl="node2" presStyleIdx="2" presStyleCnt="6" custScaleX="85547" custScaleY="41310" custLinFactNeighborX="-1130" custLinFactNeighborY="-47065">
        <dgm:presLayoutVars>
          <dgm:chPref val="3"/>
        </dgm:presLayoutVars>
      </dgm:prSet>
      <dgm:spPr/>
      <dgm:t>
        <a:bodyPr/>
        <a:lstStyle/>
        <a:p>
          <a:pPr rtl="1"/>
          <a:endParaRPr lang="fa-IR"/>
        </a:p>
      </dgm:t>
    </dgm:pt>
    <dgm:pt modelId="{32B2B1AF-40D9-4335-880A-7A3D570BA5AC}" type="pres">
      <dgm:prSet presAssocID="{B3F9FE64-F031-4AA7-9E5B-0F8F62631300}" presName="level3hierChild" presStyleCnt="0"/>
      <dgm:spPr/>
      <dgm:t>
        <a:bodyPr/>
        <a:lstStyle/>
        <a:p>
          <a:pPr rtl="1"/>
          <a:endParaRPr lang="fa-IR"/>
        </a:p>
      </dgm:t>
    </dgm:pt>
    <dgm:pt modelId="{4F2680AE-DDF3-4BCB-AFF3-EB209925A281}" type="pres">
      <dgm:prSet presAssocID="{C4A5EC04-5F51-42A4-A682-3FC25FE0C978}" presName="conn2-1" presStyleLbl="parChTrans1D2" presStyleIdx="3" presStyleCnt="6"/>
      <dgm:spPr/>
      <dgm:t>
        <a:bodyPr/>
        <a:lstStyle/>
        <a:p>
          <a:pPr rtl="1"/>
          <a:endParaRPr lang="fa-IR"/>
        </a:p>
      </dgm:t>
    </dgm:pt>
    <dgm:pt modelId="{23532494-9616-4F11-8367-489F6C4D7288}" type="pres">
      <dgm:prSet presAssocID="{C4A5EC04-5F51-42A4-A682-3FC25FE0C978}" presName="connTx" presStyleLbl="parChTrans1D2" presStyleIdx="3" presStyleCnt="6"/>
      <dgm:spPr/>
      <dgm:t>
        <a:bodyPr/>
        <a:lstStyle/>
        <a:p>
          <a:pPr rtl="1"/>
          <a:endParaRPr lang="fa-IR"/>
        </a:p>
      </dgm:t>
    </dgm:pt>
    <dgm:pt modelId="{A5B11DA0-30FF-401F-8D49-C59449F0E6E6}" type="pres">
      <dgm:prSet presAssocID="{747B95CE-9B6B-427D-989E-E9C5AC1DBF76}" presName="root2" presStyleCnt="0"/>
      <dgm:spPr/>
      <dgm:t>
        <a:bodyPr/>
        <a:lstStyle/>
        <a:p>
          <a:pPr rtl="1"/>
          <a:endParaRPr lang="fa-IR"/>
        </a:p>
      </dgm:t>
    </dgm:pt>
    <dgm:pt modelId="{58B66980-53E4-447D-B3CF-A820202894F8}" type="pres">
      <dgm:prSet presAssocID="{747B95CE-9B6B-427D-989E-E9C5AC1DBF76}" presName="LevelTwoTextNode" presStyleLbl="node2" presStyleIdx="3" presStyleCnt="6" custScaleX="84726" custScaleY="25000" custLinFactNeighborX="-1928" custLinFactNeighborY="-53466">
        <dgm:presLayoutVars>
          <dgm:chPref val="3"/>
        </dgm:presLayoutVars>
      </dgm:prSet>
      <dgm:spPr/>
      <dgm:t>
        <a:bodyPr/>
        <a:lstStyle/>
        <a:p>
          <a:pPr rtl="1"/>
          <a:endParaRPr lang="fa-IR"/>
        </a:p>
      </dgm:t>
    </dgm:pt>
    <dgm:pt modelId="{5858395B-87BE-4013-82FC-D8BDEEA95B0C}" type="pres">
      <dgm:prSet presAssocID="{747B95CE-9B6B-427D-989E-E9C5AC1DBF76}" presName="level3hierChild" presStyleCnt="0"/>
      <dgm:spPr/>
      <dgm:t>
        <a:bodyPr/>
        <a:lstStyle/>
        <a:p>
          <a:pPr rtl="1"/>
          <a:endParaRPr lang="fa-IR"/>
        </a:p>
      </dgm:t>
    </dgm:pt>
    <dgm:pt modelId="{682569CF-81EB-4C40-B2F8-3A969CEB23E1}" type="pres">
      <dgm:prSet presAssocID="{79B869F0-412C-4900-A938-2BD638FB1A2B}" presName="conn2-1" presStyleLbl="parChTrans1D2" presStyleIdx="4" presStyleCnt="6"/>
      <dgm:spPr/>
      <dgm:t>
        <a:bodyPr/>
        <a:lstStyle/>
        <a:p>
          <a:pPr rtl="1"/>
          <a:endParaRPr lang="fa-IR"/>
        </a:p>
      </dgm:t>
    </dgm:pt>
    <dgm:pt modelId="{E7CAE751-FA5F-4F8C-82D7-ED80C87BA521}" type="pres">
      <dgm:prSet presAssocID="{79B869F0-412C-4900-A938-2BD638FB1A2B}" presName="connTx" presStyleLbl="parChTrans1D2" presStyleIdx="4" presStyleCnt="6"/>
      <dgm:spPr/>
      <dgm:t>
        <a:bodyPr/>
        <a:lstStyle/>
        <a:p>
          <a:pPr rtl="1"/>
          <a:endParaRPr lang="fa-IR"/>
        </a:p>
      </dgm:t>
    </dgm:pt>
    <dgm:pt modelId="{DCB7BF7B-F5D9-468D-94BE-0CCEDD807754}" type="pres">
      <dgm:prSet presAssocID="{6659CD4C-77C1-40AE-8ABD-E22785A227B1}" presName="root2" presStyleCnt="0"/>
      <dgm:spPr/>
      <dgm:t>
        <a:bodyPr/>
        <a:lstStyle/>
        <a:p>
          <a:pPr rtl="1"/>
          <a:endParaRPr lang="fa-IR"/>
        </a:p>
      </dgm:t>
    </dgm:pt>
    <dgm:pt modelId="{FEA54F5D-18F3-4EDC-84A7-89F40ACD4FDC}" type="pres">
      <dgm:prSet presAssocID="{6659CD4C-77C1-40AE-8ABD-E22785A227B1}" presName="LevelTwoTextNode" presStyleLbl="node2" presStyleIdx="4" presStyleCnt="6" custScaleX="85805" custScaleY="42074" custLinFactNeighborX="-872" custLinFactNeighborY="-11260">
        <dgm:presLayoutVars>
          <dgm:chPref val="3"/>
        </dgm:presLayoutVars>
      </dgm:prSet>
      <dgm:spPr/>
      <dgm:t>
        <a:bodyPr/>
        <a:lstStyle/>
        <a:p>
          <a:pPr rtl="1"/>
          <a:endParaRPr lang="fa-IR"/>
        </a:p>
      </dgm:t>
    </dgm:pt>
    <dgm:pt modelId="{40E95CE1-551E-4CDE-854E-6878509ECF6A}" type="pres">
      <dgm:prSet presAssocID="{6659CD4C-77C1-40AE-8ABD-E22785A227B1}" presName="level3hierChild" presStyleCnt="0"/>
      <dgm:spPr/>
      <dgm:t>
        <a:bodyPr/>
        <a:lstStyle/>
        <a:p>
          <a:pPr rtl="1"/>
          <a:endParaRPr lang="fa-IR"/>
        </a:p>
      </dgm:t>
    </dgm:pt>
    <dgm:pt modelId="{D4906CBC-D4F6-4E15-9138-6F70BB2006C3}" type="pres">
      <dgm:prSet presAssocID="{C618DA4D-F730-4392-BBD4-77105244F37D}" presName="conn2-1" presStyleLbl="parChTrans1D2" presStyleIdx="5" presStyleCnt="6"/>
      <dgm:spPr/>
      <dgm:t>
        <a:bodyPr/>
        <a:lstStyle/>
        <a:p>
          <a:pPr rtl="1"/>
          <a:endParaRPr lang="fa-IR"/>
        </a:p>
      </dgm:t>
    </dgm:pt>
    <dgm:pt modelId="{B89CA4A3-9868-451A-A253-B3EFD90FF22A}" type="pres">
      <dgm:prSet presAssocID="{C618DA4D-F730-4392-BBD4-77105244F37D}" presName="connTx" presStyleLbl="parChTrans1D2" presStyleIdx="5" presStyleCnt="6"/>
      <dgm:spPr/>
      <dgm:t>
        <a:bodyPr/>
        <a:lstStyle/>
        <a:p>
          <a:pPr rtl="1"/>
          <a:endParaRPr lang="fa-IR"/>
        </a:p>
      </dgm:t>
    </dgm:pt>
    <dgm:pt modelId="{F5420E51-2ADD-4EBB-B451-00EA1441D976}" type="pres">
      <dgm:prSet presAssocID="{3B2AD679-2BFD-4561-9EE5-A3E839748F2F}" presName="root2" presStyleCnt="0"/>
      <dgm:spPr/>
      <dgm:t>
        <a:bodyPr/>
        <a:lstStyle/>
        <a:p>
          <a:pPr rtl="1"/>
          <a:endParaRPr lang="fa-IR"/>
        </a:p>
      </dgm:t>
    </dgm:pt>
    <dgm:pt modelId="{AE3C2CF6-2DF6-41A9-AB55-9F13F99F10BC}" type="pres">
      <dgm:prSet presAssocID="{3B2AD679-2BFD-4561-9EE5-A3E839748F2F}" presName="LevelTwoTextNode" presStyleLbl="node2" presStyleIdx="5" presStyleCnt="6" custScaleX="83858" custScaleY="40115" custLinFactY="-17607" custLinFactNeighborX="-2607" custLinFactNeighborY="-100000">
        <dgm:presLayoutVars>
          <dgm:chPref val="3"/>
        </dgm:presLayoutVars>
      </dgm:prSet>
      <dgm:spPr/>
      <dgm:t>
        <a:bodyPr/>
        <a:lstStyle/>
        <a:p>
          <a:pPr rtl="1"/>
          <a:endParaRPr lang="fa-IR"/>
        </a:p>
      </dgm:t>
    </dgm:pt>
    <dgm:pt modelId="{2720F371-761E-470D-B7A2-A669273A8B96}" type="pres">
      <dgm:prSet presAssocID="{3B2AD679-2BFD-4561-9EE5-A3E839748F2F}" presName="level3hierChild" presStyleCnt="0"/>
      <dgm:spPr/>
      <dgm:t>
        <a:bodyPr/>
        <a:lstStyle/>
        <a:p>
          <a:pPr rtl="1"/>
          <a:endParaRPr lang="fa-IR"/>
        </a:p>
      </dgm:t>
    </dgm:pt>
  </dgm:ptLst>
  <dgm:cxnLst>
    <dgm:cxn modelId="{772D546D-55BD-4A9B-A17E-B4BC54A0F182}" type="presOf" srcId="{79B869F0-412C-4900-A938-2BD638FB1A2B}" destId="{682569CF-81EB-4C40-B2F8-3A969CEB23E1}" srcOrd="0" destOrd="0" presId="urn:microsoft.com/office/officeart/2005/8/layout/hierarchy2"/>
    <dgm:cxn modelId="{8674A6E0-634B-401F-942C-F79F06437941}" type="presOf" srcId="{7CA77BD9-24ED-4092-B1B1-A8847424593A}" destId="{84417331-22C5-494C-B4F9-D5F4FE0206D5}" srcOrd="0" destOrd="0" presId="urn:microsoft.com/office/officeart/2005/8/layout/hierarchy2"/>
    <dgm:cxn modelId="{7C2167E5-A917-4869-B65A-E1AF7C177814}" type="presOf" srcId="{C4A5EC04-5F51-42A4-A682-3FC25FE0C978}" destId="{4F2680AE-DDF3-4BCB-AFF3-EB209925A281}" srcOrd="0" destOrd="0" presId="urn:microsoft.com/office/officeart/2005/8/layout/hierarchy2"/>
    <dgm:cxn modelId="{BBCAA954-6EA7-492B-A78D-3CF4004D2D9F}" type="presOf" srcId="{636CDAD5-5B6A-44AB-98EE-8852DC936EB6}" destId="{B84F7FBB-C8F0-417B-9561-84AF6AA88A5A}" srcOrd="1" destOrd="0" presId="urn:microsoft.com/office/officeart/2005/8/layout/hierarchy2"/>
    <dgm:cxn modelId="{B4E5F56C-1E25-4B4B-B260-97DC3DD146EE}" type="presOf" srcId="{6221CC9B-0BE7-4A3C-8DDB-AA7C86408FC5}" destId="{35DF4784-D11B-43AF-958E-D9053D3A63CD}" srcOrd="0" destOrd="0" presId="urn:microsoft.com/office/officeart/2005/8/layout/hierarchy2"/>
    <dgm:cxn modelId="{EF97F017-C28E-454A-B3A9-BB5983EEC656}" srcId="{7CA77BD9-24ED-4092-B1B1-A8847424593A}" destId="{6659CD4C-77C1-40AE-8ABD-E22785A227B1}" srcOrd="4" destOrd="0" parTransId="{79B869F0-412C-4900-A938-2BD638FB1A2B}" sibTransId="{90F32E65-3D8D-44DC-B5AB-A2ABE90DEEF1}"/>
    <dgm:cxn modelId="{C14EEF77-4D9F-4332-8832-26C02FC56BEB}" type="presOf" srcId="{A7215FD8-1FAD-4435-82AB-7B6076924CE6}" destId="{72A24CC8-AAAC-4FC5-9AFA-A5F9E108C918}" srcOrd="0" destOrd="0" presId="urn:microsoft.com/office/officeart/2005/8/layout/hierarchy2"/>
    <dgm:cxn modelId="{D6BECCF4-19B6-400D-8764-035E9FAF9ECC}" type="presOf" srcId="{C4A5EC04-5F51-42A4-A682-3FC25FE0C978}" destId="{23532494-9616-4F11-8367-489F6C4D7288}" srcOrd="1" destOrd="0" presId="urn:microsoft.com/office/officeart/2005/8/layout/hierarchy2"/>
    <dgm:cxn modelId="{F00D4644-618F-4F27-BB56-A829EAAE911D}" type="presOf" srcId="{C618DA4D-F730-4392-BBD4-77105244F37D}" destId="{D4906CBC-D4F6-4E15-9138-6F70BB2006C3}" srcOrd="0" destOrd="0" presId="urn:microsoft.com/office/officeart/2005/8/layout/hierarchy2"/>
    <dgm:cxn modelId="{D37CF6BA-CC32-4F49-9396-19AAE267287B}" type="presOf" srcId="{79B869F0-412C-4900-A938-2BD638FB1A2B}" destId="{E7CAE751-FA5F-4F8C-82D7-ED80C87BA521}" srcOrd="1" destOrd="0" presId="urn:microsoft.com/office/officeart/2005/8/layout/hierarchy2"/>
    <dgm:cxn modelId="{7A6F84A2-8055-4334-9081-7FD6D124C079}" type="presOf" srcId="{6659CD4C-77C1-40AE-8ABD-E22785A227B1}" destId="{FEA54F5D-18F3-4EDC-84A7-89F40ACD4FDC}" srcOrd="0" destOrd="0" presId="urn:microsoft.com/office/officeart/2005/8/layout/hierarchy2"/>
    <dgm:cxn modelId="{1D962AB5-FE0F-449E-8240-1B365C6FB6C0}" srcId="{7CA77BD9-24ED-4092-B1B1-A8847424593A}" destId="{6221CC9B-0BE7-4A3C-8DDB-AA7C86408FC5}" srcOrd="0" destOrd="0" parTransId="{636CDAD5-5B6A-44AB-98EE-8852DC936EB6}" sibTransId="{7740993F-8186-4889-90D3-A2F0E884BAA4}"/>
    <dgm:cxn modelId="{7AE8DBB1-8551-4CD5-97D1-F755F4488D9B}" srcId="{A7215FD8-1FAD-4435-82AB-7B6076924CE6}" destId="{7CA77BD9-24ED-4092-B1B1-A8847424593A}" srcOrd="0" destOrd="0" parTransId="{10FCD2BB-909B-49C7-8FA5-31435E152CA8}" sibTransId="{B5F4FE39-0219-45B6-BDB6-8626943CDEBE}"/>
    <dgm:cxn modelId="{3D169C4D-4CE0-41BB-8C5C-ADAEB1E0C19D}" type="presOf" srcId="{B3F9FE64-F031-4AA7-9E5B-0F8F62631300}" destId="{C680FEF1-7EC9-4ADC-B54F-A9A1FECCC484}" srcOrd="0" destOrd="0" presId="urn:microsoft.com/office/officeart/2005/8/layout/hierarchy2"/>
    <dgm:cxn modelId="{D0DE4DB1-246A-4573-8974-9FAA1B2CD49B}" type="presOf" srcId="{FE15777A-976D-4AED-A8D6-86913A251B4D}" destId="{645E4A66-3AE9-45B9-BAF3-A25181CB3E02}" srcOrd="0" destOrd="0" presId="urn:microsoft.com/office/officeart/2005/8/layout/hierarchy2"/>
    <dgm:cxn modelId="{95B1E6FC-A238-49C1-8DA2-05CCF095E367}" type="presOf" srcId="{C618DA4D-F730-4392-BBD4-77105244F37D}" destId="{B89CA4A3-9868-451A-A253-B3EFD90FF22A}" srcOrd="1" destOrd="0" presId="urn:microsoft.com/office/officeart/2005/8/layout/hierarchy2"/>
    <dgm:cxn modelId="{504D2D6F-058E-4141-BDD5-3C7D402E8EC6}" srcId="{7CA77BD9-24ED-4092-B1B1-A8847424593A}" destId="{76763C2E-7497-45AF-B91F-A44A23BB15BD}" srcOrd="1" destOrd="0" parTransId="{FE15777A-976D-4AED-A8D6-86913A251B4D}" sibTransId="{A726F512-9C81-4FE5-B748-261C7219996F}"/>
    <dgm:cxn modelId="{E3DCED06-8388-4A38-A31D-DE030750F78A}" type="presOf" srcId="{76763C2E-7497-45AF-B91F-A44A23BB15BD}" destId="{33F55436-F147-4869-92A3-EAA67825CD3F}" srcOrd="0" destOrd="0" presId="urn:microsoft.com/office/officeart/2005/8/layout/hierarchy2"/>
    <dgm:cxn modelId="{BEEB5FCF-C47C-47D9-81A5-1BCBA82736D6}" type="presOf" srcId="{636CDAD5-5B6A-44AB-98EE-8852DC936EB6}" destId="{B46FEC03-73EC-4563-9B4E-C38026CE5EAA}" srcOrd="0" destOrd="0" presId="urn:microsoft.com/office/officeart/2005/8/layout/hierarchy2"/>
    <dgm:cxn modelId="{6888536E-7847-43C4-A925-6217A4C00968}" type="presOf" srcId="{3B2AD679-2BFD-4561-9EE5-A3E839748F2F}" destId="{AE3C2CF6-2DF6-41A9-AB55-9F13F99F10BC}" srcOrd="0" destOrd="0" presId="urn:microsoft.com/office/officeart/2005/8/layout/hierarchy2"/>
    <dgm:cxn modelId="{08AC0248-104E-4D0F-9957-6BA6F6735C94}" srcId="{7CA77BD9-24ED-4092-B1B1-A8847424593A}" destId="{3B2AD679-2BFD-4561-9EE5-A3E839748F2F}" srcOrd="5" destOrd="0" parTransId="{C618DA4D-F730-4392-BBD4-77105244F37D}" sibTransId="{3D8AE317-CB2B-492B-863C-A42BFF8B49B5}"/>
    <dgm:cxn modelId="{B95EF8DA-1CCC-4F71-AE56-59EDF84D2388}" type="presOf" srcId="{FE15777A-976D-4AED-A8D6-86913A251B4D}" destId="{6DCF5F2B-0569-4613-A081-23A0943ECD32}" srcOrd="1" destOrd="0" presId="urn:microsoft.com/office/officeart/2005/8/layout/hierarchy2"/>
    <dgm:cxn modelId="{593B7976-DFB7-41D3-A802-66D0A582187A}" srcId="{7CA77BD9-24ED-4092-B1B1-A8847424593A}" destId="{B3F9FE64-F031-4AA7-9E5B-0F8F62631300}" srcOrd="2" destOrd="0" parTransId="{E72435C5-4ABF-46B2-884C-839F7312B20B}" sibTransId="{2C821FB2-4377-4C13-A2CA-95D4C5BEADD7}"/>
    <dgm:cxn modelId="{ABB6C650-965D-4B2E-A82F-D0DA8F687C4A}" srcId="{7CA77BD9-24ED-4092-B1B1-A8847424593A}" destId="{747B95CE-9B6B-427D-989E-E9C5AC1DBF76}" srcOrd="3" destOrd="0" parTransId="{C4A5EC04-5F51-42A4-A682-3FC25FE0C978}" sibTransId="{47AF99E7-9FE5-4232-BF1C-2C66D32A1FD9}"/>
    <dgm:cxn modelId="{D5FD4C57-365B-44C4-BBF2-84FB7C8E2588}" type="presOf" srcId="{747B95CE-9B6B-427D-989E-E9C5AC1DBF76}" destId="{58B66980-53E4-447D-B3CF-A820202894F8}" srcOrd="0" destOrd="0" presId="urn:microsoft.com/office/officeart/2005/8/layout/hierarchy2"/>
    <dgm:cxn modelId="{0C9A6945-33AA-437C-A73C-ACE947817F51}" type="presOf" srcId="{E72435C5-4ABF-46B2-884C-839F7312B20B}" destId="{44E676BC-D832-4F3F-9124-241C564E8544}" srcOrd="1" destOrd="0" presId="urn:microsoft.com/office/officeart/2005/8/layout/hierarchy2"/>
    <dgm:cxn modelId="{2753A66D-F07B-47E0-8B0F-C4018BC6A0F5}" type="presOf" srcId="{E72435C5-4ABF-46B2-884C-839F7312B20B}" destId="{7EE0510F-7063-46E0-B3EC-D6BE5F4A136D}" srcOrd="0" destOrd="0" presId="urn:microsoft.com/office/officeart/2005/8/layout/hierarchy2"/>
    <dgm:cxn modelId="{6D91C4F8-7190-44D5-B808-833995B4F902}" type="presParOf" srcId="{72A24CC8-AAAC-4FC5-9AFA-A5F9E108C918}" destId="{14B70259-BFBD-4DDA-8038-71C73BD71DF2}" srcOrd="0" destOrd="0" presId="urn:microsoft.com/office/officeart/2005/8/layout/hierarchy2"/>
    <dgm:cxn modelId="{2124B576-442C-4A90-A16B-9BDC331739C6}" type="presParOf" srcId="{14B70259-BFBD-4DDA-8038-71C73BD71DF2}" destId="{84417331-22C5-494C-B4F9-D5F4FE0206D5}" srcOrd="0" destOrd="0" presId="urn:microsoft.com/office/officeart/2005/8/layout/hierarchy2"/>
    <dgm:cxn modelId="{AE073F11-BF62-4F78-9ADA-03AF56609A94}" type="presParOf" srcId="{14B70259-BFBD-4DDA-8038-71C73BD71DF2}" destId="{8F7F1B64-5369-4E22-B328-2E95F387E238}" srcOrd="1" destOrd="0" presId="urn:microsoft.com/office/officeart/2005/8/layout/hierarchy2"/>
    <dgm:cxn modelId="{2818F332-CED6-49C8-B429-FD4831B0A42C}" type="presParOf" srcId="{8F7F1B64-5369-4E22-B328-2E95F387E238}" destId="{B46FEC03-73EC-4563-9B4E-C38026CE5EAA}" srcOrd="0" destOrd="0" presId="urn:microsoft.com/office/officeart/2005/8/layout/hierarchy2"/>
    <dgm:cxn modelId="{56CB1608-6CE1-46CE-8BB7-912B4048A0ED}" type="presParOf" srcId="{B46FEC03-73EC-4563-9B4E-C38026CE5EAA}" destId="{B84F7FBB-C8F0-417B-9561-84AF6AA88A5A}" srcOrd="0" destOrd="0" presId="urn:microsoft.com/office/officeart/2005/8/layout/hierarchy2"/>
    <dgm:cxn modelId="{4197FC75-03C5-42B5-A6E9-AC602E159EDC}" type="presParOf" srcId="{8F7F1B64-5369-4E22-B328-2E95F387E238}" destId="{6029C47A-9E1B-45C4-B469-249856B12845}" srcOrd="1" destOrd="0" presId="urn:microsoft.com/office/officeart/2005/8/layout/hierarchy2"/>
    <dgm:cxn modelId="{3E1DAF39-AAA3-49A4-9244-ABB3A5110087}" type="presParOf" srcId="{6029C47A-9E1B-45C4-B469-249856B12845}" destId="{35DF4784-D11B-43AF-958E-D9053D3A63CD}" srcOrd="0" destOrd="0" presId="urn:microsoft.com/office/officeart/2005/8/layout/hierarchy2"/>
    <dgm:cxn modelId="{C493C513-3CB0-4F85-8523-F302592BFE87}" type="presParOf" srcId="{6029C47A-9E1B-45C4-B469-249856B12845}" destId="{05B9FD5D-7807-45A1-A3FE-B7422B7E8798}" srcOrd="1" destOrd="0" presId="urn:microsoft.com/office/officeart/2005/8/layout/hierarchy2"/>
    <dgm:cxn modelId="{E65B11BF-9044-443D-8891-1DFF4C7275B9}" type="presParOf" srcId="{8F7F1B64-5369-4E22-B328-2E95F387E238}" destId="{645E4A66-3AE9-45B9-BAF3-A25181CB3E02}" srcOrd="2" destOrd="0" presId="urn:microsoft.com/office/officeart/2005/8/layout/hierarchy2"/>
    <dgm:cxn modelId="{F13C53D4-7E09-456B-BDAA-2D03208740E5}" type="presParOf" srcId="{645E4A66-3AE9-45B9-BAF3-A25181CB3E02}" destId="{6DCF5F2B-0569-4613-A081-23A0943ECD32}" srcOrd="0" destOrd="0" presId="urn:microsoft.com/office/officeart/2005/8/layout/hierarchy2"/>
    <dgm:cxn modelId="{B014ACFF-F107-4D06-8E61-FF7395F3D7BF}" type="presParOf" srcId="{8F7F1B64-5369-4E22-B328-2E95F387E238}" destId="{5CE05DA9-F2B0-4E43-BA56-CDA4996CE140}" srcOrd="3" destOrd="0" presId="urn:microsoft.com/office/officeart/2005/8/layout/hierarchy2"/>
    <dgm:cxn modelId="{82582317-DED6-454B-AB13-09FA864A0F63}" type="presParOf" srcId="{5CE05DA9-F2B0-4E43-BA56-CDA4996CE140}" destId="{33F55436-F147-4869-92A3-EAA67825CD3F}" srcOrd="0" destOrd="0" presId="urn:microsoft.com/office/officeart/2005/8/layout/hierarchy2"/>
    <dgm:cxn modelId="{24692CC6-6B1D-43A3-94E8-5F30BC992798}" type="presParOf" srcId="{5CE05DA9-F2B0-4E43-BA56-CDA4996CE140}" destId="{92A0D109-9C60-4EE4-9C19-868561F87B8F}" srcOrd="1" destOrd="0" presId="urn:microsoft.com/office/officeart/2005/8/layout/hierarchy2"/>
    <dgm:cxn modelId="{25156FD8-99A3-4155-BF36-4A5BA6128CE4}" type="presParOf" srcId="{8F7F1B64-5369-4E22-B328-2E95F387E238}" destId="{7EE0510F-7063-46E0-B3EC-D6BE5F4A136D}" srcOrd="4" destOrd="0" presId="urn:microsoft.com/office/officeart/2005/8/layout/hierarchy2"/>
    <dgm:cxn modelId="{16532D9E-9519-412D-AC6C-E33D35FBAD53}" type="presParOf" srcId="{7EE0510F-7063-46E0-B3EC-D6BE5F4A136D}" destId="{44E676BC-D832-4F3F-9124-241C564E8544}" srcOrd="0" destOrd="0" presId="urn:microsoft.com/office/officeart/2005/8/layout/hierarchy2"/>
    <dgm:cxn modelId="{FD9CBC65-1541-4159-9B19-872680B1B269}" type="presParOf" srcId="{8F7F1B64-5369-4E22-B328-2E95F387E238}" destId="{370396DA-2FC1-49F1-A6FB-2EB52E33DA68}" srcOrd="5" destOrd="0" presId="urn:microsoft.com/office/officeart/2005/8/layout/hierarchy2"/>
    <dgm:cxn modelId="{1C8C2D91-BB7C-4724-8997-77379660DEC1}" type="presParOf" srcId="{370396DA-2FC1-49F1-A6FB-2EB52E33DA68}" destId="{C680FEF1-7EC9-4ADC-B54F-A9A1FECCC484}" srcOrd="0" destOrd="0" presId="urn:microsoft.com/office/officeart/2005/8/layout/hierarchy2"/>
    <dgm:cxn modelId="{7FB9086F-A163-45E9-A26D-0E1772F128CF}" type="presParOf" srcId="{370396DA-2FC1-49F1-A6FB-2EB52E33DA68}" destId="{32B2B1AF-40D9-4335-880A-7A3D570BA5AC}" srcOrd="1" destOrd="0" presId="urn:microsoft.com/office/officeart/2005/8/layout/hierarchy2"/>
    <dgm:cxn modelId="{C37272EF-3B32-47D8-BC08-875FF9EE2BA1}" type="presParOf" srcId="{8F7F1B64-5369-4E22-B328-2E95F387E238}" destId="{4F2680AE-DDF3-4BCB-AFF3-EB209925A281}" srcOrd="6" destOrd="0" presId="urn:microsoft.com/office/officeart/2005/8/layout/hierarchy2"/>
    <dgm:cxn modelId="{631046B5-2400-40D2-9C80-4D635238C916}" type="presParOf" srcId="{4F2680AE-DDF3-4BCB-AFF3-EB209925A281}" destId="{23532494-9616-4F11-8367-489F6C4D7288}" srcOrd="0" destOrd="0" presId="urn:microsoft.com/office/officeart/2005/8/layout/hierarchy2"/>
    <dgm:cxn modelId="{295D610B-A45A-4379-A7B7-E2C5499C62F2}" type="presParOf" srcId="{8F7F1B64-5369-4E22-B328-2E95F387E238}" destId="{A5B11DA0-30FF-401F-8D49-C59449F0E6E6}" srcOrd="7" destOrd="0" presId="urn:microsoft.com/office/officeart/2005/8/layout/hierarchy2"/>
    <dgm:cxn modelId="{3CD4F46D-A3B8-4313-A9D0-02B8DE9A4040}" type="presParOf" srcId="{A5B11DA0-30FF-401F-8D49-C59449F0E6E6}" destId="{58B66980-53E4-447D-B3CF-A820202894F8}" srcOrd="0" destOrd="0" presId="urn:microsoft.com/office/officeart/2005/8/layout/hierarchy2"/>
    <dgm:cxn modelId="{C5B64A2C-1295-4AED-8D6E-C4AD5EAE6CB9}" type="presParOf" srcId="{A5B11DA0-30FF-401F-8D49-C59449F0E6E6}" destId="{5858395B-87BE-4013-82FC-D8BDEEA95B0C}" srcOrd="1" destOrd="0" presId="urn:microsoft.com/office/officeart/2005/8/layout/hierarchy2"/>
    <dgm:cxn modelId="{5F090E5F-8E11-49F7-9506-3AEC67066CBF}" type="presParOf" srcId="{8F7F1B64-5369-4E22-B328-2E95F387E238}" destId="{682569CF-81EB-4C40-B2F8-3A969CEB23E1}" srcOrd="8" destOrd="0" presId="urn:microsoft.com/office/officeart/2005/8/layout/hierarchy2"/>
    <dgm:cxn modelId="{D14E722C-C177-4C02-8176-A867B93EA640}" type="presParOf" srcId="{682569CF-81EB-4C40-B2F8-3A969CEB23E1}" destId="{E7CAE751-FA5F-4F8C-82D7-ED80C87BA521}" srcOrd="0" destOrd="0" presId="urn:microsoft.com/office/officeart/2005/8/layout/hierarchy2"/>
    <dgm:cxn modelId="{DFAD909A-7038-4D0F-AD18-A89192E4916E}" type="presParOf" srcId="{8F7F1B64-5369-4E22-B328-2E95F387E238}" destId="{DCB7BF7B-F5D9-468D-94BE-0CCEDD807754}" srcOrd="9" destOrd="0" presId="urn:microsoft.com/office/officeart/2005/8/layout/hierarchy2"/>
    <dgm:cxn modelId="{A447B389-9C0C-40F9-AC33-1CA9BB306864}" type="presParOf" srcId="{DCB7BF7B-F5D9-468D-94BE-0CCEDD807754}" destId="{FEA54F5D-18F3-4EDC-84A7-89F40ACD4FDC}" srcOrd="0" destOrd="0" presId="urn:microsoft.com/office/officeart/2005/8/layout/hierarchy2"/>
    <dgm:cxn modelId="{C20B9751-F28C-4DF8-9F80-AD936F0EC429}" type="presParOf" srcId="{DCB7BF7B-F5D9-468D-94BE-0CCEDD807754}" destId="{40E95CE1-551E-4CDE-854E-6878509ECF6A}" srcOrd="1" destOrd="0" presId="urn:microsoft.com/office/officeart/2005/8/layout/hierarchy2"/>
    <dgm:cxn modelId="{F285CF65-5065-4607-954D-23046F2CFF30}" type="presParOf" srcId="{8F7F1B64-5369-4E22-B328-2E95F387E238}" destId="{D4906CBC-D4F6-4E15-9138-6F70BB2006C3}" srcOrd="10" destOrd="0" presId="urn:microsoft.com/office/officeart/2005/8/layout/hierarchy2"/>
    <dgm:cxn modelId="{D0DCB1A8-E050-4C04-AEAA-EADD5727086C}" type="presParOf" srcId="{D4906CBC-D4F6-4E15-9138-6F70BB2006C3}" destId="{B89CA4A3-9868-451A-A253-B3EFD90FF22A}" srcOrd="0" destOrd="0" presId="urn:microsoft.com/office/officeart/2005/8/layout/hierarchy2"/>
    <dgm:cxn modelId="{2DBAE165-58A1-45B3-80F3-15F2AA340116}" type="presParOf" srcId="{8F7F1B64-5369-4E22-B328-2E95F387E238}" destId="{F5420E51-2ADD-4EBB-B451-00EA1441D976}" srcOrd="11" destOrd="0" presId="urn:microsoft.com/office/officeart/2005/8/layout/hierarchy2"/>
    <dgm:cxn modelId="{186AC57A-0278-454B-97B8-25042F0220EC}" type="presParOf" srcId="{F5420E51-2ADD-4EBB-B451-00EA1441D976}" destId="{AE3C2CF6-2DF6-41A9-AB55-9F13F99F10BC}" srcOrd="0" destOrd="0" presId="urn:microsoft.com/office/officeart/2005/8/layout/hierarchy2"/>
    <dgm:cxn modelId="{DC7CCE13-A247-4EB4-A889-0B4CAD419534}" type="presParOf" srcId="{F5420E51-2ADD-4EBB-B451-00EA1441D976}" destId="{2720F371-761E-470D-B7A2-A669273A8B96}"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A3F0F-CFCD-4D28-82EE-79C0A6F0D924}" type="doc">
      <dgm:prSet loTypeId="urn:microsoft.com/office/officeart/2005/8/layout/hierarchy2" loCatId="hierarchy" qsTypeId="urn:microsoft.com/office/officeart/2005/8/quickstyle/3d1" qsCatId="3D" csTypeId="urn:microsoft.com/office/officeart/2005/8/colors/colorful5" csCatId="colorful" phldr="1"/>
      <dgm:spPr/>
      <dgm:t>
        <a:bodyPr/>
        <a:lstStyle/>
        <a:p>
          <a:pPr rtl="1"/>
          <a:endParaRPr lang="fa-IR"/>
        </a:p>
      </dgm:t>
    </dgm:pt>
    <dgm:pt modelId="{9499EABA-0FC5-41A0-ADD2-CE06F937195E}">
      <dgm:prSet phldrT="[Text]" custT="1"/>
      <dgm:spPr/>
      <dgm:t>
        <a:bodyPr/>
        <a:lstStyle/>
        <a:p>
          <a:pPr rtl="1"/>
          <a:r>
            <a:rPr lang="fa-IR" sz="1800" b="1" dirty="0" smtClean="0">
              <a:cs typeface="B Nazanin" pitchFamily="2" charset="-78"/>
            </a:rPr>
            <a:t>افزایش میزان ناباروری</a:t>
          </a:r>
          <a:endParaRPr lang="fa-IR" sz="1800" b="1" dirty="0">
            <a:cs typeface="B Nazanin" pitchFamily="2" charset="-78"/>
          </a:endParaRPr>
        </a:p>
      </dgm:t>
    </dgm:pt>
    <dgm:pt modelId="{95D7831A-2DF5-4826-8EA7-7AD4C880CE42}" type="parTrans" cxnId="{DF2DB3EE-7A60-4449-BDD0-84BF3214E1B5}">
      <dgm:prSet/>
      <dgm:spPr/>
      <dgm:t>
        <a:bodyPr/>
        <a:lstStyle/>
        <a:p>
          <a:pPr rtl="1"/>
          <a:endParaRPr lang="fa-IR"/>
        </a:p>
      </dgm:t>
    </dgm:pt>
    <dgm:pt modelId="{DE59F17B-CC90-42B5-9724-09CD242A9602}" type="sibTrans" cxnId="{DF2DB3EE-7A60-4449-BDD0-84BF3214E1B5}">
      <dgm:prSet/>
      <dgm:spPr/>
      <dgm:t>
        <a:bodyPr/>
        <a:lstStyle/>
        <a:p>
          <a:pPr rtl="1"/>
          <a:endParaRPr lang="fa-IR"/>
        </a:p>
      </dgm:t>
    </dgm:pt>
    <dgm:pt modelId="{C3CBBABD-FC1B-4928-8DD7-7EE41E34F6C8}">
      <dgm:prSet phldrT="[Text]" custT="1"/>
      <dgm:spPr/>
      <dgm:t>
        <a:bodyPr/>
        <a:lstStyle/>
        <a:p>
          <a:pPr rtl="1"/>
          <a:r>
            <a:rPr lang="fa-IR" sz="1800" b="1" dirty="0" smtClean="0">
              <a:cs typeface="B Nazanin" pitchFamily="2" charset="-78"/>
            </a:rPr>
            <a:t>آلاینده های زیست محیطی در آب وخاک و هوا</a:t>
          </a:r>
          <a:endParaRPr lang="fa-IR" sz="1800" b="1" dirty="0">
            <a:cs typeface="B Nazanin" pitchFamily="2" charset="-78"/>
          </a:endParaRPr>
        </a:p>
      </dgm:t>
    </dgm:pt>
    <dgm:pt modelId="{1C82C8FF-9FCE-4759-9714-688CB3684799}" type="parTrans" cxnId="{2EA23CC4-1588-472B-8AE4-0F875B463579}">
      <dgm:prSet custT="1"/>
      <dgm:spPr/>
      <dgm:t>
        <a:bodyPr/>
        <a:lstStyle/>
        <a:p>
          <a:pPr rtl="1"/>
          <a:endParaRPr lang="fa-IR" sz="1800" b="1">
            <a:cs typeface="B Nazanin" pitchFamily="2" charset="-78"/>
          </a:endParaRPr>
        </a:p>
      </dgm:t>
    </dgm:pt>
    <dgm:pt modelId="{AC3E5488-4D02-4B3E-9185-0F17977A4497}" type="sibTrans" cxnId="{2EA23CC4-1588-472B-8AE4-0F875B463579}">
      <dgm:prSet/>
      <dgm:spPr/>
      <dgm:t>
        <a:bodyPr/>
        <a:lstStyle/>
        <a:p>
          <a:pPr rtl="1"/>
          <a:endParaRPr lang="fa-IR"/>
        </a:p>
      </dgm:t>
    </dgm:pt>
    <dgm:pt modelId="{7B5EAEDE-024E-456B-BB02-F605F0E24A37}">
      <dgm:prSet phldrT="[Text]" custT="1"/>
      <dgm:spPr/>
      <dgm:t>
        <a:bodyPr/>
        <a:lstStyle/>
        <a:p>
          <a:pPr rtl="1"/>
          <a:r>
            <a:rPr lang="fa-IR" sz="1800" b="1" dirty="0" smtClean="0">
              <a:cs typeface="B Nazanin" pitchFamily="2" charset="-78"/>
            </a:rPr>
            <a:t>مصرف مواد مخدر </a:t>
          </a:r>
          <a:endParaRPr lang="fa-IR" sz="1800" b="1" dirty="0">
            <a:cs typeface="B Nazanin" pitchFamily="2" charset="-78"/>
          </a:endParaRPr>
        </a:p>
      </dgm:t>
    </dgm:pt>
    <dgm:pt modelId="{045BCE51-CA6F-4BE1-88E9-C83F91D16ED7}" type="parTrans" cxnId="{617E3DAD-BD38-496A-9D3A-F0765CDB323C}">
      <dgm:prSet custT="1"/>
      <dgm:spPr/>
      <dgm:t>
        <a:bodyPr/>
        <a:lstStyle/>
        <a:p>
          <a:pPr rtl="1"/>
          <a:endParaRPr lang="fa-IR" sz="1800" b="1">
            <a:cs typeface="B Nazanin" pitchFamily="2" charset="-78"/>
          </a:endParaRPr>
        </a:p>
      </dgm:t>
    </dgm:pt>
    <dgm:pt modelId="{6DB13CAD-951A-4C4E-A930-DF7EC78E2C47}" type="sibTrans" cxnId="{617E3DAD-BD38-496A-9D3A-F0765CDB323C}">
      <dgm:prSet/>
      <dgm:spPr/>
      <dgm:t>
        <a:bodyPr/>
        <a:lstStyle/>
        <a:p>
          <a:pPr rtl="1"/>
          <a:endParaRPr lang="fa-IR"/>
        </a:p>
      </dgm:t>
    </dgm:pt>
    <dgm:pt modelId="{49A0E94F-4961-47B0-8649-4B0AC4DE8EEC}">
      <dgm:prSet custT="1"/>
      <dgm:spPr/>
      <dgm:t>
        <a:bodyPr/>
        <a:lstStyle/>
        <a:p>
          <a:pPr rtl="1"/>
          <a:r>
            <a:rPr lang="fa-IR" sz="1800" b="1" smtClean="0">
              <a:cs typeface="B Nazanin" pitchFamily="2" charset="-78"/>
            </a:rPr>
            <a:t>محصولات آرایشی</a:t>
          </a:r>
          <a:endParaRPr lang="fa-IR" sz="1800" b="1" dirty="0">
            <a:cs typeface="B Nazanin" pitchFamily="2" charset="-78"/>
          </a:endParaRPr>
        </a:p>
      </dgm:t>
    </dgm:pt>
    <dgm:pt modelId="{6E82E4B2-98E3-4B8D-B123-AA8CA40863C3}" type="parTrans" cxnId="{9E41B6D6-1A8D-4EA9-84E9-ACD7ED9B70CE}">
      <dgm:prSet custT="1"/>
      <dgm:spPr/>
      <dgm:t>
        <a:bodyPr/>
        <a:lstStyle/>
        <a:p>
          <a:pPr rtl="1"/>
          <a:endParaRPr lang="fa-IR" sz="1800" b="1">
            <a:cs typeface="B Nazanin" pitchFamily="2" charset="-78"/>
          </a:endParaRPr>
        </a:p>
      </dgm:t>
    </dgm:pt>
    <dgm:pt modelId="{4847EBFD-448C-434C-B414-A6BFFD79933C}" type="sibTrans" cxnId="{9E41B6D6-1A8D-4EA9-84E9-ACD7ED9B70CE}">
      <dgm:prSet/>
      <dgm:spPr/>
      <dgm:t>
        <a:bodyPr/>
        <a:lstStyle/>
        <a:p>
          <a:pPr rtl="1"/>
          <a:endParaRPr lang="fa-IR"/>
        </a:p>
      </dgm:t>
    </dgm:pt>
    <dgm:pt modelId="{FC9781C8-16C2-47B8-BD49-F68A02DFB5A0}">
      <dgm:prSet custT="1"/>
      <dgm:spPr/>
      <dgm:t>
        <a:bodyPr/>
        <a:lstStyle/>
        <a:p>
          <a:pPr rtl="1"/>
          <a:r>
            <a:rPr lang="fa-IR" sz="1800" b="1" smtClean="0">
              <a:cs typeface="B Nazanin" pitchFamily="2" charset="-78"/>
            </a:rPr>
            <a:t>چاقی و تغذیه نامناسب </a:t>
          </a:r>
          <a:endParaRPr lang="fa-IR" sz="1800" b="1" dirty="0">
            <a:cs typeface="B Nazanin" pitchFamily="2" charset="-78"/>
          </a:endParaRPr>
        </a:p>
      </dgm:t>
    </dgm:pt>
    <dgm:pt modelId="{FC8F7F1F-0F00-4778-A026-2302870FC1FD}" type="parTrans" cxnId="{A95F6FC0-0B46-44A7-9E54-750B67BE1E94}">
      <dgm:prSet custT="1"/>
      <dgm:spPr/>
      <dgm:t>
        <a:bodyPr/>
        <a:lstStyle/>
        <a:p>
          <a:pPr rtl="1"/>
          <a:endParaRPr lang="fa-IR" sz="1800" b="1">
            <a:cs typeface="B Nazanin" pitchFamily="2" charset="-78"/>
          </a:endParaRPr>
        </a:p>
      </dgm:t>
    </dgm:pt>
    <dgm:pt modelId="{08201125-827C-4C61-BE84-98CE128D00CB}" type="sibTrans" cxnId="{A95F6FC0-0B46-44A7-9E54-750B67BE1E94}">
      <dgm:prSet/>
      <dgm:spPr/>
      <dgm:t>
        <a:bodyPr/>
        <a:lstStyle/>
        <a:p>
          <a:pPr rtl="1"/>
          <a:endParaRPr lang="fa-IR"/>
        </a:p>
      </dgm:t>
    </dgm:pt>
    <dgm:pt modelId="{1C4C73FE-DD9B-4542-B66E-291B38913B03}">
      <dgm:prSet custT="1"/>
      <dgm:spPr/>
      <dgm:t>
        <a:bodyPr/>
        <a:lstStyle/>
        <a:p>
          <a:pPr rtl="1"/>
          <a:r>
            <a:rPr lang="fa-IR" sz="1800" b="1" dirty="0" smtClean="0">
              <a:cs typeface="B Nazanin" pitchFamily="2" charset="-78"/>
            </a:rPr>
            <a:t>پوشش و لباس های تنگ </a:t>
          </a:r>
          <a:endParaRPr lang="fa-IR" sz="1800" b="1" dirty="0">
            <a:cs typeface="B Nazanin" pitchFamily="2" charset="-78"/>
          </a:endParaRPr>
        </a:p>
      </dgm:t>
    </dgm:pt>
    <dgm:pt modelId="{72C726B9-19CD-4C10-8782-88F3EA8EF7EF}" type="parTrans" cxnId="{D4860628-A751-4FAB-BECD-7A0EC16FA0E5}">
      <dgm:prSet custT="1"/>
      <dgm:spPr/>
      <dgm:t>
        <a:bodyPr/>
        <a:lstStyle/>
        <a:p>
          <a:pPr rtl="1"/>
          <a:endParaRPr lang="fa-IR" sz="1800" b="1">
            <a:cs typeface="B Nazanin" pitchFamily="2" charset="-78"/>
          </a:endParaRPr>
        </a:p>
      </dgm:t>
    </dgm:pt>
    <dgm:pt modelId="{47F86D27-40BE-49D1-B8C2-10B6BE0D67D7}" type="sibTrans" cxnId="{D4860628-A751-4FAB-BECD-7A0EC16FA0E5}">
      <dgm:prSet/>
      <dgm:spPr/>
      <dgm:t>
        <a:bodyPr/>
        <a:lstStyle/>
        <a:p>
          <a:pPr rtl="1"/>
          <a:endParaRPr lang="fa-IR"/>
        </a:p>
      </dgm:t>
    </dgm:pt>
    <dgm:pt modelId="{99008700-01C3-4B76-99CD-A91739332DE0}">
      <dgm:prSet custT="1"/>
      <dgm:spPr/>
      <dgm:t>
        <a:bodyPr/>
        <a:lstStyle/>
        <a:p>
          <a:pPr rtl="1"/>
          <a:r>
            <a:rPr lang="fa-IR" sz="1800" b="1" dirty="0" smtClean="0">
              <a:cs typeface="B Nazanin" pitchFamily="2" charset="-78"/>
            </a:rPr>
            <a:t>امواج و تشعشعات الکترو مغناطیسی </a:t>
          </a:r>
          <a:endParaRPr lang="fa-IR" sz="1800" b="1" dirty="0">
            <a:cs typeface="B Nazanin" pitchFamily="2" charset="-78"/>
          </a:endParaRPr>
        </a:p>
      </dgm:t>
    </dgm:pt>
    <dgm:pt modelId="{B4A72A93-7A66-4ED2-A6C9-D6F06BE9C229}" type="parTrans" cxnId="{8972294D-00E2-4ACA-878A-07426F4B51E6}">
      <dgm:prSet custT="1"/>
      <dgm:spPr/>
      <dgm:t>
        <a:bodyPr/>
        <a:lstStyle/>
        <a:p>
          <a:pPr rtl="1"/>
          <a:endParaRPr lang="fa-IR" sz="1800" b="1">
            <a:cs typeface="B Nazanin" pitchFamily="2" charset="-78"/>
          </a:endParaRPr>
        </a:p>
      </dgm:t>
    </dgm:pt>
    <dgm:pt modelId="{3C98EF03-38D4-44CC-88C2-275DCAF0227F}" type="sibTrans" cxnId="{8972294D-00E2-4ACA-878A-07426F4B51E6}">
      <dgm:prSet/>
      <dgm:spPr/>
      <dgm:t>
        <a:bodyPr/>
        <a:lstStyle/>
        <a:p>
          <a:pPr rtl="1"/>
          <a:endParaRPr lang="fa-IR"/>
        </a:p>
      </dgm:t>
    </dgm:pt>
    <dgm:pt modelId="{5A4DC88A-0C83-4CA7-B588-4B5C3AB616CC}">
      <dgm:prSet custT="1"/>
      <dgm:spPr/>
      <dgm:t>
        <a:bodyPr/>
        <a:lstStyle/>
        <a:p>
          <a:pPr rtl="1"/>
          <a:r>
            <a:rPr lang="fa-IR" sz="1800" b="1" dirty="0" smtClean="0">
              <a:cs typeface="B Nazanin" pitchFamily="2" charset="-78"/>
            </a:rPr>
            <a:t>استفاده از آفت کش ها و سموم و کودهای شیمیایی در کشاورزی </a:t>
          </a:r>
          <a:endParaRPr lang="en-US" sz="1800" b="1" dirty="0">
            <a:cs typeface="B Nazanin" pitchFamily="2" charset="-78"/>
          </a:endParaRPr>
        </a:p>
      </dgm:t>
    </dgm:pt>
    <dgm:pt modelId="{A63C11BB-2053-4443-A62D-C1926E348762}" type="parTrans" cxnId="{144E4C9D-ABA6-489C-B563-5D25F75B3328}">
      <dgm:prSet custT="1"/>
      <dgm:spPr/>
      <dgm:t>
        <a:bodyPr/>
        <a:lstStyle/>
        <a:p>
          <a:pPr rtl="1"/>
          <a:endParaRPr lang="fa-IR" sz="1800" b="1">
            <a:cs typeface="B Nazanin" pitchFamily="2" charset="-78"/>
          </a:endParaRPr>
        </a:p>
      </dgm:t>
    </dgm:pt>
    <dgm:pt modelId="{2A212BC2-267F-43C4-BA75-27641E8E6D2E}" type="sibTrans" cxnId="{144E4C9D-ABA6-489C-B563-5D25F75B3328}">
      <dgm:prSet/>
      <dgm:spPr/>
      <dgm:t>
        <a:bodyPr/>
        <a:lstStyle/>
        <a:p>
          <a:pPr rtl="1"/>
          <a:endParaRPr lang="fa-IR"/>
        </a:p>
      </dgm:t>
    </dgm:pt>
    <dgm:pt modelId="{AFDE1E7D-BA18-4B3B-A89B-5B07C0BF4656}" type="pres">
      <dgm:prSet presAssocID="{8C4A3F0F-CFCD-4D28-82EE-79C0A6F0D924}" presName="diagram" presStyleCnt="0">
        <dgm:presLayoutVars>
          <dgm:chPref val="1"/>
          <dgm:dir val="rev"/>
          <dgm:animOne val="branch"/>
          <dgm:animLvl val="lvl"/>
          <dgm:resizeHandles val="exact"/>
        </dgm:presLayoutVars>
      </dgm:prSet>
      <dgm:spPr/>
      <dgm:t>
        <a:bodyPr/>
        <a:lstStyle/>
        <a:p>
          <a:endParaRPr lang="en-US"/>
        </a:p>
      </dgm:t>
    </dgm:pt>
    <dgm:pt modelId="{75AB2CB2-5509-424C-A29D-71F6D80454F4}" type="pres">
      <dgm:prSet presAssocID="{9499EABA-0FC5-41A0-ADD2-CE06F937195E}" presName="root1" presStyleCnt="0"/>
      <dgm:spPr/>
    </dgm:pt>
    <dgm:pt modelId="{D46BD04B-F2CD-46D7-BAC2-A4464DB205FB}" type="pres">
      <dgm:prSet presAssocID="{9499EABA-0FC5-41A0-ADD2-CE06F937195E}" presName="LevelOneTextNode" presStyleLbl="node0" presStyleIdx="0" presStyleCnt="1" custScaleX="202456">
        <dgm:presLayoutVars>
          <dgm:chPref val="3"/>
        </dgm:presLayoutVars>
      </dgm:prSet>
      <dgm:spPr/>
      <dgm:t>
        <a:bodyPr/>
        <a:lstStyle/>
        <a:p>
          <a:pPr rtl="1"/>
          <a:endParaRPr lang="fa-IR"/>
        </a:p>
      </dgm:t>
    </dgm:pt>
    <dgm:pt modelId="{53F37C4F-4853-4F8C-971B-8EE0368A1815}" type="pres">
      <dgm:prSet presAssocID="{9499EABA-0FC5-41A0-ADD2-CE06F937195E}" presName="level2hierChild" presStyleCnt="0"/>
      <dgm:spPr/>
    </dgm:pt>
    <dgm:pt modelId="{F8048840-534B-451E-9810-4C10A1663D48}" type="pres">
      <dgm:prSet presAssocID="{1C82C8FF-9FCE-4759-9714-688CB3684799}" presName="conn2-1" presStyleLbl="parChTrans1D2" presStyleIdx="0" presStyleCnt="7"/>
      <dgm:spPr/>
      <dgm:t>
        <a:bodyPr/>
        <a:lstStyle/>
        <a:p>
          <a:endParaRPr lang="en-US"/>
        </a:p>
      </dgm:t>
    </dgm:pt>
    <dgm:pt modelId="{8BF33F6F-1903-4A9C-8CDA-734468B0F0FB}" type="pres">
      <dgm:prSet presAssocID="{1C82C8FF-9FCE-4759-9714-688CB3684799}" presName="connTx" presStyleLbl="parChTrans1D2" presStyleIdx="0" presStyleCnt="7"/>
      <dgm:spPr/>
      <dgm:t>
        <a:bodyPr/>
        <a:lstStyle/>
        <a:p>
          <a:endParaRPr lang="en-US"/>
        </a:p>
      </dgm:t>
    </dgm:pt>
    <dgm:pt modelId="{F8DC02BA-47CA-417B-B80F-565CEC89C4CA}" type="pres">
      <dgm:prSet presAssocID="{C3CBBABD-FC1B-4928-8DD7-7EE41E34F6C8}" presName="root2" presStyleCnt="0"/>
      <dgm:spPr/>
    </dgm:pt>
    <dgm:pt modelId="{E174D6E0-0A75-4B21-8EE2-589FC491178C}" type="pres">
      <dgm:prSet presAssocID="{C3CBBABD-FC1B-4928-8DD7-7EE41E34F6C8}" presName="LevelTwoTextNode" presStyleLbl="node2" presStyleIdx="0" presStyleCnt="7" custScaleX="430670">
        <dgm:presLayoutVars>
          <dgm:chPref val="3"/>
        </dgm:presLayoutVars>
      </dgm:prSet>
      <dgm:spPr/>
      <dgm:t>
        <a:bodyPr/>
        <a:lstStyle/>
        <a:p>
          <a:pPr rtl="1"/>
          <a:endParaRPr lang="fa-IR"/>
        </a:p>
      </dgm:t>
    </dgm:pt>
    <dgm:pt modelId="{4FF85B0D-691E-4496-A697-39012B63C55B}" type="pres">
      <dgm:prSet presAssocID="{C3CBBABD-FC1B-4928-8DD7-7EE41E34F6C8}" presName="level3hierChild" presStyleCnt="0"/>
      <dgm:spPr/>
    </dgm:pt>
    <dgm:pt modelId="{6EEC991C-D54E-497E-84F8-4448EAC0D8E2}" type="pres">
      <dgm:prSet presAssocID="{045BCE51-CA6F-4BE1-88E9-C83F91D16ED7}" presName="conn2-1" presStyleLbl="parChTrans1D2" presStyleIdx="1" presStyleCnt="7"/>
      <dgm:spPr/>
      <dgm:t>
        <a:bodyPr/>
        <a:lstStyle/>
        <a:p>
          <a:endParaRPr lang="en-US"/>
        </a:p>
      </dgm:t>
    </dgm:pt>
    <dgm:pt modelId="{913A99AB-8FEF-4018-86C1-D0CE574A959A}" type="pres">
      <dgm:prSet presAssocID="{045BCE51-CA6F-4BE1-88E9-C83F91D16ED7}" presName="connTx" presStyleLbl="parChTrans1D2" presStyleIdx="1" presStyleCnt="7"/>
      <dgm:spPr/>
      <dgm:t>
        <a:bodyPr/>
        <a:lstStyle/>
        <a:p>
          <a:endParaRPr lang="en-US"/>
        </a:p>
      </dgm:t>
    </dgm:pt>
    <dgm:pt modelId="{51B7FE44-B37B-4068-86A5-397914379EE8}" type="pres">
      <dgm:prSet presAssocID="{7B5EAEDE-024E-456B-BB02-F605F0E24A37}" presName="root2" presStyleCnt="0"/>
      <dgm:spPr/>
    </dgm:pt>
    <dgm:pt modelId="{4F0EAAAF-3566-455C-B987-D20C833E008F}" type="pres">
      <dgm:prSet presAssocID="{7B5EAEDE-024E-456B-BB02-F605F0E24A37}" presName="LevelTwoTextNode" presStyleLbl="node2" presStyleIdx="1" presStyleCnt="7" custScaleX="430670">
        <dgm:presLayoutVars>
          <dgm:chPref val="3"/>
        </dgm:presLayoutVars>
      </dgm:prSet>
      <dgm:spPr/>
      <dgm:t>
        <a:bodyPr/>
        <a:lstStyle/>
        <a:p>
          <a:pPr rtl="1"/>
          <a:endParaRPr lang="fa-IR"/>
        </a:p>
      </dgm:t>
    </dgm:pt>
    <dgm:pt modelId="{8D0254F1-D78F-48A5-AE3B-5D30A058353F}" type="pres">
      <dgm:prSet presAssocID="{7B5EAEDE-024E-456B-BB02-F605F0E24A37}" presName="level3hierChild" presStyleCnt="0"/>
      <dgm:spPr/>
    </dgm:pt>
    <dgm:pt modelId="{3900F76F-F656-49C4-93AF-84C18EF82ECC}" type="pres">
      <dgm:prSet presAssocID="{6E82E4B2-98E3-4B8D-B123-AA8CA40863C3}" presName="conn2-1" presStyleLbl="parChTrans1D2" presStyleIdx="2" presStyleCnt="7"/>
      <dgm:spPr/>
      <dgm:t>
        <a:bodyPr/>
        <a:lstStyle/>
        <a:p>
          <a:endParaRPr lang="en-US"/>
        </a:p>
      </dgm:t>
    </dgm:pt>
    <dgm:pt modelId="{E248E4F0-AD44-403A-A563-E7D3080DF5C7}" type="pres">
      <dgm:prSet presAssocID="{6E82E4B2-98E3-4B8D-B123-AA8CA40863C3}" presName="connTx" presStyleLbl="parChTrans1D2" presStyleIdx="2" presStyleCnt="7"/>
      <dgm:spPr/>
      <dgm:t>
        <a:bodyPr/>
        <a:lstStyle/>
        <a:p>
          <a:endParaRPr lang="en-US"/>
        </a:p>
      </dgm:t>
    </dgm:pt>
    <dgm:pt modelId="{AE31FB31-8E23-4854-A3FE-30F4A983F15B}" type="pres">
      <dgm:prSet presAssocID="{49A0E94F-4961-47B0-8649-4B0AC4DE8EEC}" presName="root2" presStyleCnt="0"/>
      <dgm:spPr/>
    </dgm:pt>
    <dgm:pt modelId="{DB1DE8D7-8164-4670-B1A0-81F5BB09D5C6}" type="pres">
      <dgm:prSet presAssocID="{49A0E94F-4961-47B0-8649-4B0AC4DE8EEC}" presName="LevelTwoTextNode" presStyleLbl="node2" presStyleIdx="2" presStyleCnt="7" custScaleX="430670">
        <dgm:presLayoutVars>
          <dgm:chPref val="3"/>
        </dgm:presLayoutVars>
      </dgm:prSet>
      <dgm:spPr/>
      <dgm:t>
        <a:bodyPr/>
        <a:lstStyle/>
        <a:p>
          <a:endParaRPr lang="en-US"/>
        </a:p>
      </dgm:t>
    </dgm:pt>
    <dgm:pt modelId="{2764122D-58A5-4DF2-AC6D-549CBBF75710}" type="pres">
      <dgm:prSet presAssocID="{49A0E94F-4961-47B0-8649-4B0AC4DE8EEC}" presName="level3hierChild" presStyleCnt="0"/>
      <dgm:spPr/>
    </dgm:pt>
    <dgm:pt modelId="{9E3E9D4D-EB7F-46E9-B47F-3A7B2ED1D08F}" type="pres">
      <dgm:prSet presAssocID="{FC8F7F1F-0F00-4778-A026-2302870FC1FD}" presName="conn2-1" presStyleLbl="parChTrans1D2" presStyleIdx="3" presStyleCnt="7"/>
      <dgm:spPr/>
      <dgm:t>
        <a:bodyPr/>
        <a:lstStyle/>
        <a:p>
          <a:endParaRPr lang="en-US"/>
        </a:p>
      </dgm:t>
    </dgm:pt>
    <dgm:pt modelId="{330F17B7-F912-4D1A-998B-3AE7BD6FE1E1}" type="pres">
      <dgm:prSet presAssocID="{FC8F7F1F-0F00-4778-A026-2302870FC1FD}" presName="connTx" presStyleLbl="parChTrans1D2" presStyleIdx="3" presStyleCnt="7"/>
      <dgm:spPr/>
      <dgm:t>
        <a:bodyPr/>
        <a:lstStyle/>
        <a:p>
          <a:endParaRPr lang="en-US"/>
        </a:p>
      </dgm:t>
    </dgm:pt>
    <dgm:pt modelId="{94FE3E1A-B084-4F8F-9935-310005CBFB1D}" type="pres">
      <dgm:prSet presAssocID="{FC9781C8-16C2-47B8-BD49-F68A02DFB5A0}" presName="root2" presStyleCnt="0"/>
      <dgm:spPr/>
    </dgm:pt>
    <dgm:pt modelId="{31436224-2B2D-4D9E-AB98-B87755B37FB2}" type="pres">
      <dgm:prSet presAssocID="{FC9781C8-16C2-47B8-BD49-F68A02DFB5A0}" presName="LevelTwoTextNode" presStyleLbl="node2" presStyleIdx="3" presStyleCnt="7" custScaleX="430670">
        <dgm:presLayoutVars>
          <dgm:chPref val="3"/>
        </dgm:presLayoutVars>
      </dgm:prSet>
      <dgm:spPr/>
      <dgm:t>
        <a:bodyPr/>
        <a:lstStyle/>
        <a:p>
          <a:endParaRPr lang="en-US"/>
        </a:p>
      </dgm:t>
    </dgm:pt>
    <dgm:pt modelId="{5A840748-AA88-41D5-B3A1-BDA59AECEADA}" type="pres">
      <dgm:prSet presAssocID="{FC9781C8-16C2-47B8-BD49-F68A02DFB5A0}" presName="level3hierChild" presStyleCnt="0"/>
      <dgm:spPr/>
    </dgm:pt>
    <dgm:pt modelId="{EB7A7864-A554-4EF4-8C77-FEA298D678D3}" type="pres">
      <dgm:prSet presAssocID="{72C726B9-19CD-4C10-8782-88F3EA8EF7EF}" presName="conn2-1" presStyleLbl="parChTrans1D2" presStyleIdx="4" presStyleCnt="7"/>
      <dgm:spPr/>
      <dgm:t>
        <a:bodyPr/>
        <a:lstStyle/>
        <a:p>
          <a:endParaRPr lang="en-US"/>
        </a:p>
      </dgm:t>
    </dgm:pt>
    <dgm:pt modelId="{884D093E-E171-452B-A16E-CFD64D9B720E}" type="pres">
      <dgm:prSet presAssocID="{72C726B9-19CD-4C10-8782-88F3EA8EF7EF}" presName="connTx" presStyleLbl="parChTrans1D2" presStyleIdx="4" presStyleCnt="7"/>
      <dgm:spPr/>
      <dgm:t>
        <a:bodyPr/>
        <a:lstStyle/>
        <a:p>
          <a:endParaRPr lang="en-US"/>
        </a:p>
      </dgm:t>
    </dgm:pt>
    <dgm:pt modelId="{E2B39AAA-60C6-47B1-A565-59E095E9947F}" type="pres">
      <dgm:prSet presAssocID="{1C4C73FE-DD9B-4542-B66E-291B38913B03}" presName="root2" presStyleCnt="0"/>
      <dgm:spPr/>
    </dgm:pt>
    <dgm:pt modelId="{89AD7E5B-4B9C-41A0-BEC3-0A10DF9FBE87}" type="pres">
      <dgm:prSet presAssocID="{1C4C73FE-DD9B-4542-B66E-291B38913B03}" presName="LevelTwoTextNode" presStyleLbl="node2" presStyleIdx="4" presStyleCnt="7" custScaleX="430670">
        <dgm:presLayoutVars>
          <dgm:chPref val="3"/>
        </dgm:presLayoutVars>
      </dgm:prSet>
      <dgm:spPr/>
      <dgm:t>
        <a:bodyPr/>
        <a:lstStyle/>
        <a:p>
          <a:endParaRPr lang="en-US"/>
        </a:p>
      </dgm:t>
    </dgm:pt>
    <dgm:pt modelId="{C4C45720-0DD0-4270-90E3-BDDF852C9E7F}" type="pres">
      <dgm:prSet presAssocID="{1C4C73FE-DD9B-4542-B66E-291B38913B03}" presName="level3hierChild" presStyleCnt="0"/>
      <dgm:spPr/>
    </dgm:pt>
    <dgm:pt modelId="{85D732E6-9B69-44B8-B94F-14BD20B96B7E}" type="pres">
      <dgm:prSet presAssocID="{B4A72A93-7A66-4ED2-A6C9-D6F06BE9C229}" presName="conn2-1" presStyleLbl="parChTrans1D2" presStyleIdx="5" presStyleCnt="7"/>
      <dgm:spPr/>
      <dgm:t>
        <a:bodyPr/>
        <a:lstStyle/>
        <a:p>
          <a:endParaRPr lang="en-US"/>
        </a:p>
      </dgm:t>
    </dgm:pt>
    <dgm:pt modelId="{F850D126-038A-4583-AE78-DF78B6578C2C}" type="pres">
      <dgm:prSet presAssocID="{B4A72A93-7A66-4ED2-A6C9-D6F06BE9C229}" presName="connTx" presStyleLbl="parChTrans1D2" presStyleIdx="5" presStyleCnt="7"/>
      <dgm:spPr/>
      <dgm:t>
        <a:bodyPr/>
        <a:lstStyle/>
        <a:p>
          <a:endParaRPr lang="en-US"/>
        </a:p>
      </dgm:t>
    </dgm:pt>
    <dgm:pt modelId="{B417317B-0A7A-45A9-9E18-060D546D4800}" type="pres">
      <dgm:prSet presAssocID="{99008700-01C3-4B76-99CD-A91739332DE0}" presName="root2" presStyleCnt="0"/>
      <dgm:spPr/>
    </dgm:pt>
    <dgm:pt modelId="{CDCC4A7C-1F44-4C59-BA5B-125986C20E8E}" type="pres">
      <dgm:prSet presAssocID="{99008700-01C3-4B76-99CD-A91739332DE0}" presName="LevelTwoTextNode" presStyleLbl="node2" presStyleIdx="5" presStyleCnt="7" custScaleX="430670">
        <dgm:presLayoutVars>
          <dgm:chPref val="3"/>
        </dgm:presLayoutVars>
      </dgm:prSet>
      <dgm:spPr/>
      <dgm:t>
        <a:bodyPr/>
        <a:lstStyle/>
        <a:p>
          <a:pPr rtl="1"/>
          <a:endParaRPr lang="fa-IR"/>
        </a:p>
      </dgm:t>
    </dgm:pt>
    <dgm:pt modelId="{097E6F3D-3B8A-416B-8A4B-2B4B7EA94A3C}" type="pres">
      <dgm:prSet presAssocID="{99008700-01C3-4B76-99CD-A91739332DE0}" presName="level3hierChild" presStyleCnt="0"/>
      <dgm:spPr/>
    </dgm:pt>
    <dgm:pt modelId="{412E9921-2950-45C8-8539-01FC99BAD36B}" type="pres">
      <dgm:prSet presAssocID="{A63C11BB-2053-4443-A62D-C1926E348762}" presName="conn2-1" presStyleLbl="parChTrans1D2" presStyleIdx="6" presStyleCnt="7"/>
      <dgm:spPr/>
      <dgm:t>
        <a:bodyPr/>
        <a:lstStyle/>
        <a:p>
          <a:endParaRPr lang="en-US"/>
        </a:p>
      </dgm:t>
    </dgm:pt>
    <dgm:pt modelId="{A28BEA16-0559-4AEA-8BFA-53878E55C81F}" type="pres">
      <dgm:prSet presAssocID="{A63C11BB-2053-4443-A62D-C1926E348762}" presName="connTx" presStyleLbl="parChTrans1D2" presStyleIdx="6" presStyleCnt="7"/>
      <dgm:spPr/>
      <dgm:t>
        <a:bodyPr/>
        <a:lstStyle/>
        <a:p>
          <a:endParaRPr lang="en-US"/>
        </a:p>
      </dgm:t>
    </dgm:pt>
    <dgm:pt modelId="{3FD89901-F4E3-4D40-8243-45F07D49EB9B}" type="pres">
      <dgm:prSet presAssocID="{5A4DC88A-0C83-4CA7-B588-4B5C3AB616CC}" presName="root2" presStyleCnt="0"/>
      <dgm:spPr/>
    </dgm:pt>
    <dgm:pt modelId="{666227D5-530E-4C9D-9D97-4F8D42230D49}" type="pres">
      <dgm:prSet presAssocID="{5A4DC88A-0C83-4CA7-B588-4B5C3AB616CC}" presName="LevelTwoTextNode" presStyleLbl="node2" presStyleIdx="6" presStyleCnt="7" custScaleX="430670">
        <dgm:presLayoutVars>
          <dgm:chPref val="3"/>
        </dgm:presLayoutVars>
      </dgm:prSet>
      <dgm:spPr/>
      <dgm:t>
        <a:bodyPr/>
        <a:lstStyle/>
        <a:p>
          <a:endParaRPr lang="en-US"/>
        </a:p>
      </dgm:t>
    </dgm:pt>
    <dgm:pt modelId="{4B777606-DFC8-44C5-9FA0-E4B424B0B77E}" type="pres">
      <dgm:prSet presAssocID="{5A4DC88A-0C83-4CA7-B588-4B5C3AB616CC}" presName="level3hierChild" presStyleCnt="0"/>
      <dgm:spPr/>
    </dgm:pt>
  </dgm:ptLst>
  <dgm:cxnLst>
    <dgm:cxn modelId="{EFB3695C-512C-4CFE-96A5-CFE0991E7EF3}" type="presOf" srcId="{1C82C8FF-9FCE-4759-9714-688CB3684799}" destId="{F8048840-534B-451E-9810-4C10A1663D48}" srcOrd="0" destOrd="0" presId="urn:microsoft.com/office/officeart/2005/8/layout/hierarchy2"/>
    <dgm:cxn modelId="{63DDF62A-6EDE-4482-84D1-D725C9AAC817}" type="presOf" srcId="{72C726B9-19CD-4C10-8782-88F3EA8EF7EF}" destId="{EB7A7864-A554-4EF4-8C77-FEA298D678D3}" srcOrd="0" destOrd="0" presId="urn:microsoft.com/office/officeart/2005/8/layout/hierarchy2"/>
    <dgm:cxn modelId="{2EA23CC4-1588-472B-8AE4-0F875B463579}" srcId="{9499EABA-0FC5-41A0-ADD2-CE06F937195E}" destId="{C3CBBABD-FC1B-4928-8DD7-7EE41E34F6C8}" srcOrd="0" destOrd="0" parTransId="{1C82C8FF-9FCE-4759-9714-688CB3684799}" sibTransId="{AC3E5488-4D02-4B3E-9185-0F17977A4497}"/>
    <dgm:cxn modelId="{5EDA8353-8CE6-488B-B8DD-80C96D5FE160}" type="presOf" srcId="{FC8F7F1F-0F00-4778-A026-2302870FC1FD}" destId="{9E3E9D4D-EB7F-46E9-B47F-3A7B2ED1D08F}" srcOrd="0" destOrd="0" presId="urn:microsoft.com/office/officeart/2005/8/layout/hierarchy2"/>
    <dgm:cxn modelId="{144E4C9D-ABA6-489C-B563-5D25F75B3328}" srcId="{9499EABA-0FC5-41A0-ADD2-CE06F937195E}" destId="{5A4DC88A-0C83-4CA7-B588-4B5C3AB616CC}" srcOrd="6" destOrd="0" parTransId="{A63C11BB-2053-4443-A62D-C1926E348762}" sibTransId="{2A212BC2-267F-43C4-BA75-27641E8E6D2E}"/>
    <dgm:cxn modelId="{DF2DB3EE-7A60-4449-BDD0-84BF3214E1B5}" srcId="{8C4A3F0F-CFCD-4D28-82EE-79C0A6F0D924}" destId="{9499EABA-0FC5-41A0-ADD2-CE06F937195E}" srcOrd="0" destOrd="0" parTransId="{95D7831A-2DF5-4826-8EA7-7AD4C880CE42}" sibTransId="{DE59F17B-CC90-42B5-9724-09CD242A9602}"/>
    <dgm:cxn modelId="{19BC6964-0852-4E5B-930F-1327423B3231}" type="presOf" srcId="{C3CBBABD-FC1B-4928-8DD7-7EE41E34F6C8}" destId="{E174D6E0-0A75-4B21-8EE2-589FC491178C}" srcOrd="0" destOrd="0" presId="urn:microsoft.com/office/officeart/2005/8/layout/hierarchy2"/>
    <dgm:cxn modelId="{A95F6FC0-0B46-44A7-9E54-750B67BE1E94}" srcId="{9499EABA-0FC5-41A0-ADD2-CE06F937195E}" destId="{FC9781C8-16C2-47B8-BD49-F68A02DFB5A0}" srcOrd="3" destOrd="0" parTransId="{FC8F7F1F-0F00-4778-A026-2302870FC1FD}" sibTransId="{08201125-827C-4C61-BE84-98CE128D00CB}"/>
    <dgm:cxn modelId="{206BE102-C90E-4FE6-BFFB-000A2D8E705F}" type="presOf" srcId="{8C4A3F0F-CFCD-4D28-82EE-79C0A6F0D924}" destId="{AFDE1E7D-BA18-4B3B-A89B-5B07C0BF4656}" srcOrd="0" destOrd="0" presId="urn:microsoft.com/office/officeart/2005/8/layout/hierarchy2"/>
    <dgm:cxn modelId="{EFAEB734-74F9-4867-A93C-20B1B098E975}" type="presOf" srcId="{9499EABA-0FC5-41A0-ADD2-CE06F937195E}" destId="{D46BD04B-F2CD-46D7-BAC2-A4464DB205FB}" srcOrd="0" destOrd="0" presId="urn:microsoft.com/office/officeart/2005/8/layout/hierarchy2"/>
    <dgm:cxn modelId="{617E3DAD-BD38-496A-9D3A-F0765CDB323C}" srcId="{9499EABA-0FC5-41A0-ADD2-CE06F937195E}" destId="{7B5EAEDE-024E-456B-BB02-F605F0E24A37}" srcOrd="1" destOrd="0" parTransId="{045BCE51-CA6F-4BE1-88E9-C83F91D16ED7}" sibTransId="{6DB13CAD-951A-4C4E-A930-DF7EC78E2C47}"/>
    <dgm:cxn modelId="{8972294D-00E2-4ACA-878A-07426F4B51E6}" srcId="{9499EABA-0FC5-41A0-ADD2-CE06F937195E}" destId="{99008700-01C3-4B76-99CD-A91739332DE0}" srcOrd="5" destOrd="0" parTransId="{B4A72A93-7A66-4ED2-A6C9-D6F06BE9C229}" sibTransId="{3C98EF03-38D4-44CC-88C2-275DCAF0227F}"/>
    <dgm:cxn modelId="{9E41B6D6-1A8D-4EA9-84E9-ACD7ED9B70CE}" srcId="{9499EABA-0FC5-41A0-ADD2-CE06F937195E}" destId="{49A0E94F-4961-47B0-8649-4B0AC4DE8EEC}" srcOrd="2" destOrd="0" parTransId="{6E82E4B2-98E3-4B8D-B123-AA8CA40863C3}" sibTransId="{4847EBFD-448C-434C-B414-A6BFFD79933C}"/>
    <dgm:cxn modelId="{A2C8536C-EDF0-48D3-AEE4-C2F216232909}" type="presOf" srcId="{72C726B9-19CD-4C10-8782-88F3EA8EF7EF}" destId="{884D093E-E171-452B-A16E-CFD64D9B720E}" srcOrd="1" destOrd="0" presId="urn:microsoft.com/office/officeart/2005/8/layout/hierarchy2"/>
    <dgm:cxn modelId="{A6603DD2-EBBB-4F0D-8650-0A3938FA5AC6}" type="presOf" srcId="{7B5EAEDE-024E-456B-BB02-F605F0E24A37}" destId="{4F0EAAAF-3566-455C-B987-D20C833E008F}" srcOrd="0" destOrd="0" presId="urn:microsoft.com/office/officeart/2005/8/layout/hierarchy2"/>
    <dgm:cxn modelId="{C7EF22CA-E641-4E85-96C8-9E0A1EEEC09D}" type="presOf" srcId="{045BCE51-CA6F-4BE1-88E9-C83F91D16ED7}" destId="{6EEC991C-D54E-497E-84F8-4448EAC0D8E2}" srcOrd="0" destOrd="0" presId="urn:microsoft.com/office/officeart/2005/8/layout/hierarchy2"/>
    <dgm:cxn modelId="{F914DA4A-D70F-40A9-AE72-4CBD1A34DDE0}" type="presOf" srcId="{FC8F7F1F-0F00-4778-A026-2302870FC1FD}" destId="{330F17B7-F912-4D1A-998B-3AE7BD6FE1E1}" srcOrd="1" destOrd="0" presId="urn:microsoft.com/office/officeart/2005/8/layout/hierarchy2"/>
    <dgm:cxn modelId="{B6D2CA38-E99F-4702-B20F-DA132D80D361}" type="presOf" srcId="{6E82E4B2-98E3-4B8D-B123-AA8CA40863C3}" destId="{E248E4F0-AD44-403A-A563-E7D3080DF5C7}" srcOrd="1" destOrd="0" presId="urn:microsoft.com/office/officeart/2005/8/layout/hierarchy2"/>
    <dgm:cxn modelId="{2282CC2E-4364-4B7A-86DE-90DEC3FDFB13}" type="presOf" srcId="{B4A72A93-7A66-4ED2-A6C9-D6F06BE9C229}" destId="{85D732E6-9B69-44B8-B94F-14BD20B96B7E}" srcOrd="0" destOrd="0" presId="urn:microsoft.com/office/officeart/2005/8/layout/hierarchy2"/>
    <dgm:cxn modelId="{8DB4E32A-B784-49B4-8EA3-DBC70DE124F0}" type="presOf" srcId="{B4A72A93-7A66-4ED2-A6C9-D6F06BE9C229}" destId="{F850D126-038A-4583-AE78-DF78B6578C2C}" srcOrd="1" destOrd="0" presId="urn:microsoft.com/office/officeart/2005/8/layout/hierarchy2"/>
    <dgm:cxn modelId="{8F119BA3-3BF0-4999-A52B-2309BE938742}" type="presOf" srcId="{1C4C73FE-DD9B-4542-B66E-291B38913B03}" destId="{89AD7E5B-4B9C-41A0-BEC3-0A10DF9FBE87}" srcOrd="0" destOrd="0" presId="urn:microsoft.com/office/officeart/2005/8/layout/hierarchy2"/>
    <dgm:cxn modelId="{78887F4A-5F1C-4600-916B-3C40511DF5FA}" type="presOf" srcId="{1C82C8FF-9FCE-4759-9714-688CB3684799}" destId="{8BF33F6F-1903-4A9C-8CDA-734468B0F0FB}" srcOrd="1" destOrd="0" presId="urn:microsoft.com/office/officeart/2005/8/layout/hierarchy2"/>
    <dgm:cxn modelId="{7EC005C1-E408-4114-8BB1-C3550F6FE782}" type="presOf" srcId="{5A4DC88A-0C83-4CA7-B588-4B5C3AB616CC}" destId="{666227D5-530E-4C9D-9D97-4F8D42230D49}" srcOrd="0" destOrd="0" presId="urn:microsoft.com/office/officeart/2005/8/layout/hierarchy2"/>
    <dgm:cxn modelId="{B6720A7F-3740-4DAA-9233-202EA4E4F5D3}" type="presOf" srcId="{A63C11BB-2053-4443-A62D-C1926E348762}" destId="{A28BEA16-0559-4AEA-8BFA-53878E55C81F}" srcOrd="1" destOrd="0" presId="urn:microsoft.com/office/officeart/2005/8/layout/hierarchy2"/>
    <dgm:cxn modelId="{D4860628-A751-4FAB-BECD-7A0EC16FA0E5}" srcId="{9499EABA-0FC5-41A0-ADD2-CE06F937195E}" destId="{1C4C73FE-DD9B-4542-B66E-291B38913B03}" srcOrd="4" destOrd="0" parTransId="{72C726B9-19CD-4C10-8782-88F3EA8EF7EF}" sibTransId="{47F86D27-40BE-49D1-B8C2-10B6BE0D67D7}"/>
    <dgm:cxn modelId="{26E19574-0FC1-4D78-B1F9-E26229079329}" type="presOf" srcId="{045BCE51-CA6F-4BE1-88E9-C83F91D16ED7}" destId="{913A99AB-8FEF-4018-86C1-D0CE574A959A}" srcOrd="1" destOrd="0" presId="urn:microsoft.com/office/officeart/2005/8/layout/hierarchy2"/>
    <dgm:cxn modelId="{9CD76FB8-9125-4529-A5CB-8AAF023AC1F7}" type="presOf" srcId="{49A0E94F-4961-47B0-8649-4B0AC4DE8EEC}" destId="{DB1DE8D7-8164-4670-B1A0-81F5BB09D5C6}" srcOrd="0" destOrd="0" presId="urn:microsoft.com/office/officeart/2005/8/layout/hierarchy2"/>
    <dgm:cxn modelId="{9EB787F9-FEE6-4002-9347-601B5AF006BB}" type="presOf" srcId="{6E82E4B2-98E3-4B8D-B123-AA8CA40863C3}" destId="{3900F76F-F656-49C4-93AF-84C18EF82ECC}" srcOrd="0" destOrd="0" presId="urn:microsoft.com/office/officeart/2005/8/layout/hierarchy2"/>
    <dgm:cxn modelId="{D0E39D36-0659-4424-9E6D-DF5D4144460F}" type="presOf" srcId="{A63C11BB-2053-4443-A62D-C1926E348762}" destId="{412E9921-2950-45C8-8539-01FC99BAD36B}" srcOrd="0" destOrd="0" presId="urn:microsoft.com/office/officeart/2005/8/layout/hierarchy2"/>
    <dgm:cxn modelId="{5CF67E8C-0980-480D-9F26-8AE99A933453}" type="presOf" srcId="{FC9781C8-16C2-47B8-BD49-F68A02DFB5A0}" destId="{31436224-2B2D-4D9E-AB98-B87755B37FB2}" srcOrd="0" destOrd="0" presId="urn:microsoft.com/office/officeart/2005/8/layout/hierarchy2"/>
    <dgm:cxn modelId="{B11154C3-54D5-43FB-978A-E4C09BEA59C0}" type="presOf" srcId="{99008700-01C3-4B76-99CD-A91739332DE0}" destId="{CDCC4A7C-1F44-4C59-BA5B-125986C20E8E}" srcOrd="0" destOrd="0" presId="urn:microsoft.com/office/officeart/2005/8/layout/hierarchy2"/>
    <dgm:cxn modelId="{B071BAD7-D34D-4634-BF2D-88D3D43E2643}" type="presParOf" srcId="{AFDE1E7D-BA18-4B3B-A89B-5B07C0BF4656}" destId="{75AB2CB2-5509-424C-A29D-71F6D80454F4}" srcOrd="0" destOrd="0" presId="urn:microsoft.com/office/officeart/2005/8/layout/hierarchy2"/>
    <dgm:cxn modelId="{7B4F0D0E-CCF2-428E-9E0C-EB6DCACD22E8}" type="presParOf" srcId="{75AB2CB2-5509-424C-A29D-71F6D80454F4}" destId="{D46BD04B-F2CD-46D7-BAC2-A4464DB205FB}" srcOrd="0" destOrd="0" presId="urn:microsoft.com/office/officeart/2005/8/layout/hierarchy2"/>
    <dgm:cxn modelId="{0A851548-84AF-46C2-B910-1B8DEEAD26B2}" type="presParOf" srcId="{75AB2CB2-5509-424C-A29D-71F6D80454F4}" destId="{53F37C4F-4853-4F8C-971B-8EE0368A1815}" srcOrd="1" destOrd="0" presId="urn:microsoft.com/office/officeart/2005/8/layout/hierarchy2"/>
    <dgm:cxn modelId="{7AC74381-60E4-4DA4-9023-CBA6E028ACC8}" type="presParOf" srcId="{53F37C4F-4853-4F8C-971B-8EE0368A1815}" destId="{F8048840-534B-451E-9810-4C10A1663D48}" srcOrd="0" destOrd="0" presId="urn:microsoft.com/office/officeart/2005/8/layout/hierarchy2"/>
    <dgm:cxn modelId="{450034B0-1C34-4F8A-9080-F60BB36EB073}" type="presParOf" srcId="{F8048840-534B-451E-9810-4C10A1663D48}" destId="{8BF33F6F-1903-4A9C-8CDA-734468B0F0FB}" srcOrd="0" destOrd="0" presId="urn:microsoft.com/office/officeart/2005/8/layout/hierarchy2"/>
    <dgm:cxn modelId="{B9CEBA41-58A7-4283-8909-8F019EFB15B0}" type="presParOf" srcId="{53F37C4F-4853-4F8C-971B-8EE0368A1815}" destId="{F8DC02BA-47CA-417B-B80F-565CEC89C4CA}" srcOrd="1" destOrd="0" presId="urn:microsoft.com/office/officeart/2005/8/layout/hierarchy2"/>
    <dgm:cxn modelId="{97CA3D1B-5B81-49D4-85F3-DF24FDA185EF}" type="presParOf" srcId="{F8DC02BA-47CA-417B-B80F-565CEC89C4CA}" destId="{E174D6E0-0A75-4B21-8EE2-589FC491178C}" srcOrd="0" destOrd="0" presId="urn:microsoft.com/office/officeart/2005/8/layout/hierarchy2"/>
    <dgm:cxn modelId="{1A259954-9BD7-439B-B5BB-DAE80D1406BB}" type="presParOf" srcId="{F8DC02BA-47CA-417B-B80F-565CEC89C4CA}" destId="{4FF85B0D-691E-4496-A697-39012B63C55B}" srcOrd="1" destOrd="0" presId="urn:microsoft.com/office/officeart/2005/8/layout/hierarchy2"/>
    <dgm:cxn modelId="{1198FF33-34FE-419E-9AA2-330DFAE931CA}" type="presParOf" srcId="{53F37C4F-4853-4F8C-971B-8EE0368A1815}" destId="{6EEC991C-D54E-497E-84F8-4448EAC0D8E2}" srcOrd="2" destOrd="0" presId="urn:microsoft.com/office/officeart/2005/8/layout/hierarchy2"/>
    <dgm:cxn modelId="{B02AFF2C-E0CF-47DD-A25C-4934F4619C5A}" type="presParOf" srcId="{6EEC991C-D54E-497E-84F8-4448EAC0D8E2}" destId="{913A99AB-8FEF-4018-86C1-D0CE574A959A}" srcOrd="0" destOrd="0" presId="urn:microsoft.com/office/officeart/2005/8/layout/hierarchy2"/>
    <dgm:cxn modelId="{F0BE2658-7069-4A24-8097-B892375BA125}" type="presParOf" srcId="{53F37C4F-4853-4F8C-971B-8EE0368A1815}" destId="{51B7FE44-B37B-4068-86A5-397914379EE8}" srcOrd="3" destOrd="0" presId="urn:microsoft.com/office/officeart/2005/8/layout/hierarchy2"/>
    <dgm:cxn modelId="{6C9F2589-34E1-40FC-81D7-6CA4F75A232F}" type="presParOf" srcId="{51B7FE44-B37B-4068-86A5-397914379EE8}" destId="{4F0EAAAF-3566-455C-B987-D20C833E008F}" srcOrd="0" destOrd="0" presId="urn:microsoft.com/office/officeart/2005/8/layout/hierarchy2"/>
    <dgm:cxn modelId="{6C929BB2-4ADC-400B-B6BD-BAB569C93786}" type="presParOf" srcId="{51B7FE44-B37B-4068-86A5-397914379EE8}" destId="{8D0254F1-D78F-48A5-AE3B-5D30A058353F}" srcOrd="1" destOrd="0" presId="urn:microsoft.com/office/officeart/2005/8/layout/hierarchy2"/>
    <dgm:cxn modelId="{69C9FE9F-F687-46E7-B48A-76F77814F342}" type="presParOf" srcId="{53F37C4F-4853-4F8C-971B-8EE0368A1815}" destId="{3900F76F-F656-49C4-93AF-84C18EF82ECC}" srcOrd="4" destOrd="0" presId="urn:microsoft.com/office/officeart/2005/8/layout/hierarchy2"/>
    <dgm:cxn modelId="{AF8C0A78-93B8-4FA4-BE68-C3BED8140FF5}" type="presParOf" srcId="{3900F76F-F656-49C4-93AF-84C18EF82ECC}" destId="{E248E4F0-AD44-403A-A563-E7D3080DF5C7}" srcOrd="0" destOrd="0" presId="urn:microsoft.com/office/officeart/2005/8/layout/hierarchy2"/>
    <dgm:cxn modelId="{A974083C-E04D-4117-AE74-2D35F7940C02}" type="presParOf" srcId="{53F37C4F-4853-4F8C-971B-8EE0368A1815}" destId="{AE31FB31-8E23-4854-A3FE-30F4A983F15B}" srcOrd="5" destOrd="0" presId="urn:microsoft.com/office/officeart/2005/8/layout/hierarchy2"/>
    <dgm:cxn modelId="{71EACC6C-556F-4DBD-935C-39DA579B0573}" type="presParOf" srcId="{AE31FB31-8E23-4854-A3FE-30F4A983F15B}" destId="{DB1DE8D7-8164-4670-B1A0-81F5BB09D5C6}" srcOrd="0" destOrd="0" presId="urn:microsoft.com/office/officeart/2005/8/layout/hierarchy2"/>
    <dgm:cxn modelId="{667D0096-D81E-4964-9302-23336B27D24F}" type="presParOf" srcId="{AE31FB31-8E23-4854-A3FE-30F4A983F15B}" destId="{2764122D-58A5-4DF2-AC6D-549CBBF75710}" srcOrd="1" destOrd="0" presId="urn:microsoft.com/office/officeart/2005/8/layout/hierarchy2"/>
    <dgm:cxn modelId="{CDDF9CBD-2711-4C65-A89C-C78F142511B8}" type="presParOf" srcId="{53F37C4F-4853-4F8C-971B-8EE0368A1815}" destId="{9E3E9D4D-EB7F-46E9-B47F-3A7B2ED1D08F}" srcOrd="6" destOrd="0" presId="urn:microsoft.com/office/officeart/2005/8/layout/hierarchy2"/>
    <dgm:cxn modelId="{46D16107-091F-4290-80FD-27A01FFF5CEF}" type="presParOf" srcId="{9E3E9D4D-EB7F-46E9-B47F-3A7B2ED1D08F}" destId="{330F17B7-F912-4D1A-998B-3AE7BD6FE1E1}" srcOrd="0" destOrd="0" presId="urn:microsoft.com/office/officeart/2005/8/layout/hierarchy2"/>
    <dgm:cxn modelId="{EA6799C1-B6E7-4F18-89E9-7EF92350D96D}" type="presParOf" srcId="{53F37C4F-4853-4F8C-971B-8EE0368A1815}" destId="{94FE3E1A-B084-4F8F-9935-310005CBFB1D}" srcOrd="7" destOrd="0" presId="urn:microsoft.com/office/officeart/2005/8/layout/hierarchy2"/>
    <dgm:cxn modelId="{C2967005-7CE2-4C57-A479-387F0A2CC96E}" type="presParOf" srcId="{94FE3E1A-B084-4F8F-9935-310005CBFB1D}" destId="{31436224-2B2D-4D9E-AB98-B87755B37FB2}" srcOrd="0" destOrd="0" presId="urn:microsoft.com/office/officeart/2005/8/layout/hierarchy2"/>
    <dgm:cxn modelId="{86E90D9C-8EF7-4127-81A2-BB8992695473}" type="presParOf" srcId="{94FE3E1A-B084-4F8F-9935-310005CBFB1D}" destId="{5A840748-AA88-41D5-B3A1-BDA59AECEADA}" srcOrd="1" destOrd="0" presId="urn:microsoft.com/office/officeart/2005/8/layout/hierarchy2"/>
    <dgm:cxn modelId="{5D7B106E-4697-4F97-B9A1-675A47DEFF6E}" type="presParOf" srcId="{53F37C4F-4853-4F8C-971B-8EE0368A1815}" destId="{EB7A7864-A554-4EF4-8C77-FEA298D678D3}" srcOrd="8" destOrd="0" presId="urn:microsoft.com/office/officeart/2005/8/layout/hierarchy2"/>
    <dgm:cxn modelId="{17EE6A2D-79D1-4337-8BA4-3425C8EBDA7B}" type="presParOf" srcId="{EB7A7864-A554-4EF4-8C77-FEA298D678D3}" destId="{884D093E-E171-452B-A16E-CFD64D9B720E}" srcOrd="0" destOrd="0" presId="urn:microsoft.com/office/officeart/2005/8/layout/hierarchy2"/>
    <dgm:cxn modelId="{4604C3C3-104E-4A2E-A36D-B2A403D21F64}" type="presParOf" srcId="{53F37C4F-4853-4F8C-971B-8EE0368A1815}" destId="{E2B39AAA-60C6-47B1-A565-59E095E9947F}" srcOrd="9" destOrd="0" presId="urn:microsoft.com/office/officeart/2005/8/layout/hierarchy2"/>
    <dgm:cxn modelId="{32D72CB2-9041-4B43-A530-075E32D3FB3F}" type="presParOf" srcId="{E2B39AAA-60C6-47B1-A565-59E095E9947F}" destId="{89AD7E5B-4B9C-41A0-BEC3-0A10DF9FBE87}" srcOrd="0" destOrd="0" presId="urn:microsoft.com/office/officeart/2005/8/layout/hierarchy2"/>
    <dgm:cxn modelId="{F07B0C97-17D5-486D-8E39-77941474A655}" type="presParOf" srcId="{E2B39AAA-60C6-47B1-A565-59E095E9947F}" destId="{C4C45720-0DD0-4270-90E3-BDDF852C9E7F}" srcOrd="1" destOrd="0" presId="urn:microsoft.com/office/officeart/2005/8/layout/hierarchy2"/>
    <dgm:cxn modelId="{0E51324A-550A-46A3-8499-A43A8F35C79B}" type="presParOf" srcId="{53F37C4F-4853-4F8C-971B-8EE0368A1815}" destId="{85D732E6-9B69-44B8-B94F-14BD20B96B7E}" srcOrd="10" destOrd="0" presId="urn:microsoft.com/office/officeart/2005/8/layout/hierarchy2"/>
    <dgm:cxn modelId="{638D1F88-22C4-404F-B542-A8DC98A47522}" type="presParOf" srcId="{85D732E6-9B69-44B8-B94F-14BD20B96B7E}" destId="{F850D126-038A-4583-AE78-DF78B6578C2C}" srcOrd="0" destOrd="0" presId="urn:microsoft.com/office/officeart/2005/8/layout/hierarchy2"/>
    <dgm:cxn modelId="{4CADDDA9-1D64-4D5E-828E-1D97B5C20CF0}" type="presParOf" srcId="{53F37C4F-4853-4F8C-971B-8EE0368A1815}" destId="{B417317B-0A7A-45A9-9E18-060D546D4800}" srcOrd="11" destOrd="0" presId="urn:microsoft.com/office/officeart/2005/8/layout/hierarchy2"/>
    <dgm:cxn modelId="{51EF58E2-426B-443E-AC1E-8287A77FE285}" type="presParOf" srcId="{B417317B-0A7A-45A9-9E18-060D546D4800}" destId="{CDCC4A7C-1F44-4C59-BA5B-125986C20E8E}" srcOrd="0" destOrd="0" presId="urn:microsoft.com/office/officeart/2005/8/layout/hierarchy2"/>
    <dgm:cxn modelId="{5E96AA46-77B4-481A-BB73-85F815BA913C}" type="presParOf" srcId="{B417317B-0A7A-45A9-9E18-060D546D4800}" destId="{097E6F3D-3B8A-416B-8A4B-2B4B7EA94A3C}" srcOrd="1" destOrd="0" presId="urn:microsoft.com/office/officeart/2005/8/layout/hierarchy2"/>
    <dgm:cxn modelId="{7DA719C3-24F7-47A8-9EC3-3951359A81EA}" type="presParOf" srcId="{53F37C4F-4853-4F8C-971B-8EE0368A1815}" destId="{412E9921-2950-45C8-8539-01FC99BAD36B}" srcOrd="12" destOrd="0" presId="urn:microsoft.com/office/officeart/2005/8/layout/hierarchy2"/>
    <dgm:cxn modelId="{0389031E-41F5-4521-A138-401A56405D29}" type="presParOf" srcId="{412E9921-2950-45C8-8539-01FC99BAD36B}" destId="{A28BEA16-0559-4AEA-8BFA-53878E55C81F}" srcOrd="0" destOrd="0" presId="urn:microsoft.com/office/officeart/2005/8/layout/hierarchy2"/>
    <dgm:cxn modelId="{C3416588-54CB-4C6F-A91B-A22A6CC4523A}" type="presParOf" srcId="{53F37C4F-4853-4F8C-971B-8EE0368A1815}" destId="{3FD89901-F4E3-4D40-8243-45F07D49EB9B}" srcOrd="13" destOrd="0" presId="urn:microsoft.com/office/officeart/2005/8/layout/hierarchy2"/>
    <dgm:cxn modelId="{7A4EA619-418B-4B1E-B70E-F2717E44112D}" type="presParOf" srcId="{3FD89901-F4E3-4D40-8243-45F07D49EB9B}" destId="{666227D5-530E-4C9D-9D97-4F8D42230D49}" srcOrd="0" destOrd="0" presId="urn:microsoft.com/office/officeart/2005/8/layout/hierarchy2"/>
    <dgm:cxn modelId="{EF27E5C3-BE3B-4713-93FF-67ECAAC0EBF8}" type="presParOf" srcId="{3FD89901-F4E3-4D40-8243-45F07D49EB9B}" destId="{4B777606-DFC8-44C5-9FA0-E4B424B0B77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6FD929-8480-4E45-9626-6E77CC11D59E}" type="doc">
      <dgm:prSet loTypeId="urn:microsoft.com/office/officeart/2005/8/layout/hierarchy2" loCatId="hierarchy" qsTypeId="urn:microsoft.com/office/officeart/2005/8/quickstyle/simple4" qsCatId="simple" csTypeId="urn:microsoft.com/office/officeart/2005/8/colors/colorful1#3" csCatId="colorful" phldr="1"/>
      <dgm:spPr/>
      <dgm:t>
        <a:bodyPr/>
        <a:lstStyle/>
        <a:p>
          <a:pPr rtl="1"/>
          <a:endParaRPr lang="fa-IR"/>
        </a:p>
      </dgm:t>
    </dgm:pt>
    <dgm:pt modelId="{B63EC131-6483-4A20-A527-A708BDE86933}">
      <dgm:prSet phldrT="[Text]" custT="1"/>
      <dgm:spPr/>
      <dgm:t>
        <a:bodyPr/>
        <a:lstStyle/>
        <a:p>
          <a:pPr algn="ctr" rtl="1"/>
          <a:r>
            <a:rPr lang="fa-IR" sz="2000" dirty="0" smtClean="0">
              <a:cs typeface="B Nazanin" pitchFamily="2" charset="-78"/>
            </a:rPr>
            <a:t>چالشهای سیاسی و امنیتی</a:t>
          </a:r>
        </a:p>
        <a:p>
          <a:pPr algn="ctr" rtl="1"/>
          <a:r>
            <a:rPr lang="fa-IR" sz="2000" dirty="0" smtClean="0">
              <a:cs typeface="B Nazanin" pitchFamily="2" charset="-78"/>
            </a:rPr>
            <a:t>ناشی از کاهش جمعیت</a:t>
          </a:r>
          <a:endParaRPr lang="fa-IR" sz="2000" dirty="0">
            <a:cs typeface="B Nazanin" pitchFamily="2" charset="-78"/>
          </a:endParaRPr>
        </a:p>
      </dgm:t>
    </dgm:pt>
    <dgm:pt modelId="{00D9F50D-4C55-42B8-A53F-98C244D851B0}" type="parTrans" cxnId="{28E19B96-93A2-4670-B15E-86E1DFBDDEF4}">
      <dgm:prSet custT="1"/>
      <dgm:spPr/>
      <dgm:t>
        <a:bodyPr/>
        <a:lstStyle/>
        <a:p>
          <a:pPr algn="ctr" rtl="1"/>
          <a:endParaRPr lang="fa-IR" sz="1200">
            <a:solidFill>
              <a:schemeClr val="tx1"/>
            </a:solidFill>
            <a:cs typeface="B Nazanin" pitchFamily="2" charset="-78"/>
          </a:endParaRPr>
        </a:p>
      </dgm:t>
    </dgm:pt>
    <dgm:pt modelId="{284C6B12-281F-4A40-830E-2800C622FF2D}" type="sibTrans" cxnId="{28E19B96-93A2-4670-B15E-86E1DFBDDEF4}">
      <dgm:prSet/>
      <dgm:spPr/>
      <dgm:t>
        <a:bodyPr/>
        <a:lstStyle/>
        <a:p>
          <a:pPr algn="ctr" rtl="1"/>
          <a:endParaRPr lang="fa-IR" sz="1200">
            <a:cs typeface="B Nazanin" pitchFamily="2" charset="-78"/>
          </a:endParaRPr>
        </a:p>
      </dgm:t>
    </dgm:pt>
    <dgm:pt modelId="{B43C1071-4971-484D-A280-1FC663876B59}">
      <dgm:prSet phldrT="[Text]" custT="1"/>
      <dgm:spPr/>
      <dgm:t>
        <a:bodyPr/>
        <a:lstStyle/>
        <a:p>
          <a:pPr algn="ctr" rtl="1"/>
          <a:r>
            <a:rPr lang="fa-IR" sz="2000" dirty="0" smtClean="0">
              <a:cs typeface="B Nazanin" pitchFamily="2" charset="-78"/>
            </a:rPr>
            <a:t>ساختار سنی سالخورده جمعیت</a:t>
          </a:r>
          <a:endParaRPr lang="fa-IR" sz="2000" dirty="0">
            <a:cs typeface="B Nazanin" pitchFamily="2" charset="-78"/>
          </a:endParaRPr>
        </a:p>
      </dgm:t>
    </dgm:pt>
    <dgm:pt modelId="{F13B71E5-A0A1-4B14-81B4-185148B48B80}" type="parTrans" cxnId="{E10FD4F8-05C1-4065-839D-9592F5836518}">
      <dgm:prSet custT="1"/>
      <dgm:spPr/>
      <dgm:t>
        <a:bodyPr/>
        <a:lstStyle/>
        <a:p>
          <a:pPr algn="ctr" rtl="1"/>
          <a:endParaRPr lang="fa-IR" sz="2000">
            <a:solidFill>
              <a:schemeClr val="tx1"/>
            </a:solidFill>
            <a:cs typeface="B Nazanin" pitchFamily="2" charset="-78"/>
          </a:endParaRPr>
        </a:p>
      </dgm:t>
    </dgm:pt>
    <dgm:pt modelId="{4859381B-CAF7-4AC0-B7BC-EFFFE57E0044}" type="sibTrans" cxnId="{E10FD4F8-05C1-4065-839D-9592F5836518}">
      <dgm:prSet/>
      <dgm:spPr/>
      <dgm:t>
        <a:bodyPr/>
        <a:lstStyle/>
        <a:p>
          <a:pPr algn="ctr" rtl="1"/>
          <a:endParaRPr lang="fa-IR" sz="1200">
            <a:cs typeface="B Nazanin" pitchFamily="2" charset="-78"/>
          </a:endParaRPr>
        </a:p>
      </dgm:t>
    </dgm:pt>
    <dgm:pt modelId="{A6B13024-0FB1-4455-B664-C285F19739CB}">
      <dgm:prSet custT="1"/>
      <dgm:spPr/>
      <dgm:t>
        <a:bodyPr/>
        <a:lstStyle/>
        <a:p>
          <a:pPr algn="ctr" rtl="1"/>
          <a:r>
            <a:rPr lang="fa-IR" sz="2000" dirty="0" smtClean="0">
              <a:cs typeface="B Nazanin" pitchFamily="2" charset="-78"/>
            </a:rPr>
            <a:t>تراکم پایین</a:t>
          </a:r>
          <a:endParaRPr lang="fa-IR" sz="2000" dirty="0">
            <a:cs typeface="B Nazanin" pitchFamily="2" charset="-78"/>
          </a:endParaRPr>
        </a:p>
      </dgm:t>
    </dgm:pt>
    <dgm:pt modelId="{313E8F45-3AAC-43A5-9131-7BDE46362007}" type="parTrans" cxnId="{95F8CA22-BD7F-4405-95BA-859FC95AD1B8}">
      <dgm:prSet custT="1"/>
      <dgm:spPr/>
      <dgm:t>
        <a:bodyPr/>
        <a:lstStyle/>
        <a:p>
          <a:pPr algn="ctr" rtl="1"/>
          <a:endParaRPr lang="fa-IR" sz="2000">
            <a:solidFill>
              <a:schemeClr val="tx1"/>
            </a:solidFill>
            <a:cs typeface="B Nazanin" pitchFamily="2" charset="-78"/>
          </a:endParaRPr>
        </a:p>
      </dgm:t>
    </dgm:pt>
    <dgm:pt modelId="{6AFDBFC5-5963-407E-BD0A-AC84A0D0A59D}" type="sibTrans" cxnId="{95F8CA22-BD7F-4405-95BA-859FC95AD1B8}">
      <dgm:prSet/>
      <dgm:spPr/>
      <dgm:t>
        <a:bodyPr/>
        <a:lstStyle/>
        <a:p>
          <a:pPr algn="ctr" rtl="1"/>
          <a:endParaRPr lang="fa-IR" sz="1200">
            <a:cs typeface="B Nazanin" pitchFamily="2" charset="-78"/>
          </a:endParaRPr>
        </a:p>
      </dgm:t>
    </dgm:pt>
    <dgm:pt modelId="{8E98AA28-BD4C-4A64-A5FE-1D5EB82D00AD}">
      <dgm:prSet custT="1"/>
      <dgm:spPr/>
      <dgm:t>
        <a:bodyPr/>
        <a:lstStyle/>
        <a:p>
          <a:pPr algn="ctr" rtl="1"/>
          <a:r>
            <a:rPr lang="fa-IR" sz="2000" dirty="0" smtClean="0">
              <a:cs typeface="B Nazanin" pitchFamily="2" charset="-78"/>
            </a:rPr>
            <a:t>تغییر ترکیب اقوام و مذاهب مختلف </a:t>
          </a:r>
          <a:endParaRPr lang="fa-IR" sz="2000" dirty="0">
            <a:cs typeface="B Nazanin" pitchFamily="2" charset="-78"/>
          </a:endParaRPr>
        </a:p>
      </dgm:t>
    </dgm:pt>
    <dgm:pt modelId="{30863B4C-1AA2-47E5-834A-F09C4321406E}" type="parTrans" cxnId="{9DDC14D2-B8D0-41CE-BED2-BA5537D717BF}">
      <dgm:prSet custT="1"/>
      <dgm:spPr/>
      <dgm:t>
        <a:bodyPr/>
        <a:lstStyle/>
        <a:p>
          <a:pPr algn="ctr" rtl="1"/>
          <a:endParaRPr lang="fa-IR" sz="2000">
            <a:solidFill>
              <a:schemeClr val="tx1"/>
            </a:solidFill>
            <a:cs typeface="B Nazanin" pitchFamily="2" charset="-78"/>
          </a:endParaRPr>
        </a:p>
      </dgm:t>
    </dgm:pt>
    <dgm:pt modelId="{955AE740-B760-46E7-863E-67E2BE5549BF}" type="sibTrans" cxnId="{9DDC14D2-B8D0-41CE-BED2-BA5537D717BF}">
      <dgm:prSet/>
      <dgm:spPr/>
      <dgm:t>
        <a:bodyPr/>
        <a:lstStyle/>
        <a:p>
          <a:pPr algn="ctr" rtl="1"/>
          <a:endParaRPr lang="fa-IR" sz="1200">
            <a:cs typeface="B Nazanin" pitchFamily="2" charset="-78"/>
          </a:endParaRPr>
        </a:p>
      </dgm:t>
    </dgm:pt>
    <dgm:pt modelId="{169090CB-580C-4039-A07E-47911D56627A}">
      <dgm:prSet custT="1"/>
      <dgm:spPr/>
      <dgm:t>
        <a:bodyPr/>
        <a:lstStyle/>
        <a:p>
          <a:pPr algn="ctr" rtl="1"/>
          <a:r>
            <a:rPr lang="fa-IR" sz="2000" dirty="0" smtClean="0">
              <a:cs typeface="B Nazanin" pitchFamily="2" charset="-78"/>
            </a:rPr>
            <a:t>کاهش اقتدار کشور در اثر کاهش جمعیت</a:t>
          </a:r>
          <a:endParaRPr lang="fa-IR" sz="2000" dirty="0">
            <a:cs typeface="B Nazanin" pitchFamily="2" charset="-78"/>
          </a:endParaRPr>
        </a:p>
      </dgm:t>
    </dgm:pt>
    <dgm:pt modelId="{7793E7D3-6264-4526-A46A-B4A2A5DF40FC}" type="parTrans" cxnId="{6FB87548-9BC0-4326-AE50-E491CDCF2AB4}">
      <dgm:prSet custT="1"/>
      <dgm:spPr/>
      <dgm:t>
        <a:bodyPr/>
        <a:lstStyle/>
        <a:p>
          <a:pPr algn="ctr" rtl="1"/>
          <a:endParaRPr lang="fa-IR" sz="2000">
            <a:solidFill>
              <a:schemeClr val="tx1"/>
            </a:solidFill>
            <a:cs typeface="B Nazanin" pitchFamily="2" charset="-78"/>
          </a:endParaRPr>
        </a:p>
      </dgm:t>
    </dgm:pt>
    <dgm:pt modelId="{0A13B52B-0388-4564-AE04-1E7B83FA57B6}" type="sibTrans" cxnId="{6FB87548-9BC0-4326-AE50-E491CDCF2AB4}">
      <dgm:prSet/>
      <dgm:spPr/>
      <dgm:t>
        <a:bodyPr/>
        <a:lstStyle/>
        <a:p>
          <a:pPr algn="ctr" rtl="1"/>
          <a:endParaRPr lang="fa-IR" sz="1200">
            <a:cs typeface="B Nazanin" pitchFamily="2" charset="-78"/>
          </a:endParaRPr>
        </a:p>
      </dgm:t>
    </dgm:pt>
    <dgm:pt modelId="{551BDFD9-5DB2-400A-A9AA-0DC96C3C3DE9}">
      <dgm:prSet custT="1"/>
      <dgm:spPr/>
      <dgm:t>
        <a:bodyPr/>
        <a:lstStyle/>
        <a:p>
          <a:pPr algn="ctr" rtl="1"/>
          <a:r>
            <a:rPr lang="fa-IR" sz="2000" dirty="0" smtClean="0">
              <a:cs typeface="B Nazanin" pitchFamily="2" charset="-78"/>
            </a:rPr>
            <a:t>کاهش توان نظامی</a:t>
          </a:r>
          <a:endParaRPr lang="fa-IR" sz="2000" dirty="0">
            <a:cs typeface="B Nazanin" pitchFamily="2" charset="-78"/>
          </a:endParaRPr>
        </a:p>
      </dgm:t>
    </dgm:pt>
    <dgm:pt modelId="{714567AA-83C0-4EE1-88A7-396F09D29F54}" type="parTrans" cxnId="{CBA88216-C15C-449B-9A68-A95C387A4D41}">
      <dgm:prSet custT="1"/>
      <dgm:spPr/>
      <dgm:t>
        <a:bodyPr/>
        <a:lstStyle/>
        <a:p>
          <a:pPr algn="ctr" rtl="1"/>
          <a:endParaRPr lang="fa-IR" sz="2000">
            <a:solidFill>
              <a:schemeClr val="tx1"/>
            </a:solidFill>
            <a:cs typeface="B Nazanin" pitchFamily="2" charset="-78"/>
          </a:endParaRPr>
        </a:p>
      </dgm:t>
    </dgm:pt>
    <dgm:pt modelId="{D5FDFFE9-AD69-4ABD-98A7-EE76C447E224}" type="sibTrans" cxnId="{CBA88216-C15C-449B-9A68-A95C387A4D41}">
      <dgm:prSet/>
      <dgm:spPr/>
      <dgm:t>
        <a:bodyPr/>
        <a:lstStyle/>
        <a:p>
          <a:pPr algn="ctr" rtl="1"/>
          <a:endParaRPr lang="fa-IR" sz="1200">
            <a:cs typeface="B Nazanin" pitchFamily="2" charset="-78"/>
          </a:endParaRPr>
        </a:p>
      </dgm:t>
    </dgm:pt>
    <dgm:pt modelId="{55AC68D0-D617-41D5-A7AA-780F8DCFC2EC}">
      <dgm:prSet custT="1"/>
      <dgm:spPr/>
      <dgm:t>
        <a:bodyPr/>
        <a:lstStyle/>
        <a:p>
          <a:pPr algn="ctr" rtl="1"/>
          <a:r>
            <a:rPr lang="fa-IR" sz="2000" dirty="0" smtClean="0">
              <a:cs typeface="B Nazanin" pitchFamily="2" charset="-78"/>
            </a:rPr>
            <a:t>محافظه کار شدن سیاستمداران</a:t>
          </a:r>
          <a:endParaRPr lang="fa-IR" sz="2000" dirty="0">
            <a:cs typeface="B Nazanin" pitchFamily="2" charset="-78"/>
          </a:endParaRPr>
        </a:p>
      </dgm:t>
    </dgm:pt>
    <dgm:pt modelId="{70CA992D-01FF-4A19-AEAC-AB4264878EEB}" type="parTrans" cxnId="{304E8561-0C80-48F5-A1C8-553418334015}">
      <dgm:prSet custT="1"/>
      <dgm:spPr/>
      <dgm:t>
        <a:bodyPr/>
        <a:lstStyle/>
        <a:p>
          <a:pPr algn="ctr" rtl="1"/>
          <a:endParaRPr lang="fa-IR" sz="2000">
            <a:solidFill>
              <a:schemeClr val="tx1"/>
            </a:solidFill>
            <a:cs typeface="B Nazanin" pitchFamily="2" charset="-78"/>
          </a:endParaRPr>
        </a:p>
      </dgm:t>
    </dgm:pt>
    <dgm:pt modelId="{C48064FB-E7D9-4FCF-B6BA-EBADBDACF0A1}" type="sibTrans" cxnId="{304E8561-0C80-48F5-A1C8-553418334015}">
      <dgm:prSet/>
      <dgm:spPr/>
      <dgm:t>
        <a:bodyPr/>
        <a:lstStyle/>
        <a:p>
          <a:pPr algn="ctr" rtl="1"/>
          <a:endParaRPr lang="fa-IR" sz="1200">
            <a:cs typeface="B Nazanin" pitchFamily="2" charset="-78"/>
          </a:endParaRPr>
        </a:p>
      </dgm:t>
    </dgm:pt>
    <dgm:pt modelId="{31CECD2B-AC05-4D67-AFC9-9CC96C0CE018}" type="pres">
      <dgm:prSet presAssocID="{3F6FD929-8480-4E45-9626-6E77CC11D59E}" presName="diagram" presStyleCnt="0">
        <dgm:presLayoutVars>
          <dgm:chPref val="1"/>
          <dgm:dir val="rev"/>
          <dgm:animOne val="branch"/>
          <dgm:animLvl val="lvl"/>
          <dgm:resizeHandles val="exact"/>
        </dgm:presLayoutVars>
      </dgm:prSet>
      <dgm:spPr/>
      <dgm:t>
        <a:bodyPr/>
        <a:lstStyle/>
        <a:p>
          <a:pPr rtl="1"/>
          <a:endParaRPr lang="fa-IR"/>
        </a:p>
      </dgm:t>
    </dgm:pt>
    <dgm:pt modelId="{77D36DA7-375E-45C5-9950-E0D7532BE37B}" type="pres">
      <dgm:prSet presAssocID="{B63EC131-6483-4A20-A527-A708BDE86933}" presName="root1" presStyleCnt="0"/>
      <dgm:spPr/>
      <dgm:t>
        <a:bodyPr/>
        <a:lstStyle/>
        <a:p>
          <a:pPr rtl="1"/>
          <a:endParaRPr lang="fa-IR"/>
        </a:p>
      </dgm:t>
    </dgm:pt>
    <dgm:pt modelId="{E60D31EF-3F7B-4B97-A519-14392052962B}" type="pres">
      <dgm:prSet presAssocID="{B63EC131-6483-4A20-A527-A708BDE86933}" presName="LevelOneTextNode" presStyleLbl="node0" presStyleIdx="0" presStyleCnt="1" custScaleX="218948" custScaleY="170998">
        <dgm:presLayoutVars>
          <dgm:chPref val="3"/>
        </dgm:presLayoutVars>
      </dgm:prSet>
      <dgm:spPr/>
      <dgm:t>
        <a:bodyPr/>
        <a:lstStyle/>
        <a:p>
          <a:pPr rtl="1"/>
          <a:endParaRPr lang="fa-IR"/>
        </a:p>
      </dgm:t>
    </dgm:pt>
    <dgm:pt modelId="{F94D9CCA-14B9-4810-B53E-0AB40D2C4ABB}" type="pres">
      <dgm:prSet presAssocID="{B63EC131-6483-4A20-A527-A708BDE86933}" presName="level2hierChild" presStyleCnt="0"/>
      <dgm:spPr/>
      <dgm:t>
        <a:bodyPr/>
        <a:lstStyle/>
        <a:p>
          <a:pPr rtl="1"/>
          <a:endParaRPr lang="fa-IR"/>
        </a:p>
      </dgm:t>
    </dgm:pt>
    <dgm:pt modelId="{9F4865EE-902E-4F84-8249-B15685334A37}" type="pres">
      <dgm:prSet presAssocID="{F13B71E5-A0A1-4B14-81B4-185148B48B80}" presName="conn2-1" presStyleLbl="parChTrans1D2" presStyleIdx="0" presStyleCnt="4"/>
      <dgm:spPr/>
      <dgm:t>
        <a:bodyPr/>
        <a:lstStyle/>
        <a:p>
          <a:pPr rtl="1"/>
          <a:endParaRPr lang="fa-IR"/>
        </a:p>
      </dgm:t>
    </dgm:pt>
    <dgm:pt modelId="{34205864-D234-43AF-8952-A1667D46E19F}" type="pres">
      <dgm:prSet presAssocID="{F13B71E5-A0A1-4B14-81B4-185148B48B80}" presName="connTx" presStyleLbl="parChTrans1D2" presStyleIdx="0" presStyleCnt="4"/>
      <dgm:spPr/>
      <dgm:t>
        <a:bodyPr/>
        <a:lstStyle/>
        <a:p>
          <a:pPr rtl="1"/>
          <a:endParaRPr lang="fa-IR"/>
        </a:p>
      </dgm:t>
    </dgm:pt>
    <dgm:pt modelId="{DE2060E5-A29B-483F-AA31-F9EB783A55C7}" type="pres">
      <dgm:prSet presAssocID="{B43C1071-4971-484D-A280-1FC663876B59}" presName="root2" presStyleCnt="0"/>
      <dgm:spPr/>
      <dgm:t>
        <a:bodyPr/>
        <a:lstStyle/>
        <a:p>
          <a:pPr rtl="1"/>
          <a:endParaRPr lang="fa-IR"/>
        </a:p>
      </dgm:t>
    </dgm:pt>
    <dgm:pt modelId="{17B86BE4-56D1-4133-910C-15CB1C892939}" type="pres">
      <dgm:prSet presAssocID="{B43C1071-4971-484D-A280-1FC663876B59}" presName="LevelTwoTextNode" presStyleLbl="node2" presStyleIdx="0" presStyleCnt="4" custScaleX="289050" custLinFactY="128342" custLinFactNeighborX="3705" custLinFactNeighborY="200000">
        <dgm:presLayoutVars>
          <dgm:chPref val="3"/>
        </dgm:presLayoutVars>
      </dgm:prSet>
      <dgm:spPr/>
      <dgm:t>
        <a:bodyPr/>
        <a:lstStyle/>
        <a:p>
          <a:pPr rtl="1"/>
          <a:endParaRPr lang="fa-IR"/>
        </a:p>
      </dgm:t>
    </dgm:pt>
    <dgm:pt modelId="{D8F82612-7B52-40D2-83A3-F7C1232A105C}" type="pres">
      <dgm:prSet presAssocID="{B43C1071-4971-484D-A280-1FC663876B59}" presName="level3hierChild" presStyleCnt="0"/>
      <dgm:spPr/>
      <dgm:t>
        <a:bodyPr/>
        <a:lstStyle/>
        <a:p>
          <a:pPr rtl="1"/>
          <a:endParaRPr lang="fa-IR"/>
        </a:p>
      </dgm:t>
    </dgm:pt>
    <dgm:pt modelId="{057E6C8F-2E12-469A-AB4C-2C4744EE0AA1}" type="pres">
      <dgm:prSet presAssocID="{714567AA-83C0-4EE1-88A7-396F09D29F54}" presName="conn2-1" presStyleLbl="parChTrans1D3" presStyleIdx="0" presStyleCnt="2" custScaleX="2000000"/>
      <dgm:spPr/>
      <dgm:t>
        <a:bodyPr/>
        <a:lstStyle/>
        <a:p>
          <a:pPr rtl="1"/>
          <a:endParaRPr lang="fa-IR"/>
        </a:p>
      </dgm:t>
    </dgm:pt>
    <dgm:pt modelId="{764F0DDF-418A-418B-951C-65042DE0F917}" type="pres">
      <dgm:prSet presAssocID="{714567AA-83C0-4EE1-88A7-396F09D29F54}" presName="connTx" presStyleLbl="parChTrans1D3" presStyleIdx="0" presStyleCnt="2"/>
      <dgm:spPr/>
      <dgm:t>
        <a:bodyPr/>
        <a:lstStyle/>
        <a:p>
          <a:pPr rtl="1"/>
          <a:endParaRPr lang="fa-IR"/>
        </a:p>
      </dgm:t>
    </dgm:pt>
    <dgm:pt modelId="{FC660A13-D829-4A9B-90D0-C42B27CFC0F1}" type="pres">
      <dgm:prSet presAssocID="{551BDFD9-5DB2-400A-A9AA-0DC96C3C3DE9}" presName="root2" presStyleCnt="0"/>
      <dgm:spPr/>
      <dgm:t>
        <a:bodyPr/>
        <a:lstStyle/>
        <a:p>
          <a:pPr rtl="1"/>
          <a:endParaRPr lang="fa-IR"/>
        </a:p>
      </dgm:t>
    </dgm:pt>
    <dgm:pt modelId="{9BE2F24C-4D19-4FFA-9066-699EB9E88F3D}" type="pres">
      <dgm:prSet presAssocID="{551BDFD9-5DB2-400A-A9AA-0DC96C3C3DE9}" presName="LevelTwoTextNode" presStyleLbl="node3" presStyleIdx="0" presStyleCnt="2" custScaleX="286473" custLinFactY="127669" custLinFactNeighborX="10216" custLinFactNeighborY="200000">
        <dgm:presLayoutVars>
          <dgm:chPref val="3"/>
        </dgm:presLayoutVars>
      </dgm:prSet>
      <dgm:spPr/>
      <dgm:t>
        <a:bodyPr/>
        <a:lstStyle/>
        <a:p>
          <a:pPr rtl="1"/>
          <a:endParaRPr lang="fa-IR"/>
        </a:p>
      </dgm:t>
    </dgm:pt>
    <dgm:pt modelId="{51A05C17-CDF5-4353-9689-886F97799864}" type="pres">
      <dgm:prSet presAssocID="{551BDFD9-5DB2-400A-A9AA-0DC96C3C3DE9}" presName="level3hierChild" presStyleCnt="0"/>
      <dgm:spPr/>
      <dgm:t>
        <a:bodyPr/>
        <a:lstStyle/>
        <a:p>
          <a:pPr rtl="1"/>
          <a:endParaRPr lang="fa-IR"/>
        </a:p>
      </dgm:t>
    </dgm:pt>
    <dgm:pt modelId="{569D331B-37AE-4D15-8A00-0CDD9AE7ACCB}" type="pres">
      <dgm:prSet presAssocID="{70CA992D-01FF-4A19-AEAC-AB4264878EEB}" presName="conn2-1" presStyleLbl="parChTrans1D3" presStyleIdx="1" presStyleCnt="2" custScaleX="2000000"/>
      <dgm:spPr/>
      <dgm:t>
        <a:bodyPr/>
        <a:lstStyle/>
        <a:p>
          <a:pPr rtl="1"/>
          <a:endParaRPr lang="fa-IR"/>
        </a:p>
      </dgm:t>
    </dgm:pt>
    <dgm:pt modelId="{F8EEA466-CD40-4C14-A60A-4919700AC48A}" type="pres">
      <dgm:prSet presAssocID="{70CA992D-01FF-4A19-AEAC-AB4264878EEB}" presName="connTx" presStyleLbl="parChTrans1D3" presStyleIdx="1" presStyleCnt="2"/>
      <dgm:spPr/>
      <dgm:t>
        <a:bodyPr/>
        <a:lstStyle/>
        <a:p>
          <a:pPr rtl="1"/>
          <a:endParaRPr lang="fa-IR"/>
        </a:p>
      </dgm:t>
    </dgm:pt>
    <dgm:pt modelId="{16E17389-1B09-4E2B-A710-6FD983BD4EB6}" type="pres">
      <dgm:prSet presAssocID="{55AC68D0-D617-41D5-A7AA-780F8DCFC2EC}" presName="root2" presStyleCnt="0"/>
      <dgm:spPr/>
      <dgm:t>
        <a:bodyPr/>
        <a:lstStyle/>
        <a:p>
          <a:pPr rtl="1"/>
          <a:endParaRPr lang="fa-IR"/>
        </a:p>
      </dgm:t>
    </dgm:pt>
    <dgm:pt modelId="{DE38C2A3-7919-4100-89C1-F5C572B9BE4F}" type="pres">
      <dgm:prSet presAssocID="{55AC68D0-D617-41D5-A7AA-780F8DCFC2EC}" presName="LevelTwoTextNode" presStyleLbl="node3" presStyleIdx="1" presStyleCnt="2" custScaleX="289186" custLinFactY="122279" custLinFactNeighborX="14258" custLinFactNeighborY="200000">
        <dgm:presLayoutVars>
          <dgm:chPref val="3"/>
        </dgm:presLayoutVars>
      </dgm:prSet>
      <dgm:spPr/>
      <dgm:t>
        <a:bodyPr/>
        <a:lstStyle/>
        <a:p>
          <a:pPr rtl="1"/>
          <a:endParaRPr lang="fa-IR"/>
        </a:p>
      </dgm:t>
    </dgm:pt>
    <dgm:pt modelId="{DB998343-4E1F-41A8-B80A-7B9327893517}" type="pres">
      <dgm:prSet presAssocID="{55AC68D0-D617-41D5-A7AA-780F8DCFC2EC}" presName="level3hierChild" presStyleCnt="0"/>
      <dgm:spPr/>
      <dgm:t>
        <a:bodyPr/>
        <a:lstStyle/>
        <a:p>
          <a:pPr rtl="1"/>
          <a:endParaRPr lang="fa-IR"/>
        </a:p>
      </dgm:t>
    </dgm:pt>
    <dgm:pt modelId="{5EB583ED-3BD4-4336-B822-A2C7FF83A012}" type="pres">
      <dgm:prSet presAssocID="{313E8F45-3AAC-43A5-9131-7BDE46362007}" presName="conn2-1" presStyleLbl="parChTrans1D2" presStyleIdx="1" presStyleCnt="4"/>
      <dgm:spPr/>
      <dgm:t>
        <a:bodyPr/>
        <a:lstStyle/>
        <a:p>
          <a:pPr rtl="1"/>
          <a:endParaRPr lang="fa-IR"/>
        </a:p>
      </dgm:t>
    </dgm:pt>
    <dgm:pt modelId="{91309299-8A93-4AF4-85A1-F28AD31301EF}" type="pres">
      <dgm:prSet presAssocID="{313E8F45-3AAC-43A5-9131-7BDE46362007}" presName="connTx" presStyleLbl="parChTrans1D2" presStyleIdx="1" presStyleCnt="4"/>
      <dgm:spPr/>
      <dgm:t>
        <a:bodyPr/>
        <a:lstStyle/>
        <a:p>
          <a:pPr rtl="1"/>
          <a:endParaRPr lang="fa-IR"/>
        </a:p>
      </dgm:t>
    </dgm:pt>
    <dgm:pt modelId="{2B2E3D99-56B2-4EF0-8B7C-AE8BB2854529}" type="pres">
      <dgm:prSet presAssocID="{A6B13024-0FB1-4455-B664-C285F19739CB}" presName="root2" presStyleCnt="0"/>
      <dgm:spPr/>
      <dgm:t>
        <a:bodyPr/>
        <a:lstStyle/>
        <a:p>
          <a:pPr rtl="1"/>
          <a:endParaRPr lang="fa-IR"/>
        </a:p>
      </dgm:t>
    </dgm:pt>
    <dgm:pt modelId="{7D697944-8141-4F57-9A70-12EC6C6BDE23}" type="pres">
      <dgm:prSet presAssocID="{A6B13024-0FB1-4455-B664-C285F19739CB}" presName="LevelTwoTextNode" presStyleLbl="node2" presStyleIdx="1" presStyleCnt="4" custScaleX="289186" custLinFactNeighborX="3841" custLinFactNeighborY="94631">
        <dgm:presLayoutVars>
          <dgm:chPref val="3"/>
        </dgm:presLayoutVars>
      </dgm:prSet>
      <dgm:spPr/>
      <dgm:t>
        <a:bodyPr/>
        <a:lstStyle/>
        <a:p>
          <a:pPr rtl="1"/>
          <a:endParaRPr lang="fa-IR"/>
        </a:p>
      </dgm:t>
    </dgm:pt>
    <dgm:pt modelId="{0BCCC182-0160-473B-8C10-3A57CF069C88}" type="pres">
      <dgm:prSet presAssocID="{A6B13024-0FB1-4455-B664-C285F19739CB}" presName="level3hierChild" presStyleCnt="0"/>
      <dgm:spPr/>
      <dgm:t>
        <a:bodyPr/>
        <a:lstStyle/>
        <a:p>
          <a:pPr rtl="1"/>
          <a:endParaRPr lang="fa-IR"/>
        </a:p>
      </dgm:t>
    </dgm:pt>
    <dgm:pt modelId="{1E749049-06D3-4B03-98FF-BB4EC2523AEE}" type="pres">
      <dgm:prSet presAssocID="{30863B4C-1AA2-47E5-834A-F09C4321406E}" presName="conn2-1" presStyleLbl="parChTrans1D2" presStyleIdx="2" presStyleCnt="4"/>
      <dgm:spPr/>
      <dgm:t>
        <a:bodyPr/>
        <a:lstStyle/>
        <a:p>
          <a:pPr rtl="1"/>
          <a:endParaRPr lang="fa-IR"/>
        </a:p>
      </dgm:t>
    </dgm:pt>
    <dgm:pt modelId="{C4090D1B-8750-46C5-A2C7-753D48C2E85C}" type="pres">
      <dgm:prSet presAssocID="{30863B4C-1AA2-47E5-834A-F09C4321406E}" presName="connTx" presStyleLbl="parChTrans1D2" presStyleIdx="2" presStyleCnt="4"/>
      <dgm:spPr/>
      <dgm:t>
        <a:bodyPr/>
        <a:lstStyle/>
        <a:p>
          <a:pPr rtl="1"/>
          <a:endParaRPr lang="fa-IR"/>
        </a:p>
      </dgm:t>
    </dgm:pt>
    <dgm:pt modelId="{B2D1C8DE-ABC2-402E-AE19-74BB9B5948BA}" type="pres">
      <dgm:prSet presAssocID="{8E98AA28-BD4C-4A64-A5FE-1D5EB82D00AD}" presName="root2" presStyleCnt="0"/>
      <dgm:spPr/>
      <dgm:t>
        <a:bodyPr/>
        <a:lstStyle/>
        <a:p>
          <a:pPr rtl="1"/>
          <a:endParaRPr lang="fa-IR"/>
        </a:p>
      </dgm:t>
    </dgm:pt>
    <dgm:pt modelId="{404FC7D4-9687-4381-A106-196C46C25302}" type="pres">
      <dgm:prSet presAssocID="{8E98AA28-BD4C-4A64-A5FE-1D5EB82D00AD}" presName="LevelTwoTextNode" presStyleLbl="node2" presStyleIdx="2" presStyleCnt="4" custScaleX="289186" custLinFactY="-39081" custLinFactNeighborX="3841" custLinFactNeighborY="-100000">
        <dgm:presLayoutVars>
          <dgm:chPref val="3"/>
        </dgm:presLayoutVars>
      </dgm:prSet>
      <dgm:spPr/>
      <dgm:t>
        <a:bodyPr/>
        <a:lstStyle/>
        <a:p>
          <a:pPr rtl="1"/>
          <a:endParaRPr lang="fa-IR"/>
        </a:p>
      </dgm:t>
    </dgm:pt>
    <dgm:pt modelId="{8D8D5009-1D99-4553-BF22-B3CC6F2650DA}" type="pres">
      <dgm:prSet presAssocID="{8E98AA28-BD4C-4A64-A5FE-1D5EB82D00AD}" presName="level3hierChild" presStyleCnt="0"/>
      <dgm:spPr/>
      <dgm:t>
        <a:bodyPr/>
        <a:lstStyle/>
        <a:p>
          <a:pPr rtl="1"/>
          <a:endParaRPr lang="fa-IR"/>
        </a:p>
      </dgm:t>
    </dgm:pt>
    <dgm:pt modelId="{64402366-DA4E-4E16-B846-1382086005AB}" type="pres">
      <dgm:prSet presAssocID="{7793E7D3-6264-4526-A46A-B4A2A5DF40FC}" presName="conn2-1" presStyleLbl="parChTrans1D2" presStyleIdx="3" presStyleCnt="4"/>
      <dgm:spPr/>
      <dgm:t>
        <a:bodyPr/>
        <a:lstStyle/>
        <a:p>
          <a:pPr rtl="1"/>
          <a:endParaRPr lang="fa-IR"/>
        </a:p>
      </dgm:t>
    </dgm:pt>
    <dgm:pt modelId="{21EB8D1C-2DAB-4CA5-869B-245A5A7A4010}" type="pres">
      <dgm:prSet presAssocID="{7793E7D3-6264-4526-A46A-B4A2A5DF40FC}" presName="connTx" presStyleLbl="parChTrans1D2" presStyleIdx="3" presStyleCnt="4"/>
      <dgm:spPr/>
      <dgm:t>
        <a:bodyPr/>
        <a:lstStyle/>
        <a:p>
          <a:pPr rtl="1"/>
          <a:endParaRPr lang="fa-IR"/>
        </a:p>
      </dgm:t>
    </dgm:pt>
    <dgm:pt modelId="{F946B3D8-C051-402E-8F5A-29B747676247}" type="pres">
      <dgm:prSet presAssocID="{169090CB-580C-4039-A07E-47911D56627A}" presName="root2" presStyleCnt="0"/>
      <dgm:spPr/>
      <dgm:t>
        <a:bodyPr/>
        <a:lstStyle/>
        <a:p>
          <a:pPr rtl="1"/>
          <a:endParaRPr lang="fa-IR"/>
        </a:p>
      </dgm:t>
    </dgm:pt>
    <dgm:pt modelId="{EB29DF96-B006-4462-9DE1-05CD3EFD0442}" type="pres">
      <dgm:prSet presAssocID="{169090CB-580C-4039-A07E-47911D56627A}" presName="LevelTwoTextNode" presStyleLbl="node2" presStyleIdx="3" presStyleCnt="4" custScaleX="289186" custScaleY="146600" custLinFactY="-200000" custLinFactNeighborX="3841" custLinFactNeighborY="-217310">
        <dgm:presLayoutVars>
          <dgm:chPref val="3"/>
        </dgm:presLayoutVars>
      </dgm:prSet>
      <dgm:spPr/>
      <dgm:t>
        <a:bodyPr/>
        <a:lstStyle/>
        <a:p>
          <a:pPr rtl="1"/>
          <a:endParaRPr lang="fa-IR"/>
        </a:p>
      </dgm:t>
    </dgm:pt>
    <dgm:pt modelId="{9CEF6921-1437-4344-830F-5E1309119225}" type="pres">
      <dgm:prSet presAssocID="{169090CB-580C-4039-A07E-47911D56627A}" presName="level3hierChild" presStyleCnt="0"/>
      <dgm:spPr/>
      <dgm:t>
        <a:bodyPr/>
        <a:lstStyle/>
        <a:p>
          <a:pPr rtl="1"/>
          <a:endParaRPr lang="fa-IR"/>
        </a:p>
      </dgm:t>
    </dgm:pt>
  </dgm:ptLst>
  <dgm:cxnLst>
    <dgm:cxn modelId="{304E8561-0C80-48F5-A1C8-553418334015}" srcId="{B43C1071-4971-484D-A280-1FC663876B59}" destId="{55AC68D0-D617-41D5-A7AA-780F8DCFC2EC}" srcOrd="1" destOrd="0" parTransId="{70CA992D-01FF-4A19-AEAC-AB4264878EEB}" sibTransId="{C48064FB-E7D9-4FCF-B6BA-EBADBDACF0A1}"/>
    <dgm:cxn modelId="{135F2A17-1030-4E52-AC25-28BA95C40808}" type="presOf" srcId="{30863B4C-1AA2-47E5-834A-F09C4321406E}" destId="{1E749049-06D3-4B03-98FF-BB4EC2523AEE}" srcOrd="0" destOrd="0" presId="urn:microsoft.com/office/officeart/2005/8/layout/hierarchy2"/>
    <dgm:cxn modelId="{DBC7720E-3FBA-434F-B6D4-18CA7A8369AB}" type="presOf" srcId="{55AC68D0-D617-41D5-A7AA-780F8DCFC2EC}" destId="{DE38C2A3-7919-4100-89C1-F5C572B9BE4F}" srcOrd="0" destOrd="0" presId="urn:microsoft.com/office/officeart/2005/8/layout/hierarchy2"/>
    <dgm:cxn modelId="{6FB87548-9BC0-4326-AE50-E491CDCF2AB4}" srcId="{B63EC131-6483-4A20-A527-A708BDE86933}" destId="{169090CB-580C-4039-A07E-47911D56627A}" srcOrd="3" destOrd="0" parTransId="{7793E7D3-6264-4526-A46A-B4A2A5DF40FC}" sibTransId="{0A13B52B-0388-4564-AE04-1E7B83FA57B6}"/>
    <dgm:cxn modelId="{ED5D0464-551D-48A0-A302-3C32E954D3FA}" type="presOf" srcId="{169090CB-580C-4039-A07E-47911D56627A}" destId="{EB29DF96-B006-4462-9DE1-05CD3EFD0442}" srcOrd="0" destOrd="0" presId="urn:microsoft.com/office/officeart/2005/8/layout/hierarchy2"/>
    <dgm:cxn modelId="{317F091E-0A05-4C37-B504-36CE0ADE454F}" type="presOf" srcId="{30863B4C-1AA2-47E5-834A-F09C4321406E}" destId="{C4090D1B-8750-46C5-A2C7-753D48C2E85C}" srcOrd="1" destOrd="0" presId="urn:microsoft.com/office/officeart/2005/8/layout/hierarchy2"/>
    <dgm:cxn modelId="{64B7DEB9-4EF7-4A6F-A0D4-2E47E73C179C}" type="presOf" srcId="{B63EC131-6483-4A20-A527-A708BDE86933}" destId="{E60D31EF-3F7B-4B97-A519-14392052962B}" srcOrd="0" destOrd="0" presId="urn:microsoft.com/office/officeart/2005/8/layout/hierarchy2"/>
    <dgm:cxn modelId="{28E19B96-93A2-4670-B15E-86E1DFBDDEF4}" srcId="{3F6FD929-8480-4E45-9626-6E77CC11D59E}" destId="{B63EC131-6483-4A20-A527-A708BDE86933}" srcOrd="0" destOrd="0" parTransId="{00D9F50D-4C55-42B8-A53F-98C244D851B0}" sibTransId="{284C6B12-281F-4A40-830E-2800C622FF2D}"/>
    <dgm:cxn modelId="{DF64B8CA-ED9F-4FC3-8B06-F02FACB917AB}" type="presOf" srcId="{7793E7D3-6264-4526-A46A-B4A2A5DF40FC}" destId="{64402366-DA4E-4E16-B846-1382086005AB}" srcOrd="0" destOrd="0" presId="urn:microsoft.com/office/officeart/2005/8/layout/hierarchy2"/>
    <dgm:cxn modelId="{CBA88216-C15C-449B-9A68-A95C387A4D41}" srcId="{B43C1071-4971-484D-A280-1FC663876B59}" destId="{551BDFD9-5DB2-400A-A9AA-0DC96C3C3DE9}" srcOrd="0" destOrd="0" parTransId="{714567AA-83C0-4EE1-88A7-396F09D29F54}" sibTransId="{D5FDFFE9-AD69-4ABD-98A7-EE76C447E224}"/>
    <dgm:cxn modelId="{974A3BD5-3533-4BD9-8509-0B3F1C73C607}" type="presOf" srcId="{8E98AA28-BD4C-4A64-A5FE-1D5EB82D00AD}" destId="{404FC7D4-9687-4381-A106-196C46C25302}" srcOrd="0" destOrd="0" presId="urn:microsoft.com/office/officeart/2005/8/layout/hierarchy2"/>
    <dgm:cxn modelId="{A5F5FB81-8BF4-4C6C-ACEE-F6BF147EBC69}" type="presOf" srcId="{313E8F45-3AAC-43A5-9131-7BDE46362007}" destId="{5EB583ED-3BD4-4336-B822-A2C7FF83A012}" srcOrd="0" destOrd="0" presId="urn:microsoft.com/office/officeart/2005/8/layout/hierarchy2"/>
    <dgm:cxn modelId="{32CDBDED-1230-4CD3-BADD-4B9FB6FCB910}" type="presOf" srcId="{A6B13024-0FB1-4455-B664-C285F19739CB}" destId="{7D697944-8141-4F57-9A70-12EC6C6BDE23}" srcOrd="0" destOrd="0" presId="urn:microsoft.com/office/officeart/2005/8/layout/hierarchy2"/>
    <dgm:cxn modelId="{D9AD3841-598A-48E6-A860-A90607C4D25D}" type="presOf" srcId="{7793E7D3-6264-4526-A46A-B4A2A5DF40FC}" destId="{21EB8D1C-2DAB-4CA5-869B-245A5A7A4010}" srcOrd="1" destOrd="0" presId="urn:microsoft.com/office/officeart/2005/8/layout/hierarchy2"/>
    <dgm:cxn modelId="{42096045-99E5-4C5F-8F85-E5D76DAE9F6F}" type="presOf" srcId="{70CA992D-01FF-4A19-AEAC-AB4264878EEB}" destId="{F8EEA466-CD40-4C14-A60A-4919700AC48A}" srcOrd="1" destOrd="0" presId="urn:microsoft.com/office/officeart/2005/8/layout/hierarchy2"/>
    <dgm:cxn modelId="{F337D236-D4CA-4487-BC1F-C2000CB74E05}" type="presOf" srcId="{70CA992D-01FF-4A19-AEAC-AB4264878EEB}" destId="{569D331B-37AE-4D15-8A00-0CDD9AE7ACCB}" srcOrd="0" destOrd="0" presId="urn:microsoft.com/office/officeart/2005/8/layout/hierarchy2"/>
    <dgm:cxn modelId="{A37FDC5C-6E4B-4809-88D8-AC380DE45729}" type="presOf" srcId="{B43C1071-4971-484D-A280-1FC663876B59}" destId="{17B86BE4-56D1-4133-910C-15CB1C892939}" srcOrd="0" destOrd="0" presId="urn:microsoft.com/office/officeart/2005/8/layout/hierarchy2"/>
    <dgm:cxn modelId="{09B77D91-AC32-4A4D-A92D-7AE9EB1BB7F8}" type="presOf" srcId="{714567AA-83C0-4EE1-88A7-396F09D29F54}" destId="{764F0DDF-418A-418B-951C-65042DE0F917}" srcOrd="1" destOrd="0" presId="urn:microsoft.com/office/officeart/2005/8/layout/hierarchy2"/>
    <dgm:cxn modelId="{E0E26562-8258-4BEE-9074-1124B6F4BD1A}" type="presOf" srcId="{313E8F45-3AAC-43A5-9131-7BDE46362007}" destId="{91309299-8A93-4AF4-85A1-F28AD31301EF}" srcOrd="1" destOrd="0" presId="urn:microsoft.com/office/officeart/2005/8/layout/hierarchy2"/>
    <dgm:cxn modelId="{D722594B-A39F-4DBC-97B6-91D7A158A592}" type="presOf" srcId="{714567AA-83C0-4EE1-88A7-396F09D29F54}" destId="{057E6C8F-2E12-469A-AB4C-2C4744EE0AA1}" srcOrd="0" destOrd="0" presId="urn:microsoft.com/office/officeart/2005/8/layout/hierarchy2"/>
    <dgm:cxn modelId="{4F45AA29-A50E-4031-9C11-72A2CFA476BB}" type="presOf" srcId="{F13B71E5-A0A1-4B14-81B4-185148B48B80}" destId="{9F4865EE-902E-4F84-8249-B15685334A37}" srcOrd="0" destOrd="0" presId="urn:microsoft.com/office/officeart/2005/8/layout/hierarchy2"/>
    <dgm:cxn modelId="{BABFBC36-5A3B-42F6-A1B9-AB30373E7575}" type="presOf" srcId="{F13B71E5-A0A1-4B14-81B4-185148B48B80}" destId="{34205864-D234-43AF-8952-A1667D46E19F}" srcOrd="1" destOrd="0" presId="urn:microsoft.com/office/officeart/2005/8/layout/hierarchy2"/>
    <dgm:cxn modelId="{E10FD4F8-05C1-4065-839D-9592F5836518}" srcId="{B63EC131-6483-4A20-A527-A708BDE86933}" destId="{B43C1071-4971-484D-A280-1FC663876B59}" srcOrd="0" destOrd="0" parTransId="{F13B71E5-A0A1-4B14-81B4-185148B48B80}" sibTransId="{4859381B-CAF7-4AC0-B7BC-EFFFE57E0044}"/>
    <dgm:cxn modelId="{6B0E5C84-7938-4C77-B3B9-B825F75C4B30}" type="presOf" srcId="{3F6FD929-8480-4E45-9626-6E77CC11D59E}" destId="{31CECD2B-AC05-4D67-AFC9-9CC96C0CE018}" srcOrd="0" destOrd="0" presId="urn:microsoft.com/office/officeart/2005/8/layout/hierarchy2"/>
    <dgm:cxn modelId="{C184F80F-CF74-401E-8226-D1FF61AC306D}" type="presOf" srcId="{551BDFD9-5DB2-400A-A9AA-0DC96C3C3DE9}" destId="{9BE2F24C-4D19-4FFA-9066-699EB9E88F3D}" srcOrd="0" destOrd="0" presId="urn:microsoft.com/office/officeart/2005/8/layout/hierarchy2"/>
    <dgm:cxn modelId="{95F8CA22-BD7F-4405-95BA-859FC95AD1B8}" srcId="{B63EC131-6483-4A20-A527-A708BDE86933}" destId="{A6B13024-0FB1-4455-B664-C285F19739CB}" srcOrd="1" destOrd="0" parTransId="{313E8F45-3AAC-43A5-9131-7BDE46362007}" sibTransId="{6AFDBFC5-5963-407E-BD0A-AC84A0D0A59D}"/>
    <dgm:cxn modelId="{9DDC14D2-B8D0-41CE-BED2-BA5537D717BF}" srcId="{B63EC131-6483-4A20-A527-A708BDE86933}" destId="{8E98AA28-BD4C-4A64-A5FE-1D5EB82D00AD}" srcOrd="2" destOrd="0" parTransId="{30863B4C-1AA2-47E5-834A-F09C4321406E}" sibTransId="{955AE740-B760-46E7-863E-67E2BE5549BF}"/>
    <dgm:cxn modelId="{EFC97F4D-815B-40BA-B144-834C0F3B11F0}" type="presParOf" srcId="{31CECD2B-AC05-4D67-AFC9-9CC96C0CE018}" destId="{77D36DA7-375E-45C5-9950-E0D7532BE37B}" srcOrd="0" destOrd="0" presId="urn:microsoft.com/office/officeart/2005/8/layout/hierarchy2"/>
    <dgm:cxn modelId="{7BB9361C-3EFC-425F-9672-BD9EDBD3039C}" type="presParOf" srcId="{77D36DA7-375E-45C5-9950-E0D7532BE37B}" destId="{E60D31EF-3F7B-4B97-A519-14392052962B}" srcOrd="0" destOrd="0" presId="urn:microsoft.com/office/officeart/2005/8/layout/hierarchy2"/>
    <dgm:cxn modelId="{E66A293D-E825-49D0-AE18-EC9B49558C9A}" type="presParOf" srcId="{77D36DA7-375E-45C5-9950-E0D7532BE37B}" destId="{F94D9CCA-14B9-4810-B53E-0AB40D2C4ABB}" srcOrd="1" destOrd="0" presId="urn:microsoft.com/office/officeart/2005/8/layout/hierarchy2"/>
    <dgm:cxn modelId="{97F9CF1E-85D2-4CEF-AD07-08DB73939BF3}" type="presParOf" srcId="{F94D9CCA-14B9-4810-B53E-0AB40D2C4ABB}" destId="{9F4865EE-902E-4F84-8249-B15685334A37}" srcOrd="0" destOrd="0" presId="urn:microsoft.com/office/officeart/2005/8/layout/hierarchy2"/>
    <dgm:cxn modelId="{BB43D8F1-375D-4201-B72D-E3F1111EAF4C}" type="presParOf" srcId="{9F4865EE-902E-4F84-8249-B15685334A37}" destId="{34205864-D234-43AF-8952-A1667D46E19F}" srcOrd="0" destOrd="0" presId="urn:microsoft.com/office/officeart/2005/8/layout/hierarchy2"/>
    <dgm:cxn modelId="{FE839D3B-D095-4317-9053-ACEB0F9E2B33}" type="presParOf" srcId="{F94D9CCA-14B9-4810-B53E-0AB40D2C4ABB}" destId="{DE2060E5-A29B-483F-AA31-F9EB783A55C7}" srcOrd="1" destOrd="0" presId="urn:microsoft.com/office/officeart/2005/8/layout/hierarchy2"/>
    <dgm:cxn modelId="{F3592F1E-4803-448A-A5FE-15B15E2BA3FB}" type="presParOf" srcId="{DE2060E5-A29B-483F-AA31-F9EB783A55C7}" destId="{17B86BE4-56D1-4133-910C-15CB1C892939}" srcOrd="0" destOrd="0" presId="urn:microsoft.com/office/officeart/2005/8/layout/hierarchy2"/>
    <dgm:cxn modelId="{C87E0725-7217-4D22-B15D-B0E4BFCFF800}" type="presParOf" srcId="{DE2060E5-A29B-483F-AA31-F9EB783A55C7}" destId="{D8F82612-7B52-40D2-83A3-F7C1232A105C}" srcOrd="1" destOrd="0" presId="urn:microsoft.com/office/officeart/2005/8/layout/hierarchy2"/>
    <dgm:cxn modelId="{34D5B74E-6F40-4ABB-92FD-3B547646CF0B}" type="presParOf" srcId="{D8F82612-7B52-40D2-83A3-F7C1232A105C}" destId="{057E6C8F-2E12-469A-AB4C-2C4744EE0AA1}" srcOrd="0" destOrd="0" presId="urn:microsoft.com/office/officeart/2005/8/layout/hierarchy2"/>
    <dgm:cxn modelId="{40E0F2BA-C590-4013-BC6C-95823C12F248}" type="presParOf" srcId="{057E6C8F-2E12-469A-AB4C-2C4744EE0AA1}" destId="{764F0DDF-418A-418B-951C-65042DE0F917}" srcOrd="0" destOrd="0" presId="urn:microsoft.com/office/officeart/2005/8/layout/hierarchy2"/>
    <dgm:cxn modelId="{E4E6F7A0-2D82-486E-B37A-B6E3DF478FFB}" type="presParOf" srcId="{D8F82612-7B52-40D2-83A3-F7C1232A105C}" destId="{FC660A13-D829-4A9B-90D0-C42B27CFC0F1}" srcOrd="1" destOrd="0" presId="urn:microsoft.com/office/officeart/2005/8/layout/hierarchy2"/>
    <dgm:cxn modelId="{C8B66883-28D6-4B76-BAFE-5C27D22D98C5}" type="presParOf" srcId="{FC660A13-D829-4A9B-90D0-C42B27CFC0F1}" destId="{9BE2F24C-4D19-4FFA-9066-699EB9E88F3D}" srcOrd="0" destOrd="0" presId="urn:microsoft.com/office/officeart/2005/8/layout/hierarchy2"/>
    <dgm:cxn modelId="{DA0DA088-F875-450D-8E0F-14B79778142E}" type="presParOf" srcId="{FC660A13-D829-4A9B-90D0-C42B27CFC0F1}" destId="{51A05C17-CDF5-4353-9689-886F97799864}" srcOrd="1" destOrd="0" presId="urn:microsoft.com/office/officeart/2005/8/layout/hierarchy2"/>
    <dgm:cxn modelId="{65D5A501-9759-42DC-91B4-C83A51FCE8A3}" type="presParOf" srcId="{D8F82612-7B52-40D2-83A3-F7C1232A105C}" destId="{569D331B-37AE-4D15-8A00-0CDD9AE7ACCB}" srcOrd="2" destOrd="0" presId="urn:microsoft.com/office/officeart/2005/8/layout/hierarchy2"/>
    <dgm:cxn modelId="{727AE062-E185-4EB1-9E03-95930B2A7390}" type="presParOf" srcId="{569D331B-37AE-4D15-8A00-0CDD9AE7ACCB}" destId="{F8EEA466-CD40-4C14-A60A-4919700AC48A}" srcOrd="0" destOrd="0" presId="urn:microsoft.com/office/officeart/2005/8/layout/hierarchy2"/>
    <dgm:cxn modelId="{67D87750-37B9-444D-B442-333731BAD7A6}" type="presParOf" srcId="{D8F82612-7B52-40D2-83A3-F7C1232A105C}" destId="{16E17389-1B09-4E2B-A710-6FD983BD4EB6}" srcOrd="3" destOrd="0" presId="urn:microsoft.com/office/officeart/2005/8/layout/hierarchy2"/>
    <dgm:cxn modelId="{2DFBD24F-CBB6-4DF5-9F09-586513A0D3D0}" type="presParOf" srcId="{16E17389-1B09-4E2B-A710-6FD983BD4EB6}" destId="{DE38C2A3-7919-4100-89C1-F5C572B9BE4F}" srcOrd="0" destOrd="0" presId="urn:microsoft.com/office/officeart/2005/8/layout/hierarchy2"/>
    <dgm:cxn modelId="{BE81A4AA-2D04-41F8-87E9-666D3C92EB4A}" type="presParOf" srcId="{16E17389-1B09-4E2B-A710-6FD983BD4EB6}" destId="{DB998343-4E1F-41A8-B80A-7B9327893517}" srcOrd="1" destOrd="0" presId="urn:microsoft.com/office/officeart/2005/8/layout/hierarchy2"/>
    <dgm:cxn modelId="{EC6BCD22-7AB4-4C24-803C-19F4FFC1450F}" type="presParOf" srcId="{F94D9CCA-14B9-4810-B53E-0AB40D2C4ABB}" destId="{5EB583ED-3BD4-4336-B822-A2C7FF83A012}" srcOrd="2" destOrd="0" presId="urn:microsoft.com/office/officeart/2005/8/layout/hierarchy2"/>
    <dgm:cxn modelId="{99BDC320-77F5-4AF3-9FC4-A146FAD19D12}" type="presParOf" srcId="{5EB583ED-3BD4-4336-B822-A2C7FF83A012}" destId="{91309299-8A93-4AF4-85A1-F28AD31301EF}" srcOrd="0" destOrd="0" presId="urn:microsoft.com/office/officeart/2005/8/layout/hierarchy2"/>
    <dgm:cxn modelId="{B0BE3B18-EA8F-462B-B7DD-1A66EC04E5C6}" type="presParOf" srcId="{F94D9CCA-14B9-4810-B53E-0AB40D2C4ABB}" destId="{2B2E3D99-56B2-4EF0-8B7C-AE8BB2854529}" srcOrd="3" destOrd="0" presId="urn:microsoft.com/office/officeart/2005/8/layout/hierarchy2"/>
    <dgm:cxn modelId="{575AA583-D9B9-4F58-9EF5-03D3B5E9F52B}" type="presParOf" srcId="{2B2E3D99-56B2-4EF0-8B7C-AE8BB2854529}" destId="{7D697944-8141-4F57-9A70-12EC6C6BDE23}" srcOrd="0" destOrd="0" presId="urn:microsoft.com/office/officeart/2005/8/layout/hierarchy2"/>
    <dgm:cxn modelId="{729A30B6-DE2B-4C53-A268-20CA889A00A4}" type="presParOf" srcId="{2B2E3D99-56B2-4EF0-8B7C-AE8BB2854529}" destId="{0BCCC182-0160-473B-8C10-3A57CF069C88}" srcOrd="1" destOrd="0" presId="urn:microsoft.com/office/officeart/2005/8/layout/hierarchy2"/>
    <dgm:cxn modelId="{9366C90C-933D-40B8-AD34-D6CF310EB2EB}" type="presParOf" srcId="{F94D9CCA-14B9-4810-B53E-0AB40D2C4ABB}" destId="{1E749049-06D3-4B03-98FF-BB4EC2523AEE}" srcOrd="4" destOrd="0" presId="urn:microsoft.com/office/officeart/2005/8/layout/hierarchy2"/>
    <dgm:cxn modelId="{203057E0-3D59-4CB7-90A2-6F140467DEBC}" type="presParOf" srcId="{1E749049-06D3-4B03-98FF-BB4EC2523AEE}" destId="{C4090D1B-8750-46C5-A2C7-753D48C2E85C}" srcOrd="0" destOrd="0" presId="urn:microsoft.com/office/officeart/2005/8/layout/hierarchy2"/>
    <dgm:cxn modelId="{B57EFB31-E420-4E5E-86FA-6F479902492B}" type="presParOf" srcId="{F94D9CCA-14B9-4810-B53E-0AB40D2C4ABB}" destId="{B2D1C8DE-ABC2-402E-AE19-74BB9B5948BA}" srcOrd="5" destOrd="0" presId="urn:microsoft.com/office/officeart/2005/8/layout/hierarchy2"/>
    <dgm:cxn modelId="{AC51CDBB-212F-49B4-992D-1DA4C331DB4B}" type="presParOf" srcId="{B2D1C8DE-ABC2-402E-AE19-74BB9B5948BA}" destId="{404FC7D4-9687-4381-A106-196C46C25302}" srcOrd="0" destOrd="0" presId="urn:microsoft.com/office/officeart/2005/8/layout/hierarchy2"/>
    <dgm:cxn modelId="{135F3311-672F-43D4-9B57-16038EFAC98F}" type="presParOf" srcId="{B2D1C8DE-ABC2-402E-AE19-74BB9B5948BA}" destId="{8D8D5009-1D99-4553-BF22-B3CC6F2650DA}" srcOrd="1" destOrd="0" presId="urn:microsoft.com/office/officeart/2005/8/layout/hierarchy2"/>
    <dgm:cxn modelId="{4477644E-F79F-428F-AE2D-5FF31AE2D512}" type="presParOf" srcId="{F94D9CCA-14B9-4810-B53E-0AB40D2C4ABB}" destId="{64402366-DA4E-4E16-B846-1382086005AB}" srcOrd="6" destOrd="0" presId="urn:microsoft.com/office/officeart/2005/8/layout/hierarchy2"/>
    <dgm:cxn modelId="{2C00DF05-5F95-4358-AC44-38C5B2011B2A}" type="presParOf" srcId="{64402366-DA4E-4E16-B846-1382086005AB}" destId="{21EB8D1C-2DAB-4CA5-869B-245A5A7A4010}" srcOrd="0" destOrd="0" presId="urn:microsoft.com/office/officeart/2005/8/layout/hierarchy2"/>
    <dgm:cxn modelId="{34EAC3BA-C714-4A1C-948D-A398491D2A3F}" type="presParOf" srcId="{F94D9CCA-14B9-4810-B53E-0AB40D2C4ABB}" destId="{F946B3D8-C051-402E-8F5A-29B747676247}" srcOrd="7" destOrd="0" presId="urn:microsoft.com/office/officeart/2005/8/layout/hierarchy2"/>
    <dgm:cxn modelId="{5591F209-CF22-4ABB-A5E0-EA2BE6952323}" type="presParOf" srcId="{F946B3D8-C051-402E-8F5A-29B747676247}" destId="{EB29DF96-B006-4462-9DE1-05CD3EFD0442}" srcOrd="0" destOrd="0" presId="urn:microsoft.com/office/officeart/2005/8/layout/hierarchy2"/>
    <dgm:cxn modelId="{917F2B33-9F4D-4E6E-A9D5-D8238CEBF90D}" type="presParOf" srcId="{F946B3D8-C051-402E-8F5A-29B747676247}" destId="{9CEF6921-1437-4344-830F-5E130911922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6FD929-8480-4E45-9626-6E77CC11D59E}" type="doc">
      <dgm:prSet loTypeId="urn:microsoft.com/office/officeart/2005/8/layout/hierarchy2" loCatId="hierarchy" qsTypeId="urn:microsoft.com/office/officeart/2005/8/quickstyle/simple4" qsCatId="simple" csTypeId="urn:microsoft.com/office/officeart/2005/8/colors/colorful1#4" csCatId="colorful" phldr="1"/>
      <dgm:spPr/>
      <dgm:t>
        <a:bodyPr/>
        <a:lstStyle/>
        <a:p>
          <a:pPr rtl="1"/>
          <a:endParaRPr lang="fa-IR"/>
        </a:p>
      </dgm:t>
    </dgm:pt>
    <dgm:pt modelId="{28987513-2E06-4ADA-8B2B-D27B9728AAA9}">
      <dgm:prSet custT="1"/>
      <dgm:spPr/>
      <dgm:t>
        <a:bodyPr/>
        <a:lstStyle/>
        <a:p>
          <a:pPr rtl="1"/>
          <a:r>
            <a:rPr lang="fa-IR" sz="1600" b="1" dirty="0" smtClean="0">
              <a:cs typeface="B Nazanin" pitchFamily="2" charset="-78"/>
            </a:rPr>
            <a:t>جامعه</a:t>
          </a:r>
          <a:endParaRPr lang="fa-IR" sz="1600" b="1" dirty="0">
            <a:cs typeface="B Nazanin" pitchFamily="2" charset="-78"/>
          </a:endParaRPr>
        </a:p>
      </dgm:t>
    </dgm:pt>
    <dgm:pt modelId="{D92593E3-B398-4A22-921C-765F22150F80}" type="parTrans" cxnId="{C03F1452-F1C5-40F4-8973-5DC0581D50C8}">
      <dgm:prSet custT="1"/>
      <dgm:spPr/>
      <dgm:t>
        <a:bodyPr/>
        <a:lstStyle/>
        <a:p>
          <a:pPr rtl="1"/>
          <a:endParaRPr lang="fa-IR" sz="1600" b="1">
            <a:solidFill>
              <a:schemeClr val="tx1"/>
            </a:solidFill>
            <a:cs typeface="B Nazanin" pitchFamily="2" charset="-78"/>
          </a:endParaRPr>
        </a:p>
      </dgm:t>
    </dgm:pt>
    <dgm:pt modelId="{B40B45B7-A658-4B80-9339-3D10148DFE90}" type="sibTrans" cxnId="{C03F1452-F1C5-40F4-8973-5DC0581D50C8}">
      <dgm:prSet/>
      <dgm:spPr/>
      <dgm:t>
        <a:bodyPr/>
        <a:lstStyle/>
        <a:p>
          <a:pPr rtl="1"/>
          <a:endParaRPr lang="fa-IR" sz="1300">
            <a:cs typeface="B Nazanin" pitchFamily="2" charset="-78"/>
          </a:endParaRPr>
        </a:p>
      </dgm:t>
    </dgm:pt>
    <dgm:pt modelId="{3AF7B794-869F-4029-9EAC-C01C64F787EE}">
      <dgm:prSet custT="1"/>
      <dgm:spPr/>
      <dgm:t>
        <a:bodyPr/>
        <a:lstStyle/>
        <a:p>
          <a:pPr rtl="1"/>
          <a:r>
            <a:rPr lang="fa-IR" sz="1600" b="1" dirty="0" smtClean="0">
              <a:cs typeface="B Nazanin" pitchFamily="2" charset="-78"/>
            </a:rPr>
            <a:t>خانوا ده</a:t>
          </a:r>
          <a:endParaRPr lang="fa-IR" sz="1600" b="1" dirty="0">
            <a:cs typeface="B Nazanin" pitchFamily="2" charset="-78"/>
          </a:endParaRPr>
        </a:p>
      </dgm:t>
    </dgm:pt>
    <dgm:pt modelId="{1A15FC95-3B03-4EF6-8472-3DC42BDD8CCA}" type="parTrans" cxnId="{837E499F-DE92-4EB6-B5C4-4CB68E1BC092}">
      <dgm:prSet custT="1"/>
      <dgm:spPr/>
      <dgm:t>
        <a:bodyPr/>
        <a:lstStyle/>
        <a:p>
          <a:pPr rtl="1"/>
          <a:endParaRPr lang="fa-IR" sz="1600" b="1">
            <a:solidFill>
              <a:schemeClr val="tx1"/>
            </a:solidFill>
            <a:cs typeface="B Nazanin" pitchFamily="2" charset="-78"/>
          </a:endParaRPr>
        </a:p>
      </dgm:t>
    </dgm:pt>
    <dgm:pt modelId="{74238A76-585F-44BF-B2EF-FE8A5A17697E}" type="sibTrans" cxnId="{837E499F-DE92-4EB6-B5C4-4CB68E1BC092}">
      <dgm:prSet/>
      <dgm:spPr/>
      <dgm:t>
        <a:bodyPr/>
        <a:lstStyle/>
        <a:p>
          <a:pPr rtl="1"/>
          <a:endParaRPr lang="fa-IR" sz="1300">
            <a:cs typeface="B Nazanin" pitchFamily="2" charset="-78"/>
          </a:endParaRPr>
        </a:p>
      </dgm:t>
    </dgm:pt>
    <dgm:pt modelId="{5022B33D-D951-45C8-A6BB-903AC1ADDA55}">
      <dgm:prSet custT="1"/>
      <dgm:spPr/>
      <dgm:t>
        <a:bodyPr/>
        <a:lstStyle/>
        <a:p>
          <a:pPr rtl="1"/>
          <a:r>
            <a:rPr lang="fa-IR" sz="1600" b="1" dirty="0" smtClean="0">
              <a:cs typeface="B Nazanin" pitchFamily="2" charset="-78"/>
            </a:rPr>
            <a:t>کاهش سرمایه انسانی با تجربه</a:t>
          </a:r>
          <a:endParaRPr lang="fa-IR" sz="1600" b="1" dirty="0">
            <a:cs typeface="B Nazanin" pitchFamily="2" charset="-78"/>
          </a:endParaRPr>
        </a:p>
      </dgm:t>
    </dgm:pt>
    <dgm:pt modelId="{1E70E37D-14FE-4E07-9A4B-483BE8CBAE80}" type="parTrans" cxnId="{E1C60D50-B087-499B-9AE0-E44F0A35B1D4}">
      <dgm:prSet custT="1"/>
      <dgm:spPr/>
      <dgm:t>
        <a:bodyPr/>
        <a:lstStyle/>
        <a:p>
          <a:pPr rtl="1"/>
          <a:endParaRPr lang="fa-IR" sz="1600" b="1">
            <a:solidFill>
              <a:schemeClr val="tx1"/>
            </a:solidFill>
            <a:cs typeface="B Nazanin" pitchFamily="2" charset="-78"/>
          </a:endParaRPr>
        </a:p>
      </dgm:t>
    </dgm:pt>
    <dgm:pt modelId="{65E2773D-5090-47AF-88A4-277E1F1AFDBA}" type="sibTrans" cxnId="{E1C60D50-B087-499B-9AE0-E44F0A35B1D4}">
      <dgm:prSet/>
      <dgm:spPr/>
      <dgm:t>
        <a:bodyPr/>
        <a:lstStyle/>
        <a:p>
          <a:pPr rtl="1"/>
          <a:endParaRPr lang="fa-IR" sz="1300">
            <a:cs typeface="B Nazanin" pitchFamily="2" charset="-78"/>
          </a:endParaRPr>
        </a:p>
      </dgm:t>
    </dgm:pt>
    <dgm:pt modelId="{43E5A02D-29B2-4BA5-9A78-4292119ADB71}">
      <dgm:prSet custT="1"/>
      <dgm:spPr/>
      <dgm:t>
        <a:bodyPr/>
        <a:lstStyle/>
        <a:p>
          <a:pPr rtl="1"/>
          <a:r>
            <a:rPr lang="fa-IR" sz="1600" b="1" dirty="0" smtClean="0">
              <a:cs typeface="B Nazanin" pitchFamily="2" charset="-78"/>
            </a:rPr>
            <a:t>نیابه به مراقبتهای روانی و اجتماعی از سالمندان</a:t>
          </a:r>
          <a:endParaRPr lang="fa-IR" sz="1600" b="1" dirty="0">
            <a:cs typeface="B Nazanin" pitchFamily="2" charset="-78"/>
          </a:endParaRPr>
        </a:p>
      </dgm:t>
    </dgm:pt>
    <dgm:pt modelId="{75C1901E-007D-49D4-81BD-5BBADC3CA555}" type="parTrans" cxnId="{18F30628-4E6E-418F-9316-F5A698DD7CAB}">
      <dgm:prSet custT="1"/>
      <dgm:spPr/>
      <dgm:t>
        <a:bodyPr/>
        <a:lstStyle/>
        <a:p>
          <a:pPr rtl="1"/>
          <a:endParaRPr lang="fa-IR" sz="1600" b="1">
            <a:solidFill>
              <a:schemeClr val="tx1"/>
            </a:solidFill>
            <a:cs typeface="B Nazanin" pitchFamily="2" charset="-78"/>
          </a:endParaRPr>
        </a:p>
      </dgm:t>
    </dgm:pt>
    <dgm:pt modelId="{1834915A-FC3F-4FA7-9524-B5B71C55EF66}" type="sibTrans" cxnId="{18F30628-4E6E-418F-9316-F5A698DD7CAB}">
      <dgm:prSet/>
      <dgm:spPr/>
      <dgm:t>
        <a:bodyPr/>
        <a:lstStyle/>
        <a:p>
          <a:pPr rtl="1"/>
          <a:endParaRPr lang="fa-IR" sz="1300">
            <a:cs typeface="B Nazanin" pitchFamily="2" charset="-78"/>
          </a:endParaRPr>
        </a:p>
      </dgm:t>
    </dgm:pt>
    <dgm:pt modelId="{0CB3158E-A100-416A-BA36-F755A6D35CF8}">
      <dgm:prSet custT="1"/>
      <dgm:spPr/>
      <dgm:t>
        <a:bodyPr/>
        <a:lstStyle/>
        <a:p>
          <a:pPr rtl="1"/>
          <a:r>
            <a:rPr lang="fa-IR" sz="1600" b="1" dirty="0" smtClean="0">
              <a:cs typeface="B Nazanin" pitchFamily="2" charset="-78"/>
            </a:rPr>
            <a:t>افزایش روابط  فرزندان با نهادهای بیرون از خانواده</a:t>
          </a:r>
          <a:endParaRPr lang="fa-IR" sz="1600" b="1" dirty="0">
            <a:cs typeface="B Nazanin" pitchFamily="2" charset="-78"/>
          </a:endParaRPr>
        </a:p>
      </dgm:t>
    </dgm:pt>
    <dgm:pt modelId="{E624FBE4-9695-4065-8FDC-253A77AF67CA}" type="parTrans" cxnId="{CD9568FC-B9D6-435C-AFB5-BBE4AD0F79EF}">
      <dgm:prSet custT="1"/>
      <dgm:spPr/>
      <dgm:t>
        <a:bodyPr/>
        <a:lstStyle/>
        <a:p>
          <a:pPr rtl="1"/>
          <a:endParaRPr lang="fa-IR" sz="1600" b="1">
            <a:solidFill>
              <a:schemeClr val="tx1"/>
            </a:solidFill>
            <a:cs typeface="B Nazanin" pitchFamily="2" charset="-78"/>
          </a:endParaRPr>
        </a:p>
      </dgm:t>
    </dgm:pt>
    <dgm:pt modelId="{8D0E223E-CF21-4EDD-B18E-553DFF5B4D80}" type="sibTrans" cxnId="{CD9568FC-B9D6-435C-AFB5-BBE4AD0F79EF}">
      <dgm:prSet/>
      <dgm:spPr/>
      <dgm:t>
        <a:bodyPr/>
        <a:lstStyle/>
        <a:p>
          <a:pPr rtl="1"/>
          <a:endParaRPr lang="fa-IR" sz="1300">
            <a:cs typeface="B Nazanin" pitchFamily="2" charset="-78"/>
          </a:endParaRPr>
        </a:p>
      </dgm:t>
    </dgm:pt>
    <dgm:pt modelId="{AEF493BD-3944-4CA5-9B7F-FD97C39B0995}">
      <dgm:prSet custT="1"/>
      <dgm:spPr/>
      <dgm:t>
        <a:bodyPr/>
        <a:lstStyle/>
        <a:p>
          <a:pPr rtl="1"/>
          <a:r>
            <a:rPr lang="fa-IR" sz="1600" b="1" dirty="0" smtClean="0">
              <a:cs typeface="B Nazanin" pitchFamily="2" charset="-78"/>
            </a:rPr>
            <a:t>روابط بیشتر فرزندان با افراد بزرگسال</a:t>
          </a:r>
          <a:endParaRPr lang="fa-IR" sz="1600" b="1" dirty="0">
            <a:cs typeface="B Nazanin" pitchFamily="2" charset="-78"/>
          </a:endParaRPr>
        </a:p>
      </dgm:t>
    </dgm:pt>
    <dgm:pt modelId="{17D019A2-6848-44A0-8284-EE445932AAD2}" type="parTrans" cxnId="{2DC3A885-7EBF-418B-9E06-9E8C7C5C3A3F}">
      <dgm:prSet custT="1"/>
      <dgm:spPr/>
      <dgm:t>
        <a:bodyPr/>
        <a:lstStyle/>
        <a:p>
          <a:pPr rtl="1"/>
          <a:endParaRPr lang="fa-IR" sz="1600" b="1">
            <a:solidFill>
              <a:schemeClr val="tx1"/>
            </a:solidFill>
            <a:cs typeface="B Nazanin" pitchFamily="2" charset="-78"/>
          </a:endParaRPr>
        </a:p>
      </dgm:t>
    </dgm:pt>
    <dgm:pt modelId="{B2EEB065-E270-4113-AE0C-C7A9286ADCCA}" type="sibTrans" cxnId="{2DC3A885-7EBF-418B-9E06-9E8C7C5C3A3F}">
      <dgm:prSet/>
      <dgm:spPr/>
      <dgm:t>
        <a:bodyPr/>
        <a:lstStyle/>
        <a:p>
          <a:pPr rtl="1"/>
          <a:endParaRPr lang="fa-IR" sz="1300">
            <a:cs typeface="B Nazanin" pitchFamily="2" charset="-78"/>
          </a:endParaRPr>
        </a:p>
      </dgm:t>
    </dgm:pt>
    <dgm:pt modelId="{01FDA842-EA0A-42D0-8F42-53CAB0E618BE}">
      <dgm:prSet custT="1"/>
      <dgm:spPr/>
      <dgm:t>
        <a:bodyPr/>
        <a:lstStyle/>
        <a:p>
          <a:pPr rtl="1"/>
          <a:r>
            <a:rPr lang="fa-IR" sz="1600" b="1" dirty="0" smtClean="0">
              <a:cs typeface="B Nazanin" pitchFamily="2" charset="-78"/>
            </a:rPr>
            <a:t>نهادینه شدن نرخ باروری پایین و کاهش قدرت تجدید نسل</a:t>
          </a:r>
          <a:endParaRPr lang="fa-IR" sz="1600" b="1" dirty="0">
            <a:cs typeface="B Nazanin" pitchFamily="2" charset="-78"/>
          </a:endParaRPr>
        </a:p>
      </dgm:t>
    </dgm:pt>
    <dgm:pt modelId="{FAD2A4CF-BDDF-4F1C-B23C-087694E1BE00}" type="parTrans" cxnId="{49B4EDDA-337D-4F83-B4E9-320D3F017452}">
      <dgm:prSet custT="1"/>
      <dgm:spPr/>
      <dgm:t>
        <a:bodyPr/>
        <a:lstStyle/>
        <a:p>
          <a:pPr rtl="1"/>
          <a:endParaRPr lang="fa-IR" sz="1600" b="1">
            <a:solidFill>
              <a:schemeClr val="tx1"/>
            </a:solidFill>
            <a:cs typeface="B Nazanin" pitchFamily="2" charset="-78"/>
          </a:endParaRPr>
        </a:p>
      </dgm:t>
    </dgm:pt>
    <dgm:pt modelId="{48E2CC7F-8E83-42BF-83D3-3F06C44778EC}" type="sibTrans" cxnId="{49B4EDDA-337D-4F83-B4E9-320D3F017452}">
      <dgm:prSet/>
      <dgm:spPr/>
      <dgm:t>
        <a:bodyPr/>
        <a:lstStyle/>
        <a:p>
          <a:pPr rtl="1"/>
          <a:endParaRPr lang="fa-IR" sz="1300">
            <a:cs typeface="B Nazanin" pitchFamily="2" charset="-78"/>
          </a:endParaRPr>
        </a:p>
      </dgm:t>
    </dgm:pt>
    <dgm:pt modelId="{8E6BCF89-E1AB-47A8-8451-6759D540A930}">
      <dgm:prSet custT="1"/>
      <dgm:spPr/>
      <dgm:t>
        <a:bodyPr/>
        <a:lstStyle/>
        <a:p>
          <a:pPr rtl="1"/>
          <a:r>
            <a:rPr lang="fa-IR" sz="1600" b="1" dirty="0" smtClean="0">
              <a:cs typeface="B Nazanin" pitchFamily="2" charset="-78"/>
            </a:rPr>
            <a:t>دوره بعد از پدر و مادری</a:t>
          </a:r>
          <a:endParaRPr lang="fa-IR" sz="1600" b="1" dirty="0">
            <a:cs typeface="B Nazanin" pitchFamily="2" charset="-78"/>
          </a:endParaRPr>
        </a:p>
      </dgm:t>
    </dgm:pt>
    <dgm:pt modelId="{670FEC52-0A5D-4E93-859A-1D10AAF6C2E2}" type="parTrans" cxnId="{847E6932-2D5A-43E5-A1D2-7F381411C230}">
      <dgm:prSet custT="1"/>
      <dgm:spPr/>
      <dgm:t>
        <a:bodyPr/>
        <a:lstStyle/>
        <a:p>
          <a:pPr rtl="1"/>
          <a:endParaRPr lang="fa-IR" sz="1600" b="1">
            <a:solidFill>
              <a:schemeClr val="tx1"/>
            </a:solidFill>
            <a:cs typeface="B Nazanin" pitchFamily="2" charset="-78"/>
          </a:endParaRPr>
        </a:p>
      </dgm:t>
    </dgm:pt>
    <dgm:pt modelId="{85FF123A-60FA-413F-B715-CAD003B72116}" type="sibTrans" cxnId="{847E6932-2D5A-43E5-A1D2-7F381411C230}">
      <dgm:prSet/>
      <dgm:spPr/>
      <dgm:t>
        <a:bodyPr/>
        <a:lstStyle/>
        <a:p>
          <a:pPr rtl="1"/>
          <a:endParaRPr lang="fa-IR" sz="1300">
            <a:cs typeface="B Nazanin" pitchFamily="2" charset="-78"/>
          </a:endParaRPr>
        </a:p>
      </dgm:t>
    </dgm:pt>
    <dgm:pt modelId="{6DF2F99D-BC90-45C9-AC6D-B749E0BB2DA9}">
      <dgm:prSet custT="1"/>
      <dgm:spPr/>
      <dgm:t>
        <a:bodyPr/>
        <a:lstStyle/>
        <a:p>
          <a:pPr rtl="1"/>
          <a:r>
            <a:rPr lang="fa-IR" sz="1600" b="1" dirty="0" smtClean="0">
              <a:cs typeface="B Nazanin" pitchFamily="2" charset="-78"/>
            </a:rPr>
            <a:t>جمع شدن چتر حمایتی خانواده از سالمندان و شکاف نسلی</a:t>
          </a:r>
          <a:endParaRPr lang="fa-IR" sz="1600" b="1" dirty="0">
            <a:cs typeface="B Nazanin" pitchFamily="2" charset="-78"/>
          </a:endParaRPr>
        </a:p>
      </dgm:t>
    </dgm:pt>
    <dgm:pt modelId="{273428DE-09E9-429F-BFDB-7C0713942050}" type="parTrans" cxnId="{868B80B0-B528-4DA6-B5A5-EAEA001C5701}">
      <dgm:prSet custT="1"/>
      <dgm:spPr/>
      <dgm:t>
        <a:bodyPr/>
        <a:lstStyle/>
        <a:p>
          <a:pPr rtl="1"/>
          <a:endParaRPr lang="fa-IR" sz="1600" b="1">
            <a:solidFill>
              <a:schemeClr val="tx1"/>
            </a:solidFill>
            <a:cs typeface="B Nazanin" pitchFamily="2" charset="-78"/>
          </a:endParaRPr>
        </a:p>
      </dgm:t>
    </dgm:pt>
    <dgm:pt modelId="{A68653D2-1990-4C18-BA7A-821676CFF8BA}" type="sibTrans" cxnId="{868B80B0-B528-4DA6-B5A5-EAEA001C5701}">
      <dgm:prSet/>
      <dgm:spPr/>
      <dgm:t>
        <a:bodyPr/>
        <a:lstStyle/>
        <a:p>
          <a:pPr rtl="1"/>
          <a:endParaRPr lang="fa-IR" sz="1300">
            <a:cs typeface="B Nazanin" pitchFamily="2" charset="-78"/>
          </a:endParaRPr>
        </a:p>
      </dgm:t>
    </dgm:pt>
    <dgm:pt modelId="{37CA15F8-7C63-4B34-BA49-0BB8B2C80B83}">
      <dgm:prSet custT="1"/>
      <dgm:spPr/>
      <dgm:t>
        <a:bodyPr/>
        <a:lstStyle/>
        <a:p>
          <a:pPr rtl="1"/>
          <a:r>
            <a:rPr lang="fa-IR" sz="1600" b="1" dirty="0" smtClean="0">
              <a:cs typeface="B Nazanin" pitchFamily="2" charset="-78"/>
            </a:rPr>
            <a:t>تک فرزندی</a:t>
          </a:r>
          <a:endParaRPr lang="fa-IR" sz="1600" b="1" dirty="0">
            <a:cs typeface="B Nazanin" pitchFamily="2" charset="-78"/>
          </a:endParaRPr>
        </a:p>
      </dgm:t>
    </dgm:pt>
    <dgm:pt modelId="{5B745000-DE1E-4EBE-91B2-34E96F475C00}" type="parTrans" cxnId="{DE3EF866-598E-49C9-B099-DF27C1CBEEDA}">
      <dgm:prSet custT="1"/>
      <dgm:spPr/>
      <dgm:t>
        <a:bodyPr/>
        <a:lstStyle/>
        <a:p>
          <a:pPr rtl="1"/>
          <a:endParaRPr lang="fa-IR" sz="1600" b="1">
            <a:solidFill>
              <a:schemeClr val="tx1"/>
            </a:solidFill>
            <a:cs typeface="B Nazanin" pitchFamily="2" charset="-78"/>
          </a:endParaRPr>
        </a:p>
      </dgm:t>
    </dgm:pt>
    <dgm:pt modelId="{171FA1DA-D4B6-451E-80C7-CEC396E430E0}" type="sibTrans" cxnId="{DE3EF866-598E-49C9-B099-DF27C1CBEEDA}">
      <dgm:prSet/>
      <dgm:spPr/>
      <dgm:t>
        <a:bodyPr/>
        <a:lstStyle/>
        <a:p>
          <a:pPr rtl="1"/>
          <a:endParaRPr lang="fa-IR" sz="1300">
            <a:cs typeface="B Nazanin" pitchFamily="2" charset="-78"/>
          </a:endParaRPr>
        </a:p>
      </dgm:t>
    </dgm:pt>
    <dgm:pt modelId="{FF7116FE-C04C-437B-AC47-B4F03B3969D9}">
      <dgm:prSet custT="1"/>
      <dgm:spPr/>
      <dgm:t>
        <a:bodyPr/>
        <a:lstStyle/>
        <a:p>
          <a:pPr rtl="1"/>
          <a:r>
            <a:rPr lang="fa-IR" sz="1600" b="1" dirty="0" smtClean="0">
              <a:cs typeface="B Nazanin" pitchFamily="2" charset="-78"/>
            </a:rPr>
            <a:t>چالشهای اجتماعی و فرهنگی</a:t>
          </a:r>
          <a:endParaRPr lang="fa-IR" sz="1600" b="1" dirty="0">
            <a:cs typeface="B Nazanin" pitchFamily="2" charset="-78"/>
          </a:endParaRPr>
        </a:p>
      </dgm:t>
    </dgm:pt>
    <dgm:pt modelId="{F03E818C-A493-446B-B41D-9794F07BA320}" type="sibTrans" cxnId="{BF42D89E-752B-4D5F-A5E7-541A1BF72CB0}">
      <dgm:prSet/>
      <dgm:spPr/>
      <dgm:t>
        <a:bodyPr/>
        <a:lstStyle/>
        <a:p>
          <a:pPr rtl="1"/>
          <a:endParaRPr lang="fa-IR" sz="1300">
            <a:cs typeface="B Nazanin" pitchFamily="2" charset="-78"/>
          </a:endParaRPr>
        </a:p>
      </dgm:t>
    </dgm:pt>
    <dgm:pt modelId="{6F99CA1B-1FFE-423D-BAD3-ADE75E7F379E}" type="parTrans" cxnId="{BF42D89E-752B-4D5F-A5E7-541A1BF72CB0}">
      <dgm:prSet custT="1"/>
      <dgm:spPr/>
      <dgm:t>
        <a:bodyPr/>
        <a:lstStyle/>
        <a:p>
          <a:pPr rtl="1"/>
          <a:endParaRPr lang="fa-IR" sz="1300">
            <a:solidFill>
              <a:schemeClr val="tx1"/>
            </a:solidFill>
            <a:cs typeface="B Nazanin" pitchFamily="2" charset="-78"/>
          </a:endParaRPr>
        </a:p>
      </dgm:t>
    </dgm:pt>
    <dgm:pt modelId="{31CECD2B-AC05-4D67-AFC9-9CC96C0CE018}" type="pres">
      <dgm:prSet presAssocID="{3F6FD929-8480-4E45-9626-6E77CC11D59E}" presName="diagram" presStyleCnt="0">
        <dgm:presLayoutVars>
          <dgm:chPref val="1"/>
          <dgm:dir val="rev"/>
          <dgm:animOne val="branch"/>
          <dgm:animLvl val="lvl"/>
          <dgm:resizeHandles val="exact"/>
        </dgm:presLayoutVars>
      </dgm:prSet>
      <dgm:spPr/>
      <dgm:t>
        <a:bodyPr/>
        <a:lstStyle/>
        <a:p>
          <a:pPr rtl="1"/>
          <a:endParaRPr lang="fa-IR"/>
        </a:p>
      </dgm:t>
    </dgm:pt>
    <dgm:pt modelId="{5E0181F4-AC09-44D4-87A2-189F815262AB}" type="pres">
      <dgm:prSet presAssocID="{FF7116FE-C04C-437B-AC47-B4F03B3969D9}" presName="root1" presStyleCnt="0"/>
      <dgm:spPr/>
      <dgm:t>
        <a:bodyPr/>
        <a:lstStyle/>
        <a:p>
          <a:pPr rtl="1"/>
          <a:endParaRPr lang="fa-IR"/>
        </a:p>
      </dgm:t>
    </dgm:pt>
    <dgm:pt modelId="{4CF04FBB-D0B7-415E-A7E0-E821BA0D686D}" type="pres">
      <dgm:prSet presAssocID="{FF7116FE-C04C-437B-AC47-B4F03B3969D9}" presName="LevelOneTextNode" presStyleLbl="node0" presStyleIdx="0" presStyleCnt="1" custScaleX="70688" custScaleY="132574" custLinFactX="53103" custLinFactY="-17036" custLinFactNeighborX="100000" custLinFactNeighborY="-100000">
        <dgm:presLayoutVars>
          <dgm:chPref val="3"/>
        </dgm:presLayoutVars>
      </dgm:prSet>
      <dgm:spPr/>
      <dgm:t>
        <a:bodyPr/>
        <a:lstStyle/>
        <a:p>
          <a:pPr rtl="1"/>
          <a:endParaRPr lang="fa-IR"/>
        </a:p>
      </dgm:t>
    </dgm:pt>
    <dgm:pt modelId="{0360645C-8928-45EB-AD33-312F8B844D64}" type="pres">
      <dgm:prSet presAssocID="{FF7116FE-C04C-437B-AC47-B4F03B3969D9}" presName="level2hierChild" presStyleCnt="0"/>
      <dgm:spPr/>
      <dgm:t>
        <a:bodyPr/>
        <a:lstStyle/>
        <a:p>
          <a:pPr rtl="1"/>
          <a:endParaRPr lang="fa-IR"/>
        </a:p>
      </dgm:t>
    </dgm:pt>
    <dgm:pt modelId="{F402D893-ACB0-443A-883F-25B67635C1E2}" type="pres">
      <dgm:prSet presAssocID="{D92593E3-B398-4A22-921C-765F22150F80}" presName="conn2-1" presStyleLbl="parChTrans1D2" presStyleIdx="0" presStyleCnt="2" custScaleX="2000000"/>
      <dgm:spPr/>
      <dgm:t>
        <a:bodyPr/>
        <a:lstStyle/>
        <a:p>
          <a:pPr rtl="1"/>
          <a:endParaRPr lang="fa-IR"/>
        </a:p>
      </dgm:t>
    </dgm:pt>
    <dgm:pt modelId="{CE2D5950-81F3-4C6C-8E3A-800300978A75}" type="pres">
      <dgm:prSet presAssocID="{D92593E3-B398-4A22-921C-765F22150F80}" presName="connTx" presStyleLbl="parChTrans1D2" presStyleIdx="0" presStyleCnt="2"/>
      <dgm:spPr/>
      <dgm:t>
        <a:bodyPr/>
        <a:lstStyle/>
        <a:p>
          <a:pPr rtl="1"/>
          <a:endParaRPr lang="fa-IR"/>
        </a:p>
      </dgm:t>
    </dgm:pt>
    <dgm:pt modelId="{892C5E63-D507-4260-A2CB-A2663A112196}" type="pres">
      <dgm:prSet presAssocID="{28987513-2E06-4ADA-8B2B-D27B9728AAA9}" presName="root2" presStyleCnt="0"/>
      <dgm:spPr/>
      <dgm:t>
        <a:bodyPr/>
        <a:lstStyle/>
        <a:p>
          <a:pPr rtl="1"/>
          <a:endParaRPr lang="fa-IR"/>
        </a:p>
      </dgm:t>
    </dgm:pt>
    <dgm:pt modelId="{46404B63-61FD-4A54-9411-02E1604212B7}" type="pres">
      <dgm:prSet presAssocID="{28987513-2E06-4ADA-8B2B-D27B9728AAA9}" presName="LevelTwoTextNode" presStyleLbl="node2" presStyleIdx="0" presStyleCnt="2" custScaleX="45927" custScaleY="65214" custLinFactNeighborX="63472" custLinFactNeighborY="-2997">
        <dgm:presLayoutVars>
          <dgm:chPref val="3"/>
        </dgm:presLayoutVars>
      </dgm:prSet>
      <dgm:spPr/>
      <dgm:t>
        <a:bodyPr/>
        <a:lstStyle/>
        <a:p>
          <a:pPr rtl="1"/>
          <a:endParaRPr lang="fa-IR"/>
        </a:p>
      </dgm:t>
    </dgm:pt>
    <dgm:pt modelId="{083D008C-EA45-4A7E-A4C6-2104718216CF}" type="pres">
      <dgm:prSet presAssocID="{28987513-2E06-4ADA-8B2B-D27B9728AAA9}" presName="level3hierChild" presStyleCnt="0"/>
      <dgm:spPr/>
      <dgm:t>
        <a:bodyPr/>
        <a:lstStyle/>
        <a:p>
          <a:pPr rtl="1"/>
          <a:endParaRPr lang="fa-IR"/>
        </a:p>
      </dgm:t>
    </dgm:pt>
    <dgm:pt modelId="{1B0EA6FC-C239-42E1-BB6B-E43DD7B0EBC8}" type="pres">
      <dgm:prSet presAssocID="{75C1901E-007D-49D4-81BD-5BBADC3CA555}" presName="conn2-1" presStyleLbl="parChTrans1D3" presStyleIdx="0" presStyleCnt="8" custScaleX="2000000"/>
      <dgm:spPr/>
      <dgm:t>
        <a:bodyPr/>
        <a:lstStyle/>
        <a:p>
          <a:pPr rtl="1"/>
          <a:endParaRPr lang="fa-IR"/>
        </a:p>
      </dgm:t>
    </dgm:pt>
    <dgm:pt modelId="{D8D24FE9-81E0-4CCC-9FE2-CD275C966B47}" type="pres">
      <dgm:prSet presAssocID="{75C1901E-007D-49D4-81BD-5BBADC3CA555}" presName="connTx" presStyleLbl="parChTrans1D3" presStyleIdx="0" presStyleCnt="8"/>
      <dgm:spPr/>
      <dgm:t>
        <a:bodyPr/>
        <a:lstStyle/>
        <a:p>
          <a:pPr rtl="1"/>
          <a:endParaRPr lang="fa-IR"/>
        </a:p>
      </dgm:t>
    </dgm:pt>
    <dgm:pt modelId="{F18B2E55-BEFE-4DF0-B6BA-75CB70AB27DE}" type="pres">
      <dgm:prSet presAssocID="{43E5A02D-29B2-4BA5-9A78-4292119ADB71}" presName="root2" presStyleCnt="0"/>
      <dgm:spPr/>
      <dgm:t>
        <a:bodyPr/>
        <a:lstStyle/>
        <a:p>
          <a:pPr rtl="1"/>
          <a:endParaRPr lang="fa-IR"/>
        </a:p>
      </dgm:t>
    </dgm:pt>
    <dgm:pt modelId="{1E9EE575-8A7A-4A3A-863C-460A4C2E2F9A}" type="pres">
      <dgm:prSet presAssocID="{43E5A02D-29B2-4BA5-9A78-4292119ADB71}" presName="LevelTwoTextNode" presStyleLbl="node3" presStyleIdx="0" presStyleCnt="8" custScaleX="206631" custScaleY="92392" custLinFactNeighborX="36353" custLinFactNeighborY="5631">
        <dgm:presLayoutVars>
          <dgm:chPref val="3"/>
        </dgm:presLayoutVars>
      </dgm:prSet>
      <dgm:spPr/>
      <dgm:t>
        <a:bodyPr/>
        <a:lstStyle/>
        <a:p>
          <a:pPr rtl="1"/>
          <a:endParaRPr lang="fa-IR"/>
        </a:p>
      </dgm:t>
    </dgm:pt>
    <dgm:pt modelId="{5BB054FE-1C57-422E-A8F8-8227F2034E9B}" type="pres">
      <dgm:prSet presAssocID="{43E5A02D-29B2-4BA5-9A78-4292119ADB71}" presName="level3hierChild" presStyleCnt="0"/>
      <dgm:spPr/>
      <dgm:t>
        <a:bodyPr/>
        <a:lstStyle/>
        <a:p>
          <a:pPr rtl="1"/>
          <a:endParaRPr lang="fa-IR"/>
        </a:p>
      </dgm:t>
    </dgm:pt>
    <dgm:pt modelId="{4DDCF042-2084-48B2-969E-43D5B50B992B}" type="pres">
      <dgm:prSet presAssocID="{1E70E37D-14FE-4E07-9A4B-483BE8CBAE80}" presName="conn2-1" presStyleLbl="parChTrans1D3" presStyleIdx="1" presStyleCnt="8" custScaleX="2000000"/>
      <dgm:spPr/>
      <dgm:t>
        <a:bodyPr/>
        <a:lstStyle/>
        <a:p>
          <a:pPr rtl="1"/>
          <a:endParaRPr lang="fa-IR"/>
        </a:p>
      </dgm:t>
    </dgm:pt>
    <dgm:pt modelId="{ABC8EFE3-82AE-4274-BFF7-206F6C32932F}" type="pres">
      <dgm:prSet presAssocID="{1E70E37D-14FE-4E07-9A4B-483BE8CBAE80}" presName="connTx" presStyleLbl="parChTrans1D3" presStyleIdx="1" presStyleCnt="8"/>
      <dgm:spPr/>
      <dgm:t>
        <a:bodyPr/>
        <a:lstStyle/>
        <a:p>
          <a:pPr rtl="1"/>
          <a:endParaRPr lang="fa-IR"/>
        </a:p>
      </dgm:t>
    </dgm:pt>
    <dgm:pt modelId="{BEE7C207-D981-4CFC-9186-9383EF0D7579}" type="pres">
      <dgm:prSet presAssocID="{5022B33D-D951-45C8-A6BB-903AC1ADDA55}" presName="root2" presStyleCnt="0"/>
      <dgm:spPr/>
      <dgm:t>
        <a:bodyPr/>
        <a:lstStyle/>
        <a:p>
          <a:pPr rtl="1"/>
          <a:endParaRPr lang="fa-IR"/>
        </a:p>
      </dgm:t>
    </dgm:pt>
    <dgm:pt modelId="{AA2C61FF-09CE-4621-83B9-1D913FDB5A77}" type="pres">
      <dgm:prSet presAssocID="{5022B33D-D951-45C8-A6BB-903AC1ADDA55}" presName="LevelTwoTextNode" presStyleLbl="node3" presStyleIdx="1" presStyleCnt="8" custScaleX="204780" custScaleY="89899" custLinFactY="9130" custLinFactNeighborX="34539" custLinFactNeighborY="100000">
        <dgm:presLayoutVars>
          <dgm:chPref val="3"/>
        </dgm:presLayoutVars>
      </dgm:prSet>
      <dgm:spPr/>
      <dgm:t>
        <a:bodyPr/>
        <a:lstStyle/>
        <a:p>
          <a:pPr rtl="1"/>
          <a:endParaRPr lang="fa-IR"/>
        </a:p>
      </dgm:t>
    </dgm:pt>
    <dgm:pt modelId="{52D100E8-7194-42AB-A3B2-14DD6B133915}" type="pres">
      <dgm:prSet presAssocID="{5022B33D-D951-45C8-A6BB-903AC1ADDA55}" presName="level3hierChild" presStyleCnt="0"/>
      <dgm:spPr/>
      <dgm:t>
        <a:bodyPr/>
        <a:lstStyle/>
        <a:p>
          <a:pPr rtl="1"/>
          <a:endParaRPr lang="fa-IR"/>
        </a:p>
      </dgm:t>
    </dgm:pt>
    <dgm:pt modelId="{8C8D5673-6BC7-43AE-9FD0-2967DADBA476}" type="pres">
      <dgm:prSet presAssocID="{E624FBE4-9695-4065-8FDC-253A77AF67CA}" presName="conn2-1" presStyleLbl="parChTrans1D3" presStyleIdx="2" presStyleCnt="8" custScaleX="2000000"/>
      <dgm:spPr/>
      <dgm:t>
        <a:bodyPr/>
        <a:lstStyle/>
        <a:p>
          <a:pPr rtl="1"/>
          <a:endParaRPr lang="fa-IR"/>
        </a:p>
      </dgm:t>
    </dgm:pt>
    <dgm:pt modelId="{95C01145-703A-42C7-9983-7461BAF38C53}" type="pres">
      <dgm:prSet presAssocID="{E624FBE4-9695-4065-8FDC-253A77AF67CA}" presName="connTx" presStyleLbl="parChTrans1D3" presStyleIdx="2" presStyleCnt="8"/>
      <dgm:spPr/>
      <dgm:t>
        <a:bodyPr/>
        <a:lstStyle/>
        <a:p>
          <a:pPr rtl="1"/>
          <a:endParaRPr lang="fa-IR"/>
        </a:p>
      </dgm:t>
    </dgm:pt>
    <dgm:pt modelId="{2F7F6392-7EDE-46AF-B926-99202E683FFE}" type="pres">
      <dgm:prSet presAssocID="{0CB3158E-A100-416A-BA36-F755A6D35CF8}" presName="root2" presStyleCnt="0"/>
      <dgm:spPr/>
      <dgm:t>
        <a:bodyPr/>
        <a:lstStyle/>
        <a:p>
          <a:pPr rtl="1"/>
          <a:endParaRPr lang="fa-IR"/>
        </a:p>
      </dgm:t>
    </dgm:pt>
    <dgm:pt modelId="{B06511EF-CABB-4B8A-80DF-754BB2CA4059}" type="pres">
      <dgm:prSet presAssocID="{0CB3158E-A100-416A-BA36-F755A6D35CF8}" presName="LevelTwoTextNode" presStyleLbl="node3" presStyleIdx="2" presStyleCnt="8" custScaleX="204780" custScaleY="91657" custLinFactY="-1214" custLinFactNeighborX="34539" custLinFactNeighborY="-100000">
        <dgm:presLayoutVars>
          <dgm:chPref val="3"/>
        </dgm:presLayoutVars>
      </dgm:prSet>
      <dgm:spPr/>
      <dgm:t>
        <a:bodyPr/>
        <a:lstStyle/>
        <a:p>
          <a:pPr rtl="1"/>
          <a:endParaRPr lang="fa-IR"/>
        </a:p>
      </dgm:t>
    </dgm:pt>
    <dgm:pt modelId="{191B5D49-C3E5-4A50-AAC8-FE46574D534F}" type="pres">
      <dgm:prSet presAssocID="{0CB3158E-A100-416A-BA36-F755A6D35CF8}" presName="level3hierChild" presStyleCnt="0"/>
      <dgm:spPr/>
      <dgm:t>
        <a:bodyPr/>
        <a:lstStyle/>
        <a:p>
          <a:pPr rtl="1"/>
          <a:endParaRPr lang="fa-IR"/>
        </a:p>
      </dgm:t>
    </dgm:pt>
    <dgm:pt modelId="{9A833FE3-16E1-47E0-8141-E4F9A6C7183D}" type="pres">
      <dgm:prSet presAssocID="{17D019A2-6848-44A0-8284-EE445932AAD2}" presName="conn2-1" presStyleLbl="parChTrans1D3" presStyleIdx="3" presStyleCnt="8" custScaleX="2000000"/>
      <dgm:spPr/>
      <dgm:t>
        <a:bodyPr/>
        <a:lstStyle/>
        <a:p>
          <a:pPr rtl="1"/>
          <a:endParaRPr lang="fa-IR"/>
        </a:p>
      </dgm:t>
    </dgm:pt>
    <dgm:pt modelId="{24355652-9CBE-4706-8E53-0FADE9AD8913}" type="pres">
      <dgm:prSet presAssocID="{17D019A2-6848-44A0-8284-EE445932AAD2}" presName="connTx" presStyleLbl="parChTrans1D3" presStyleIdx="3" presStyleCnt="8"/>
      <dgm:spPr/>
      <dgm:t>
        <a:bodyPr/>
        <a:lstStyle/>
        <a:p>
          <a:pPr rtl="1"/>
          <a:endParaRPr lang="fa-IR"/>
        </a:p>
      </dgm:t>
    </dgm:pt>
    <dgm:pt modelId="{DEF7DC0A-9443-4774-A4B3-D174FFF20F05}" type="pres">
      <dgm:prSet presAssocID="{AEF493BD-3944-4CA5-9B7F-FD97C39B0995}" presName="root2" presStyleCnt="0"/>
      <dgm:spPr/>
      <dgm:t>
        <a:bodyPr/>
        <a:lstStyle/>
        <a:p>
          <a:pPr rtl="1"/>
          <a:endParaRPr lang="fa-IR"/>
        </a:p>
      </dgm:t>
    </dgm:pt>
    <dgm:pt modelId="{EAF5B915-F0ED-4A38-B658-2F152DA168C8}" type="pres">
      <dgm:prSet presAssocID="{AEF493BD-3944-4CA5-9B7F-FD97C39B0995}" presName="LevelTwoTextNode" presStyleLbl="node3" presStyleIdx="3" presStyleCnt="8" custScaleX="204780" custScaleY="77303" custLinFactNeighborX="35052" custLinFactNeighborY="-6566">
        <dgm:presLayoutVars>
          <dgm:chPref val="3"/>
        </dgm:presLayoutVars>
      </dgm:prSet>
      <dgm:spPr/>
      <dgm:t>
        <a:bodyPr/>
        <a:lstStyle/>
        <a:p>
          <a:pPr rtl="1"/>
          <a:endParaRPr lang="fa-IR"/>
        </a:p>
      </dgm:t>
    </dgm:pt>
    <dgm:pt modelId="{3AF0E935-0F2E-4B7D-BF0F-45E87B61238A}" type="pres">
      <dgm:prSet presAssocID="{AEF493BD-3944-4CA5-9B7F-FD97C39B0995}" presName="level3hierChild" presStyleCnt="0"/>
      <dgm:spPr/>
      <dgm:t>
        <a:bodyPr/>
        <a:lstStyle/>
        <a:p>
          <a:pPr rtl="1"/>
          <a:endParaRPr lang="fa-IR"/>
        </a:p>
      </dgm:t>
    </dgm:pt>
    <dgm:pt modelId="{0EEF9241-FAAE-49A1-99FB-7680796721CC}" type="pres">
      <dgm:prSet presAssocID="{FAD2A4CF-BDDF-4F1C-B23C-087694E1BE00}" presName="conn2-1" presStyleLbl="parChTrans1D3" presStyleIdx="4" presStyleCnt="8" custScaleX="2000000"/>
      <dgm:spPr/>
      <dgm:t>
        <a:bodyPr/>
        <a:lstStyle/>
        <a:p>
          <a:pPr rtl="1"/>
          <a:endParaRPr lang="fa-IR"/>
        </a:p>
      </dgm:t>
    </dgm:pt>
    <dgm:pt modelId="{AEF0EA74-2AD0-4446-9E86-E1A95C047F88}" type="pres">
      <dgm:prSet presAssocID="{FAD2A4CF-BDDF-4F1C-B23C-087694E1BE00}" presName="connTx" presStyleLbl="parChTrans1D3" presStyleIdx="4" presStyleCnt="8"/>
      <dgm:spPr/>
      <dgm:t>
        <a:bodyPr/>
        <a:lstStyle/>
        <a:p>
          <a:pPr rtl="1"/>
          <a:endParaRPr lang="fa-IR"/>
        </a:p>
      </dgm:t>
    </dgm:pt>
    <dgm:pt modelId="{D37113D0-9A26-4F80-ACA5-8EF43FDAB3DD}" type="pres">
      <dgm:prSet presAssocID="{01FDA842-EA0A-42D0-8F42-53CAB0E618BE}" presName="root2" presStyleCnt="0"/>
      <dgm:spPr/>
      <dgm:t>
        <a:bodyPr/>
        <a:lstStyle/>
        <a:p>
          <a:pPr rtl="1"/>
          <a:endParaRPr lang="fa-IR"/>
        </a:p>
      </dgm:t>
    </dgm:pt>
    <dgm:pt modelId="{F4DA21D0-5FCC-4322-B3E3-AF6492E0A143}" type="pres">
      <dgm:prSet presAssocID="{01FDA842-EA0A-42D0-8F42-53CAB0E618BE}" presName="LevelTwoTextNode" presStyleLbl="node3" presStyleIdx="4" presStyleCnt="8" custScaleX="204780" custScaleY="93001" custLinFactNeighborX="35052" custLinFactNeighborY="-12595">
        <dgm:presLayoutVars>
          <dgm:chPref val="3"/>
        </dgm:presLayoutVars>
      </dgm:prSet>
      <dgm:spPr/>
      <dgm:t>
        <a:bodyPr/>
        <a:lstStyle/>
        <a:p>
          <a:pPr rtl="1"/>
          <a:endParaRPr lang="fa-IR"/>
        </a:p>
      </dgm:t>
    </dgm:pt>
    <dgm:pt modelId="{EDCDACD9-01B1-4FBC-B376-2DB722856D4C}" type="pres">
      <dgm:prSet presAssocID="{01FDA842-EA0A-42D0-8F42-53CAB0E618BE}" presName="level3hierChild" presStyleCnt="0"/>
      <dgm:spPr/>
      <dgm:t>
        <a:bodyPr/>
        <a:lstStyle/>
        <a:p>
          <a:pPr rtl="1"/>
          <a:endParaRPr lang="fa-IR"/>
        </a:p>
      </dgm:t>
    </dgm:pt>
    <dgm:pt modelId="{D32F943D-CFC4-4039-A949-A6525B561AB0}" type="pres">
      <dgm:prSet presAssocID="{1A15FC95-3B03-4EF6-8472-3DC42BDD8CCA}" presName="conn2-1" presStyleLbl="parChTrans1D2" presStyleIdx="1" presStyleCnt="2" custScaleX="2000000"/>
      <dgm:spPr/>
      <dgm:t>
        <a:bodyPr/>
        <a:lstStyle/>
        <a:p>
          <a:pPr rtl="1"/>
          <a:endParaRPr lang="fa-IR"/>
        </a:p>
      </dgm:t>
    </dgm:pt>
    <dgm:pt modelId="{2F574F6A-8BC7-4384-A8B3-9F66BF60F04C}" type="pres">
      <dgm:prSet presAssocID="{1A15FC95-3B03-4EF6-8472-3DC42BDD8CCA}" presName="connTx" presStyleLbl="parChTrans1D2" presStyleIdx="1" presStyleCnt="2"/>
      <dgm:spPr/>
      <dgm:t>
        <a:bodyPr/>
        <a:lstStyle/>
        <a:p>
          <a:pPr rtl="1"/>
          <a:endParaRPr lang="fa-IR"/>
        </a:p>
      </dgm:t>
    </dgm:pt>
    <dgm:pt modelId="{7EEC488C-B875-4277-9231-D3E6C50D0641}" type="pres">
      <dgm:prSet presAssocID="{3AF7B794-869F-4029-9EAC-C01C64F787EE}" presName="root2" presStyleCnt="0"/>
      <dgm:spPr/>
      <dgm:t>
        <a:bodyPr/>
        <a:lstStyle/>
        <a:p>
          <a:pPr rtl="1"/>
          <a:endParaRPr lang="fa-IR"/>
        </a:p>
      </dgm:t>
    </dgm:pt>
    <dgm:pt modelId="{44989448-72B8-4404-ABFF-720752FF295A}" type="pres">
      <dgm:prSet presAssocID="{3AF7B794-869F-4029-9EAC-C01C64F787EE}" presName="LevelTwoTextNode" presStyleLbl="node2" presStyleIdx="1" presStyleCnt="2" custScaleX="45415" custScaleY="55380" custLinFactNeighborX="71542" custLinFactNeighborY="-10588">
        <dgm:presLayoutVars>
          <dgm:chPref val="3"/>
        </dgm:presLayoutVars>
      </dgm:prSet>
      <dgm:spPr/>
      <dgm:t>
        <a:bodyPr/>
        <a:lstStyle/>
        <a:p>
          <a:pPr rtl="1"/>
          <a:endParaRPr lang="fa-IR"/>
        </a:p>
      </dgm:t>
    </dgm:pt>
    <dgm:pt modelId="{90C188AD-329D-4251-88ED-AA061117B554}" type="pres">
      <dgm:prSet presAssocID="{3AF7B794-869F-4029-9EAC-C01C64F787EE}" presName="level3hierChild" presStyleCnt="0"/>
      <dgm:spPr/>
      <dgm:t>
        <a:bodyPr/>
        <a:lstStyle/>
        <a:p>
          <a:pPr rtl="1"/>
          <a:endParaRPr lang="fa-IR"/>
        </a:p>
      </dgm:t>
    </dgm:pt>
    <dgm:pt modelId="{87C530DF-9CB2-49AE-91E3-D5AC354DA26F}" type="pres">
      <dgm:prSet presAssocID="{5B745000-DE1E-4EBE-91B2-34E96F475C00}" presName="conn2-1" presStyleLbl="parChTrans1D3" presStyleIdx="5" presStyleCnt="8" custScaleX="2000000"/>
      <dgm:spPr/>
      <dgm:t>
        <a:bodyPr/>
        <a:lstStyle/>
        <a:p>
          <a:pPr rtl="1"/>
          <a:endParaRPr lang="fa-IR"/>
        </a:p>
      </dgm:t>
    </dgm:pt>
    <dgm:pt modelId="{0F055637-4944-44C6-B48F-27D630FED750}" type="pres">
      <dgm:prSet presAssocID="{5B745000-DE1E-4EBE-91B2-34E96F475C00}" presName="connTx" presStyleLbl="parChTrans1D3" presStyleIdx="5" presStyleCnt="8"/>
      <dgm:spPr/>
      <dgm:t>
        <a:bodyPr/>
        <a:lstStyle/>
        <a:p>
          <a:pPr rtl="1"/>
          <a:endParaRPr lang="fa-IR"/>
        </a:p>
      </dgm:t>
    </dgm:pt>
    <dgm:pt modelId="{1FC065FE-2B20-4941-BCA5-A2AFC82900AB}" type="pres">
      <dgm:prSet presAssocID="{37CA15F8-7C63-4B34-BA49-0BB8B2C80B83}" presName="root2" presStyleCnt="0"/>
      <dgm:spPr/>
      <dgm:t>
        <a:bodyPr/>
        <a:lstStyle/>
        <a:p>
          <a:pPr rtl="1"/>
          <a:endParaRPr lang="fa-IR"/>
        </a:p>
      </dgm:t>
    </dgm:pt>
    <dgm:pt modelId="{B8377BFF-7EEC-4DC0-AD40-B4C5B5536CA0}" type="pres">
      <dgm:prSet presAssocID="{37CA15F8-7C63-4B34-BA49-0BB8B2C80B83}" presName="LevelTwoTextNode" presStyleLbl="node3" presStyleIdx="5" presStyleCnt="8" custScaleX="205019" custScaleY="57441" custLinFactY="89863" custLinFactNeighborX="34266" custLinFactNeighborY="100000">
        <dgm:presLayoutVars>
          <dgm:chPref val="3"/>
        </dgm:presLayoutVars>
      </dgm:prSet>
      <dgm:spPr/>
      <dgm:t>
        <a:bodyPr/>
        <a:lstStyle/>
        <a:p>
          <a:pPr rtl="1"/>
          <a:endParaRPr lang="fa-IR"/>
        </a:p>
      </dgm:t>
    </dgm:pt>
    <dgm:pt modelId="{AD99485A-3FE8-47F8-BC1D-2E33607795C3}" type="pres">
      <dgm:prSet presAssocID="{37CA15F8-7C63-4B34-BA49-0BB8B2C80B83}" presName="level3hierChild" presStyleCnt="0"/>
      <dgm:spPr/>
      <dgm:t>
        <a:bodyPr/>
        <a:lstStyle/>
        <a:p>
          <a:pPr rtl="1"/>
          <a:endParaRPr lang="fa-IR"/>
        </a:p>
      </dgm:t>
    </dgm:pt>
    <dgm:pt modelId="{203D34F8-039D-4795-BB27-AC4D45C067B1}" type="pres">
      <dgm:prSet presAssocID="{273428DE-09E9-429F-BFDB-7C0713942050}" presName="conn2-1" presStyleLbl="parChTrans1D3" presStyleIdx="6" presStyleCnt="8" custScaleX="2000000"/>
      <dgm:spPr/>
      <dgm:t>
        <a:bodyPr/>
        <a:lstStyle/>
        <a:p>
          <a:pPr rtl="1"/>
          <a:endParaRPr lang="fa-IR"/>
        </a:p>
      </dgm:t>
    </dgm:pt>
    <dgm:pt modelId="{57095020-C2A2-4C52-8D77-EFDAC791ECC5}" type="pres">
      <dgm:prSet presAssocID="{273428DE-09E9-429F-BFDB-7C0713942050}" presName="connTx" presStyleLbl="parChTrans1D3" presStyleIdx="6" presStyleCnt="8"/>
      <dgm:spPr/>
      <dgm:t>
        <a:bodyPr/>
        <a:lstStyle/>
        <a:p>
          <a:pPr rtl="1"/>
          <a:endParaRPr lang="fa-IR"/>
        </a:p>
      </dgm:t>
    </dgm:pt>
    <dgm:pt modelId="{F357B51B-76F7-4764-BF33-1B0ACD1993F1}" type="pres">
      <dgm:prSet presAssocID="{6DF2F99D-BC90-45C9-AC6D-B749E0BB2DA9}" presName="root2" presStyleCnt="0"/>
      <dgm:spPr/>
      <dgm:t>
        <a:bodyPr/>
        <a:lstStyle/>
        <a:p>
          <a:pPr rtl="1"/>
          <a:endParaRPr lang="fa-IR"/>
        </a:p>
      </dgm:t>
    </dgm:pt>
    <dgm:pt modelId="{9FD13414-998A-4260-957A-EE9787120860}" type="pres">
      <dgm:prSet presAssocID="{6DF2F99D-BC90-45C9-AC6D-B749E0BB2DA9}" presName="LevelTwoTextNode" presStyleLbl="node3" presStyleIdx="6" presStyleCnt="8" custScaleX="208230" custScaleY="102290" custLinFactNeighborX="37477" custLinFactNeighborY="-70776">
        <dgm:presLayoutVars>
          <dgm:chPref val="3"/>
        </dgm:presLayoutVars>
      </dgm:prSet>
      <dgm:spPr/>
      <dgm:t>
        <a:bodyPr/>
        <a:lstStyle/>
        <a:p>
          <a:pPr rtl="1"/>
          <a:endParaRPr lang="fa-IR"/>
        </a:p>
      </dgm:t>
    </dgm:pt>
    <dgm:pt modelId="{5EBBF19D-9895-4560-8D5D-146C30046483}" type="pres">
      <dgm:prSet presAssocID="{6DF2F99D-BC90-45C9-AC6D-B749E0BB2DA9}" presName="level3hierChild" presStyleCnt="0"/>
      <dgm:spPr/>
      <dgm:t>
        <a:bodyPr/>
        <a:lstStyle/>
        <a:p>
          <a:pPr rtl="1"/>
          <a:endParaRPr lang="fa-IR"/>
        </a:p>
      </dgm:t>
    </dgm:pt>
    <dgm:pt modelId="{65A097F6-ADAE-4257-8829-7C79ACB38B9F}" type="pres">
      <dgm:prSet presAssocID="{670FEC52-0A5D-4E93-859A-1D10AAF6C2E2}" presName="conn2-1" presStyleLbl="parChTrans1D3" presStyleIdx="7" presStyleCnt="8" custScaleX="2000000"/>
      <dgm:spPr/>
      <dgm:t>
        <a:bodyPr/>
        <a:lstStyle/>
        <a:p>
          <a:pPr rtl="1"/>
          <a:endParaRPr lang="fa-IR"/>
        </a:p>
      </dgm:t>
    </dgm:pt>
    <dgm:pt modelId="{55B4CB56-FF35-4055-889C-CD2B8C6084A7}" type="pres">
      <dgm:prSet presAssocID="{670FEC52-0A5D-4E93-859A-1D10AAF6C2E2}" presName="connTx" presStyleLbl="parChTrans1D3" presStyleIdx="7" presStyleCnt="8"/>
      <dgm:spPr/>
      <dgm:t>
        <a:bodyPr/>
        <a:lstStyle/>
        <a:p>
          <a:pPr rtl="1"/>
          <a:endParaRPr lang="fa-IR"/>
        </a:p>
      </dgm:t>
    </dgm:pt>
    <dgm:pt modelId="{A00A3349-136F-4D57-8F30-7DF67084A38E}" type="pres">
      <dgm:prSet presAssocID="{8E6BCF89-E1AB-47A8-8451-6759D540A930}" presName="root2" presStyleCnt="0"/>
      <dgm:spPr/>
      <dgm:t>
        <a:bodyPr/>
        <a:lstStyle/>
        <a:p>
          <a:pPr rtl="1"/>
          <a:endParaRPr lang="fa-IR"/>
        </a:p>
      </dgm:t>
    </dgm:pt>
    <dgm:pt modelId="{B7FD1545-BDFC-4A3E-AE15-50FD622284FF}" type="pres">
      <dgm:prSet presAssocID="{8E6BCF89-E1AB-47A8-8451-6759D540A930}" presName="LevelTwoTextNode" presStyleLbl="node3" presStyleIdx="7" presStyleCnt="8" custScaleX="207564" custScaleY="68449" custLinFactNeighborX="36811" custLinFactNeighborY="-79109">
        <dgm:presLayoutVars>
          <dgm:chPref val="3"/>
        </dgm:presLayoutVars>
      </dgm:prSet>
      <dgm:spPr/>
      <dgm:t>
        <a:bodyPr/>
        <a:lstStyle/>
        <a:p>
          <a:pPr rtl="1"/>
          <a:endParaRPr lang="fa-IR"/>
        </a:p>
      </dgm:t>
    </dgm:pt>
    <dgm:pt modelId="{96AAC92F-161E-47FA-896C-184ABC25DDBB}" type="pres">
      <dgm:prSet presAssocID="{8E6BCF89-E1AB-47A8-8451-6759D540A930}" presName="level3hierChild" presStyleCnt="0"/>
      <dgm:spPr/>
      <dgm:t>
        <a:bodyPr/>
        <a:lstStyle/>
        <a:p>
          <a:pPr rtl="1"/>
          <a:endParaRPr lang="fa-IR"/>
        </a:p>
      </dgm:t>
    </dgm:pt>
  </dgm:ptLst>
  <dgm:cxnLst>
    <dgm:cxn modelId="{92B397C0-5169-4C5D-A66C-F4716B2ECD3A}" type="presOf" srcId="{3F6FD929-8480-4E45-9626-6E77CC11D59E}" destId="{31CECD2B-AC05-4D67-AFC9-9CC96C0CE018}" srcOrd="0" destOrd="0" presId="urn:microsoft.com/office/officeart/2005/8/layout/hierarchy2"/>
    <dgm:cxn modelId="{51A6ECF3-EFA8-4390-878D-ADCEC54198FD}" type="presOf" srcId="{6DF2F99D-BC90-45C9-AC6D-B749E0BB2DA9}" destId="{9FD13414-998A-4260-957A-EE9787120860}" srcOrd="0" destOrd="0" presId="urn:microsoft.com/office/officeart/2005/8/layout/hierarchy2"/>
    <dgm:cxn modelId="{D540B3CD-5A3D-45A2-B98A-E225C6B50BF9}" type="presOf" srcId="{3AF7B794-869F-4029-9EAC-C01C64F787EE}" destId="{44989448-72B8-4404-ABFF-720752FF295A}" srcOrd="0" destOrd="0" presId="urn:microsoft.com/office/officeart/2005/8/layout/hierarchy2"/>
    <dgm:cxn modelId="{CD9568FC-B9D6-435C-AFB5-BBE4AD0F79EF}" srcId="{28987513-2E06-4ADA-8B2B-D27B9728AAA9}" destId="{0CB3158E-A100-416A-BA36-F755A6D35CF8}" srcOrd="2" destOrd="0" parTransId="{E624FBE4-9695-4065-8FDC-253A77AF67CA}" sibTransId="{8D0E223E-CF21-4EDD-B18E-553DFF5B4D80}"/>
    <dgm:cxn modelId="{59B0CA26-F0ED-44B0-A189-F1A01A3144A0}" type="presOf" srcId="{43E5A02D-29B2-4BA5-9A78-4292119ADB71}" destId="{1E9EE575-8A7A-4A3A-863C-460A4C2E2F9A}" srcOrd="0" destOrd="0" presId="urn:microsoft.com/office/officeart/2005/8/layout/hierarchy2"/>
    <dgm:cxn modelId="{A48495C3-BD79-46F0-BCC3-7199F84F5511}" type="presOf" srcId="{17D019A2-6848-44A0-8284-EE445932AAD2}" destId="{24355652-9CBE-4706-8E53-0FADE9AD8913}" srcOrd="1" destOrd="0" presId="urn:microsoft.com/office/officeart/2005/8/layout/hierarchy2"/>
    <dgm:cxn modelId="{3A6BD4C5-7859-4B65-A2F8-185D5D0E7FB0}" type="presOf" srcId="{37CA15F8-7C63-4B34-BA49-0BB8B2C80B83}" destId="{B8377BFF-7EEC-4DC0-AD40-B4C5B5536CA0}" srcOrd="0" destOrd="0" presId="urn:microsoft.com/office/officeart/2005/8/layout/hierarchy2"/>
    <dgm:cxn modelId="{5C7CEEA5-BADA-4EBF-BDE7-DBDDDC3964FE}" type="presOf" srcId="{E624FBE4-9695-4065-8FDC-253A77AF67CA}" destId="{8C8D5673-6BC7-43AE-9FD0-2967DADBA476}" srcOrd="0" destOrd="0" presId="urn:microsoft.com/office/officeart/2005/8/layout/hierarchy2"/>
    <dgm:cxn modelId="{E1C60D50-B087-499B-9AE0-E44F0A35B1D4}" srcId="{28987513-2E06-4ADA-8B2B-D27B9728AAA9}" destId="{5022B33D-D951-45C8-A6BB-903AC1ADDA55}" srcOrd="1" destOrd="0" parTransId="{1E70E37D-14FE-4E07-9A4B-483BE8CBAE80}" sibTransId="{65E2773D-5090-47AF-88A4-277E1F1AFDBA}"/>
    <dgm:cxn modelId="{837E499F-DE92-4EB6-B5C4-4CB68E1BC092}" srcId="{FF7116FE-C04C-437B-AC47-B4F03B3969D9}" destId="{3AF7B794-869F-4029-9EAC-C01C64F787EE}" srcOrd="1" destOrd="0" parTransId="{1A15FC95-3B03-4EF6-8472-3DC42BDD8CCA}" sibTransId="{74238A76-585F-44BF-B2EF-FE8A5A17697E}"/>
    <dgm:cxn modelId="{B4C22862-B1A8-4BF9-A10B-4876422FFA4D}" type="presOf" srcId="{AEF493BD-3944-4CA5-9B7F-FD97C39B0995}" destId="{EAF5B915-F0ED-4A38-B658-2F152DA168C8}" srcOrd="0" destOrd="0" presId="urn:microsoft.com/office/officeart/2005/8/layout/hierarchy2"/>
    <dgm:cxn modelId="{7BA11E0B-88F0-42A4-A851-C95CBE377818}" type="presOf" srcId="{670FEC52-0A5D-4E93-859A-1D10AAF6C2E2}" destId="{65A097F6-ADAE-4257-8829-7C79ACB38B9F}" srcOrd="0" destOrd="0" presId="urn:microsoft.com/office/officeart/2005/8/layout/hierarchy2"/>
    <dgm:cxn modelId="{D80BDC47-9EB0-41B6-A156-4BE658C05AF3}" type="presOf" srcId="{1A15FC95-3B03-4EF6-8472-3DC42BDD8CCA}" destId="{2F574F6A-8BC7-4384-A8B3-9F66BF60F04C}" srcOrd="1" destOrd="0" presId="urn:microsoft.com/office/officeart/2005/8/layout/hierarchy2"/>
    <dgm:cxn modelId="{44B64130-62F9-4903-B2E5-08E4E0D48987}" type="presOf" srcId="{273428DE-09E9-429F-BFDB-7C0713942050}" destId="{203D34F8-039D-4795-BB27-AC4D45C067B1}" srcOrd="0" destOrd="0" presId="urn:microsoft.com/office/officeart/2005/8/layout/hierarchy2"/>
    <dgm:cxn modelId="{49B4EDDA-337D-4F83-B4E9-320D3F017452}" srcId="{28987513-2E06-4ADA-8B2B-D27B9728AAA9}" destId="{01FDA842-EA0A-42D0-8F42-53CAB0E618BE}" srcOrd="4" destOrd="0" parTransId="{FAD2A4CF-BDDF-4F1C-B23C-087694E1BE00}" sibTransId="{48E2CC7F-8E83-42BF-83D3-3F06C44778EC}"/>
    <dgm:cxn modelId="{D09E871E-6D01-4BAA-A2CB-AC80DDA0CED6}" type="presOf" srcId="{1A15FC95-3B03-4EF6-8472-3DC42BDD8CCA}" destId="{D32F943D-CFC4-4039-A949-A6525B561AB0}" srcOrd="0" destOrd="0" presId="urn:microsoft.com/office/officeart/2005/8/layout/hierarchy2"/>
    <dgm:cxn modelId="{5BCEF6DA-4248-4384-85C9-CE2B4C132894}" type="presOf" srcId="{5B745000-DE1E-4EBE-91B2-34E96F475C00}" destId="{0F055637-4944-44C6-B48F-27D630FED750}" srcOrd="1" destOrd="0" presId="urn:microsoft.com/office/officeart/2005/8/layout/hierarchy2"/>
    <dgm:cxn modelId="{33A65E2E-4DD8-47D3-972D-AE13ABC621BC}" type="presOf" srcId="{FAD2A4CF-BDDF-4F1C-B23C-087694E1BE00}" destId="{AEF0EA74-2AD0-4446-9E86-E1A95C047F88}" srcOrd="1" destOrd="0" presId="urn:microsoft.com/office/officeart/2005/8/layout/hierarchy2"/>
    <dgm:cxn modelId="{DE3EF866-598E-49C9-B099-DF27C1CBEEDA}" srcId="{3AF7B794-869F-4029-9EAC-C01C64F787EE}" destId="{37CA15F8-7C63-4B34-BA49-0BB8B2C80B83}" srcOrd="0" destOrd="0" parTransId="{5B745000-DE1E-4EBE-91B2-34E96F475C00}" sibTransId="{171FA1DA-D4B6-451E-80C7-CEC396E430E0}"/>
    <dgm:cxn modelId="{FB5F119A-20C4-462F-B716-71272DAF060F}" type="presOf" srcId="{FAD2A4CF-BDDF-4F1C-B23C-087694E1BE00}" destId="{0EEF9241-FAAE-49A1-99FB-7680796721CC}" srcOrd="0" destOrd="0" presId="urn:microsoft.com/office/officeart/2005/8/layout/hierarchy2"/>
    <dgm:cxn modelId="{7DFEF2B0-805B-4B19-9DAC-50F73E38CDE0}" type="presOf" srcId="{75C1901E-007D-49D4-81BD-5BBADC3CA555}" destId="{1B0EA6FC-C239-42E1-BB6B-E43DD7B0EBC8}" srcOrd="0" destOrd="0" presId="urn:microsoft.com/office/officeart/2005/8/layout/hierarchy2"/>
    <dgm:cxn modelId="{98EEC13A-E6E6-4EED-B89C-9810863C7632}" type="presOf" srcId="{8E6BCF89-E1AB-47A8-8451-6759D540A930}" destId="{B7FD1545-BDFC-4A3E-AE15-50FD622284FF}" srcOrd="0" destOrd="0" presId="urn:microsoft.com/office/officeart/2005/8/layout/hierarchy2"/>
    <dgm:cxn modelId="{CD019252-F460-4960-931A-D25574D2F17D}" type="presOf" srcId="{FF7116FE-C04C-437B-AC47-B4F03B3969D9}" destId="{4CF04FBB-D0B7-415E-A7E0-E821BA0D686D}" srcOrd="0" destOrd="0" presId="urn:microsoft.com/office/officeart/2005/8/layout/hierarchy2"/>
    <dgm:cxn modelId="{18F30628-4E6E-418F-9316-F5A698DD7CAB}" srcId="{28987513-2E06-4ADA-8B2B-D27B9728AAA9}" destId="{43E5A02D-29B2-4BA5-9A78-4292119ADB71}" srcOrd="0" destOrd="0" parTransId="{75C1901E-007D-49D4-81BD-5BBADC3CA555}" sibTransId="{1834915A-FC3F-4FA7-9524-B5B71C55EF66}"/>
    <dgm:cxn modelId="{9694A459-4D21-4B46-9E0E-628143BBB458}" type="presOf" srcId="{5B745000-DE1E-4EBE-91B2-34E96F475C00}" destId="{87C530DF-9CB2-49AE-91E3-D5AC354DA26F}" srcOrd="0" destOrd="0" presId="urn:microsoft.com/office/officeart/2005/8/layout/hierarchy2"/>
    <dgm:cxn modelId="{70234ACC-D060-4609-850B-02A92D0692A1}" type="presOf" srcId="{75C1901E-007D-49D4-81BD-5BBADC3CA555}" destId="{D8D24FE9-81E0-4CCC-9FE2-CD275C966B47}" srcOrd="1" destOrd="0" presId="urn:microsoft.com/office/officeart/2005/8/layout/hierarchy2"/>
    <dgm:cxn modelId="{1C27A1F4-9436-4D23-AF76-A52B3625F87D}" type="presOf" srcId="{D92593E3-B398-4A22-921C-765F22150F80}" destId="{F402D893-ACB0-443A-883F-25B67635C1E2}" srcOrd="0" destOrd="0" presId="urn:microsoft.com/office/officeart/2005/8/layout/hierarchy2"/>
    <dgm:cxn modelId="{C03F1452-F1C5-40F4-8973-5DC0581D50C8}" srcId="{FF7116FE-C04C-437B-AC47-B4F03B3969D9}" destId="{28987513-2E06-4ADA-8B2B-D27B9728AAA9}" srcOrd="0" destOrd="0" parTransId="{D92593E3-B398-4A22-921C-765F22150F80}" sibTransId="{B40B45B7-A658-4B80-9339-3D10148DFE90}"/>
    <dgm:cxn modelId="{63D00532-F042-414A-A5D5-B6F6ACC24732}" type="presOf" srcId="{273428DE-09E9-429F-BFDB-7C0713942050}" destId="{57095020-C2A2-4C52-8D77-EFDAC791ECC5}" srcOrd="1" destOrd="0" presId="urn:microsoft.com/office/officeart/2005/8/layout/hierarchy2"/>
    <dgm:cxn modelId="{2DC3A885-7EBF-418B-9E06-9E8C7C5C3A3F}" srcId="{28987513-2E06-4ADA-8B2B-D27B9728AAA9}" destId="{AEF493BD-3944-4CA5-9B7F-FD97C39B0995}" srcOrd="3" destOrd="0" parTransId="{17D019A2-6848-44A0-8284-EE445932AAD2}" sibTransId="{B2EEB065-E270-4113-AE0C-C7A9286ADCCA}"/>
    <dgm:cxn modelId="{7EE3FA8E-F898-4C85-A6C0-897A4EA7997B}" type="presOf" srcId="{D92593E3-B398-4A22-921C-765F22150F80}" destId="{CE2D5950-81F3-4C6C-8E3A-800300978A75}" srcOrd="1" destOrd="0" presId="urn:microsoft.com/office/officeart/2005/8/layout/hierarchy2"/>
    <dgm:cxn modelId="{847E6932-2D5A-43E5-A1D2-7F381411C230}" srcId="{3AF7B794-869F-4029-9EAC-C01C64F787EE}" destId="{8E6BCF89-E1AB-47A8-8451-6759D540A930}" srcOrd="2" destOrd="0" parTransId="{670FEC52-0A5D-4E93-859A-1D10AAF6C2E2}" sibTransId="{85FF123A-60FA-413F-B715-CAD003B72116}"/>
    <dgm:cxn modelId="{164EEFDF-02AB-40E8-8FA4-B7683603421F}" type="presOf" srcId="{17D019A2-6848-44A0-8284-EE445932AAD2}" destId="{9A833FE3-16E1-47E0-8141-E4F9A6C7183D}" srcOrd="0" destOrd="0" presId="urn:microsoft.com/office/officeart/2005/8/layout/hierarchy2"/>
    <dgm:cxn modelId="{1ADB73BB-A944-4862-A376-F20FDC73BEC2}" type="presOf" srcId="{01FDA842-EA0A-42D0-8F42-53CAB0E618BE}" destId="{F4DA21D0-5FCC-4322-B3E3-AF6492E0A143}" srcOrd="0" destOrd="0" presId="urn:microsoft.com/office/officeart/2005/8/layout/hierarchy2"/>
    <dgm:cxn modelId="{1AD7CB72-D5C0-4D6E-AB8D-277864CF5467}" type="presOf" srcId="{28987513-2E06-4ADA-8B2B-D27B9728AAA9}" destId="{46404B63-61FD-4A54-9411-02E1604212B7}" srcOrd="0" destOrd="0" presId="urn:microsoft.com/office/officeart/2005/8/layout/hierarchy2"/>
    <dgm:cxn modelId="{4D9F3D97-60D8-4570-8210-3FE8549082EF}" type="presOf" srcId="{1E70E37D-14FE-4E07-9A4B-483BE8CBAE80}" destId="{ABC8EFE3-82AE-4274-BFF7-206F6C32932F}" srcOrd="1" destOrd="0" presId="urn:microsoft.com/office/officeart/2005/8/layout/hierarchy2"/>
    <dgm:cxn modelId="{57633346-003E-4BE4-AB56-46E6936515E9}" type="presOf" srcId="{670FEC52-0A5D-4E93-859A-1D10AAF6C2E2}" destId="{55B4CB56-FF35-4055-889C-CD2B8C6084A7}" srcOrd="1" destOrd="0" presId="urn:microsoft.com/office/officeart/2005/8/layout/hierarchy2"/>
    <dgm:cxn modelId="{8D5D962A-94AE-459B-95A6-85D72F79455B}" type="presOf" srcId="{1E70E37D-14FE-4E07-9A4B-483BE8CBAE80}" destId="{4DDCF042-2084-48B2-969E-43D5B50B992B}" srcOrd="0" destOrd="0" presId="urn:microsoft.com/office/officeart/2005/8/layout/hierarchy2"/>
    <dgm:cxn modelId="{F63E6339-393F-4296-A877-AD3A03DB7526}" type="presOf" srcId="{E624FBE4-9695-4065-8FDC-253A77AF67CA}" destId="{95C01145-703A-42C7-9983-7461BAF38C53}" srcOrd="1" destOrd="0" presId="urn:microsoft.com/office/officeart/2005/8/layout/hierarchy2"/>
    <dgm:cxn modelId="{75ADD0F9-592D-48A9-BF72-3DB95E37F953}" type="presOf" srcId="{5022B33D-D951-45C8-A6BB-903AC1ADDA55}" destId="{AA2C61FF-09CE-4621-83B9-1D913FDB5A77}" srcOrd="0" destOrd="0" presId="urn:microsoft.com/office/officeart/2005/8/layout/hierarchy2"/>
    <dgm:cxn modelId="{BF42D89E-752B-4D5F-A5E7-541A1BF72CB0}" srcId="{3F6FD929-8480-4E45-9626-6E77CC11D59E}" destId="{FF7116FE-C04C-437B-AC47-B4F03B3969D9}" srcOrd="0" destOrd="0" parTransId="{6F99CA1B-1FFE-423D-BAD3-ADE75E7F379E}" sibTransId="{F03E818C-A493-446B-B41D-9794F07BA320}"/>
    <dgm:cxn modelId="{71F6223A-A487-4CEF-8885-11C956D8B900}" type="presOf" srcId="{0CB3158E-A100-416A-BA36-F755A6D35CF8}" destId="{B06511EF-CABB-4B8A-80DF-754BB2CA4059}" srcOrd="0" destOrd="0" presId="urn:microsoft.com/office/officeart/2005/8/layout/hierarchy2"/>
    <dgm:cxn modelId="{868B80B0-B528-4DA6-B5A5-EAEA001C5701}" srcId="{3AF7B794-869F-4029-9EAC-C01C64F787EE}" destId="{6DF2F99D-BC90-45C9-AC6D-B749E0BB2DA9}" srcOrd="1" destOrd="0" parTransId="{273428DE-09E9-429F-BFDB-7C0713942050}" sibTransId="{A68653D2-1990-4C18-BA7A-821676CFF8BA}"/>
    <dgm:cxn modelId="{4E3C2B95-CF85-410B-98BA-4FF5AED96CAF}" type="presParOf" srcId="{31CECD2B-AC05-4D67-AFC9-9CC96C0CE018}" destId="{5E0181F4-AC09-44D4-87A2-189F815262AB}" srcOrd="0" destOrd="0" presId="urn:microsoft.com/office/officeart/2005/8/layout/hierarchy2"/>
    <dgm:cxn modelId="{02515898-BB99-4C4E-9B71-2F7C66D9CBD6}" type="presParOf" srcId="{5E0181F4-AC09-44D4-87A2-189F815262AB}" destId="{4CF04FBB-D0B7-415E-A7E0-E821BA0D686D}" srcOrd="0" destOrd="0" presId="urn:microsoft.com/office/officeart/2005/8/layout/hierarchy2"/>
    <dgm:cxn modelId="{3D21853A-1BD6-4AA4-BBC9-5B23AEC15BD1}" type="presParOf" srcId="{5E0181F4-AC09-44D4-87A2-189F815262AB}" destId="{0360645C-8928-45EB-AD33-312F8B844D64}" srcOrd="1" destOrd="0" presId="urn:microsoft.com/office/officeart/2005/8/layout/hierarchy2"/>
    <dgm:cxn modelId="{2F2574F2-9FF5-400A-B1FB-A9717BC7DE11}" type="presParOf" srcId="{0360645C-8928-45EB-AD33-312F8B844D64}" destId="{F402D893-ACB0-443A-883F-25B67635C1E2}" srcOrd="0" destOrd="0" presId="urn:microsoft.com/office/officeart/2005/8/layout/hierarchy2"/>
    <dgm:cxn modelId="{E7AD9766-8AF8-485C-9AEB-A57F41B14FF9}" type="presParOf" srcId="{F402D893-ACB0-443A-883F-25B67635C1E2}" destId="{CE2D5950-81F3-4C6C-8E3A-800300978A75}" srcOrd="0" destOrd="0" presId="urn:microsoft.com/office/officeart/2005/8/layout/hierarchy2"/>
    <dgm:cxn modelId="{C1C08499-D8C0-4624-9EE0-C186C54B6432}" type="presParOf" srcId="{0360645C-8928-45EB-AD33-312F8B844D64}" destId="{892C5E63-D507-4260-A2CB-A2663A112196}" srcOrd="1" destOrd="0" presId="urn:microsoft.com/office/officeart/2005/8/layout/hierarchy2"/>
    <dgm:cxn modelId="{5019A44E-9D05-4138-88EA-56D91A1750AE}" type="presParOf" srcId="{892C5E63-D507-4260-A2CB-A2663A112196}" destId="{46404B63-61FD-4A54-9411-02E1604212B7}" srcOrd="0" destOrd="0" presId="urn:microsoft.com/office/officeart/2005/8/layout/hierarchy2"/>
    <dgm:cxn modelId="{190D165A-1560-4A1A-955E-8E45B641B6AA}" type="presParOf" srcId="{892C5E63-D507-4260-A2CB-A2663A112196}" destId="{083D008C-EA45-4A7E-A4C6-2104718216CF}" srcOrd="1" destOrd="0" presId="urn:microsoft.com/office/officeart/2005/8/layout/hierarchy2"/>
    <dgm:cxn modelId="{D0959251-A78B-4530-913D-94CF05588AF9}" type="presParOf" srcId="{083D008C-EA45-4A7E-A4C6-2104718216CF}" destId="{1B0EA6FC-C239-42E1-BB6B-E43DD7B0EBC8}" srcOrd="0" destOrd="0" presId="urn:microsoft.com/office/officeart/2005/8/layout/hierarchy2"/>
    <dgm:cxn modelId="{B34D7F16-46A1-400E-AAC2-AA1DCF390302}" type="presParOf" srcId="{1B0EA6FC-C239-42E1-BB6B-E43DD7B0EBC8}" destId="{D8D24FE9-81E0-4CCC-9FE2-CD275C966B47}" srcOrd="0" destOrd="0" presId="urn:microsoft.com/office/officeart/2005/8/layout/hierarchy2"/>
    <dgm:cxn modelId="{C8BD33A5-4C39-47D0-9469-C4A090BD9CBB}" type="presParOf" srcId="{083D008C-EA45-4A7E-A4C6-2104718216CF}" destId="{F18B2E55-BEFE-4DF0-B6BA-75CB70AB27DE}" srcOrd="1" destOrd="0" presId="urn:microsoft.com/office/officeart/2005/8/layout/hierarchy2"/>
    <dgm:cxn modelId="{63637881-F9E6-4AEA-AD38-16DD14015B28}" type="presParOf" srcId="{F18B2E55-BEFE-4DF0-B6BA-75CB70AB27DE}" destId="{1E9EE575-8A7A-4A3A-863C-460A4C2E2F9A}" srcOrd="0" destOrd="0" presId="urn:microsoft.com/office/officeart/2005/8/layout/hierarchy2"/>
    <dgm:cxn modelId="{D7274279-82FD-4871-B9CC-D5B65CCE7724}" type="presParOf" srcId="{F18B2E55-BEFE-4DF0-B6BA-75CB70AB27DE}" destId="{5BB054FE-1C57-422E-A8F8-8227F2034E9B}" srcOrd="1" destOrd="0" presId="urn:microsoft.com/office/officeart/2005/8/layout/hierarchy2"/>
    <dgm:cxn modelId="{86DBDF2D-34BB-4C08-A1B7-E9362B939AB0}" type="presParOf" srcId="{083D008C-EA45-4A7E-A4C6-2104718216CF}" destId="{4DDCF042-2084-48B2-969E-43D5B50B992B}" srcOrd="2" destOrd="0" presId="urn:microsoft.com/office/officeart/2005/8/layout/hierarchy2"/>
    <dgm:cxn modelId="{D4594941-815E-4647-BE57-F682D14C8016}" type="presParOf" srcId="{4DDCF042-2084-48B2-969E-43D5B50B992B}" destId="{ABC8EFE3-82AE-4274-BFF7-206F6C32932F}" srcOrd="0" destOrd="0" presId="urn:microsoft.com/office/officeart/2005/8/layout/hierarchy2"/>
    <dgm:cxn modelId="{A8AB25C7-E1F8-4882-AFEA-0938B8BF6A9F}" type="presParOf" srcId="{083D008C-EA45-4A7E-A4C6-2104718216CF}" destId="{BEE7C207-D981-4CFC-9186-9383EF0D7579}" srcOrd="3" destOrd="0" presId="urn:microsoft.com/office/officeart/2005/8/layout/hierarchy2"/>
    <dgm:cxn modelId="{8163590A-E831-40EF-A3B2-37DC5811EEED}" type="presParOf" srcId="{BEE7C207-D981-4CFC-9186-9383EF0D7579}" destId="{AA2C61FF-09CE-4621-83B9-1D913FDB5A77}" srcOrd="0" destOrd="0" presId="urn:microsoft.com/office/officeart/2005/8/layout/hierarchy2"/>
    <dgm:cxn modelId="{A75B8E3B-F87B-4A05-9707-64065987CE9C}" type="presParOf" srcId="{BEE7C207-D981-4CFC-9186-9383EF0D7579}" destId="{52D100E8-7194-42AB-A3B2-14DD6B133915}" srcOrd="1" destOrd="0" presId="urn:microsoft.com/office/officeart/2005/8/layout/hierarchy2"/>
    <dgm:cxn modelId="{A72795E1-7BD3-4A10-9B08-6DA02C33F856}" type="presParOf" srcId="{083D008C-EA45-4A7E-A4C6-2104718216CF}" destId="{8C8D5673-6BC7-43AE-9FD0-2967DADBA476}" srcOrd="4" destOrd="0" presId="urn:microsoft.com/office/officeart/2005/8/layout/hierarchy2"/>
    <dgm:cxn modelId="{F7F4918E-2424-471C-B13C-092288B235E4}" type="presParOf" srcId="{8C8D5673-6BC7-43AE-9FD0-2967DADBA476}" destId="{95C01145-703A-42C7-9983-7461BAF38C53}" srcOrd="0" destOrd="0" presId="urn:microsoft.com/office/officeart/2005/8/layout/hierarchy2"/>
    <dgm:cxn modelId="{9B3E8A46-3412-45CD-87BD-3E561D648A5B}" type="presParOf" srcId="{083D008C-EA45-4A7E-A4C6-2104718216CF}" destId="{2F7F6392-7EDE-46AF-B926-99202E683FFE}" srcOrd="5" destOrd="0" presId="urn:microsoft.com/office/officeart/2005/8/layout/hierarchy2"/>
    <dgm:cxn modelId="{68803C57-70FB-426B-B1B0-33BB75AB0044}" type="presParOf" srcId="{2F7F6392-7EDE-46AF-B926-99202E683FFE}" destId="{B06511EF-CABB-4B8A-80DF-754BB2CA4059}" srcOrd="0" destOrd="0" presId="urn:microsoft.com/office/officeart/2005/8/layout/hierarchy2"/>
    <dgm:cxn modelId="{AF70895E-433E-4757-9A32-703B58B1495D}" type="presParOf" srcId="{2F7F6392-7EDE-46AF-B926-99202E683FFE}" destId="{191B5D49-C3E5-4A50-AAC8-FE46574D534F}" srcOrd="1" destOrd="0" presId="urn:microsoft.com/office/officeart/2005/8/layout/hierarchy2"/>
    <dgm:cxn modelId="{E26A234F-846B-4210-9362-CDAD52B16566}" type="presParOf" srcId="{083D008C-EA45-4A7E-A4C6-2104718216CF}" destId="{9A833FE3-16E1-47E0-8141-E4F9A6C7183D}" srcOrd="6" destOrd="0" presId="urn:microsoft.com/office/officeart/2005/8/layout/hierarchy2"/>
    <dgm:cxn modelId="{0FCBD528-F341-44C5-9516-15032C8DA7E1}" type="presParOf" srcId="{9A833FE3-16E1-47E0-8141-E4F9A6C7183D}" destId="{24355652-9CBE-4706-8E53-0FADE9AD8913}" srcOrd="0" destOrd="0" presId="urn:microsoft.com/office/officeart/2005/8/layout/hierarchy2"/>
    <dgm:cxn modelId="{FEA97C64-1047-4536-8858-7400D1725A1D}" type="presParOf" srcId="{083D008C-EA45-4A7E-A4C6-2104718216CF}" destId="{DEF7DC0A-9443-4774-A4B3-D174FFF20F05}" srcOrd="7" destOrd="0" presId="urn:microsoft.com/office/officeart/2005/8/layout/hierarchy2"/>
    <dgm:cxn modelId="{1D79D520-855C-4614-88D4-ED443ADBDCCD}" type="presParOf" srcId="{DEF7DC0A-9443-4774-A4B3-D174FFF20F05}" destId="{EAF5B915-F0ED-4A38-B658-2F152DA168C8}" srcOrd="0" destOrd="0" presId="urn:microsoft.com/office/officeart/2005/8/layout/hierarchy2"/>
    <dgm:cxn modelId="{C7C43BF6-D0FD-4C6A-ABA4-0DFE08CD3AD8}" type="presParOf" srcId="{DEF7DC0A-9443-4774-A4B3-D174FFF20F05}" destId="{3AF0E935-0F2E-4B7D-BF0F-45E87B61238A}" srcOrd="1" destOrd="0" presId="urn:microsoft.com/office/officeart/2005/8/layout/hierarchy2"/>
    <dgm:cxn modelId="{71819BD2-E619-4722-8F40-DB190CDD56E3}" type="presParOf" srcId="{083D008C-EA45-4A7E-A4C6-2104718216CF}" destId="{0EEF9241-FAAE-49A1-99FB-7680796721CC}" srcOrd="8" destOrd="0" presId="urn:microsoft.com/office/officeart/2005/8/layout/hierarchy2"/>
    <dgm:cxn modelId="{4872294F-6373-48EE-8BF4-92BF01C9E05D}" type="presParOf" srcId="{0EEF9241-FAAE-49A1-99FB-7680796721CC}" destId="{AEF0EA74-2AD0-4446-9E86-E1A95C047F88}" srcOrd="0" destOrd="0" presId="urn:microsoft.com/office/officeart/2005/8/layout/hierarchy2"/>
    <dgm:cxn modelId="{B22FB990-6A14-4DF8-AFD4-8690084EF8A5}" type="presParOf" srcId="{083D008C-EA45-4A7E-A4C6-2104718216CF}" destId="{D37113D0-9A26-4F80-ACA5-8EF43FDAB3DD}" srcOrd="9" destOrd="0" presId="urn:microsoft.com/office/officeart/2005/8/layout/hierarchy2"/>
    <dgm:cxn modelId="{C7691FB0-3320-48BA-AEC8-11E87062A8AA}" type="presParOf" srcId="{D37113D0-9A26-4F80-ACA5-8EF43FDAB3DD}" destId="{F4DA21D0-5FCC-4322-B3E3-AF6492E0A143}" srcOrd="0" destOrd="0" presId="urn:microsoft.com/office/officeart/2005/8/layout/hierarchy2"/>
    <dgm:cxn modelId="{7C43EF65-6892-4463-BDF3-EFC4F4FAFEEA}" type="presParOf" srcId="{D37113D0-9A26-4F80-ACA5-8EF43FDAB3DD}" destId="{EDCDACD9-01B1-4FBC-B376-2DB722856D4C}" srcOrd="1" destOrd="0" presId="urn:microsoft.com/office/officeart/2005/8/layout/hierarchy2"/>
    <dgm:cxn modelId="{EDCEFAEB-9942-4A0A-8944-5616B07A27AC}" type="presParOf" srcId="{0360645C-8928-45EB-AD33-312F8B844D64}" destId="{D32F943D-CFC4-4039-A949-A6525B561AB0}" srcOrd="2" destOrd="0" presId="urn:microsoft.com/office/officeart/2005/8/layout/hierarchy2"/>
    <dgm:cxn modelId="{186F8C00-F1E2-42A6-89EE-4F04DF6338AD}" type="presParOf" srcId="{D32F943D-CFC4-4039-A949-A6525B561AB0}" destId="{2F574F6A-8BC7-4384-A8B3-9F66BF60F04C}" srcOrd="0" destOrd="0" presId="urn:microsoft.com/office/officeart/2005/8/layout/hierarchy2"/>
    <dgm:cxn modelId="{69E4F86F-CF9B-4B74-83F6-C74C9FFAAF8B}" type="presParOf" srcId="{0360645C-8928-45EB-AD33-312F8B844D64}" destId="{7EEC488C-B875-4277-9231-D3E6C50D0641}" srcOrd="3" destOrd="0" presId="urn:microsoft.com/office/officeart/2005/8/layout/hierarchy2"/>
    <dgm:cxn modelId="{F5F04D00-076B-4D10-9632-257514583B96}" type="presParOf" srcId="{7EEC488C-B875-4277-9231-D3E6C50D0641}" destId="{44989448-72B8-4404-ABFF-720752FF295A}" srcOrd="0" destOrd="0" presId="urn:microsoft.com/office/officeart/2005/8/layout/hierarchy2"/>
    <dgm:cxn modelId="{6A6636C7-1AAC-42AA-AC5A-6FE629BFE357}" type="presParOf" srcId="{7EEC488C-B875-4277-9231-D3E6C50D0641}" destId="{90C188AD-329D-4251-88ED-AA061117B554}" srcOrd="1" destOrd="0" presId="urn:microsoft.com/office/officeart/2005/8/layout/hierarchy2"/>
    <dgm:cxn modelId="{F09B5E5E-1856-4FD7-BE7E-529195A19C51}" type="presParOf" srcId="{90C188AD-329D-4251-88ED-AA061117B554}" destId="{87C530DF-9CB2-49AE-91E3-D5AC354DA26F}" srcOrd="0" destOrd="0" presId="urn:microsoft.com/office/officeart/2005/8/layout/hierarchy2"/>
    <dgm:cxn modelId="{9E861C6B-D120-4516-ACE3-C4EBCFE927AB}" type="presParOf" srcId="{87C530DF-9CB2-49AE-91E3-D5AC354DA26F}" destId="{0F055637-4944-44C6-B48F-27D630FED750}" srcOrd="0" destOrd="0" presId="urn:microsoft.com/office/officeart/2005/8/layout/hierarchy2"/>
    <dgm:cxn modelId="{E60B6B6B-760A-4364-A2C2-B63EC5EAB287}" type="presParOf" srcId="{90C188AD-329D-4251-88ED-AA061117B554}" destId="{1FC065FE-2B20-4941-BCA5-A2AFC82900AB}" srcOrd="1" destOrd="0" presId="urn:microsoft.com/office/officeart/2005/8/layout/hierarchy2"/>
    <dgm:cxn modelId="{52A816AC-0410-4B65-B9D7-F26B1A5E06BA}" type="presParOf" srcId="{1FC065FE-2B20-4941-BCA5-A2AFC82900AB}" destId="{B8377BFF-7EEC-4DC0-AD40-B4C5B5536CA0}" srcOrd="0" destOrd="0" presId="urn:microsoft.com/office/officeart/2005/8/layout/hierarchy2"/>
    <dgm:cxn modelId="{B6A4CF77-4995-42EF-B576-2B1E1766FF2A}" type="presParOf" srcId="{1FC065FE-2B20-4941-BCA5-A2AFC82900AB}" destId="{AD99485A-3FE8-47F8-BC1D-2E33607795C3}" srcOrd="1" destOrd="0" presId="urn:microsoft.com/office/officeart/2005/8/layout/hierarchy2"/>
    <dgm:cxn modelId="{42B67489-D179-4D29-AA3F-5127BCFBE4CB}" type="presParOf" srcId="{90C188AD-329D-4251-88ED-AA061117B554}" destId="{203D34F8-039D-4795-BB27-AC4D45C067B1}" srcOrd="2" destOrd="0" presId="urn:microsoft.com/office/officeart/2005/8/layout/hierarchy2"/>
    <dgm:cxn modelId="{896B1AC1-E7AD-47B5-8C74-1D9476A45C0B}" type="presParOf" srcId="{203D34F8-039D-4795-BB27-AC4D45C067B1}" destId="{57095020-C2A2-4C52-8D77-EFDAC791ECC5}" srcOrd="0" destOrd="0" presId="urn:microsoft.com/office/officeart/2005/8/layout/hierarchy2"/>
    <dgm:cxn modelId="{F903595A-7365-44A9-A815-F827C4895E3E}" type="presParOf" srcId="{90C188AD-329D-4251-88ED-AA061117B554}" destId="{F357B51B-76F7-4764-BF33-1B0ACD1993F1}" srcOrd="3" destOrd="0" presId="urn:microsoft.com/office/officeart/2005/8/layout/hierarchy2"/>
    <dgm:cxn modelId="{B7A2CF5E-75F2-4588-AA4E-64B170E93BC5}" type="presParOf" srcId="{F357B51B-76F7-4764-BF33-1B0ACD1993F1}" destId="{9FD13414-998A-4260-957A-EE9787120860}" srcOrd="0" destOrd="0" presId="urn:microsoft.com/office/officeart/2005/8/layout/hierarchy2"/>
    <dgm:cxn modelId="{6FE847BA-025B-4A07-9D08-82516A429BF8}" type="presParOf" srcId="{F357B51B-76F7-4764-BF33-1B0ACD1993F1}" destId="{5EBBF19D-9895-4560-8D5D-146C30046483}" srcOrd="1" destOrd="0" presId="urn:microsoft.com/office/officeart/2005/8/layout/hierarchy2"/>
    <dgm:cxn modelId="{22174618-FDA9-45B4-8DBE-9916377349A6}" type="presParOf" srcId="{90C188AD-329D-4251-88ED-AA061117B554}" destId="{65A097F6-ADAE-4257-8829-7C79ACB38B9F}" srcOrd="4" destOrd="0" presId="urn:microsoft.com/office/officeart/2005/8/layout/hierarchy2"/>
    <dgm:cxn modelId="{D3C6BD19-B0E2-47B4-AD28-477A8E0D6CFC}" type="presParOf" srcId="{65A097F6-ADAE-4257-8829-7C79ACB38B9F}" destId="{55B4CB56-FF35-4055-889C-CD2B8C6084A7}" srcOrd="0" destOrd="0" presId="urn:microsoft.com/office/officeart/2005/8/layout/hierarchy2"/>
    <dgm:cxn modelId="{4977C1E1-AB8A-4A70-A06D-01E0B93B993B}" type="presParOf" srcId="{90C188AD-329D-4251-88ED-AA061117B554}" destId="{A00A3349-136F-4D57-8F30-7DF67084A38E}" srcOrd="5" destOrd="0" presId="urn:microsoft.com/office/officeart/2005/8/layout/hierarchy2"/>
    <dgm:cxn modelId="{7C6A8513-0D0A-4641-ABB4-354467F9D448}" type="presParOf" srcId="{A00A3349-136F-4D57-8F30-7DF67084A38E}" destId="{B7FD1545-BDFC-4A3E-AE15-50FD622284FF}" srcOrd="0" destOrd="0" presId="urn:microsoft.com/office/officeart/2005/8/layout/hierarchy2"/>
    <dgm:cxn modelId="{A7F61166-D5B3-444C-B267-AB24A8A442F4}" type="presParOf" srcId="{A00A3349-136F-4D57-8F30-7DF67084A38E}" destId="{96AAC92F-161E-47FA-896C-184ABC25DDB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DBDF3-5373-4DE2-BC94-7A9A7C857BCA}">
      <dsp:nvSpPr>
        <dsp:cNvPr id="0" name=""/>
        <dsp:cNvSpPr/>
      </dsp:nvSpPr>
      <dsp:spPr>
        <a:xfrm>
          <a:off x="0" y="0"/>
          <a:ext cx="6096000" cy="9445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fa-IR" sz="2800" kern="1200" dirty="0" smtClean="0">
              <a:cs typeface="B Nazanin" pitchFamily="2" charset="-78"/>
            </a:rPr>
            <a:t>تمایل عمومی به داشتن کمتر از دو فرزند</a:t>
          </a:r>
          <a:endParaRPr lang="fa-IR" sz="2800" kern="1200" dirty="0">
            <a:cs typeface="B Nazanin" pitchFamily="2" charset="-78"/>
          </a:endParaRPr>
        </a:p>
      </dsp:txBody>
      <dsp:txXfrm>
        <a:off x="0" y="0"/>
        <a:ext cx="4782343" cy="944562"/>
      </dsp:txXfrm>
    </dsp:sp>
    <dsp:sp modelId="{249E9556-FBA0-4718-9FF5-F3077786E231}">
      <dsp:nvSpPr>
        <dsp:cNvPr id="0" name=""/>
        <dsp:cNvSpPr/>
      </dsp:nvSpPr>
      <dsp:spPr>
        <a:xfrm>
          <a:off x="4782343" y="94456"/>
          <a:ext cx="1219200" cy="75564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8779F-777B-4CDD-99A2-DB81C9D219FE}">
      <dsp:nvSpPr>
        <dsp:cNvPr id="0" name=""/>
        <dsp:cNvSpPr/>
      </dsp:nvSpPr>
      <dsp:spPr>
        <a:xfrm>
          <a:off x="0" y="1039018"/>
          <a:ext cx="6096000" cy="944562"/>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fa-IR" sz="2800" kern="1200" dirty="0" smtClean="0">
              <a:cs typeface="B Nazanin" pitchFamily="2" charset="-78"/>
            </a:rPr>
            <a:t>افزایش سن ازدواج</a:t>
          </a:r>
          <a:endParaRPr lang="fa-IR" sz="2800" kern="1200" dirty="0">
            <a:cs typeface="B Nazanin" pitchFamily="2" charset="-78"/>
          </a:endParaRPr>
        </a:p>
      </dsp:txBody>
      <dsp:txXfrm>
        <a:off x="0" y="1039018"/>
        <a:ext cx="4782343" cy="944562"/>
      </dsp:txXfrm>
    </dsp:sp>
    <dsp:sp modelId="{D7E213ED-1077-4C89-B2EA-12947115BB40}">
      <dsp:nvSpPr>
        <dsp:cNvPr id="0" name=""/>
        <dsp:cNvSpPr/>
      </dsp:nvSpPr>
      <dsp:spPr>
        <a:xfrm>
          <a:off x="4782343" y="1133474"/>
          <a:ext cx="1219200" cy="75564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FCF6DE-619E-4CC7-9AA3-3FEBAC035580}">
      <dsp:nvSpPr>
        <dsp:cNvPr id="0" name=""/>
        <dsp:cNvSpPr/>
      </dsp:nvSpPr>
      <dsp:spPr>
        <a:xfrm>
          <a:off x="0" y="2078037"/>
          <a:ext cx="6096000" cy="944562"/>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fa-IR" sz="2800" kern="1200" dirty="0" smtClean="0">
              <a:cs typeface="B Nazanin" pitchFamily="2" charset="-78"/>
            </a:rPr>
            <a:t>افزایش آمار طلاق</a:t>
          </a:r>
          <a:endParaRPr lang="fa-IR" sz="2800" kern="1200" dirty="0">
            <a:cs typeface="B Nazanin" pitchFamily="2" charset="-78"/>
          </a:endParaRPr>
        </a:p>
      </dsp:txBody>
      <dsp:txXfrm>
        <a:off x="0" y="2078037"/>
        <a:ext cx="4782343" cy="944562"/>
      </dsp:txXfrm>
    </dsp:sp>
    <dsp:sp modelId="{9EFEDD56-F503-4EA1-B8B5-53654AB9567B}">
      <dsp:nvSpPr>
        <dsp:cNvPr id="0" name=""/>
        <dsp:cNvSpPr/>
      </dsp:nvSpPr>
      <dsp:spPr>
        <a:xfrm>
          <a:off x="4782343" y="2172493"/>
          <a:ext cx="1219200" cy="75564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9BBD9-9AC5-43B3-9A4B-458277E34C6E}">
      <dsp:nvSpPr>
        <dsp:cNvPr id="0" name=""/>
        <dsp:cNvSpPr/>
      </dsp:nvSpPr>
      <dsp:spPr>
        <a:xfrm>
          <a:off x="0" y="3117056"/>
          <a:ext cx="6096000" cy="94456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fa-IR" sz="2800" kern="1200" smtClean="0">
              <a:cs typeface="B Nazanin" pitchFamily="2" charset="-78"/>
            </a:rPr>
            <a:t>افزایش میزان ناباروری</a:t>
          </a:r>
          <a:endParaRPr lang="fa-IR" sz="2800" kern="1200">
            <a:cs typeface="B Nazanin" pitchFamily="2" charset="-78"/>
          </a:endParaRPr>
        </a:p>
      </dsp:txBody>
      <dsp:txXfrm>
        <a:off x="0" y="3117056"/>
        <a:ext cx="4782343" cy="944562"/>
      </dsp:txXfrm>
    </dsp:sp>
    <dsp:sp modelId="{9AA3AFB6-14FD-4D26-9B68-29A1813C5294}">
      <dsp:nvSpPr>
        <dsp:cNvPr id="0" name=""/>
        <dsp:cNvSpPr/>
      </dsp:nvSpPr>
      <dsp:spPr>
        <a:xfrm>
          <a:off x="4782343" y="3211512"/>
          <a:ext cx="1219200" cy="755649"/>
        </a:xfrm>
        <a:prstGeom prst="roundRect">
          <a:avLst>
            <a:gd name="adj" fmla="val 10000"/>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DEFE2-6548-461C-89C6-47405C2C2064}">
      <dsp:nvSpPr>
        <dsp:cNvPr id="0" name=""/>
        <dsp:cNvSpPr/>
      </dsp:nvSpPr>
      <dsp:spPr>
        <a:xfrm>
          <a:off x="3345568" y="1160742"/>
          <a:ext cx="3495191" cy="62996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تمایل عمومی به داشتن کمتر از دو فرزند</a:t>
          </a:r>
        </a:p>
      </dsp:txBody>
      <dsp:txXfrm>
        <a:off x="3364019" y="1179193"/>
        <a:ext cx="3458289" cy="593064"/>
      </dsp:txXfrm>
    </dsp:sp>
    <dsp:sp modelId="{55AA67AD-CA76-491D-9EA8-76064DE3B6F3}">
      <dsp:nvSpPr>
        <dsp:cNvPr id="0" name=""/>
        <dsp:cNvSpPr/>
      </dsp:nvSpPr>
      <dsp:spPr>
        <a:xfrm rot="13533056">
          <a:off x="2068421" y="912260"/>
          <a:ext cx="1502282" cy="54492"/>
        </a:xfrm>
        <a:custGeom>
          <a:avLst/>
          <a:gdLst/>
          <a:ahLst/>
          <a:cxnLst/>
          <a:rect l="0" t="0" r="0" b="0"/>
          <a:pathLst>
            <a:path>
              <a:moveTo>
                <a:pt x="0" y="27246"/>
              </a:moveTo>
              <a:lnTo>
                <a:pt x="1502282" y="2724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782005" y="901949"/>
        <a:ext cx="75114" cy="75114"/>
      </dsp:txXfrm>
    </dsp:sp>
    <dsp:sp modelId="{98D62D4D-950E-49DC-8919-7DCF8D359CD0}">
      <dsp:nvSpPr>
        <dsp:cNvPr id="0" name=""/>
        <dsp:cNvSpPr/>
      </dsp:nvSpPr>
      <dsp:spPr>
        <a:xfrm>
          <a:off x="0" y="0"/>
          <a:ext cx="2293557" cy="80657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موانع اقتصادی</a:t>
          </a:r>
        </a:p>
      </dsp:txBody>
      <dsp:txXfrm>
        <a:off x="23624" y="23624"/>
        <a:ext cx="2246309" cy="759325"/>
      </dsp:txXfrm>
    </dsp:sp>
    <dsp:sp modelId="{4B615B94-5888-4210-8410-A8F95897CC08}">
      <dsp:nvSpPr>
        <dsp:cNvPr id="0" name=""/>
        <dsp:cNvSpPr/>
      </dsp:nvSpPr>
      <dsp:spPr>
        <a:xfrm rot="11244289">
          <a:off x="2289134" y="1380118"/>
          <a:ext cx="1060857" cy="54492"/>
        </a:xfrm>
        <a:custGeom>
          <a:avLst/>
          <a:gdLst/>
          <a:ahLst/>
          <a:cxnLst/>
          <a:rect l="0" t="0" r="0" b="0"/>
          <a:pathLst>
            <a:path>
              <a:moveTo>
                <a:pt x="0" y="27246"/>
              </a:moveTo>
              <a:lnTo>
                <a:pt x="1060857" y="2724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793041" y="1380843"/>
        <a:ext cx="53042" cy="53042"/>
      </dsp:txXfrm>
    </dsp:sp>
    <dsp:sp modelId="{22F3F321-F2BA-46E8-A495-25A7FE079035}">
      <dsp:nvSpPr>
        <dsp:cNvPr id="0" name=""/>
        <dsp:cNvSpPr/>
      </dsp:nvSpPr>
      <dsp:spPr>
        <a:xfrm>
          <a:off x="0" y="935716"/>
          <a:ext cx="2293557" cy="80657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a:cs typeface="B Nazanin" pitchFamily="2" charset="-78"/>
            </a:rPr>
            <a:t>موانع فرهنگی</a:t>
          </a:r>
        </a:p>
      </dsp:txBody>
      <dsp:txXfrm>
        <a:off x="23624" y="959340"/>
        <a:ext cx="2246309" cy="759325"/>
      </dsp:txXfrm>
    </dsp:sp>
    <dsp:sp modelId="{FD6E1175-821A-4A70-849E-1EEF853EEC03}">
      <dsp:nvSpPr>
        <dsp:cNvPr id="0" name=""/>
        <dsp:cNvSpPr/>
      </dsp:nvSpPr>
      <dsp:spPr>
        <a:xfrm rot="8595610">
          <a:off x="2163172" y="1841121"/>
          <a:ext cx="1312781" cy="54492"/>
        </a:xfrm>
        <a:custGeom>
          <a:avLst/>
          <a:gdLst/>
          <a:ahLst/>
          <a:cxnLst/>
          <a:rect l="0" t="0" r="0" b="0"/>
          <a:pathLst>
            <a:path>
              <a:moveTo>
                <a:pt x="0" y="27246"/>
              </a:moveTo>
              <a:lnTo>
                <a:pt x="1312781" y="2724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786743" y="1835548"/>
        <a:ext cx="65639" cy="65639"/>
      </dsp:txXfrm>
    </dsp:sp>
    <dsp:sp modelId="{6936A8C2-927C-4A4C-98F7-ABA837CE76ED}">
      <dsp:nvSpPr>
        <dsp:cNvPr id="0" name=""/>
        <dsp:cNvSpPr/>
      </dsp:nvSpPr>
      <dsp:spPr>
        <a:xfrm>
          <a:off x="0" y="1857722"/>
          <a:ext cx="2293557" cy="80657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موانع قانونی</a:t>
          </a:r>
        </a:p>
      </dsp:txBody>
      <dsp:txXfrm>
        <a:off x="23624" y="1881346"/>
        <a:ext cx="2246309" cy="7593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17331-22C5-494C-B4F9-D5F4FE0206D5}">
      <dsp:nvSpPr>
        <dsp:cNvPr id="0" name=""/>
        <dsp:cNvSpPr/>
      </dsp:nvSpPr>
      <dsp:spPr>
        <a:xfrm>
          <a:off x="3583782" y="1380321"/>
          <a:ext cx="1712476" cy="5907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افزایش سن ازدواج</a:t>
          </a:r>
        </a:p>
      </dsp:txBody>
      <dsp:txXfrm>
        <a:off x="3601085" y="1397624"/>
        <a:ext cx="1677870" cy="556150"/>
      </dsp:txXfrm>
    </dsp:sp>
    <dsp:sp modelId="{B46FEC03-73EC-4563-9B4E-C38026CE5EAA}">
      <dsp:nvSpPr>
        <dsp:cNvPr id="0" name=""/>
        <dsp:cNvSpPr/>
      </dsp:nvSpPr>
      <dsp:spPr>
        <a:xfrm rot="13646610">
          <a:off x="2066641" y="978184"/>
          <a:ext cx="1810089" cy="61699"/>
        </a:xfrm>
        <a:custGeom>
          <a:avLst/>
          <a:gdLst/>
          <a:ahLst/>
          <a:cxnLst/>
          <a:rect l="0" t="0" r="0" b="0"/>
          <a:pathLst>
            <a:path>
              <a:moveTo>
                <a:pt x="0" y="30849"/>
              </a:moveTo>
              <a:lnTo>
                <a:pt x="1810089" y="3084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926433" y="963781"/>
        <a:ext cx="90504" cy="90504"/>
      </dsp:txXfrm>
    </dsp:sp>
    <dsp:sp modelId="{35DF4784-D11B-43AF-958E-D9053D3A63CD}">
      <dsp:nvSpPr>
        <dsp:cNvPr id="0" name=""/>
        <dsp:cNvSpPr/>
      </dsp:nvSpPr>
      <dsp:spPr>
        <a:xfrm>
          <a:off x="4328" y="70069"/>
          <a:ext cx="2355260" cy="54459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مسکن</a:t>
          </a:r>
        </a:p>
      </dsp:txBody>
      <dsp:txXfrm>
        <a:off x="20279" y="86020"/>
        <a:ext cx="2323358" cy="512694"/>
      </dsp:txXfrm>
    </dsp:sp>
    <dsp:sp modelId="{645E4A66-3AE9-45B9-BAF3-A25181CB3E02}">
      <dsp:nvSpPr>
        <dsp:cNvPr id="0" name=""/>
        <dsp:cNvSpPr/>
      </dsp:nvSpPr>
      <dsp:spPr>
        <a:xfrm rot="7340006">
          <a:off x="1890965" y="2576765"/>
          <a:ext cx="2205847" cy="61699"/>
        </a:xfrm>
        <a:custGeom>
          <a:avLst/>
          <a:gdLst/>
          <a:ahLst/>
          <a:cxnLst/>
          <a:rect l="0" t="0" r="0" b="0"/>
          <a:pathLst>
            <a:path>
              <a:moveTo>
                <a:pt x="0" y="30849"/>
              </a:moveTo>
              <a:lnTo>
                <a:pt x="2205847" y="3084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938742" y="2552468"/>
        <a:ext cx="110292" cy="110292"/>
      </dsp:txXfrm>
    </dsp:sp>
    <dsp:sp modelId="{33F55436-F147-4869-92A3-EAA67825CD3F}">
      <dsp:nvSpPr>
        <dsp:cNvPr id="0" name=""/>
        <dsp:cNvSpPr/>
      </dsp:nvSpPr>
      <dsp:spPr>
        <a:xfrm>
          <a:off x="0" y="3332990"/>
          <a:ext cx="2403995" cy="41307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a:cs typeface="B Nazanin" pitchFamily="2" charset="-78"/>
            </a:rPr>
            <a:t>اشتغال</a:t>
          </a:r>
        </a:p>
      </dsp:txBody>
      <dsp:txXfrm>
        <a:off x="12099" y="3345089"/>
        <a:ext cx="2379797" cy="388881"/>
      </dsp:txXfrm>
    </dsp:sp>
    <dsp:sp modelId="{7EE0510F-7063-46E0-B3EC-D6BE5F4A136D}">
      <dsp:nvSpPr>
        <dsp:cNvPr id="0" name=""/>
        <dsp:cNvSpPr/>
      </dsp:nvSpPr>
      <dsp:spPr>
        <a:xfrm rot="12571335">
          <a:off x="2319334" y="1311685"/>
          <a:ext cx="1352232" cy="61699"/>
        </a:xfrm>
        <a:custGeom>
          <a:avLst/>
          <a:gdLst/>
          <a:ahLst/>
          <a:cxnLst/>
          <a:rect l="0" t="0" r="0" b="0"/>
          <a:pathLst>
            <a:path>
              <a:moveTo>
                <a:pt x="0" y="30849"/>
              </a:moveTo>
              <a:lnTo>
                <a:pt x="1352232" y="3084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961644" y="1308729"/>
        <a:ext cx="67611" cy="67611"/>
      </dsp:txXfrm>
    </dsp:sp>
    <dsp:sp modelId="{C680FEF1-7EC9-4ADC-B54F-A9A1FECCC484}">
      <dsp:nvSpPr>
        <dsp:cNvPr id="0" name=""/>
        <dsp:cNvSpPr/>
      </dsp:nvSpPr>
      <dsp:spPr>
        <a:xfrm>
          <a:off x="0" y="718776"/>
          <a:ext cx="2407118" cy="58118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a:cs typeface="B Nazanin" pitchFamily="2" charset="-78"/>
            </a:rPr>
            <a:t>سربازی</a:t>
          </a:r>
        </a:p>
      </dsp:txBody>
      <dsp:txXfrm>
        <a:off x="17022" y="735798"/>
        <a:ext cx="2373074" cy="547145"/>
      </dsp:txXfrm>
    </dsp:sp>
    <dsp:sp modelId="{4F2680AE-DDF3-4BCB-AFF3-EB209925A281}">
      <dsp:nvSpPr>
        <dsp:cNvPr id="0" name=""/>
        <dsp:cNvSpPr/>
      </dsp:nvSpPr>
      <dsp:spPr>
        <a:xfrm rot="11025728">
          <a:off x="2382721" y="1605403"/>
          <a:ext cx="1202356" cy="61699"/>
        </a:xfrm>
        <a:custGeom>
          <a:avLst/>
          <a:gdLst/>
          <a:ahLst/>
          <a:cxnLst/>
          <a:rect l="0" t="0" r="0" b="0"/>
          <a:pathLst>
            <a:path>
              <a:moveTo>
                <a:pt x="0" y="30849"/>
              </a:moveTo>
              <a:lnTo>
                <a:pt x="1202356" y="3084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953840" y="1606194"/>
        <a:ext cx="60117" cy="60117"/>
      </dsp:txXfrm>
    </dsp:sp>
    <dsp:sp modelId="{58B66980-53E4-447D-B3CF-A820202894F8}">
      <dsp:nvSpPr>
        <dsp:cNvPr id="0" name=""/>
        <dsp:cNvSpPr/>
      </dsp:nvSpPr>
      <dsp:spPr>
        <a:xfrm>
          <a:off x="0" y="1420945"/>
          <a:ext cx="2384017" cy="35172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تحصیل</a:t>
          </a:r>
        </a:p>
      </dsp:txBody>
      <dsp:txXfrm>
        <a:off x="10302" y="1431247"/>
        <a:ext cx="2363413" cy="331120"/>
      </dsp:txXfrm>
    </dsp:sp>
    <dsp:sp modelId="{682569CF-81EB-4C40-B2F8-3A969CEB23E1}">
      <dsp:nvSpPr>
        <dsp:cNvPr id="0" name=""/>
        <dsp:cNvSpPr/>
      </dsp:nvSpPr>
      <dsp:spPr>
        <a:xfrm rot="8058809">
          <a:off x="2162097" y="2243734"/>
          <a:ext cx="1673965" cy="61699"/>
        </a:xfrm>
        <a:custGeom>
          <a:avLst/>
          <a:gdLst/>
          <a:ahLst/>
          <a:cxnLst/>
          <a:rect l="0" t="0" r="0" b="0"/>
          <a:pathLst>
            <a:path>
              <a:moveTo>
                <a:pt x="0" y="30849"/>
              </a:moveTo>
              <a:lnTo>
                <a:pt x="1673965" y="3084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957231" y="2232735"/>
        <a:ext cx="83698" cy="83698"/>
      </dsp:txXfrm>
    </dsp:sp>
    <dsp:sp modelId="{FEA54F5D-18F3-4EDC-84A7-89F40ACD4FDC}">
      <dsp:nvSpPr>
        <dsp:cNvPr id="0" name=""/>
        <dsp:cNvSpPr/>
      </dsp:nvSpPr>
      <dsp:spPr>
        <a:xfrm>
          <a:off x="0" y="2577499"/>
          <a:ext cx="2414377" cy="59193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نگرش منفی نسبت به ازدواج در سنین کمتر</a:t>
          </a:r>
        </a:p>
      </dsp:txBody>
      <dsp:txXfrm>
        <a:off x="17337" y="2594836"/>
        <a:ext cx="2379703" cy="557264"/>
      </dsp:txXfrm>
    </dsp:sp>
    <dsp:sp modelId="{D4906CBC-D4F6-4E15-9138-6F70BB2006C3}">
      <dsp:nvSpPr>
        <dsp:cNvPr id="0" name=""/>
        <dsp:cNvSpPr/>
      </dsp:nvSpPr>
      <dsp:spPr>
        <a:xfrm rot="9485993">
          <a:off x="2315489" y="1890233"/>
          <a:ext cx="1315769" cy="61699"/>
        </a:xfrm>
        <a:custGeom>
          <a:avLst/>
          <a:gdLst/>
          <a:ahLst/>
          <a:cxnLst/>
          <a:rect l="0" t="0" r="0" b="0"/>
          <a:pathLst>
            <a:path>
              <a:moveTo>
                <a:pt x="0" y="30849"/>
              </a:moveTo>
              <a:lnTo>
                <a:pt x="1315769" y="3084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2940479" y="1888189"/>
        <a:ext cx="65788" cy="65788"/>
      </dsp:txXfrm>
    </dsp:sp>
    <dsp:sp modelId="{AE3C2CF6-2DF6-41A9-AB55-9F13F99F10BC}">
      <dsp:nvSpPr>
        <dsp:cNvPr id="0" name=""/>
        <dsp:cNvSpPr/>
      </dsp:nvSpPr>
      <dsp:spPr>
        <a:xfrm>
          <a:off x="3372" y="1884279"/>
          <a:ext cx="2359593" cy="56437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cs typeface="B Nazanin" pitchFamily="2" charset="-78"/>
            </a:rPr>
            <a:t>توقعات بالا ، هزینه ازدواج و...</a:t>
          </a:r>
        </a:p>
      </dsp:txBody>
      <dsp:txXfrm>
        <a:off x="19902" y="1900809"/>
        <a:ext cx="2326533" cy="531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252EC-1339-4215-824B-D678287AF7E9}">
      <dsp:nvSpPr>
        <dsp:cNvPr id="0" name=""/>
        <dsp:cNvSpPr/>
      </dsp:nvSpPr>
      <dsp:spPr>
        <a:xfrm>
          <a:off x="2630072" y="1004174"/>
          <a:ext cx="3277376" cy="8719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چالشهای ناشی از کاهش جمعیت</a:t>
          </a:r>
          <a:endParaRPr lang="fa-IR" sz="2400" kern="1200" dirty="0">
            <a:cs typeface="B Nazanin" pitchFamily="2" charset="-78"/>
          </a:endParaRPr>
        </a:p>
      </dsp:txBody>
      <dsp:txXfrm>
        <a:off x="2655611" y="1029713"/>
        <a:ext cx="3226298" cy="820893"/>
      </dsp:txXfrm>
    </dsp:sp>
    <dsp:sp modelId="{B7E027B4-778B-4935-B130-4CA5900815B2}">
      <dsp:nvSpPr>
        <dsp:cNvPr id="0" name=""/>
        <dsp:cNvSpPr/>
      </dsp:nvSpPr>
      <dsp:spPr>
        <a:xfrm rot="14110531">
          <a:off x="1670514" y="911530"/>
          <a:ext cx="1221538" cy="54492"/>
        </a:xfrm>
        <a:custGeom>
          <a:avLst/>
          <a:gdLst/>
          <a:ahLst/>
          <a:cxnLst/>
          <a:rect l="0" t="0" r="0" b="0"/>
          <a:pathLst>
            <a:path>
              <a:moveTo>
                <a:pt x="0" y="27246"/>
              </a:moveTo>
              <a:lnTo>
                <a:pt x="1221538" y="272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fa-IR" sz="2400" kern="1200">
            <a:cs typeface="B Nazanin" pitchFamily="2" charset="-78"/>
          </a:endParaRPr>
        </a:p>
      </dsp:txBody>
      <dsp:txXfrm rot="10800000">
        <a:off x="2250745" y="908237"/>
        <a:ext cx="61076" cy="61076"/>
      </dsp:txXfrm>
    </dsp:sp>
    <dsp:sp modelId="{9A346A56-FF0C-4A4A-8FA4-004A9C7BC8FA}">
      <dsp:nvSpPr>
        <dsp:cNvPr id="0" name=""/>
        <dsp:cNvSpPr/>
      </dsp:nvSpPr>
      <dsp:spPr>
        <a:xfrm>
          <a:off x="188551" y="1406"/>
          <a:ext cx="1743943" cy="8719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اقتصادی</a:t>
          </a:r>
          <a:endParaRPr lang="fa-IR" sz="2400" kern="1200" dirty="0">
            <a:cs typeface="B Nazanin" pitchFamily="2" charset="-78"/>
          </a:endParaRPr>
        </a:p>
      </dsp:txBody>
      <dsp:txXfrm>
        <a:off x="214090" y="26945"/>
        <a:ext cx="1692865" cy="820893"/>
      </dsp:txXfrm>
    </dsp:sp>
    <dsp:sp modelId="{D571AA2B-C9A0-4EDF-A5FE-15BCFF072F84}">
      <dsp:nvSpPr>
        <dsp:cNvPr id="0" name=""/>
        <dsp:cNvSpPr/>
      </dsp:nvSpPr>
      <dsp:spPr>
        <a:xfrm rot="10800000">
          <a:off x="1932495" y="1412913"/>
          <a:ext cx="697577" cy="54492"/>
        </a:xfrm>
        <a:custGeom>
          <a:avLst/>
          <a:gdLst/>
          <a:ahLst/>
          <a:cxnLst/>
          <a:rect l="0" t="0" r="0" b="0"/>
          <a:pathLst>
            <a:path>
              <a:moveTo>
                <a:pt x="0" y="27246"/>
              </a:moveTo>
              <a:lnTo>
                <a:pt x="697577" y="272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fa-IR" sz="2400" kern="1200">
            <a:cs typeface="B Nazanin" pitchFamily="2" charset="-78"/>
          </a:endParaRPr>
        </a:p>
      </dsp:txBody>
      <dsp:txXfrm rot="10800000">
        <a:off x="2263844" y="1422720"/>
        <a:ext cx="34878" cy="34878"/>
      </dsp:txXfrm>
    </dsp:sp>
    <dsp:sp modelId="{0AD85255-E334-445D-9A60-1FCDE89424CD}">
      <dsp:nvSpPr>
        <dsp:cNvPr id="0" name=""/>
        <dsp:cNvSpPr/>
      </dsp:nvSpPr>
      <dsp:spPr>
        <a:xfrm>
          <a:off x="188551" y="1004174"/>
          <a:ext cx="1743943" cy="8719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سیاسی-امنیتی</a:t>
          </a:r>
          <a:endParaRPr lang="fa-IR" sz="2400" kern="1200" dirty="0">
            <a:cs typeface="B Nazanin" pitchFamily="2" charset="-78"/>
          </a:endParaRPr>
        </a:p>
      </dsp:txBody>
      <dsp:txXfrm>
        <a:off x="214090" y="1029713"/>
        <a:ext cx="1692865" cy="820893"/>
      </dsp:txXfrm>
    </dsp:sp>
    <dsp:sp modelId="{183B2F45-A781-4A63-AA9A-D012B6AFCE63}">
      <dsp:nvSpPr>
        <dsp:cNvPr id="0" name=""/>
        <dsp:cNvSpPr/>
      </dsp:nvSpPr>
      <dsp:spPr>
        <a:xfrm rot="7489469">
          <a:off x="1670514" y="1914297"/>
          <a:ext cx="1221538" cy="54492"/>
        </a:xfrm>
        <a:custGeom>
          <a:avLst/>
          <a:gdLst/>
          <a:ahLst/>
          <a:cxnLst/>
          <a:rect l="0" t="0" r="0" b="0"/>
          <a:pathLst>
            <a:path>
              <a:moveTo>
                <a:pt x="0" y="27246"/>
              </a:moveTo>
              <a:lnTo>
                <a:pt x="1221538" y="272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rtl="1">
            <a:lnSpc>
              <a:spcPct val="90000"/>
            </a:lnSpc>
            <a:spcBef>
              <a:spcPct val="0"/>
            </a:spcBef>
            <a:spcAft>
              <a:spcPct val="35000"/>
            </a:spcAft>
          </a:pPr>
          <a:endParaRPr lang="fa-IR" sz="2400" kern="1200">
            <a:cs typeface="B Nazanin" pitchFamily="2" charset="-78"/>
          </a:endParaRPr>
        </a:p>
      </dsp:txBody>
      <dsp:txXfrm rot="10800000">
        <a:off x="2250745" y="1911005"/>
        <a:ext cx="61076" cy="61076"/>
      </dsp:txXfrm>
    </dsp:sp>
    <dsp:sp modelId="{A0EBD1B1-3192-4634-A355-861BB3955180}">
      <dsp:nvSpPr>
        <dsp:cNvPr id="0" name=""/>
        <dsp:cNvSpPr/>
      </dsp:nvSpPr>
      <dsp:spPr>
        <a:xfrm>
          <a:off x="188551" y="2006941"/>
          <a:ext cx="1743943" cy="87197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اجتماعی-فرهنگی</a:t>
          </a:r>
          <a:endParaRPr lang="fa-IR" sz="2400" kern="1200" dirty="0">
            <a:cs typeface="B Nazanin" pitchFamily="2" charset="-78"/>
          </a:endParaRPr>
        </a:p>
      </dsp:txBody>
      <dsp:txXfrm>
        <a:off x="214090" y="2032480"/>
        <a:ext cx="1692865" cy="8208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D04B-F2CD-46D7-BAC2-A4464DB205FB}">
      <dsp:nvSpPr>
        <dsp:cNvPr id="0" name=""/>
        <dsp:cNvSpPr/>
      </dsp:nvSpPr>
      <dsp:spPr>
        <a:xfrm>
          <a:off x="5618513" y="2044588"/>
          <a:ext cx="2394419" cy="59134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itchFamily="2" charset="-78"/>
            </a:rPr>
            <a:t>افزایش میزان ناباروری</a:t>
          </a:r>
          <a:endParaRPr lang="fa-IR" sz="1800" b="1" kern="1200" dirty="0">
            <a:cs typeface="B Nazanin" pitchFamily="2" charset="-78"/>
          </a:endParaRPr>
        </a:p>
      </dsp:txBody>
      <dsp:txXfrm>
        <a:off x="5635833" y="2061908"/>
        <a:ext cx="2359779" cy="556703"/>
      </dsp:txXfrm>
    </dsp:sp>
    <dsp:sp modelId="{F8048840-534B-451E-9810-4C10A1663D48}">
      <dsp:nvSpPr>
        <dsp:cNvPr id="0" name=""/>
        <dsp:cNvSpPr/>
      </dsp:nvSpPr>
      <dsp:spPr>
        <a:xfrm rot="15416685">
          <a:off x="4334843" y="1308822"/>
          <a:ext cx="2094265" cy="22741"/>
        </a:xfrm>
        <a:custGeom>
          <a:avLst/>
          <a:gdLst/>
          <a:ahLst/>
          <a:cxnLst/>
          <a:rect l="0" t="0" r="0" b="0"/>
          <a:pathLst>
            <a:path>
              <a:moveTo>
                <a:pt x="0" y="11370"/>
              </a:moveTo>
              <a:lnTo>
                <a:pt x="2094265" y="1137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5329619" y="1267836"/>
        <a:ext cx="104713" cy="104713"/>
      </dsp:txXfrm>
    </dsp:sp>
    <dsp:sp modelId="{E174D6E0-0A75-4B21-8EE2-589FC491178C}">
      <dsp:nvSpPr>
        <dsp:cNvPr id="0" name=""/>
        <dsp:cNvSpPr/>
      </dsp:nvSpPr>
      <dsp:spPr>
        <a:xfrm>
          <a:off x="51963" y="4454"/>
          <a:ext cx="5093475" cy="59134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itchFamily="2" charset="-78"/>
            </a:rPr>
            <a:t>آلاینده های زیست محیطی در آب وخاک و هوا</a:t>
          </a:r>
          <a:endParaRPr lang="fa-IR" sz="1800" b="1" kern="1200" dirty="0">
            <a:cs typeface="B Nazanin" pitchFamily="2" charset="-78"/>
          </a:endParaRPr>
        </a:p>
      </dsp:txBody>
      <dsp:txXfrm>
        <a:off x="69283" y="21774"/>
        <a:ext cx="5058835" cy="556703"/>
      </dsp:txXfrm>
    </dsp:sp>
    <dsp:sp modelId="{6EEC991C-D54E-497E-84F8-4448EAC0D8E2}">
      <dsp:nvSpPr>
        <dsp:cNvPr id="0" name=""/>
        <dsp:cNvSpPr/>
      </dsp:nvSpPr>
      <dsp:spPr>
        <a:xfrm rot="15049260">
          <a:off x="4661968" y="1648844"/>
          <a:ext cx="1440014" cy="22741"/>
        </a:xfrm>
        <a:custGeom>
          <a:avLst/>
          <a:gdLst/>
          <a:ahLst/>
          <a:cxnLst/>
          <a:rect l="0" t="0" r="0" b="0"/>
          <a:pathLst>
            <a:path>
              <a:moveTo>
                <a:pt x="0" y="11370"/>
              </a:moveTo>
              <a:lnTo>
                <a:pt x="1440014" y="1137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5345975" y="1624214"/>
        <a:ext cx="72000" cy="72000"/>
      </dsp:txXfrm>
    </dsp:sp>
    <dsp:sp modelId="{4F0EAAAF-3566-455C-B987-D20C833E008F}">
      <dsp:nvSpPr>
        <dsp:cNvPr id="0" name=""/>
        <dsp:cNvSpPr/>
      </dsp:nvSpPr>
      <dsp:spPr>
        <a:xfrm>
          <a:off x="51963" y="684499"/>
          <a:ext cx="5093475" cy="59134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itchFamily="2" charset="-78"/>
            </a:rPr>
            <a:t>مصرف مواد مخدر </a:t>
          </a:r>
          <a:endParaRPr lang="fa-IR" sz="1800" b="1" kern="1200" dirty="0">
            <a:cs typeface="B Nazanin" pitchFamily="2" charset="-78"/>
          </a:endParaRPr>
        </a:p>
      </dsp:txBody>
      <dsp:txXfrm>
        <a:off x="69283" y="701819"/>
        <a:ext cx="5058835" cy="556703"/>
      </dsp:txXfrm>
    </dsp:sp>
    <dsp:sp modelId="{3900F76F-F656-49C4-93AF-84C18EF82ECC}">
      <dsp:nvSpPr>
        <dsp:cNvPr id="0" name=""/>
        <dsp:cNvSpPr/>
      </dsp:nvSpPr>
      <dsp:spPr>
        <a:xfrm rot="14110531">
          <a:off x="4967771" y="1988866"/>
          <a:ext cx="828408" cy="22741"/>
        </a:xfrm>
        <a:custGeom>
          <a:avLst/>
          <a:gdLst/>
          <a:ahLst/>
          <a:cxnLst/>
          <a:rect l="0" t="0" r="0" b="0"/>
          <a:pathLst>
            <a:path>
              <a:moveTo>
                <a:pt x="0" y="11370"/>
              </a:moveTo>
              <a:lnTo>
                <a:pt x="828408" y="1137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5361265" y="1979527"/>
        <a:ext cx="41420" cy="41420"/>
      </dsp:txXfrm>
    </dsp:sp>
    <dsp:sp modelId="{DB1DE8D7-8164-4670-B1A0-81F5BB09D5C6}">
      <dsp:nvSpPr>
        <dsp:cNvPr id="0" name=""/>
        <dsp:cNvSpPr/>
      </dsp:nvSpPr>
      <dsp:spPr>
        <a:xfrm>
          <a:off x="51963" y="1364543"/>
          <a:ext cx="5093475" cy="59134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itchFamily="2" charset="-78"/>
            </a:rPr>
            <a:t>محصولات آرایشی</a:t>
          </a:r>
          <a:endParaRPr lang="fa-IR" sz="1800" b="1" kern="1200" dirty="0">
            <a:cs typeface="B Nazanin" pitchFamily="2" charset="-78"/>
          </a:endParaRPr>
        </a:p>
      </dsp:txBody>
      <dsp:txXfrm>
        <a:off x="69283" y="1381863"/>
        <a:ext cx="5058835" cy="556703"/>
      </dsp:txXfrm>
    </dsp:sp>
    <dsp:sp modelId="{9E3E9D4D-EB7F-46E9-B47F-3A7B2ED1D08F}">
      <dsp:nvSpPr>
        <dsp:cNvPr id="0" name=""/>
        <dsp:cNvSpPr/>
      </dsp:nvSpPr>
      <dsp:spPr>
        <a:xfrm rot="10800000">
          <a:off x="5145438" y="2328889"/>
          <a:ext cx="473074" cy="22741"/>
        </a:xfrm>
        <a:custGeom>
          <a:avLst/>
          <a:gdLst/>
          <a:ahLst/>
          <a:cxnLst/>
          <a:rect l="0" t="0" r="0" b="0"/>
          <a:pathLst>
            <a:path>
              <a:moveTo>
                <a:pt x="0" y="11370"/>
              </a:moveTo>
              <a:lnTo>
                <a:pt x="473074" y="1137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5370149" y="2328433"/>
        <a:ext cx="23653" cy="23653"/>
      </dsp:txXfrm>
    </dsp:sp>
    <dsp:sp modelId="{31436224-2B2D-4D9E-AB98-B87755B37FB2}">
      <dsp:nvSpPr>
        <dsp:cNvPr id="0" name=""/>
        <dsp:cNvSpPr/>
      </dsp:nvSpPr>
      <dsp:spPr>
        <a:xfrm>
          <a:off x="51963" y="2044588"/>
          <a:ext cx="5093475" cy="59134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itchFamily="2" charset="-78"/>
            </a:rPr>
            <a:t>چاقی و تغذیه نامناسب </a:t>
          </a:r>
          <a:endParaRPr lang="fa-IR" sz="1800" b="1" kern="1200" dirty="0">
            <a:cs typeface="B Nazanin" pitchFamily="2" charset="-78"/>
          </a:endParaRPr>
        </a:p>
      </dsp:txBody>
      <dsp:txXfrm>
        <a:off x="69283" y="2061908"/>
        <a:ext cx="5058835" cy="556703"/>
      </dsp:txXfrm>
    </dsp:sp>
    <dsp:sp modelId="{EB7A7864-A554-4EF4-8C77-FEA298D678D3}">
      <dsp:nvSpPr>
        <dsp:cNvPr id="0" name=""/>
        <dsp:cNvSpPr/>
      </dsp:nvSpPr>
      <dsp:spPr>
        <a:xfrm rot="7489469">
          <a:off x="4967771" y="2668911"/>
          <a:ext cx="828408" cy="22741"/>
        </a:xfrm>
        <a:custGeom>
          <a:avLst/>
          <a:gdLst/>
          <a:ahLst/>
          <a:cxnLst/>
          <a:rect l="0" t="0" r="0" b="0"/>
          <a:pathLst>
            <a:path>
              <a:moveTo>
                <a:pt x="0" y="11370"/>
              </a:moveTo>
              <a:lnTo>
                <a:pt x="828408" y="1137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5361265" y="2659572"/>
        <a:ext cx="41420" cy="41420"/>
      </dsp:txXfrm>
    </dsp:sp>
    <dsp:sp modelId="{89AD7E5B-4B9C-41A0-BEC3-0A10DF9FBE87}">
      <dsp:nvSpPr>
        <dsp:cNvPr id="0" name=""/>
        <dsp:cNvSpPr/>
      </dsp:nvSpPr>
      <dsp:spPr>
        <a:xfrm>
          <a:off x="51963" y="2724633"/>
          <a:ext cx="5093475" cy="59134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itchFamily="2" charset="-78"/>
            </a:rPr>
            <a:t>پوشش و لباس های تنگ </a:t>
          </a:r>
          <a:endParaRPr lang="fa-IR" sz="1800" b="1" kern="1200" dirty="0">
            <a:cs typeface="B Nazanin" pitchFamily="2" charset="-78"/>
          </a:endParaRPr>
        </a:p>
      </dsp:txBody>
      <dsp:txXfrm>
        <a:off x="69283" y="2741953"/>
        <a:ext cx="5058835" cy="556703"/>
      </dsp:txXfrm>
    </dsp:sp>
    <dsp:sp modelId="{85D732E6-9B69-44B8-B94F-14BD20B96B7E}">
      <dsp:nvSpPr>
        <dsp:cNvPr id="0" name=""/>
        <dsp:cNvSpPr/>
      </dsp:nvSpPr>
      <dsp:spPr>
        <a:xfrm rot="6550740">
          <a:off x="4661968" y="3008933"/>
          <a:ext cx="1440014" cy="22741"/>
        </a:xfrm>
        <a:custGeom>
          <a:avLst/>
          <a:gdLst/>
          <a:ahLst/>
          <a:cxnLst/>
          <a:rect l="0" t="0" r="0" b="0"/>
          <a:pathLst>
            <a:path>
              <a:moveTo>
                <a:pt x="0" y="11370"/>
              </a:moveTo>
              <a:lnTo>
                <a:pt x="1440014" y="1137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5345975" y="2984304"/>
        <a:ext cx="72000" cy="72000"/>
      </dsp:txXfrm>
    </dsp:sp>
    <dsp:sp modelId="{CDCC4A7C-1F44-4C59-BA5B-125986C20E8E}">
      <dsp:nvSpPr>
        <dsp:cNvPr id="0" name=""/>
        <dsp:cNvSpPr/>
      </dsp:nvSpPr>
      <dsp:spPr>
        <a:xfrm>
          <a:off x="51963" y="3404677"/>
          <a:ext cx="5093475" cy="59134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itchFamily="2" charset="-78"/>
            </a:rPr>
            <a:t>امواج و تشعشعات الکترو مغناطیسی </a:t>
          </a:r>
          <a:endParaRPr lang="fa-IR" sz="1800" b="1" kern="1200" dirty="0">
            <a:cs typeface="B Nazanin" pitchFamily="2" charset="-78"/>
          </a:endParaRPr>
        </a:p>
      </dsp:txBody>
      <dsp:txXfrm>
        <a:off x="69283" y="3421997"/>
        <a:ext cx="5058835" cy="556703"/>
      </dsp:txXfrm>
    </dsp:sp>
    <dsp:sp modelId="{412E9921-2950-45C8-8539-01FC99BAD36B}">
      <dsp:nvSpPr>
        <dsp:cNvPr id="0" name=""/>
        <dsp:cNvSpPr/>
      </dsp:nvSpPr>
      <dsp:spPr>
        <a:xfrm rot="6183315">
          <a:off x="4334843" y="3348956"/>
          <a:ext cx="2094265" cy="22741"/>
        </a:xfrm>
        <a:custGeom>
          <a:avLst/>
          <a:gdLst/>
          <a:ahLst/>
          <a:cxnLst/>
          <a:rect l="0" t="0" r="0" b="0"/>
          <a:pathLst>
            <a:path>
              <a:moveTo>
                <a:pt x="0" y="11370"/>
              </a:moveTo>
              <a:lnTo>
                <a:pt x="2094265" y="1137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rtl="1">
            <a:lnSpc>
              <a:spcPct val="90000"/>
            </a:lnSpc>
            <a:spcBef>
              <a:spcPct val="0"/>
            </a:spcBef>
            <a:spcAft>
              <a:spcPct val="35000"/>
            </a:spcAft>
          </a:pPr>
          <a:endParaRPr lang="fa-IR" sz="1800" b="1" kern="1200">
            <a:cs typeface="B Nazanin" pitchFamily="2" charset="-78"/>
          </a:endParaRPr>
        </a:p>
      </dsp:txBody>
      <dsp:txXfrm rot="10800000">
        <a:off x="5329619" y="3307970"/>
        <a:ext cx="104713" cy="104713"/>
      </dsp:txXfrm>
    </dsp:sp>
    <dsp:sp modelId="{666227D5-530E-4C9D-9D97-4F8D42230D49}">
      <dsp:nvSpPr>
        <dsp:cNvPr id="0" name=""/>
        <dsp:cNvSpPr/>
      </dsp:nvSpPr>
      <dsp:spPr>
        <a:xfrm>
          <a:off x="51963" y="4084722"/>
          <a:ext cx="5093475" cy="59134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itchFamily="2" charset="-78"/>
            </a:rPr>
            <a:t>استفاده از آفت کش ها و سموم و کودهای شیمیایی در کشاورزی </a:t>
          </a:r>
          <a:endParaRPr lang="en-US" sz="1800" b="1" kern="1200" dirty="0">
            <a:cs typeface="B Nazanin" pitchFamily="2" charset="-78"/>
          </a:endParaRPr>
        </a:p>
      </dsp:txBody>
      <dsp:txXfrm>
        <a:off x="69283" y="4102042"/>
        <a:ext cx="5058835" cy="5567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D31EF-3F7B-4B97-A519-14392052962B}">
      <dsp:nvSpPr>
        <dsp:cNvPr id="0" name=""/>
        <dsp:cNvSpPr/>
      </dsp:nvSpPr>
      <dsp:spPr>
        <a:xfrm>
          <a:off x="6397922" y="1344797"/>
          <a:ext cx="2124948" cy="82979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dsp:txBody>
      <dsp:txXfrm>
        <a:off x="6422226" y="1369101"/>
        <a:ext cx="2076340" cy="781182"/>
      </dsp:txXfrm>
    </dsp:sp>
    <dsp:sp modelId="{9F4865EE-902E-4F84-8249-B15685334A37}">
      <dsp:nvSpPr>
        <dsp:cNvPr id="0" name=""/>
        <dsp:cNvSpPr/>
      </dsp:nvSpPr>
      <dsp:spPr>
        <a:xfrm rot="7122506">
          <a:off x="5855135" y="2067803"/>
          <a:ext cx="733320" cy="26956"/>
        </a:xfrm>
        <a:custGeom>
          <a:avLst/>
          <a:gdLst/>
          <a:ahLst/>
          <a:cxnLst/>
          <a:rect l="0" t="0" r="0" b="0"/>
          <a:pathLst>
            <a:path>
              <a:moveTo>
                <a:pt x="0" y="13478"/>
              </a:moveTo>
              <a:lnTo>
                <a:pt x="733320" y="1347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dsp:txBody>
      <dsp:txXfrm rot="10800000">
        <a:off x="6203463" y="2062948"/>
        <a:ext cx="36666" cy="36666"/>
      </dsp:txXfrm>
    </dsp:sp>
    <dsp:sp modelId="{17B86BE4-56D1-4133-910C-15CB1C892939}">
      <dsp:nvSpPr>
        <dsp:cNvPr id="0" name=""/>
        <dsp:cNvSpPr/>
      </dsp:nvSpPr>
      <dsp:spPr>
        <a:xfrm>
          <a:off x="3240363" y="2160239"/>
          <a:ext cx="2805306" cy="48526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ساختار سنی سالخورده جمعیت</a:t>
          </a:r>
          <a:endParaRPr lang="fa-IR" sz="2000" kern="1200" dirty="0">
            <a:cs typeface="B Nazanin" pitchFamily="2" charset="-78"/>
          </a:endParaRPr>
        </a:p>
      </dsp:txBody>
      <dsp:txXfrm>
        <a:off x="3254576" y="2174452"/>
        <a:ext cx="2776880" cy="456837"/>
      </dsp:txXfrm>
    </dsp:sp>
    <dsp:sp modelId="{057E6C8F-2E12-469A-AB4C-2C4744EE0AA1}">
      <dsp:nvSpPr>
        <dsp:cNvPr id="0" name=""/>
        <dsp:cNvSpPr/>
      </dsp:nvSpPr>
      <dsp:spPr>
        <a:xfrm rot="13258535">
          <a:off x="2862605" y="2248246"/>
          <a:ext cx="430495" cy="26956"/>
        </a:xfrm>
        <a:custGeom>
          <a:avLst/>
          <a:gdLst/>
          <a:ahLst/>
          <a:cxnLst/>
          <a:rect l="0" t="0" r="0" b="0"/>
          <a:pathLst>
            <a:path>
              <a:moveTo>
                <a:pt x="0" y="13478"/>
              </a:moveTo>
              <a:lnTo>
                <a:pt x="430495" y="1347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dsp:txBody>
      <dsp:txXfrm rot="10800000">
        <a:off x="2862605" y="2250962"/>
        <a:ext cx="430495" cy="21524"/>
      </dsp:txXfrm>
    </dsp:sp>
    <dsp:sp modelId="{9BE2F24C-4D19-4FFA-9066-699EB9E88F3D}">
      <dsp:nvSpPr>
        <dsp:cNvPr id="0" name=""/>
        <dsp:cNvSpPr/>
      </dsp:nvSpPr>
      <dsp:spPr>
        <a:xfrm>
          <a:off x="135047" y="1877946"/>
          <a:ext cx="2780296" cy="4852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توان نظامی</a:t>
          </a:r>
          <a:endParaRPr lang="fa-IR" sz="2000" kern="1200" dirty="0">
            <a:cs typeface="B Nazanin" pitchFamily="2" charset="-78"/>
          </a:endParaRPr>
        </a:p>
      </dsp:txBody>
      <dsp:txXfrm>
        <a:off x="149260" y="1892159"/>
        <a:ext cx="2751870" cy="456837"/>
      </dsp:txXfrm>
    </dsp:sp>
    <dsp:sp modelId="{569D331B-37AE-4D15-8A00-0CDD9AE7ACCB}">
      <dsp:nvSpPr>
        <dsp:cNvPr id="0" name=""/>
        <dsp:cNvSpPr/>
      </dsp:nvSpPr>
      <dsp:spPr>
        <a:xfrm rot="8331996">
          <a:off x="2907745" y="2514195"/>
          <a:ext cx="379445" cy="26956"/>
        </a:xfrm>
        <a:custGeom>
          <a:avLst/>
          <a:gdLst/>
          <a:ahLst/>
          <a:cxnLst/>
          <a:rect l="0" t="0" r="0" b="0"/>
          <a:pathLst>
            <a:path>
              <a:moveTo>
                <a:pt x="0" y="13478"/>
              </a:moveTo>
              <a:lnTo>
                <a:pt x="379445" y="1347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dsp:txBody>
      <dsp:txXfrm rot="10800000">
        <a:off x="2907745" y="2518187"/>
        <a:ext cx="379445" cy="18972"/>
      </dsp:txXfrm>
    </dsp:sp>
    <dsp:sp modelId="{DE38C2A3-7919-4100-89C1-F5C572B9BE4F}">
      <dsp:nvSpPr>
        <dsp:cNvPr id="0" name=""/>
        <dsp:cNvSpPr/>
      </dsp:nvSpPr>
      <dsp:spPr>
        <a:xfrm>
          <a:off x="147945" y="2409843"/>
          <a:ext cx="2806626" cy="4852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محافظه کار شدن سیاستمداران</a:t>
          </a:r>
          <a:endParaRPr lang="fa-IR" sz="2000" kern="1200" dirty="0">
            <a:cs typeface="B Nazanin" pitchFamily="2" charset="-78"/>
          </a:endParaRPr>
        </a:p>
      </dsp:txBody>
      <dsp:txXfrm>
        <a:off x="162158" y="2424056"/>
        <a:ext cx="2778200" cy="456837"/>
      </dsp:txXfrm>
    </dsp:sp>
    <dsp:sp modelId="{5EB583ED-3BD4-4336-B822-A2C7FF83A012}">
      <dsp:nvSpPr>
        <dsp:cNvPr id="0" name=""/>
        <dsp:cNvSpPr/>
      </dsp:nvSpPr>
      <dsp:spPr>
        <a:xfrm rot="10150367">
          <a:off x="6043809" y="1779773"/>
          <a:ext cx="357293" cy="26956"/>
        </a:xfrm>
        <a:custGeom>
          <a:avLst/>
          <a:gdLst/>
          <a:ahLst/>
          <a:cxnLst/>
          <a:rect l="0" t="0" r="0" b="0"/>
          <a:pathLst>
            <a:path>
              <a:moveTo>
                <a:pt x="0" y="13478"/>
              </a:moveTo>
              <a:lnTo>
                <a:pt x="357293" y="1347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dsp:txBody>
      <dsp:txXfrm rot="10800000">
        <a:off x="6213523" y="1784319"/>
        <a:ext cx="17864" cy="17864"/>
      </dsp:txXfrm>
    </dsp:sp>
    <dsp:sp modelId="{7D697944-8141-4F57-9A70-12EC6C6BDE23}">
      <dsp:nvSpPr>
        <dsp:cNvPr id="0" name=""/>
        <dsp:cNvSpPr/>
      </dsp:nvSpPr>
      <dsp:spPr>
        <a:xfrm>
          <a:off x="3240363" y="1584178"/>
          <a:ext cx="2806626" cy="48526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تراکم پایین</a:t>
          </a:r>
          <a:endParaRPr lang="fa-IR" sz="2000" kern="1200" dirty="0">
            <a:cs typeface="B Nazanin" pitchFamily="2" charset="-78"/>
          </a:endParaRPr>
        </a:p>
      </dsp:txBody>
      <dsp:txXfrm>
        <a:off x="3254576" y="1598391"/>
        <a:ext cx="2778200" cy="456837"/>
      </dsp:txXfrm>
    </dsp:sp>
    <dsp:sp modelId="{1E749049-06D3-4B03-98FF-BB4EC2523AEE}">
      <dsp:nvSpPr>
        <dsp:cNvPr id="0" name=""/>
        <dsp:cNvSpPr/>
      </dsp:nvSpPr>
      <dsp:spPr>
        <a:xfrm rot="14124768">
          <a:off x="5913351" y="1491740"/>
          <a:ext cx="618209" cy="26956"/>
        </a:xfrm>
        <a:custGeom>
          <a:avLst/>
          <a:gdLst/>
          <a:ahLst/>
          <a:cxnLst/>
          <a:rect l="0" t="0" r="0" b="0"/>
          <a:pathLst>
            <a:path>
              <a:moveTo>
                <a:pt x="0" y="13478"/>
              </a:moveTo>
              <a:lnTo>
                <a:pt x="618209" y="1347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dsp:txBody>
      <dsp:txXfrm rot="10800000">
        <a:off x="6207000" y="1489763"/>
        <a:ext cx="30910" cy="30910"/>
      </dsp:txXfrm>
    </dsp:sp>
    <dsp:sp modelId="{404FC7D4-9687-4381-A106-196C46C25302}">
      <dsp:nvSpPr>
        <dsp:cNvPr id="0" name=""/>
        <dsp:cNvSpPr/>
      </dsp:nvSpPr>
      <dsp:spPr>
        <a:xfrm>
          <a:off x="3240363" y="1008112"/>
          <a:ext cx="2806626" cy="48526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تغییر ترکیب اقوام و مذاهب مختلف </a:t>
          </a:r>
          <a:endParaRPr lang="fa-IR" sz="2000" kern="1200" dirty="0">
            <a:cs typeface="B Nazanin" pitchFamily="2" charset="-78"/>
          </a:endParaRPr>
        </a:p>
      </dsp:txBody>
      <dsp:txXfrm>
        <a:off x="3254576" y="1022325"/>
        <a:ext cx="2778200" cy="456837"/>
      </dsp:txXfrm>
    </dsp:sp>
    <dsp:sp modelId="{64402366-DA4E-4E16-B846-1382086005AB}">
      <dsp:nvSpPr>
        <dsp:cNvPr id="0" name=""/>
        <dsp:cNvSpPr/>
      </dsp:nvSpPr>
      <dsp:spPr>
        <a:xfrm rot="15212557">
          <a:off x="5603095" y="1152228"/>
          <a:ext cx="1238722" cy="26956"/>
        </a:xfrm>
        <a:custGeom>
          <a:avLst/>
          <a:gdLst/>
          <a:ahLst/>
          <a:cxnLst/>
          <a:rect l="0" t="0" r="0" b="0"/>
          <a:pathLst>
            <a:path>
              <a:moveTo>
                <a:pt x="0" y="13478"/>
              </a:moveTo>
              <a:lnTo>
                <a:pt x="1238722" y="1347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dsp:txBody>
      <dsp:txXfrm rot="10800000">
        <a:off x="6191488" y="1134738"/>
        <a:ext cx="61936" cy="61936"/>
      </dsp:txXfrm>
    </dsp:sp>
    <dsp:sp modelId="{EB29DF96-B006-4462-9DE1-05CD3EFD0442}">
      <dsp:nvSpPr>
        <dsp:cNvPr id="0" name=""/>
        <dsp:cNvSpPr/>
      </dsp:nvSpPr>
      <dsp:spPr>
        <a:xfrm>
          <a:off x="3240363" y="216022"/>
          <a:ext cx="2806626" cy="7113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dsp:txBody>
      <dsp:txXfrm>
        <a:off x="3261199" y="236858"/>
        <a:ext cx="2764954" cy="66972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04FBB-D0B7-415E-A7E0-E821BA0D686D}">
      <dsp:nvSpPr>
        <dsp:cNvPr id="0" name=""/>
        <dsp:cNvSpPr/>
      </dsp:nvSpPr>
      <dsp:spPr>
        <a:xfrm>
          <a:off x="7829455" y="1993249"/>
          <a:ext cx="1063025" cy="9968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چالشهای اجتماعی و فرهنگی</a:t>
          </a:r>
          <a:endParaRPr lang="fa-IR" sz="1600" b="1" kern="1200" dirty="0">
            <a:cs typeface="B Nazanin" pitchFamily="2" charset="-78"/>
          </a:endParaRPr>
        </a:p>
      </dsp:txBody>
      <dsp:txXfrm>
        <a:off x="7858652" y="2022446"/>
        <a:ext cx="1004631" cy="938448"/>
      </dsp:txXfrm>
    </dsp:sp>
    <dsp:sp modelId="{F402D893-ACB0-443A-883F-25B67635C1E2}">
      <dsp:nvSpPr>
        <dsp:cNvPr id="0" name=""/>
        <dsp:cNvSpPr/>
      </dsp:nvSpPr>
      <dsp:spPr>
        <a:xfrm rot="12613865">
          <a:off x="6693553" y="2173292"/>
          <a:ext cx="1218777" cy="23115"/>
        </a:xfrm>
        <a:custGeom>
          <a:avLst/>
          <a:gdLst/>
          <a:ahLst/>
          <a:cxnLst/>
          <a:rect l="0" t="0" r="0" b="0"/>
          <a:pathLst>
            <a:path>
              <a:moveTo>
                <a:pt x="0" y="11557"/>
              </a:moveTo>
              <a:lnTo>
                <a:pt x="1218777" y="1155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6693553" y="2154380"/>
        <a:ext cx="1218777" cy="60938"/>
      </dsp:txXfrm>
    </dsp:sp>
    <dsp:sp modelId="{46404B63-61FD-4A54-9411-02E1604212B7}">
      <dsp:nvSpPr>
        <dsp:cNvPr id="0" name=""/>
        <dsp:cNvSpPr/>
      </dsp:nvSpPr>
      <dsp:spPr>
        <a:xfrm>
          <a:off x="6085766" y="1632853"/>
          <a:ext cx="690663" cy="4903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جامعه</a:t>
          </a:r>
          <a:endParaRPr lang="fa-IR" sz="1600" b="1" kern="1200" dirty="0">
            <a:cs typeface="B Nazanin" pitchFamily="2" charset="-78"/>
          </a:endParaRPr>
        </a:p>
      </dsp:txBody>
      <dsp:txXfrm>
        <a:off x="6100128" y="1647215"/>
        <a:ext cx="661939" cy="461629"/>
      </dsp:txXfrm>
    </dsp:sp>
    <dsp:sp modelId="{1B0EA6FC-C239-42E1-BB6B-E43DD7B0EBC8}">
      <dsp:nvSpPr>
        <dsp:cNvPr id="0" name=""/>
        <dsp:cNvSpPr/>
      </dsp:nvSpPr>
      <dsp:spPr>
        <a:xfrm rot="14146193">
          <a:off x="4683914" y="1124701"/>
          <a:ext cx="1794349" cy="23115"/>
        </a:xfrm>
        <a:custGeom>
          <a:avLst/>
          <a:gdLst/>
          <a:ahLst/>
          <a:cxnLst/>
          <a:rect l="0" t="0" r="0" b="0"/>
          <a:pathLst>
            <a:path>
              <a:moveTo>
                <a:pt x="0" y="11557"/>
              </a:moveTo>
              <a:lnTo>
                <a:pt x="1794349"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4683914" y="1091400"/>
        <a:ext cx="1794349" cy="89717"/>
      </dsp:txXfrm>
    </dsp:sp>
    <dsp:sp modelId="{1E9EE575-8A7A-4A3A-863C-460A4C2E2F9A}">
      <dsp:nvSpPr>
        <dsp:cNvPr id="0" name=""/>
        <dsp:cNvSpPr/>
      </dsp:nvSpPr>
      <dsp:spPr>
        <a:xfrm>
          <a:off x="1969037" y="47134"/>
          <a:ext cx="3107374" cy="69470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نیابه به مراقبتهای روانی و اجتماعی از سالمندان</a:t>
          </a:r>
          <a:endParaRPr lang="fa-IR" sz="1600" b="1" kern="1200" dirty="0">
            <a:cs typeface="B Nazanin" pitchFamily="2" charset="-78"/>
          </a:endParaRPr>
        </a:p>
      </dsp:txBody>
      <dsp:txXfrm>
        <a:off x="1989384" y="67481"/>
        <a:ext cx="3066680" cy="654014"/>
      </dsp:txXfrm>
    </dsp:sp>
    <dsp:sp modelId="{4DDCF042-2084-48B2-969E-43D5B50B992B}">
      <dsp:nvSpPr>
        <dsp:cNvPr id="0" name=""/>
        <dsp:cNvSpPr/>
      </dsp:nvSpPr>
      <dsp:spPr>
        <a:xfrm rot="10493053">
          <a:off x="5047059" y="1912874"/>
          <a:ext cx="1040779" cy="23115"/>
        </a:xfrm>
        <a:custGeom>
          <a:avLst/>
          <a:gdLst/>
          <a:ahLst/>
          <a:cxnLst/>
          <a:rect l="0" t="0" r="0" b="0"/>
          <a:pathLst>
            <a:path>
              <a:moveTo>
                <a:pt x="0" y="11557"/>
              </a:moveTo>
              <a:lnTo>
                <a:pt x="1040779"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5047059" y="1898412"/>
        <a:ext cx="1040779" cy="52038"/>
      </dsp:txXfrm>
    </dsp:sp>
    <dsp:sp modelId="{AA2C61FF-09CE-4621-83B9-1D913FDB5A77}">
      <dsp:nvSpPr>
        <dsp:cNvPr id="0" name=""/>
        <dsp:cNvSpPr/>
      </dsp:nvSpPr>
      <dsp:spPr>
        <a:xfrm>
          <a:off x="1969593" y="1632853"/>
          <a:ext cx="3079538" cy="6759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کاهش سرمایه انسانی با تجربه</a:t>
          </a:r>
          <a:endParaRPr lang="fa-IR" sz="1600" b="1" kern="1200" dirty="0">
            <a:cs typeface="B Nazanin" pitchFamily="2" charset="-78"/>
          </a:endParaRPr>
        </a:p>
      </dsp:txBody>
      <dsp:txXfrm>
        <a:off x="1989391" y="1652651"/>
        <a:ext cx="3039942" cy="636367"/>
      </dsp:txXfrm>
    </dsp:sp>
    <dsp:sp modelId="{8C8D5673-6BC7-43AE-9FD0-2967DADBA476}">
      <dsp:nvSpPr>
        <dsp:cNvPr id="0" name=""/>
        <dsp:cNvSpPr/>
      </dsp:nvSpPr>
      <dsp:spPr>
        <a:xfrm rot="12826799">
          <a:off x="4943856" y="1519751"/>
          <a:ext cx="1247184" cy="23115"/>
        </a:xfrm>
        <a:custGeom>
          <a:avLst/>
          <a:gdLst/>
          <a:ahLst/>
          <a:cxnLst/>
          <a:rect l="0" t="0" r="0" b="0"/>
          <a:pathLst>
            <a:path>
              <a:moveTo>
                <a:pt x="0" y="11557"/>
              </a:moveTo>
              <a:lnTo>
                <a:pt x="1247184"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4943856" y="1500129"/>
        <a:ext cx="1247184" cy="62359"/>
      </dsp:txXfrm>
    </dsp:sp>
    <dsp:sp modelId="{B06511EF-CABB-4B8A-80DF-754BB2CA4059}">
      <dsp:nvSpPr>
        <dsp:cNvPr id="0" name=""/>
        <dsp:cNvSpPr/>
      </dsp:nvSpPr>
      <dsp:spPr>
        <a:xfrm>
          <a:off x="1969593" y="839997"/>
          <a:ext cx="3079538" cy="6891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افزایش روابط  فرزندان با نهادهای بیرون از خانواده</a:t>
          </a:r>
          <a:endParaRPr lang="fa-IR" sz="1600" b="1" kern="1200" dirty="0">
            <a:cs typeface="B Nazanin" pitchFamily="2" charset="-78"/>
          </a:endParaRPr>
        </a:p>
      </dsp:txBody>
      <dsp:txXfrm>
        <a:off x="1989778" y="860182"/>
        <a:ext cx="3039168" cy="648811"/>
      </dsp:txXfrm>
    </dsp:sp>
    <dsp:sp modelId="{9A833FE3-16E1-47E0-8141-E4F9A6C7183D}">
      <dsp:nvSpPr>
        <dsp:cNvPr id="0" name=""/>
        <dsp:cNvSpPr/>
      </dsp:nvSpPr>
      <dsp:spPr>
        <a:xfrm rot="8599501">
          <a:off x="4929865" y="2249589"/>
          <a:ext cx="1282883" cy="23115"/>
        </a:xfrm>
        <a:custGeom>
          <a:avLst/>
          <a:gdLst/>
          <a:ahLst/>
          <a:cxnLst/>
          <a:rect l="0" t="0" r="0" b="0"/>
          <a:pathLst>
            <a:path>
              <a:moveTo>
                <a:pt x="0" y="11557"/>
              </a:moveTo>
              <a:lnTo>
                <a:pt x="1282883"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4929865" y="2229074"/>
        <a:ext cx="1282883" cy="64144"/>
      </dsp:txXfrm>
    </dsp:sp>
    <dsp:sp modelId="{EAF5B915-F0ED-4A38-B658-2F152DA168C8}">
      <dsp:nvSpPr>
        <dsp:cNvPr id="0" name=""/>
        <dsp:cNvSpPr/>
      </dsp:nvSpPr>
      <dsp:spPr>
        <a:xfrm>
          <a:off x="1977308" y="2353638"/>
          <a:ext cx="3079538" cy="5812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روابط بیشتر فرزندان با افراد بزرگسال</a:t>
          </a:r>
          <a:endParaRPr lang="fa-IR" sz="1600" b="1" kern="1200" dirty="0">
            <a:cs typeface="B Nazanin" pitchFamily="2" charset="-78"/>
          </a:endParaRPr>
        </a:p>
      </dsp:txBody>
      <dsp:txXfrm>
        <a:off x="1994332" y="2370662"/>
        <a:ext cx="3045490" cy="547204"/>
      </dsp:txXfrm>
    </dsp:sp>
    <dsp:sp modelId="{0EEF9241-FAAE-49A1-99FB-7680796721CC}">
      <dsp:nvSpPr>
        <dsp:cNvPr id="0" name=""/>
        <dsp:cNvSpPr/>
      </dsp:nvSpPr>
      <dsp:spPr>
        <a:xfrm rot="7495053">
          <a:off x="4672526" y="2603451"/>
          <a:ext cx="1797561" cy="23115"/>
        </a:xfrm>
        <a:custGeom>
          <a:avLst/>
          <a:gdLst/>
          <a:ahLst/>
          <a:cxnLst/>
          <a:rect l="0" t="0" r="0" b="0"/>
          <a:pathLst>
            <a:path>
              <a:moveTo>
                <a:pt x="0" y="11557"/>
              </a:moveTo>
              <a:lnTo>
                <a:pt x="1797561"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4672526" y="2570069"/>
        <a:ext cx="1797561" cy="89878"/>
      </dsp:txXfrm>
    </dsp:sp>
    <dsp:sp modelId="{F4DA21D0-5FCC-4322-B3E3-AF6492E0A143}">
      <dsp:nvSpPr>
        <dsp:cNvPr id="0" name=""/>
        <dsp:cNvSpPr/>
      </dsp:nvSpPr>
      <dsp:spPr>
        <a:xfrm>
          <a:off x="1977308" y="3002344"/>
          <a:ext cx="3079538" cy="69928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نهادینه شدن نرخ باروری پایین و کاهش قدرت تجدید نسل</a:t>
          </a:r>
          <a:endParaRPr lang="fa-IR" sz="1600" b="1" kern="1200" dirty="0">
            <a:cs typeface="B Nazanin" pitchFamily="2" charset="-78"/>
          </a:endParaRPr>
        </a:p>
      </dsp:txBody>
      <dsp:txXfrm>
        <a:off x="1997789" y="3022825"/>
        <a:ext cx="3038576" cy="658325"/>
      </dsp:txXfrm>
    </dsp:sp>
    <dsp:sp modelId="{D32F943D-CFC4-4039-A949-A6525B561AB0}">
      <dsp:nvSpPr>
        <dsp:cNvPr id="0" name=""/>
        <dsp:cNvSpPr/>
      </dsp:nvSpPr>
      <dsp:spPr>
        <a:xfrm rot="6718692">
          <a:off x="6118922" y="3634355"/>
          <a:ext cx="2489398" cy="23115"/>
        </a:xfrm>
        <a:custGeom>
          <a:avLst/>
          <a:gdLst/>
          <a:ahLst/>
          <a:cxnLst/>
          <a:rect l="0" t="0" r="0" b="0"/>
          <a:pathLst>
            <a:path>
              <a:moveTo>
                <a:pt x="0" y="11557"/>
              </a:moveTo>
              <a:lnTo>
                <a:pt x="2489398" y="1155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6118922" y="3583678"/>
        <a:ext cx="2489398" cy="124469"/>
      </dsp:txXfrm>
    </dsp:sp>
    <dsp:sp modelId="{44989448-72B8-4404-ABFF-720752FF295A}">
      <dsp:nvSpPr>
        <dsp:cNvPr id="0" name=""/>
        <dsp:cNvSpPr/>
      </dsp:nvSpPr>
      <dsp:spPr>
        <a:xfrm>
          <a:off x="6214824" y="4591950"/>
          <a:ext cx="682963" cy="4164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خانوا ده</a:t>
          </a:r>
          <a:endParaRPr lang="fa-IR" sz="1600" b="1" kern="1200" dirty="0">
            <a:cs typeface="B Nazanin" pitchFamily="2" charset="-78"/>
          </a:endParaRPr>
        </a:p>
      </dsp:txBody>
      <dsp:txXfrm>
        <a:off x="6227020" y="4604146"/>
        <a:ext cx="658571" cy="392017"/>
      </dsp:txXfrm>
    </dsp:sp>
    <dsp:sp modelId="{87C530DF-9CB2-49AE-91E3-D5AC354DA26F}">
      <dsp:nvSpPr>
        <dsp:cNvPr id="0" name=""/>
        <dsp:cNvSpPr/>
      </dsp:nvSpPr>
      <dsp:spPr>
        <a:xfrm rot="8824474">
          <a:off x="4941538" y="5164861"/>
          <a:ext cx="1384473" cy="23115"/>
        </a:xfrm>
        <a:custGeom>
          <a:avLst/>
          <a:gdLst/>
          <a:ahLst/>
          <a:cxnLst/>
          <a:rect l="0" t="0" r="0" b="0"/>
          <a:pathLst>
            <a:path>
              <a:moveTo>
                <a:pt x="0" y="11557"/>
              </a:moveTo>
              <a:lnTo>
                <a:pt x="1384473"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4941538" y="5141806"/>
        <a:ext cx="1384473" cy="69223"/>
      </dsp:txXfrm>
    </dsp:sp>
    <dsp:sp modelId="{B8377BFF-7EEC-4DC0-AD40-B4C5B5536CA0}">
      <dsp:nvSpPr>
        <dsp:cNvPr id="0" name=""/>
        <dsp:cNvSpPr/>
      </dsp:nvSpPr>
      <dsp:spPr>
        <a:xfrm>
          <a:off x="1969593" y="5336728"/>
          <a:ext cx="3083132" cy="43190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تک فرزندی</a:t>
          </a:r>
          <a:endParaRPr lang="fa-IR" sz="1600" b="1" kern="1200" dirty="0">
            <a:cs typeface="B Nazanin" pitchFamily="2" charset="-78"/>
          </a:endParaRPr>
        </a:p>
      </dsp:txBody>
      <dsp:txXfrm>
        <a:off x="1982243" y="5349378"/>
        <a:ext cx="3057832" cy="406606"/>
      </dsp:txXfrm>
    </dsp:sp>
    <dsp:sp modelId="{203D34F8-039D-4795-BB27-AC4D45C067B1}">
      <dsp:nvSpPr>
        <dsp:cNvPr id="0" name=""/>
        <dsp:cNvSpPr/>
      </dsp:nvSpPr>
      <dsp:spPr>
        <a:xfrm rot="12234966">
          <a:off x="5048707" y="4541624"/>
          <a:ext cx="1218423" cy="23115"/>
        </a:xfrm>
        <a:custGeom>
          <a:avLst/>
          <a:gdLst/>
          <a:ahLst/>
          <a:cxnLst/>
          <a:rect l="0" t="0" r="0" b="0"/>
          <a:pathLst>
            <a:path>
              <a:moveTo>
                <a:pt x="0" y="11557"/>
              </a:moveTo>
              <a:lnTo>
                <a:pt x="1218423"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5048707" y="4522721"/>
        <a:ext cx="1218423" cy="60921"/>
      </dsp:txXfrm>
    </dsp:sp>
    <dsp:sp modelId="{9FD13414-998A-4260-957A-EE9787120860}">
      <dsp:nvSpPr>
        <dsp:cNvPr id="0" name=""/>
        <dsp:cNvSpPr/>
      </dsp:nvSpPr>
      <dsp:spPr>
        <a:xfrm>
          <a:off x="1969593" y="3921641"/>
          <a:ext cx="3131420" cy="76913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جمع شدن چتر حمایتی خانواده از سالمندان و شکاف نسلی</a:t>
          </a:r>
          <a:endParaRPr lang="fa-IR" sz="1600" b="1" kern="1200" dirty="0">
            <a:cs typeface="B Nazanin" pitchFamily="2" charset="-78"/>
          </a:endParaRPr>
        </a:p>
      </dsp:txBody>
      <dsp:txXfrm>
        <a:off x="1992120" y="3944168"/>
        <a:ext cx="3086366" cy="724078"/>
      </dsp:txXfrm>
    </dsp:sp>
    <dsp:sp modelId="{65A097F6-ADAE-4257-8829-7C79ACB38B9F}">
      <dsp:nvSpPr>
        <dsp:cNvPr id="0" name=""/>
        <dsp:cNvSpPr/>
      </dsp:nvSpPr>
      <dsp:spPr>
        <a:xfrm rot="10200216">
          <a:off x="5082337" y="4887641"/>
          <a:ext cx="1141149" cy="23115"/>
        </a:xfrm>
        <a:custGeom>
          <a:avLst/>
          <a:gdLst/>
          <a:ahLst/>
          <a:cxnLst/>
          <a:rect l="0" t="0" r="0" b="0"/>
          <a:pathLst>
            <a:path>
              <a:moveTo>
                <a:pt x="0" y="11557"/>
              </a:moveTo>
              <a:lnTo>
                <a:pt x="1141149" y="1155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dsp:txBody>
      <dsp:txXfrm rot="10800000">
        <a:off x="5082337" y="4870670"/>
        <a:ext cx="1141149" cy="57057"/>
      </dsp:txXfrm>
    </dsp:sp>
    <dsp:sp modelId="{B7FD1545-BDFC-4A3E-AE15-50FD622284FF}">
      <dsp:nvSpPr>
        <dsp:cNvPr id="0" name=""/>
        <dsp:cNvSpPr/>
      </dsp:nvSpPr>
      <dsp:spPr>
        <a:xfrm>
          <a:off x="1969593" y="4740904"/>
          <a:ext cx="3121405" cy="51467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دوره بعد از پدر و مادری</a:t>
          </a:r>
          <a:endParaRPr lang="fa-IR" sz="1600" b="1" kern="1200" dirty="0">
            <a:cs typeface="B Nazanin" pitchFamily="2" charset="-78"/>
          </a:endParaRPr>
        </a:p>
      </dsp:txBody>
      <dsp:txXfrm>
        <a:off x="1984667" y="4755978"/>
        <a:ext cx="3091257" cy="48452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DEFE2-6548-461C-89C6-47405C2C2064}">
      <dsp:nvSpPr>
        <dsp:cNvPr id="0" name=""/>
        <dsp:cNvSpPr/>
      </dsp:nvSpPr>
      <dsp:spPr>
        <a:xfrm>
          <a:off x="7348515" y="1858783"/>
          <a:ext cx="1004412" cy="11247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تمایل عمومی به داشتن کمتر از دو فرزند</a:t>
          </a:r>
        </a:p>
      </dsp:txBody>
      <dsp:txXfrm>
        <a:off x="7377933" y="1888201"/>
        <a:ext cx="945576" cy="1065868"/>
      </dsp:txXfrm>
    </dsp:sp>
    <dsp:sp modelId="{55AA67AD-CA76-491D-9EA8-76064DE3B6F3}">
      <dsp:nvSpPr>
        <dsp:cNvPr id="0" name=""/>
        <dsp:cNvSpPr/>
      </dsp:nvSpPr>
      <dsp:spPr>
        <a:xfrm rot="15451986">
          <a:off x="6039097" y="1364276"/>
          <a:ext cx="2153869" cy="10635"/>
        </a:xfrm>
        <a:custGeom>
          <a:avLst/>
          <a:gdLst/>
          <a:ahLst/>
          <a:cxnLst/>
          <a:rect l="0" t="0" r="0" b="0"/>
          <a:pathLst>
            <a:path>
              <a:moveTo>
                <a:pt x="0" y="5317"/>
              </a:moveTo>
              <a:lnTo>
                <a:pt x="2153869" y="5317"/>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7062185" y="1315747"/>
        <a:ext cx="107693" cy="107693"/>
      </dsp:txXfrm>
    </dsp:sp>
    <dsp:sp modelId="{98D62D4D-950E-49DC-8919-7DCF8D359CD0}">
      <dsp:nvSpPr>
        <dsp:cNvPr id="0" name=""/>
        <dsp:cNvSpPr/>
      </dsp:nvSpPr>
      <dsp:spPr>
        <a:xfrm>
          <a:off x="5883987" y="142295"/>
          <a:ext cx="999561" cy="35151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موانع </a:t>
          </a:r>
          <a:r>
            <a:rPr lang="fa-IR" sz="1400" b="1" kern="1200" dirty="0" smtClean="0">
              <a:cs typeface="B Nazanin" pitchFamily="2" charset="-78"/>
            </a:rPr>
            <a:t>اقتصادی</a:t>
          </a:r>
          <a:endParaRPr lang="fa-IR" sz="1400" b="1" kern="1200" dirty="0">
            <a:cs typeface="B Nazanin" pitchFamily="2" charset="-78"/>
          </a:endParaRPr>
        </a:p>
      </dsp:txBody>
      <dsp:txXfrm>
        <a:off x="5894283" y="152591"/>
        <a:ext cx="978969" cy="330923"/>
      </dsp:txXfrm>
    </dsp:sp>
    <dsp:sp modelId="{4B615B94-5888-4210-8410-A8F95897CC08}">
      <dsp:nvSpPr>
        <dsp:cNvPr id="0" name=""/>
        <dsp:cNvSpPr/>
      </dsp:nvSpPr>
      <dsp:spPr>
        <a:xfrm rot="10527145">
          <a:off x="6954072" y="2431479"/>
          <a:ext cx="395064" cy="10635"/>
        </a:xfrm>
        <a:custGeom>
          <a:avLst/>
          <a:gdLst/>
          <a:ahLst/>
          <a:cxnLst/>
          <a:rect l="0" t="0" r="0" b="0"/>
          <a:pathLst>
            <a:path>
              <a:moveTo>
                <a:pt x="0" y="5317"/>
              </a:moveTo>
              <a:lnTo>
                <a:pt x="395064" y="5317"/>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7141728" y="2426920"/>
        <a:ext cx="19753" cy="19753"/>
      </dsp:txXfrm>
    </dsp:sp>
    <dsp:sp modelId="{22F3F321-F2BA-46E8-A495-25A7FE079035}">
      <dsp:nvSpPr>
        <dsp:cNvPr id="0" name=""/>
        <dsp:cNvSpPr/>
      </dsp:nvSpPr>
      <dsp:spPr>
        <a:xfrm>
          <a:off x="5955133" y="2276701"/>
          <a:ext cx="999561" cy="35151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موانع فرهنگی</a:t>
          </a:r>
        </a:p>
      </dsp:txBody>
      <dsp:txXfrm>
        <a:off x="5965429" y="2286997"/>
        <a:ext cx="978969" cy="330923"/>
      </dsp:txXfrm>
    </dsp:sp>
    <dsp:sp modelId="{F22B7CA3-CD8F-45EF-91CD-E57296E2C91E}">
      <dsp:nvSpPr>
        <dsp:cNvPr id="0" name=""/>
        <dsp:cNvSpPr/>
      </dsp:nvSpPr>
      <dsp:spPr>
        <a:xfrm rot="14414074">
          <a:off x="4445254" y="1571286"/>
          <a:ext cx="2017947" cy="10635"/>
        </a:xfrm>
        <a:custGeom>
          <a:avLst/>
          <a:gdLst/>
          <a:ahLst/>
          <a:cxnLst/>
          <a:rect l="0" t="0" r="0" b="0"/>
          <a:pathLst>
            <a:path>
              <a:moveTo>
                <a:pt x="0" y="5317"/>
              </a:moveTo>
              <a:lnTo>
                <a:pt x="2017947"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403779" y="1526155"/>
        <a:ext cx="100897" cy="100897"/>
      </dsp:txXfrm>
    </dsp:sp>
    <dsp:sp modelId="{EB7B5D15-3221-40DB-A242-C5564F0FFAB5}">
      <dsp:nvSpPr>
        <dsp:cNvPr id="0" name=""/>
        <dsp:cNvSpPr/>
      </dsp:nvSpPr>
      <dsp:spPr>
        <a:xfrm>
          <a:off x="2368168" y="471703"/>
          <a:ext cx="2585154" cy="45809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نگرش منفی نسبت به رشد جمعیت</a:t>
          </a:r>
        </a:p>
      </dsp:txBody>
      <dsp:txXfrm>
        <a:off x="2381585" y="485120"/>
        <a:ext cx="2558320" cy="431256"/>
      </dsp:txXfrm>
    </dsp:sp>
    <dsp:sp modelId="{D317EE63-65EA-495D-B810-A524D3C351C2}">
      <dsp:nvSpPr>
        <dsp:cNvPr id="0" name=""/>
        <dsp:cNvSpPr/>
      </dsp:nvSpPr>
      <dsp:spPr>
        <a:xfrm rot="12505794">
          <a:off x="1893657" y="575229"/>
          <a:ext cx="504959" cy="10635"/>
        </a:xfrm>
        <a:custGeom>
          <a:avLst/>
          <a:gdLst/>
          <a:ahLst/>
          <a:cxnLst/>
          <a:rect l="0" t="0" r="0" b="0"/>
          <a:pathLst>
            <a:path>
              <a:moveTo>
                <a:pt x="0" y="5317"/>
              </a:moveTo>
              <a:lnTo>
                <a:pt x="504959" y="531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2133513" y="567923"/>
        <a:ext cx="25247" cy="25247"/>
      </dsp:txXfrm>
    </dsp:sp>
    <dsp:sp modelId="{771394CE-247A-49D7-A6F1-3D893CC90953}">
      <dsp:nvSpPr>
        <dsp:cNvPr id="0" name=""/>
        <dsp:cNvSpPr/>
      </dsp:nvSpPr>
      <dsp:spPr>
        <a:xfrm>
          <a:off x="49947" y="284588"/>
          <a:ext cx="1874158" cy="35151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تبلیغات علیه رشد جمعیت</a:t>
          </a:r>
        </a:p>
      </dsp:txBody>
      <dsp:txXfrm>
        <a:off x="60243" y="294884"/>
        <a:ext cx="1853566" cy="330923"/>
      </dsp:txXfrm>
    </dsp:sp>
    <dsp:sp modelId="{769B6CB9-B31E-4FCF-8E2D-70F95B7D9B74}">
      <dsp:nvSpPr>
        <dsp:cNvPr id="0" name=""/>
        <dsp:cNvSpPr/>
      </dsp:nvSpPr>
      <dsp:spPr>
        <a:xfrm rot="8164161">
          <a:off x="1778187" y="933384"/>
          <a:ext cx="685953" cy="10635"/>
        </a:xfrm>
        <a:custGeom>
          <a:avLst/>
          <a:gdLst/>
          <a:ahLst/>
          <a:cxnLst/>
          <a:rect l="0" t="0" r="0" b="0"/>
          <a:pathLst>
            <a:path>
              <a:moveTo>
                <a:pt x="0" y="5317"/>
              </a:moveTo>
              <a:lnTo>
                <a:pt x="685953" y="531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2104014" y="921552"/>
        <a:ext cx="34297" cy="34297"/>
      </dsp:txXfrm>
    </dsp:sp>
    <dsp:sp modelId="{35A47FD8-DFED-4619-BDA6-AAD22C1A5673}">
      <dsp:nvSpPr>
        <dsp:cNvPr id="0" name=""/>
        <dsp:cNvSpPr/>
      </dsp:nvSpPr>
      <dsp:spPr>
        <a:xfrm>
          <a:off x="0" y="782618"/>
          <a:ext cx="1874158" cy="7880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همراه شدن مشکلات اقتصادی و اجتماعی با رشد جمعیت</a:t>
          </a:r>
        </a:p>
      </dsp:txBody>
      <dsp:txXfrm>
        <a:off x="23082" y="805700"/>
        <a:ext cx="1827994" cy="741908"/>
      </dsp:txXfrm>
    </dsp:sp>
    <dsp:sp modelId="{946DCEF5-DBE7-4780-A6FD-64785542FB9E}">
      <dsp:nvSpPr>
        <dsp:cNvPr id="0" name=""/>
        <dsp:cNvSpPr/>
      </dsp:nvSpPr>
      <dsp:spPr>
        <a:xfrm rot="13839743">
          <a:off x="4664017" y="1835973"/>
          <a:ext cx="1580420" cy="10635"/>
        </a:xfrm>
        <a:custGeom>
          <a:avLst/>
          <a:gdLst/>
          <a:ahLst/>
          <a:cxnLst/>
          <a:rect l="0" t="0" r="0" b="0"/>
          <a:pathLst>
            <a:path>
              <a:moveTo>
                <a:pt x="0" y="5317"/>
              </a:moveTo>
              <a:lnTo>
                <a:pt x="1580420"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414717" y="1801780"/>
        <a:ext cx="79021" cy="79021"/>
      </dsp:txXfrm>
    </dsp:sp>
    <dsp:sp modelId="{8E07838A-ED99-4889-A7AE-D9A7773DCABC}">
      <dsp:nvSpPr>
        <dsp:cNvPr id="0" name=""/>
        <dsp:cNvSpPr/>
      </dsp:nvSpPr>
      <dsp:spPr>
        <a:xfrm>
          <a:off x="2368168" y="982521"/>
          <a:ext cx="2585154" cy="4952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نگرش منفی عمومی به  خانواده پر جمعیت</a:t>
          </a:r>
        </a:p>
      </dsp:txBody>
      <dsp:txXfrm>
        <a:off x="2382672" y="997025"/>
        <a:ext cx="2556146" cy="466195"/>
      </dsp:txXfrm>
    </dsp:sp>
    <dsp:sp modelId="{1CDD7484-DB11-42BC-9C7B-076B98808382}">
      <dsp:nvSpPr>
        <dsp:cNvPr id="0" name=""/>
        <dsp:cNvSpPr/>
      </dsp:nvSpPr>
      <dsp:spPr>
        <a:xfrm rot="13000945">
          <a:off x="4829625" y="2074017"/>
          <a:ext cx="1249204" cy="10635"/>
        </a:xfrm>
        <a:custGeom>
          <a:avLst/>
          <a:gdLst/>
          <a:ahLst/>
          <a:cxnLst/>
          <a:rect l="0" t="0" r="0" b="0"/>
          <a:pathLst>
            <a:path>
              <a:moveTo>
                <a:pt x="0" y="5317"/>
              </a:moveTo>
              <a:lnTo>
                <a:pt x="1249204"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422998" y="2048104"/>
        <a:ext cx="62460" cy="62460"/>
      </dsp:txXfrm>
    </dsp:sp>
    <dsp:sp modelId="{27AD55E3-9FF3-4E33-A37C-9635366C087B}">
      <dsp:nvSpPr>
        <dsp:cNvPr id="0" name=""/>
        <dsp:cNvSpPr/>
      </dsp:nvSpPr>
      <dsp:spPr>
        <a:xfrm>
          <a:off x="2368168" y="1530452"/>
          <a:ext cx="2585154" cy="3515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فردگرایی</a:t>
          </a:r>
        </a:p>
      </dsp:txBody>
      <dsp:txXfrm>
        <a:off x="2378464" y="1540748"/>
        <a:ext cx="2564562" cy="330923"/>
      </dsp:txXfrm>
    </dsp:sp>
    <dsp:sp modelId="{41417694-C047-4477-AFCD-1CD8E1994202}">
      <dsp:nvSpPr>
        <dsp:cNvPr id="0" name=""/>
        <dsp:cNvSpPr/>
      </dsp:nvSpPr>
      <dsp:spPr>
        <a:xfrm rot="11728920">
          <a:off x="4934462" y="2308397"/>
          <a:ext cx="1039530" cy="10635"/>
        </a:xfrm>
        <a:custGeom>
          <a:avLst/>
          <a:gdLst/>
          <a:ahLst/>
          <a:cxnLst/>
          <a:rect l="0" t="0" r="0" b="0"/>
          <a:pathLst>
            <a:path>
              <a:moveTo>
                <a:pt x="0" y="5317"/>
              </a:moveTo>
              <a:lnTo>
                <a:pt x="1039530"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428239" y="2287726"/>
        <a:ext cx="51976" cy="51976"/>
      </dsp:txXfrm>
    </dsp:sp>
    <dsp:sp modelId="{432D3AE0-C6DB-4A09-84BD-0E492F3E6453}">
      <dsp:nvSpPr>
        <dsp:cNvPr id="0" name=""/>
        <dsp:cNvSpPr/>
      </dsp:nvSpPr>
      <dsp:spPr>
        <a:xfrm>
          <a:off x="2368168" y="1934695"/>
          <a:ext cx="2585154" cy="4805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تحقیر مادری و کار خانگی</a:t>
          </a:r>
        </a:p>
      </dsp:txBody>
      <dsp:txXfrm>
        <a:off x="2382243" y="1948770"/>
        <a:ext cx="2557004" cy="452402"/>
      </dsp:txXfrm>
    </dsp:sp>
    <dsp:sp modelId="{E28B1277-1DB6-42C1-A680-5D8A78B9946A}">
      <dsp:nvSpPr>
        <dsp:cNvPr id="0" name=""/>
        <dsp:cNvSpPr/>
      </dsp:nvSpPr>
      <dsp:spPr>
        <a:xfrm rot="9969455">
          <a:off x="4938340" y="2570568"/>
          <a:ext cx="1031776" cy="10635"/>
        </a:xfrm>
        <a:custGeom>
          <a:avLst/>
          <a:gdLst/>
          <a:ahLst/>
          <a:cxnLst/>
          <a:rect l="0" t="0" r="0" b="0"/>
          <a:pathLst>
            <a:path>
              <a:moveTo>
                <a:pt x="0" y="5317"/>
              </a:moveTo>
              <a:lnTo>
                <a:pt x="1031776"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428433" y="2550092"/>
        <a:ext cx="51588" cy="51588"/>
      </dsp:txXfrm>
    </dsp:sp>
    <dsp:sp modelId="{D8493027-FD9C-4DFC-BA1D-1D0623442E96}">
      <dsp:nvSpPr>
        <dsp:cNvPr id="0" name=""/>
        <dsp:cNvSpPr/>
      </dsp:nvSpPr>
      <dsp:spPr>
        <a:xfrm>
          <a:off x="2368168" y="2467974"/>
          <a:ext cx="2585154" cy="4626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شعارهای بهداشتی مخالف تعدد فرزندان</a:t>
          </a:r>
        </a:p>
      </dsp:txBody>
      <dsp:txXfrm>
        <a:off x="2381719" y="2481525"/>
        <a:ext cx="2558052" cy="435576"/>
      </dsp:txXfrm>
    </dsp:sp>
    <dsp:sp modelId="{FB82D4AF-E3A2-4635-B0B8-FE78289F28FA}">
      <dsp:nvSpPr>
        <dsp:cNvPr id="0" name=""/>
        <dsp:cNvSpPr/>
      </dsp:nvSpPr>
      <dsp:spPr>
        <a:xfrm rot="8688048">
          <a:off x="4841239" y="2800480"/>
          <a:ext cx="1225977" cy="10635"/>
        </a:xfrm>
        <a:custGeom>
          <a:avLst/>
          <a:gdLst/>
          <a:ahLst/>
          <a:cxnLst/>
          <a:rect l="0" t="0" r="0" b="0"/>
          <a:pathLst>
            <a:path>
              <a:moveTo>
                <a:pt x="0" y="5317"/>
              </a:moveTo>
              <a:lnTo>
                <a:pt x="1225977"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423578" y="2775149"/>
        <a:ext cx="61298" cy="61298"/>
      </dsp:txXfrm>
    </dsp:sp>
    <dsp:sp modelId="{BCCD730B-5FD7-4C18-B664-735AAB377DCE}">
      <dsp:nvSpPr>
        <dsp:cNvPr id="0" name=""/>
        <dsp:cNvSpPr/>
      </dsp:nvSpPr>
      <dsp:spPr>
        <a:xfrm>
          <a:off x="2368168" y="2983380"/>
          <a:ext cx="2585154" cy="3515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مصرف گرایی</a:t>
          </a:r>
        </a:p>
      </dsp:txBody>
      <dsp:txXfrm>
        <a:off x="2378464" y="2993676"/>
        <a:ext cx="2564562" cy="330923"/>
      </dsp:txXfrm>
    </dsp:sp>
    <dsp:sp modelId="{B9EC5EF7-C34A-4472-957F-0C722B6859D6}">
      <dsp:nvSpPr>
        <dsp:cNvPr id="0" name=""/>
        <dsp:cNvSpPr/>
      </dsp:nvSpPr>
      <dsp:spPr>
        <a:xfrm rot="7728801">
          <a:off x="4655062" y="3069845"/>
          <a:ext cx="1598331" cy="10635"/>
        </a:xfrm>
        <a:custGeom>
          <a:avLst/>
          <a:gdLst/>
          <a:ahLst/>
          <a:cxnLst/>
          <a:rect l="0" t="0" r="0" b="0"/>
          <a:pathLst>
            <a:path>
              <a:moveTo>
                <a:pt x="0" y="5317"/>
              </a:moveTo>
              <a:lnTo>
                <a:pt x="1598331"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414269" y="3035204"/>
        <a:ext cx="79916" cy="79916"/>
      </dsp:txXfrm>
    </dsp:sp>
    <dsp:sp modelId="{04FA44FC-C60C-41E2-9213-7833FAB211A6}">
      <dsp:nvSpPr>
        <dsp:cNvPr id="0" name=""/>
        <dsp:cNvSpPr/>
      </dsp:nvSpPr>
      <dsp:spPr>
        <a:xfrm>
          <a:off x="2327617" y="3387622"/>
          <a:ext cx="2625704" cy="62048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اهمیت یافتن بعد کیفی تربیت فرزندان و در تناقض دیدن آن با تعدد فرزندان</a:t>
          </a:r>
        </a:p>
      </dsp:txBody>
      <dsp:txXfrm>
        <a:off x="2345790" y="3405795"/>
        <a:ext cx="2589358" cy="584141"/>
      </dsp:txXfrm>
    </dsp:sp>
    <dsp:sp modelId="{F2AB0709-1A48-4BD3-80F8-BB72AD4D6D2B}">
      <dsp:nvSpPr>
        <dsp:cNvPr id="0" name=""/>
        <dsp:cNvSpPr/>
      </dsp:nvSpPr>
      <dsp:spPr>
        <a:xfrm rot="7025740">
          <a:off x="4354491" y="3426179"/>
          <a:ext cx="2199474" cy="10635"/>
        </a:xfrm>
        <a:custGeom>
          <a:avLst/>
          <a:gdLst/>
          <a:ahLst/>
          <a:cxnLst/>
          <a:rect l="0" t="0" r="0" b="0"/>
          <a:pathLst>
            <a:path>
              <a:moveTo>
                <a:pt x="0" y="5317"/>
              </a:moveTo>
              <a:lnTo>
                <a:pt x="2199474"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399241" y="3376510"/>
        <a:ext cx="109973" cy="109973"/>
      </dsp:txXfrm>
    </dsp:sp>
    <dsp:sp modelId="{CCD8E55F-C7B1-450F-AD49-F43EAED1B6EE}">
      <dsp:nvSpPr>
        <dsp:cNvPr id="0" name=""/>
        <dsp:cNvSpPr/>
      </dsp:nvSpPr>
      <dsp:spPr>
        <a:xfrm>
          <a:off x="2368168" y="4060837"/>
          <a:ext cx="2585154" cy="6993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افزایش تحصیلات به ویژه برای بانوان</a:t>
          </a:r>
        </a:p>
      </dsp:txBody>
      <dsp:txXfrm>
        <a:off x="2388653" y="4081322"/>
        <a:ext cx="2544184" cy="658425"/>
      </dsp:txXfrm>
    </dsp:sp>
    <dsp:sp modelId="{49698844-4555-4327-9EFF-0536093EA631}">
      <dsp:nvSpPr>
        <dsp:cNvPr id="0" name=""/>
        <dsp:cNvSpPr/>
      </dsp:nvSpPr>
      <dsp:spPr>
        <a:xfrm rot="6628450">
          <a:off x="4022189" y="3788717"/>
          <a:ext cx="2864076" cy="10635"/>
        </a:xfrm>
        <a:custGeom>
          <a:avLst/>
          <a:gdLst/>
          <a:ahLst/>
          <a:cxnLst/>
          <a:rect l="0" t="0" r="0" b="0"/>
          <a:pathLst>
            <a:path>
              <a:moveTo>
                <a:pt x="0" y="5317"/>
              </a:moveTo>
              <a:lnTo>
                <a:pt x="2864076"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382626" y="3722433"/>
        <a:ext cx="143203" cy="143203"/>
      </dsp:txXfrm>
    </dsp:sp>
    <dsp:sp modelId="{BF3ADD1A-3FAC-4A05-A9AA-C92C0E6DACDA}">
      <dsp:nvSpPr>
        <dsp:cNvPr id="0" name=""/>
        <dsp:cNvSpPr/>
      </dsp:nvSpPr>
      <dsp:spPr>
        <a:xfrm>
          <a:off x="2368168" y="4812960"/>
          <a:ext cx="2585154" cy="6453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گترش شهرنشینی و خانوده هسته ای</a:t>
          </a:r>
        </a:p>
      </dsp:txBody>
      <dsp:txXfrm>
        <a:off x="2387068" y="4831860"/>
        <a:ext cx="2547354" cy="607504"/>
      </dsp:txXfrm>
    </dsp:sp>
    <dsp:sp modelId="{CAD0CCEC-F689-47C8-B4D6-26353B9FF1E2}">
      <dsp:nvSpPr>
        <dsp:cNvPr id="0" name=""/>
        <dsp:cNvSpPr/>
      </dsp:nvSpPr>
      <dsp:spPr>
        <a:xfrm rot="6433743">
          <a:off x="3763079" y="4062405"/>
          <a:ext cx="3382298" cy="10635"/>
        </a:xfrm>
        <a:custGeom>
          <a:avLst/>
          <a:gdLst/>
          <a:ahLst/>
          <a:cxnLst/>
          <a:rect l="0" t="0" r="0" b="0"/>
          <a:pathLst>
            <a:path>
              <a:moveTo>
                <a:pt x="0" y="5317"/>
              </a:moveTo>
              <a:lnTo>
                <a:pt x="3382298" y="531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fa-IR" sz="1400" b="1" kern="1200">
            <a:cs typeface="B Nazanin" pitchFamily="2" charset="-78"/>
          </a:endParaRPr>
        </a:p>
      </dsp:txBody>
      <dsp:txXfrm rot="10800000">
        <a:off x="5369670" y="3983166"/>
        <a:ext cx="169114" cy="169114"/>
      </dsp:txXfrm>
    </dsp:sp>
    <dsp:sp modelId="{ED9C8A03-E8FB-4F78-A333-83CACFE0CBC5}">
      <dsp:nvSpPr>
        <dsp:cNvPr id="0" name=""/>
        <dsp:cNvSpPr/>
      </dsp:nvSpPr>
      <dsp:spPr>
        <a:xfrm>
          <a:off x="2368168" y="5416696"/>
          <a:ext cx="2585154" cy="5325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a:cs typeface="B Nazanin" pitchFamily="2" charset="-78"/>
            </a:rPr>
            <a:t>فرزند سالاری</a:t>
          </a:r>
        </a:p>
      </dsp:txBody>
      <dsp:txXfrm>
        <a:off x="2383767" y="5432295"/>
        <a:ext cx="2553956" cy="501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3B2AD-C88C-4931-8779-1BF7660B7DC9}">
      <dsp:nvSpPr>
        <dsp:cNvPr id="0" name=""/>
        <dsp:cNvSpPr/>
      </dsp:nvSpPr>
      <dsp:spPr>
        <a:xfrm>
          <a:off x="0" y="3189356"/>
          <a:ext cx="3816424" cy="6977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بروز بحرانهای اجتماعی و سیاسی</a:t>
          </a:r>
          <a:endParaRPr lang="fa-IR" sz="1600" b="1" kern="1200" dirty="0">
            <a:cs typeface="B Nazanin" pitchFamily="2" charset="-78"/>
          </a:endParaRPr>
        </a:p>
      </dsp:txBody>
      <dsp:txXfrm>
        <a:off x="0" y="3189356"/>
        <a:ext cx="3816424" cy="697753"/>
      </dsp:txXfrm>
    </dsp:sp>
    <dsp:sp modelId="{C7891229-D62D-4BA7-BBE9-41EA5F49B420}">
      <dsp:nvSpPr>
        <dsp:cNvPr id="0" name=""/>
        <dsp:cNvSpPr/>
      </dsp:nvSpPr>
      <dsp:spPr>
        <a:xfrm rot="10800000">
          <a:off x="0" y="2086736"/>
          <a:ext cx="3816424" cy="1073144"/>
        </a:xfrm>
        <a:prstGeom prst="upArrowCallou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fa-IR" sz="1600" b="1" kern="1200" dirty="0" smtClean="0">
            <a:cs typeface="B Nazanin"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fa-IR" sz="1600" b="1" kern="1200" dirty="0" smtClean="0">
              <a:cs typeface="B Nazanin" pitchFamily="2" charset="-78"/>
            </a:rPr>
            <a:t>بروز بحرانهای مالی</a:t>
          </a:r>
        </a:p>
        <a:p>
          <a:pPr lvl="0" algn="ctr" defTabSz="711200" rtl="1">
            <a:lnSpc>
              <a:spcPct val="90000"/>
            </a:lnSpc>
            <a:spcBef>
              <a:spcPct val="0"/>
            </a:spcBef>
            <a:spcAft>
              <a:spcPct val="35000"/>
            </a:spcAft>
          </a:pPr>
          <a:endParaRPr lang="fa-IR" sz="1600" b="1" kern="1200" dirty="0">
            <a:cs typeface="B Nazanin" pitchFamily="2" charset="-78"/>
          </a:endParaRPr>
        </a:p>
      </dsp:txBody>
      <dsp:txXfrm rot="-10800000">
        <a:off x="0" y="2086736"/>
        <a:ext cx="3816424" cy="376673"/>
      </dsp:txXfrm>
    </dsp:sp>
    <dsp:sp modelId="{CEC94DFD-4555-4D9B-A144-67C8E9D9E6CA}">
      <dsp:nvSpPr>
        <dsp:cNvPr id="0" name=""/>
        <dsp:cNvSpPr/>
      </dsp:nvSpPr>
      <dsp:spPr>
        <a:xfrm>
          <a:off x="0" y="2503352"/>
          <a:ext cx="3816424" cy="32087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افزایش سن بازنشستگی و کاهش بیمه بازنشستگی</a:t>
          </a:r>
          <a:endParaRPr lang="fa-IR" sz="1600" b="1" kern="1200" dirty="0">
            <a:cs typeface="B Nazanin" pitchFamily="2" charset="-78"/>
          </a:endParaRPr>
        </a:p>
      </dsp:txBody>
      <dsp:txXfrm>
        <a:off x="0" y="2503352"/>
        <a:ext cx="3816424" cy="320870"/>
      </dsp:txXfrm>
    </dsp:sp>
    <dsp:sp modelId="{8F4CBA9D-F859-43CD-9E5E-6DE28A1468B2}">
      <dsp:nvSpPr>
        <dsp:cNvPr id="0" name=""/>
        <dsp:cNvSpPr/>
      </dsp:nvSpPr>
      <dsp:spPr>
        <a:xfrm rot="10800000">
          <a:off x="0" y="1064000"/>
          <a:ext cx="3816424" cy="1073144"/>
        </a:xfrm>
        <a:prstGeom prst="upArrowCallou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افزایش مصارف صندوق</a:t>
          </a:r>
          <a:endParaRPr lang="fa-IR" sz="1600" b="1" kern="1200" dirty="0">
            <a:cs typeface="B Nazanin" pitchFamily="2" charset="-78"/>
          </a:endParaRPr>
        </a:p>
      </dsp:txBody>
      <dsp:txXfrm rot="-10800000">
        <a:off x="0" y="1064000"/>
        <a:ext cx="3816424" cy="376673"/>
      </dsp:txXfrm>
    </dsp:sp>
    <dsp:sp modelId="{695058DE-8E86-4F6B-B79A-1EED0209AB24}">
      <dsp:nvSpPr>
        <dsp:cNvPr id="0" name=""/>
        <dsp:cNvSpPr/>
      </dsp:nvSpPr>
      <dsp:spPr>
        <a:xfrm>
          <a:off x="0" y="1440673"/>
          <a:ext cx="3816424" cy="320870"/>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کاهش منابع دریافتی صندوق</a:t>
          </a:r>
          <a:endParaRPr lang="fa-IR" sz="1600" b="1" kern="1200" dirty="0">
            <a:cs typeface="B Nazanin" pitchFamily="2" charset="-78"/>
          </a:endParaRPr>
        </a:p>
      </dsp:txBody>
      <dsp:txXfrm>
        <a:off x="0" y="1440673"/>
        <a:ext cx="3816424" cy="320870"/>
      </dsp:txXfrm>
    </dsp:sp>
    <dsp:sp modelId="{AC364DB0-B1ED-42BD-A95F-3356CF2A565D}">
      <dsp:nvSpPr>
        <dsp:cNvPr id="0" name=""/>
        <dsp:cNvSpPr/>
      </dsp:nvSpPr>
      <dsp:spPr>
        <a:xfrm rot="10800000">
          <a:off x="0" y="1321"/>
          <a:ext cx="3816424" cy="1073144"/>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افزایش تعداد مستمری بگیران</a:t>
          </a:r>
        </a:p>
      </dsp:txBody>
      <dsp:txXfrm rot="-10800000">
        <a:off x="0" y="1321"/>
        <a:ext cx="3816424" cy="376673"/>
      </dsp:txXfrm>
    </dsp:sp>
    <dsp:sp modelId="{B4FDF3C0-2DE3-4560-ADB0-B076401B0AB7}">
      <dsp:nvSpPr>
        <dsp:cNvPr id="0" name=""/>
        <dsp:cNvSpPr/>
      </dsp:nvSpPr>
      <dsp:spPr>
        <a:xfrm>
          <a:off x="0" y="377995"/>
          <a:ext cx="3816424" cy="32087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کاهش میزان نیروی کار</a:t>
          </a:r>
          <a:endParaRPr lang="fa-IR" sz="1600" b="1" kern="1200" dirty="0">
            <a:cs typeface="B Nazanin" pitchFamily="2" charset="-78"/>
          </a:endParaRPr>
        </a:p>
      </dsp:txBody>
      <dsp:txXfrm>
        <a:off x="0" y="377995"/>
        <a:ext cx="3816424" cy="320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5A55-841D-47C4-9AF8-335F52E2F6AE}">
      <dsp:nvSpPr>
        <dsp:cNvPr id="0" name=""/>
        <dsp:cNvSpPr/>
      </dsp:nvSpPr>
      <dsp:spPr>
        <a:xfrm>
          <a:off x="457199" y="0"/>
          <a:ext cx="5181600" cy="33439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C03A7-ED75-4FE4-BCF1-5DEDE93A51AD}">
      <dsp:nvSpPr>
        <dsp:cNvPr id="0" name=""/>
        <dsp:cNvSpPr/>
      </dsp:nvSpPr>
      <dsp:spPr>
        <a:xfrm>
          <a:off x="1785" y="1003175"/>
          <a:ext cx="1075134" cy="13375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افزایش جمعیت</a:t>
          </a:r>
          <a:endParaRPr lang="fa-IR" sz="2000" kern="1200" dirty="0">
            <a:cs typeface="B Nazanin" pitchFamily="2" charset="-78"/>
          </a:endParaRPr>
        </a:p>
      </dsp:txBody>
      <dsp:txXfrm>
        <a:off x="54269" y="1055659"/>
        <a:ext cx="970166" cy="1232600"/>
      </dsp:txXfrm>
    </dsp:sp>
    <dsp:sp modelId="{896C411E-2CD0-4B16-92E5-2F0E675535F2}">
      <dsp:nvSpPr>
        <dsp:cNvPr id="0" name=""/>
        <dsp:cNvSpPr/>
      </dsp:nvSpPr>
      <dsp:spPr>
        <a:xfrm>
          <a:off x="1256109" y="1003175"/>
          <a:ext cx="1075134" cy="13375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افزایش  تقاضا</a:t>
          </a:r>
          <a:endParaRPr lang="fa-IR" sz="2000" kern="1200" dirty="0">
            <a:cs typeface="B Nazanin" pitchFamily="2" charset="-78"/>
          </a:endParaRPr>
        </a:p>
      </dsp:txBody>
      <dsp:txXfrm>
        <a:off x="1308593" y="1055659"/>
        <a:ext cx="970166" cy="1232600"/>
      </dsp:txXfrm>
    </dsp:sp>
    <dsp:sp modelId="{770E0E39-E6B8-4118-9391-677535E13568}">
      <dsp:nvSpPr>
        <dsp:cNvPr id="0" name=""/>
        <dsp:cNvSpPr/>
      </dsp:nvSpPr>
      <dsp:spPr>
        <a:xfrm>
          <a:off x="2510432" y="1003175"/>
          <a:ext cx="1075134" cy="13375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افزایش تولید</a:t>
          </a:r>
          <a:endParaRPr lang="fa-IR" sz="2000" kern="1200" dirty="0">
            <a:cs typeface="B Nazanin" pitchFamily="2" charset="-78"/>
          </a:endParaRPr>
        </a:p>
      </dsp:txBody>
      <dsp:txXfrm>
        <a:off x="2562916" y="1055659"/>
        <a:ext cx="970166" cy="1232600"/>
      </dsp:txXfrm>
    </dsp:sp>
    <dsp:sp modelId="{0E79F303-BC2A-43EB-8E05-BA6421240844}">
      <dsp:nvSpPr>
        <dsp:cNvPr id="0" name=""/>
        <dsp:cNvSpPr/>
      </dsp:nvSpPr>
      <dsp:spPr>
        <a:xfrm>
          <a:off x="3764756" y="1003175"/>
          <a:ext cx="1075134" cy="13375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تخصصی ترشدن فرآیندهای تولید</a:t>
          </a:r>
          <a:endParaRPr lang="fa-IR" sz="2000" kern="1200" dirty="0">
            <a:cs typeface="B Nazanin" pitchFamily="2" charset="-78"/>
          </a:endParaRPr>
        </a:p>
      </dsp:txBody>
      <dsp:txXfrm>
        <a:off x="3817240" y="1055659"/>
        <a:ext cx="970166" cy="1232600"/>
      </dsp:txXfrm>
    </dsp:sp>
    <dsp:sp modelId="{5556B061-8C5F-428E-A948-042B0F3F82FB}">
      <dsp:nvSpPr>
        <dsp:cNvPr id="0" name=""/>
        <dsp:cNvSpPr/>
      </dsp:nvSpPr>
      <dsp:spPr>
        <a:xfrm>
          <a:off x="5019079" y="1003175"/>
          <a:ext cx="1075134" cy="133756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واگذاری کارها به تیمهای متخصص</a:t>
          </a:r>
          <a:endParaRPr lang="fa-IR" sz="2000" kern="1200" dirty="0">
            <a:cs typeface="B Nazanin" pitchFamily="2" charset="-78"/>
          </a:endParaRPr>
        </a:p>
      </dsp:txBody>
      <dsp:txXfrm>
        <a:off x="5071563" y="1055659"/>
        <a:ext cx="970166" cy="12326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69ECD0-D56D-43DF-BE3A-E8EDBCE81F6C}" type="datetimeFigureOut">
              <a:rPr lang="fa-IR" smtClean="0"/>
              <a:pPr/>
              <a:t>1435/07/17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7BA1CC3-DD6A-4669-B0EF-384E67348C9E}" type="slidenum">
              <a:rPr lang="fa-IR" smtClean="0"/>
              <a:pPr/>
              <a:t>‹#›</a:t>
            </a:fld>
            <a:endParaRPr lang="fa-IR"/>
          </a:p>
        </p:txBody>
      </p:sp>
    </p:spTree>
    <p:extLst>
      <p:ext uri="{BB962C8B-B14F-4D97-AF65-F5344CB8AC3E}">
        <p14:creationId xmlns:p14="http://schemas.microsoft.com/office/powerpoint/2010/main" xmlns="" val="9894519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20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23</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3</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4</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5</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فهرست">
    <p:bg>
      <p:bgPr>
        <a:solidFill>
          <a:schemeClr val="bg1"/>
        </a:solidFill>
        <a:effectLst/>
      </p:bgPr>
    </p:bg>
    <p:spTree>
      <p:nvGrpSpPr>
        <p:cNvPr id="1" name=""/>
        <p:cNvGrpSpPr/>
        <p:nvPr/>
      </p:nvGrpSpPr>
      <p:grpSpPr>
        <a:xfrm>
          <a:off x="0" y="0"/>
          <a:ext cx="0" cy="0"/>
          <a:chOff x="0" y="0"/>
          <a:chExt cx="0" cy="0"/>
        </a:xfrm>
      </p:grpSpPr>
      <p:pic>
        <p:nvPicPr>
          <p:cNvPr id="11" name="Picture 10" descr="5.jpg"/>
          <p:cNvPicPr>
            <a:picLocks noChangeAspect="1"/>
          </p:cNvPicPr>
          <p:nvPr userDrawn="1"/>
        </p:nvPicPr>
        <p:blipFill>
          <a:blip r:embed="rId2" cstate="print"/>
          <a:stretch>
            <a:fillRect/>
          </a:stretch>
        </p:blipFill>
        <p:spPr>
          <a:xfrm>
            <a:off x="0" y="476672"/>
            <a:ext cx="9144000" cy="576064"/>
          </a:xfrm>
          <a:prstGeom prst="rect">
            <a:avLst/>
          </a:prstGeom>
        </p:spPr>
      </p:pic>
      <p:sp>
        <p:nvSpPr>
          <p:cNvPr id="7" name="Title 1"/>
          <p:cNvSpPr txBox="1">
            <a:spLocks/>
          </p:cNvSpPr>
          <p:nvPr userDrawn="1"/>
        </p:nvSpPr>
        <p:spPr>
          <a:xfrm>
            <a:off x="914400" y="0"/>
            <a:ext cx="8229600" cy="836712"/>
          </a:xfrm>
          <a:prstGeom prst="rect">
            <a:avLst/>
          </a:prstGeom>
        </p:spPr>
        <p:txBody>
          <a:bodyPr vert="horz" lIns="91440" tIns="45720" rIns="91440" bIns="45720" rtlCol="1" anchor="ctr">
            <a:normAutofit/>
          </a:bodyPr>
          <a:lstStyle>
            <a:lvl1pPr algn="r">
              <a:defRPr sz="4400">
                <a:cs typeface="B Nazanin" pitchFamily="2" charset="-78"/>
              </a:defRPr>
            </a:lvl1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accent2">
                    <a:lumMod val="75000"/>
                  </a:schemeClr>
                </a:solidFill>
                <a:effectLst/>
                <a:uLnTx/>
                <a:uFillTx/>
                <a:latin typeface="+mj-lt"/>
                <a:ea typeface="+mj-ea"/>
                <a:cs typeface="B Davat" pitchFamily="2" charset="-78"/>
              </a:rPr>
              <a:t>فهرست مطالب : </a:t>
            </a:r>
          </a:p>
        </p:txBody>
      </p:sp>
      <p:sp>
        <p:nvSpPr>
          <p:cNvPr id="12" name="Text Placeholder 2"/>
          <p:cNvSpPr>
            <a:spLocks noGrp="1"/>
          </p:cNvSpPr>
          <p:nvPr>
            <p:ph idx="1"/>
          </p:nvPr>
        </p:nvSpPr>
        <p:spPr>
          <a:xfrm>
            <a:off x="611560" y="1196752"/>
            <a:ext cx="8229600" cy="4525963"/>
          </a:xfrm>
          <a:prstGeom prst="rect">
            <a:avLst/>
          </a:prstGeom>
        </p:spPr>
        <p:txBody>
          <a:bodyPr vert="horz" lIns="91440" tIns="45720" rIns="91440" bIns="45720" rtlCol="1">
            <a:normAutofit/>
          </a:bodyPr>
          <a:lstStyle>
            <a:lvl1pPr rtl="1">
              <a:defRPr/>
            </a:lvl1pPr>
            <a:lvl2pPr rtl="1">
              <a:lnSpc>
                <a:spcPct val="200000"/>
              </a:lnSpc>
              <a:buFont typeface="Wingdings" pitchFamily="2" charset="2"/>
              <a:buNone/>
              <a:defRPr/>
            </a:lvl2pPr>
            <a:lvl3pPr rtl="1">
              <a:lnSpc>
                <a:spcPct val="200000"/>
              </a:lnSpc>
              <a:buFont typeface="Wingdings" pitchFamily="2" charset="2"/>
              <a:buChar char="v"/>
              <a:defRPr/>
            </a:lvl3pPr>
            <a:lvl4pPr rtl="1">
              <a:lnSpc>
                <a:spcPct val="200000"/>
              </a:lnSpc>
              <a:buFont typeface="Wingdings" pitchFamily="2" charset="2"/>
              <a:buChar char="v"/>
              <a:defRPr/>
            </a:lvl4pPr>
            <a:lvl5pPr rtl="1">
              <a:lnSpc>
                <a:spcPct val="200000"/>
              </a:lnSpc>
              <a:buFont typeface="Wingdings" pitchFamily="2" charset="2"/>
              <a:buChar char="v"/>
              <a:defRPr/>
            </a:lvl5pPr>
          </a:lstStyle>
          <a:p>
            <a:pPr lvl="1"/>
            <a:endParaRPr lang="fa-I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BB8ABF-01CD-43A9-940C-21061B946C8F}" type="datetime1">
              <a:rPr lang="en-US" smtClean="0"/>
              <a:pPr/>
              <a:t>5/16/2014</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4403A72F-1100-4E64-BAB1-D85BD15939DA}" type="slidenum">
              <a:rPr lang="en-US" smtClean="0"/>
              <a:pPr/>
              <a:t>‹#›</a:t>
            </a:fld>
            <a:endParaRPr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3" name="Content Placeholder 4"/>
          <p:cNvSpPr>
            <a:spLocks noGrp="1"/>
          </p:cNvSpPr>
          <p:nvPr>
            <p:ph sz="quarter" idx="2"/>
          </p:nvPr>
        </p:nvSpPr>
        <p:spPr>
          <a:xfrm>
            <a:off x="395536" y="1124744"/>
            <a:ext cx="8288660" cy="4896544"/>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5" name="Title 14"/>
          <p:cNvSpPr>
            <a:spLocks noGrp="1"/>
          </p:cNvSpPr>
          <p:nvPr>
            <p:ph type="title"/>
          </p:nvPr>
        </p:nvSpPr>
        <p:spPr>
          <a:xfrm>
            <a:off x="467544" y="188640"/>
            <a:ext cx="8229600" cy="836712"/>
          </a:xfrm>
        </p:spPr>
        <p:txBody>
          <a:bodyPr/>
          <a:lstStyle/>
          <a:p>
            <a:r>
              <a:rPr lang="en-US" dirty="0" smtClean="0"/>
              <a:t>Click to edit Master title style</a:t>
            </a:r>
            <a:endParaRPr lang="fa-I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رسیم شرایط کشور">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0"/>
            <a:ext cx="8229600" cy="836712"/>
          </a:xfrm>
          <a:ln>
            <a:noFill/>
          </a:ln>
        </p:spPr>
        <p:txBody>
          <a:bodyPr>
            <a:normAutofit/>
          </a:bodyPr>
          <a:lstStyle>
            <a:lvl1pPr algn="r">
              <a:defRPr sz="3200">
                <a:solidFill>
                  <a:schemeClr val="accent6">
                    <a:lumMod val="50000"/>
                  </a:schemeClr>
                </a:solidFill>
                <a:cs typeface="B Davat" pitchFamily="2" charset="-78"/>
              </a:defRPr>
            </a:lvl1pPr>
          </a:lstStyle>
          <a:p>
            <a:r>
              <a:rPr lang="en-US" dirty="0" smtClean="0"/>
              <a:t>Click to edit Master title style   </a:t>
            </a:r>
            <a:endParaRPr lang="fa-IR" dirty="0"/>
          </a:p>
        </p:txBody>
      </p:sp>
      <p:cxnSp>
        <p:nvCxnSpPr>
          <p:cNvPr id="6" name="Straight Connector 5"/>
          <p:cNvCxnSpPr/>
          <p:nvPr userDrawn="1"/>
        </p:nvCxnSpPr>
        <p:spPr>
          <a:xfrm flipH="1">
            <a:off x="1115616" y="836712"/>
            <a:ext cx="8028384"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barg6.jpg"/>
          <p:cNvPicPr>
            <a:picLocks noChangeAspect="1"/>
          </p:cNvPicPr>
          <p:nvPr userDrawn="1"/>
        </p:nvPicPr>
        <p:blipFill>
          <a:blip r:embed="rId2" cstate="print"/>
          <a:stretch>
            <a:fillRect/>
          </a:stretch>
        </p:blipFill>
        <p:spPr>
          <a:xfrm flipH="1">
            <a:off x="0" y="0"/>
            <a:ext cx="1115618" cy="1052736"/>
          </a:xfrm>
          <a:prstGeom prst="rect">
            <a:avLst/>
          </a:prstGeom>
        </p:spPr>
      </p:pic>
    </p:spTree>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چالشها">
    <p:spTree>
      <p:nvGrpSpPr>
        <p:cNvPr id="1" name=""/>
        <p:cNvGrpSpPr/>
        <p:nvPr/>
      </p:nvGrpSpPr>
      <p:grpSpPr>
        <a:xfrm>
          <a:off x="0" y="0"/>
          <a:ext cx="0" cy="0"/>
          <a:chOff x="0" y="0"/>
          <a:chExt cx="0" cy="0"/>
        </a:xfrm>
      </p:grpSpPr>
      <p:sp>
        <p:nvSpPr>
          <p:cNvPr id="3" name="Title 1"/>
          <p:cNvSpPr>
            <a:spLocks noGrp="1"/>
          </p:cNvSpPr>
          <p:nvPr>
            <p:ph type="title"/>
          </p:nvPr>
        </p:nvSpPr>
        <p:spPr>
          <a:xfrm>
            <a:off x="914400" y="0"/>
            <a:ext cx="8229600" cy="836712"/>
          </a:xfrm>
          <a:ln>
            <a:noFill/>
          </a:ln>
        </p:spPr>
        <p:txBody>
          <a:bodyPr>
            <a:normAutofit/>
          </a:bodyPr>
          <a:lstStyle>
            <a:lvl1pPr algn="r">
              <a:defRPr sz="3200">
                <a:solidFill>
                  <a:schemeClr val="accent6">
                    <a:lumMod val="50000"/>
                  </a:schemeClr>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pic>
        <p:nvPicPr>
          <p:cNvPr id="8" name="Picture 7" descr="nemudar.jpg"/>
          <p:cNvPicPr>
            <a:picLocks noChangeAspect="1"/>
          </p:cNvPicPr>
          <p:nvPr userDrawn="1"/>
        </p:nvPicPr>
        <p:blipFill>
          <a:blip r:embed="rId2" cstate="print"/>
          <a:stretch>
            <a:fillRect/>
          </a:stretch>
        </p:blipFill>
        <p:spPr>
          <a:xfrm>
            <a:off x="11904" y="0"/>
            <a:ext cx="1100936" cy="90872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کشورها">
    <p:spTree>
      <p:nvGrpSpPr>
        <p:cNvPr id="1" name=""/>
        <p:cNvGrpSpPr/>
        <p:nvPr/>
      </p:nvGrpSpPr>
      <p:grpSpPr>
        <a:xfrm>
          <a:off x="0" y="0"/>
          <a:ext cx="0" cy="0"/>
          <a:chOff x="0" y="0"/>
          <a:chExt cx="0" cy="0"/>
        </a:xfrm>
      </p:grpSpPr>
      <p:pic>
        <p:nvPicPr>
          <p:cNvPr id="8" name="Picture 7" descr="nemudar.jpg"/>
          <p:cNvPicPr>
            <a:picLocks noChangeAspect="1"/>
          </p:cNvPicPr>
          <p:nvPr userDrawn="1"/>
        </p:nvPicPr>
        <p:blipFill>
          <a:blip r:embed="rId2" cstate="print"/>
          <a:stretch>
            <a:fillRect/>
          </a:stretch>
        </p:blipFill>
        <p:spPr>
          <a:xfrm>
            <a:off x="5002" y="0"/>
            <a:ext cx="1070115" cy="997034"/>
          </a:xfrm>
          <a:prstGeom prst="rect">
            <a:avLst/>
          </a:prstGeom>
          <a:ln>
            <a:noFill/>
          </a:ln>
        </p:spPr>
      </p:pic>
      <p:sp>
        <p:nvSpPr>
          <p:cNvPr id="3" name="Title 1"/>
          <p:cNvSpPr>
            <a:spLocks noGrp="1"/>
          </p:cNvSpPr>
          <p:nvPr>
            <p:ph type="title"/>
          </p:nvPr>
        </p:nvSpPr>
        <p:spPr>
          <a:xfrm>
            <a:off x="914400" y="0"/>
            <a:ext cx="8229600" cy="836712"/>
          </a:xfrm>
          <a:ln>
            <a:noFill/>
          </a:ln>
        </p:spPr>
        <p:txBody>
          <a:bodyPr>
            <a:normAutofit/>
          </a:bodyPr>
          <a:lstStyle>
            <a:lvl1pPr algn="r">
              <a:defRPr sz="3200">
                <a:solidFill>
                  <a:schemeClr val="accent1">
                    <a:lumMod val="75000"/>
                  </a:schemeClr>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جنگ غیر مسلحانه">
    <p:spTree>
      <p:nvGrpSpPr>
        <p:cNvPr id="1" name=""/>
        <p:cNvGrpSpPr/>
        <p:nvPr/>
      </p:nvGrpSpPr>
      <p:grpSpPr>
        <a:xfrm>
          <a:off x="0" y="0"/>
          <a:ext cx="0" cy="0"/>
          <a:chOff x="0" y="0"/>
          <a:chExt cx="0" cy="0"/>
        </a:xfrm>
      </p:grpSpPr>
      <p:pic>
        <p:nvPicPr>
          <p:cNvPr id="8" name="Picture 7" descr="nemudar.jpg"/>
          <p:cNvPicPr>
            <a:picLocks noChangeAspect="1"/>
          </p:cNvPicPr>
          <p:nvPr userDrawn="1"/>
        </p:nvPicPr>
        <p:blipFill>
          <a:blip r:embed="rId2" cstate="print"/>
          <a:srcRect l="14523" t="9906" r="9914" b="8719"/>
          <a:stretch>
            <a:fillRect/>
          </a:stretch>
        </p:blipFill>
        <p:spPr>
          <a:xfrm>
            <a:off x="0" y="0"/>
            <a:ext cx="1942367" cy="836712"/>
          </a:xfrm>
          <a:prstGeom prst="rect">
            <a:avLst/>
          </a:prstGeom>
          <a:ln>
            <a:noFill/>
          </a:ln>
          <a:effectLst>
            <a:softEdge rad="112500"/>
          </a:effectLst>
        </p:spPr>
      </p:pic>
      <p:sp>
        <p:nvSpPr>
          <p:cNvPr id="3" name="Title 1"/>
          <p:cNvSpPr>
            <a:spLocks noGrp="1"/>
          </p:cNvSpPr>
          <p:nvPr>
            <p:ph type="title"/>
          </p:nvPr>
        </p:nvSpPr>
        <p:spPr>
          <a:xfrm>
            <a:off x="914400" y="0"/>
            <a:ext cx="8229600" cy="836712"/>
          </a:xfrm>
          <a:ln>
            <a:noFill/>
          </a:ln>
        </p:spPr>
        <p:txBody>
          <a:bodyPr>
            <a:normAutofit/>
          </a:bodyPr>
          <a:lstStyle>
            <a:lvl1pPr algn="r">
              <a:defRPr sz="3200">
                <a:solidFill>
                  <a:schemeClr val="tx1"/>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جنگ مسلحانه">
    <p:spTree>
      <p:nvGrpSpPr>
        <p:cNvPr id="1" name=""/>
        <p:cNvGrpSpPr/>
        <p:nvPr/>
      </p:nvGrpSpPr>
      <p:grpSpPr>
        <a:xfrm>
          <a:off x="0" y="0"/>
          <a:ext cx="0" cy="0"/>
          <a:chOff x="0" y="0"/>
          <a:chExt cx="0" cy="0"/>
        </a:xfrm>
      </p:grpSpPr>
      <p:sp>
        <p:nvSpPr>
          <p:cNvPr id="3" name="Title 1"/>
          <p:cNvSpPr>
            <a:spLocks noGrp="1"/>
          </p:cNvSpPr>
          <p:nvPr>
            <p:ph type="title"/>
          </p:nvPr>
        </p:nvSpPr>
        <p:spPr>
          <a:xfrm>
            <a:off x="914400" y="0"/>
            <a:ext cx="8229600" cy="836712"/>
          </a:xfrm>
          <a:ln>
            <a:noFill/>
          </a:ln>
        </p:spPr>
        <p:txBody>
          <a:bodyPr>
            <a:normAutofit/>
          </a:bodyPr>
          <a:lstStyle>
            <a:lvl1pPr algn="r">
              <a:defRPr sz="3200">
                <a:solidFill>
                  <a:srgbClr val="FF3300"/>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pic>
        <p:nvPicPr>
          <p:cNvPr id="9" name="Picture 8" descr="47.jpg"/>
          <p:cNvPicPr>
            <a:picLocks noChangeAspect="1"/>
          </p:cNvPicPr>
          <p:nvPr userDrawn="1"/>
        </p:nvPicPr>
        <p:blipFill>
          <a:blip r:embed="rId2" cstate="print"/>
          <a:stretch>
            <a:fillRect/>
          </a:stretch>
        </p:blipFill>
        <p:spPr>
          <a:xfrm>
            <a:off x="0" y="0"/>
            <a:ext cx="1043608" cy="83671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دلایل ">
    <p:spTree>
      <p:nvGrpSpPr>
        <p:cNvPr id="1" name=""/>
        <p:cNvGrpSpPr/>
        <p:nvPr/>
      </p:nvGrpSpPr>
      <p:grpSpPr>
        <a:xfrm>
          <a:off x="0" y="0"/>
          <a:ext cx="0" cy="0"/>
          <a:chOff x="0" y="0"/>
          <a:chExt cx="0" cy="0"/>
        </a:xfrm>
      </p:grpSpPr>
      <p:pic>
        <p:nvPicPr>
          <p:cNvPr id="8" name="Picture 7" descr="nemudar.jpg"/>
          <p:cNvPicPr>
            <a:picLocks noChangeAspect="1"/>
          </p:cNvPicPr>
          <p:nvPr userDrawn="1"/>
        </p:nvPicPr>
        <p:blipFill>
          <a:blip r:embed="rId2" cstate="print"/>
          <a:stretch>
            <a:fillRect/>
          </a:stretch>
        </p:blipFill>
        <p:spPr>
          <a:xfrm>
            <a:off x="0" y="0"/>
            <a:ext cx="1115616" cy="836712"/>
          </a:xfrm>
          <a:prstGeom prst="rect">
            <a:avLst/>
          </a:prstGeom>
          <a:noFill/>
          <a:ln>
            <a:noFill/>
          </a:ln>
        </p:spPr>
      </p:pic>
      <p:sp>
        <p:nvSpPr>
          <p:cNvPr id="3" name="Title 1"/>
          <p:cNvSpPr>
            <a:spLocks noGrp="1"/>
          </p:cNvSpPr>
          <p:nvPr>
            <p:ph type="title"/>
          </p:nvPr>
        </p:nvSpPr>
        <p:spPr>
          <a:xfrm>
            <a:off x="914400" y="0"/>
            <a:ext cx="8229600" cy="836712"/>
          </a:xfrm>
          <a:ln>
            <a:noFill/>
          </a:ln>
        </p:spPr>
        <p:txBody>
          <a:bodyPr>
            <a:normAutofit/>
          </a:bodyPr>
          <a:lstStyle>
            <a:lvl1pPr algn="r">
              <a:defRPr sz="3200">
                <a:solidFill>
                  <a:schemeClr val="bg2">
                    <a:lumMod val="50000"/>
                  </a:schemeClr>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تاریخچه">
    <p:spTree>
      <p:nvGrpSpPr>
        <p:cNvPr id="1" name=""/>
        <p:cNvGrpSpPr/>
        <p:nvPr/>
      </p:nvGrpSpPr>
      <p:grpSpPr>
        <a:xfrm>
          <a:off x="0" y="0"/>
          <a:ext cx="0" cy="0"/>
          <a:chOff x="0" y="0"/>
          <a:chExt cx="0" cy="0"/>
        </a:xfrm>
      </p:grpSpPr>
      <p:pic>
        <p:nvPicPr>
          <p:cNvPr id="8" name="Picture 7" descr="nemudar.jpg"/>
          <p:cNvPicPr>
            <a:picLocks noChangeAspect="1"/>
          </p:cNvPicPr>
          <p:nvPr userDrawn="1"/>
        </p:nvPicPr>
        <p:blipFill>
          <a:blip r:embed="rId2" cstate="print"/>
          <a:stretch>
            <a:fillRect/>
          </a:stretch>
        </p:blipFill>
        <p:spPr>
          <a:xfrm>
            <a:off x="0" y="0"/>
            <a:ext cx="1115616" cy="908720"/>
          </a:xfrm>
          <a:prstGeom prst="rect">
            <a:avLst/>
          </a:prstGeom>
          <a:noFill/>
          <a:ln>
            <a:noFill/>
          </a:ln>
        </p:spPr>
      </p:pic>
      <p:sp>
        <p:nvSpPr>
          <p:cNvPr id="3" name="Title 1"/>
          <p:cNvSpPr>
            <a:spLocks noGrp="1"/>
          </p:cNvSpPr>
          <p:nvPr>
            <p:ph type="title"/>
          </p:nvPr>
        </p:nvSpPr>
        <p:spPr>
          <a:xfrm>
            <a:off x="914400" y="0"/>
            <a:ext cx="8229600" cy="836712"/>
          </a:xfrm>
          <a:ln>
            <a:noFill/>
          </a:ln>
        </p:spPr>
        <p:txBody>
          <a:bodyPr>
            <a:normAutofit/>
          </a:bodyPr>
          <a:lstStyle>
            <a:lvl1pPr algn="r">
              <a:defRPr sz="3200">
                <a:solidFill>
                  <a:schemeClr val="accent2">
                    <a:lumMod val="60000"/>
                    <a:lumOff val="40000"/>
                  </a:schemeClr>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ساده">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7" name="Slide Number Placeholder 3"/>
          <p:cNvSpPr txBox="1">
            <a:spLocks/>
          </p:cNvSpPr>
          <p:nvPr userDrawn="1"/>
        </p:nvSpPr>
        <p:spPr>
          <a:xfrm>
            <a:off x="-180528" y="6309320"/>
            <a:ext cx="755576" cy="548680"/>
          </a:xfrm>
          <a:prstGeom prst="ellipse">
            <a:avLst/>
          </a:prstGeom>
          <a:noFill/>
          <a:ln w="25400" cap="flat" cmpd="sng" algn="ctr">
            <a:noFill/>
            <a:prstDash val="solid"/>
          </a:ln>
        </p:spPr>
        <p:style>
          <a:lnRef idx="2">
            <a:schemeClr val="accent1"/>
          </a:lnRef>
          <a:fillRef idx="1">
            <a:schemeClr val="lt1"/>
          </a:fillRef>
          <a:effectRef idx="0">
            <a:schemeClr val="accent1"/>
          </a:effectRef>
          <a:fontRef idx="none"/>
        </p:style>
        <p:txBody>
          <a:bodyPr/>
          <a:lstStyle>
            <a:lvl1pPr>
              <a:defRPr sz="1800" b="1">
                <a:solidFill>
                  <a:schemeClr val="tx2">
                    <a:lumMod val="60000"/>
                    <a:lumOff val="40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7FE71727-E295-4053-B283-E167C0E4F6AD}" type="slidenum">
              <a:rPr kumimoji="0" lang="fa-IR" sz="1800" b="1" i="0" u="none" strike="noStrike" kern="1200" cap="none" spc="0" normalizeH="0" baseline="0" noProof="0" smtClean="0">
                <a:ln>
                  <a:noFill/>
                </a:ln>
                <a:solidFill>
                  <a:schemeClr val="accent2">
                    <a:lumMod val="75000"/>
                  </a:schemeClr>
                </a:solidFill>
                <a:effectLst/>
                <a:uLnTx/>
                <a:uFillTx/>
                <a:latin typeface="+mn-lt"/>
                <a:ea typeface="+mn-ea"/>
                <a:cs typeface="+mn-cs"/>
              </a:rPr>
              <a:pPr marL="0" marR="0" lvl="0" indent="0" algn="ctr" defTabSz="914400" rtl="1" eaLnBrk="1" fontAlgn="auto" latinLnBrk="0" hangingPunct="1">
                <a:lnSpc>
                  <a:spcPct val="100000"/>
                </a:lnSpc>
                <a:spcBef>
                  <a:spcPts val="0"/>
                </a:spcBef>
                <a:spcAft>
                  <a:spcPts val="0"/>
                </a:spcAft>
                <a:buClrTx/>
                <a:buSzTx/>
                <a:buFontTx/>
                <a:buNone/>
                <a:tabLst/>
                <a:defRPr/>
              </a:pPr>
              <a:t>‹#›</a:t>
            </a:fld>
            <a:r>
              <a:rPr kumimoji="0" lang="fa-IR" sz="18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    </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8" r:id="rId6"/>
    <p:sldLayoutId id="2147483666" r:id="rId7"/>
    <p:sldLayoutId id="2147483670" r:id="rId8"/>
    <p:sldLayoutId id="2147483661" r:id="rId9"/>
    <p:sldLayoutId id="2147483667" r:id="rId10"/>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2.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884368" y="5949280"/>
            <a:ext cx="611560" cy="548680"/>
          </a:xfrm>
          <a:prstGeom prst="ellipse">
            <a:avLst/>
          </a:prstGeom>
        </p:spPr>
        <p:txBody>
          <a:bodyPr/>
          <a:lstStyle/>
          <a:p>
            <a:pPr algn="ctr"/>
            <a:fld id="{7FE71727-E295-4053-B283-E167C0E4F6AD}" type="slidenum">
              <a:rPr lang="fa-IR" smtClean="0"/>
              <a:pPr algn="ctr"/>
              <a:t>1</a:t>
            </a:fld>
            <a:r>
              <a:rPr lang="fa-IR" smtClean="0"/>
              <a:t>    </a:t>
            </a:r>
            <a:endParaRPr lang="fa-IR" dirty="0"/>
          </a:p>
        </p:txBody>
      </p:sp>
      <p:sp>
        <p:nvSpPr>
          <p:cNvPr id="3" name="Title 2"/>
          <p:cNvSpPr>
            <a:spLocks noGrp="1"/>
          </p:cNvSpPr>
          <p:nvPr>
            <p:ph type="title"/>
          </p:nvPr>
        </p:nvSpPr>
        <p:spPr/>
        <p:txBody>
          <a:bodyPr/>
          <a:lstStyle/>
          <a:p>
            <a:endParaRPr lang="fa-IR" dirty="0"/>
          </a:p>
        </p:txBody>
      </p:sp>
      <p:pic>
        <p:nvPicPr>
          <p:cNvPr id="4" name="Picture 3" descr="بسم الله.jpg"/>
          <p:cNvPicPr>
            <a:picLocks noChangeAspect="1"/>
          </p:cNvPicPr>
          <p:nvPr/>
        </p:nvPicPr>
        <p:blipFill>
          <a:blip r:embed="rId3" cstate="print"/>
          <a:stretch>
            <a:fillRect/>
          </a:stretch>
        </p:blipFill>
        <p:spPr>
          <a:xfrm>
            <a:off x="251520" y="188640"/>
            <a:ext cx="8640960" cy="64807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12" name="Freeform 11"/>
          <p:cNvSpPr/>
          <p:nvPr/>
        </p:nvSpPr>
        <p:spPr>
          <a:xfrm rot="20950367">
            <a:off x="6439345" y="2832509"/>
            <a:ext cx="357293" cy="26957"/>
          </a:xfrm>
          <a:custGeom>
            <a:avLst/>
            <a:gdLst>
              <a:gd name="connsiteX0" fmla="*/ 0 w 357293"/>
              <a:gd name="connsiteY0" fmla="*/ 13478 h 26956"/>
              <a:gd name="connsiteX1" fmla="*/ 357293 w 357293"/>
              <a:gd name="connsiteY1" fmla="*/ 13478 h 26956"/>
            </a:gdLst>
            <a:ahLst/>
            <a:cxnLst>
              <a:cxn ang="0">
                <a:pos x="connsiteX0" y="connsiteY0"/>
              </a:cxn>
              <a:cxn ang="0">
                <a:pos x="connsiteX1" y="connsiteY1"/>
              </a:cxn>
            </a:cxnLst>
            <a:rect l="l" t="t" r="r" b="b"/>
            <a:pathLst>
              <a:path w="357293" h="26956">
                <a:moveTo>
                  <a:pt x="357293"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2413" tIns="4546" rIns="182415" bIns="454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3" name="Freeform 12"/>
          <p:cNvSpPr/>
          <p:nvPr/>
        </p:nvSpPr>
        <p:spPr>
          <a:xfrm>
            <a:off x="3635899" y="2636914"/>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تراکم پایین</a:t>
            </a:r>
            <a:endParaRPr lang="fa-IR" sz="2000" kern="1200" dirty="0">
              <a:cs typeface="B Nazanin" pitchFamily="2" charset="-78"/>
            </a:endParaRPr>
          </a:p>
        </p:txBody>
      </p:sp>
      <p:sp>
        <p:nvSpPr>
          <p:cNvPr id="14" name="Freeform 13"/>
          <p:cNvSpPr/>
          <p:nvPr/>
        </p:nvSpPr>
        <p:spPr>
          <a:xfrm rot="24924768">
            <a:off x="6308887" y="2544476"/>
            <a:ext cx="618209" cy="26957"/>
          </a:xfrm>
          <a:custGeom>
            <a:avLst/>
            <a:gdLst>
              <a:gd name="connsiteX0" fmla="*/ 0 w 618209"/>
              <a:gd name="connsiteY0" fmla="*/ 13478 h 26956"/>
              <a:gd name="connsiteX1" fmla="*/ 618209 w 618209"/>
              <a:gd name="connsiteY1" fmla="*/ 13478 h 26956"/>
            </a:gdLst>
            <a:ahLst/>
            <a:cxnLst>
              <a:cxn ang="0">
                <a:pos x="connsiteX0" y="connsiteY0"/>
              </a:cxn>
              <a:cxn ang="0">
                <a:pos x="connsiteX1" y="connsiteY1"/>
              </a:cxn>
            </a:cxnLst>
            <a:rect l="l" t="t" r="r" b="b"/>
            <a:pathLst>
              <a:path w="618209" h="26956">
                <a:moveTo>
                  <a:pt x="618209"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6349" tIns="-1978" rIns="306350" bIns="-197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5" name="Freeform 14"/>
          <p:cNvSpPr/>
          <p:nvPr/>
        </p:nvSpPr>
        <p:spPr>
          <a:xfrm>
            <a:off x="3635899" y="2060848"/>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تغییر ترکیب اقوام و مذاهب مختلف </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3"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25" name="Flowchart: Alternate Process 24"/>
          <p:cNvSpPr/>
          <p:nvPr/>
        </p:nvSpPr>
        <p:spPr>
          <a:xfrm>
            <a:off x="395536" y="3645024"/>
            <a:ext cx="4572000" cy="715089"/>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lgn="justLow"/>
            <a:r>
              <a:rPr lang="fa-IR" dirty="0" smtClean="0">
                <a:cs typeface="B Nazanin" pitchFamily="2" charset="-78"/>
              </a:rPr>
              <a:t>تراکم پایین در نواحی مرزی کشورها باعث آسیب پذیر شدن کشورها در برابر تهدیدات سیاسی و امنیتی خواهد شد. </a:t>
            </a:r>
            <a:endParaRPr lang="fa-IR" dirty="0">
              <a:cs typeface="B Nazanin" pitchFamily="2" charset="-78"/>
            </a:endParaRPr>
          </a:p>
        </p:txBody>
      </p:sp>
      <p:sp>
        <p:nvSpPr>
          <p:cNvPr id="53254" name="AutoShape 6"/>
          <p:cNvSpPr>
            <a:spLocks noChangeArrowheads="1"/>
          </p:cNvSpPr>
          <p:nvPr/>
        </p:nvSpPr>
        <p:spPr bwMode="auto">
          <a:xfrm>
            <a:off x="4572000" y="4293096"/>
            <a:ext cx="3913039" cy="1626691"/>
          </a:xfrm>
          <a:prstGeom prst="flowChartAlternateProcess">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ts val="1000"/>
              </a:spcAft>
              <a:buClrTx/>
              <a:buSzTx/>
              <a:buFontTx/>
              <a:buNone/>
              <a:tabLst/>
            </a:pPr>
            <a:r>
              <a:rPr kumimoji="0" lang="fa-IR" b="0" i="0" u="none" strike="noStrike" cap="none" normalizeH="0" baseline="0" dirty="0" smtClean="0">
                <a:ln>
                  <a:noFill/>
                </a:ln>
                <a:solidFill>
                  <a:srgbClr val="984806"/>
                </a:solidFill>
                <a:effectLst/>
                <a:latin typeface="Arial" pitchFamily="34" charset="0"/>
                <a:ea typeface="Arial" pitchFamily="34" charset="0"/>
                <a:cs typeface="B Nazanin" pitchFamily="2" charset="-78"/>
              </a:rPr>
              <a:t>سرزمینهای وسیع، غنی، کم جمعیت و توسعه نیافته روسیه با شهرهای پرجمعیت چین هم مرز می باشد و لذا روسها نگرانند که زمانی چینیها در  سرزمینهای شرقی خالی از سکنه آنها ساکن شده و آنرا تصاحب کنند.</a:t>
            </a:r>
            <a:endParaRPr kumimoji="0" lang="fa-IR"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500"/>
                                        <p:tgtEl>
                                          <p:spTgt spid="2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3254"/>
                                        </p:tgtEl>
                                        <p:attrNameLst>
                                          <p:attrName>style.visibility</p:attrName>
                                        </p:attrNameLst>
                                      </p:cBhvr>
                                      <p:to>
                                        <p:strVal val="visible"/>
                                      </p:to>
                                    </p:set>
                                    <p:animEffect transition="in" filter="box(in)">
                                      <p:cBhvr>
                                        <p:cTn id="16"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5" grpId="0" animBg="1"/>
      <p:bldP spid="532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6" name="Freeform 5"/>
          <p:cNvSpPr/>
          <p:nvPr/>
        </p:nvSpPr>
        <p:spPr>
          <a:xfrm rot="17922506">
            <a:off x="6250671" y="3120539"/>
            <a:ext cx="733320" cy="26957"/>
          </a:xfrm>
          <a:custGeom>
            <a:avLst/>
            <a:gdLst>
              <a:gd name="connsiteX0" fmla="*/ 0 w 733320"/>
              <a:gd name="connsiteY0" fmla="*/ 13478 h 26956"/>
              <a:gd name="connsiteX1" fmla="*/ 733320 w 733320"/>
              <a:gd name="connsiteY1" fmla="*/ 13478 h 26956"/>
            </a:gdLst>
            <a:ahLst/>
            <a:cxnLst>
              <a:cxn ang="0">
                <a:pos x="connsiteX0" y="connsiteY0"/>
              </a:cxn>
              <a:cxn ang="0">
                <a:pos x="connsiteX1" y="connsiteY1"/>
              </a:cxn>
            </a:cxnLst>
            <a:rect l="l" t="t" r="r" b="b"/>
            <a:pathLst>
              <a:path w="733320" h="26956">
                <a:moveTo>
                  <a:pt x="733320"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61027" tIns="-4855" rIns="361026" bIns="-4855"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7" name="Freeform 6"/>
          <p:cNvSpPr/>
          <p:nvPr/>
        </p:nvSpPr>
        <p:spPr>
          <a:xfrm>
            <a:off x="3635899" y="3212975"/>
            <a:ext cx="2805306" cy="485263"/>
          </a:xfrm>
          <a:custGeom>
            <a:avLst/>
            <a:gdLst>
              <a:gd name="connsiteX0" fmla="*/ 0 w 2805306"/>
              <a:gd name="connsiteY0" fmla="*/ 48526 h 485263"/>
              <a:gd name="connsiteX1" fmla="*/ 14213 w 2805306"/>
              <a:gd name="connsiteY1" fmla="*/ 14213 h 485263"/>
              <a:gd name="connsiteX2" fmla="*/ 48526 w 2805306"/>
              <a:gd name="connsiteY2" fmla="*/ 0 h 485263"/>
              <a:gd name="connsiteX3" fmla="*/ 2756780 w 2805306"/>
              <a:gd name="connsiteY3" fmla="*/ 0 h 485263"/>
              <a:gd name="connsiteX4" fmla="*/ 2791093 w 2805306"/>
              <a:gd name="connsiteY4" fmla="*/ 14213 h 485263"/>
              <a:gd name="connsiteX5" fmla="*/ 2805306 w 2805306"/>
              <a:gd name="connsiteY5" fmla="*/ 48526 h 485263"/>
              <a:gd name="connsiteX6" fmla="*/ 2805306 w 2805306"/>
              <a:gd name="connsiteY6" fmla="*/ 436737 h 485263"/>
              <a:gd name="connsiteX7" fmla="*/ 2791093 w 2805306"/>
              <a:gd name="connsiteY7" fmla="*/ 471050 h 485263"/>
              <a:gd name="connsiteX8" fmla="*/ 2756780 w 2805306"/>
              <a:gd name="connsiteY8" fmla="*/ 485263 h 485263"/>
              <a:gd name="connsiteX9" fmla="*/ 48526 w 2805306"/>
              <a:gd name="connsiteY9" fmla="*/ 485263 h 485263"/>
              <a:gd name="connsiteX10" fmla="*/ 14213 w 2805306"/>
              <a:gd name="connsiteY10" fmla="*/ 471050 h 485263"/>
              <a:gd name="connsiteX11" fmla="*/ 0 w 2805306"/>
              <a:gd name="connsiteY11" fmla="*/ 436737 h 485263"/>
              <a:gd name="connsiteX12" fmla="*/ 0 w 280530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306" h="485263">
                <a:moveTo>
                  <a:pt x="0" y="48526"/>
                </a:moveTo>
                <a:cubicBezTo>
                  <a:pt x="0" y="35656"/>
                  <a:pt x="5113" y="23313"/>
                  <a:pt x="14213" y="14213"/>
                </a:cubicBezTo>
                <a:cubicBezTo>
                  <a:pt x="23313" y="5113"/>
                  <a:pt x="35656" y="0"/>
                  <a:pt x="48526" y="0"/>
                </a:cubicBezTo>
                <a:lnTo>
                  <a:pt x="2756780" y="0"/>
                </a:lnTo>
                <a:cubicBezTo>
                  <a:pt x="2769650" y="0"/>
                  <a:pt x="2781993" y="5113"/>
                  <a:pt x="2791093" y="14213"/>
                </a:cubicBezTo>
                <a:cubicBezTo>
                  <a:pt x="2800193" y="23313"/>
                  <a:pt x="2805306" y="35656"/>
                  <a:pt x="2805306" y="48526"/>
                </a:cubicBezTo>
                <a:lnTo>
                  <a:pt x="2805306" y="436737"/>
                </a:lnTo>
                <a:cubicBezTo>
                  <a:pt x="2805306" y="449607"/>
                  <a:pt x="2800193" y="461950"/>
                  <a:pt x="2791093" y="471050"/>
                </a:cubicBezTo>
                <a:cubicBezTo>
                  <a:pt x="2781993" y="480150"/>
                  <a:pt x="2769650" y="485263"/>
                  <a:pt x="275678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ساختار سنی سالخورده جمعیت</a:t>
            </a:r>
            <a:endParaRPr lang="fa-IR" sz="2000" kern="1200" dirty="0">
              <a:cs typeface="B Nazanin" pitchFamily="2" charset="-78"/>
            </a:endParaRPr>
          </a:p>
        </p:txBody>
      </p:sp>
      <p:sp>
        <p:nvSpPr>
          <p:cNvPr id="8" name="Freeform 7"/>
          <p:cNvSpPr/>
          <p:nvPr/>
        </p:nvSpPr>
        <p:spPr>
          <a:xfrm rot="24058535">
            <a:off x="3258141" y="3300981"/>
            <a:ext cx="430496" cy="26957"/>
          </a:xfrm>
          <a:custGeom>
            <a:avLst/>
            <a:gdLst>
              <a:gd name="connsiteX0" fmla="*/ 0 w 430495"/>
              <a:gd name="connsiteY0" fmla="*/ 13478 h 26956"/>
              <a:gd name="connsiteX1" fmla="*/ 430495 w 430495"/>
              <a:gd name="connsiteY1" fmla="*/ 13478 h 26956"/>
            </a:gdLst>
            <a:ahLst/>
            <a:cxnLst>
              <a:cxn ang="0">
                <a:pos x="connsiteX0" y="connsiteY0"/>
              </a:cxn>
              <a:cxn ang="0">
                <a:pos x="connsiteX1" y="connsiteY1"/>
              </a:cxn>
            </a:cxnLst>
            <a:rect l="l" t="t" r="r" b="b"/>
            <a:pathLst>
              <a:path w="430495" h="26956">
                <a:moveTo>
                  <a:pt x="430495" y="13478"/>
                </a:moveTo>
                <a:lnTo>
                  <a:pt x="0" y="13478"/>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2717" rIns="12700" bIns="2715"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9" name="Freeform 8"/>
          <p:cNvSpPr/>
          <p:nvPr/>
        </p:nvSpPr>
        <p:spPr>
          <a:xfrm>
            <a:off x="530583" y="2930682"/>
            <a:ext cx="2780296" cy="485263"/>
          </a:xfrm>
          <a:custGeom>
            <a:avLst/>
            <a:gdLst>
              <a:gd name="connsiteX0" fmla="*/ 0 w 2780296"/>
              <a:gd name="connsiteY0" fmla="*/ 48526 h 485263"/>
              <a:gd name="connsiteX1" fmla="*/ 14213 w 2780296"/>
              <a:gd name="connsiteY1" fmla="*/ 14213 h 485263"/>
              <a:gd name="connsiteX2" fmla="*/ 48526 w 2780296"/>
              <a:gd name="connsiteY2" fmla="*/ 0 h 485263"/>
              <a:gd name="connsiteX3" fmla="*/ 2731770 w 2780296"/>
              <a:gd name="connsiteY3" fmla="*/ 0 h 485263"/>
              <a:gd name="connsiteX4" fmla="*/ 2766083 w 2780296"/>
              <a:gd name="connsiteY4" fmla="*/ 14213 h 485263"/>
              <a:gd name="connsiteX5" fmla="*/ 2780296 w 2780296"/>
              <a:gd name="connsiteY5" fmla="*/ 48526 h 485263"/>
              <a:gd name="connsiteX6" fmla="*/ 2780296 w 2780296"/>
              <a:gd name="connsiteY6" fmla="*/ 436737 h 485263"/>
              <a:gd name="connsiteX7" fmla="*/ 2766083 w 2780296"/>
              <a:gd name="connsiteY7" fmla="*/ 471050 h 485263"/>
              <a:gd name="connsiteX8" fmla="*/ 2731770 w 2780296"/>
              <a:gd name="connsiteY8" fmla="*/ 485263 h 485263"/>
              <a:gd name="connsiteX9" fmla="*/ 48526 w 2780296"/>
              <a:gd name="connsiteY9" fmla="*/ 485263 h 485263"/>
              <a:gd name="connsiteX10" fmla="*/ 14213 w 2780296"/>
              <a:gd name="connsiteY10" fmla="*/ 471050 h 485263"/>
              <a:gd name="connsiteX11" fmla="*/ 0 w 2780296"/>
              <a:gd name="connsiteY11" fmla="*/ 436737 h 485263"/>
              <a:gd name="connsiteX12" fmla="*/ 0 w 278029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0296" h="485263">
                <a:moveTo>
                  <a:pt x="0" y="48526"/>
                </a:moveTo>
                <a:cubicBezTo>
                  <a:pt x="0" y="35656"/>
                  <a:pt x="5113" y="23313"/>
                  <a:pt x="14213" y="14213"/>
                </a:cubicBezTo>
                <a:cubicBezTo>
                  <a:pt x="23313" y="5113"/>
                  <a:pt x="35656" y="0"/>
                  <a:pt x="48526" y="0"/>
                </a:cubicBezTo>
                <a:lnTo>
                  <a:pt x="2731770" y="0"/>
                </a:lnTo>
                <a:cubicBezTo>
                  <a:pt x="2744640" y="0"/>
                  <a:pt x="2756983" y="5113"/>
                  <a:pt x="2766083" y="14213"/>
                </a:cubicBezTo>
                <a:cubicBezTo>
                  <a:pt x="2775183" y="23313"/>
                  <a:pt x="2780296" y="35656"/>
                  <a:pt x="2780296" y="48526"/>
                </a:cubicBezTo>
                <a:lnTo>
                  <a:pt x="2780296" y="436737"/>
                </a:lnTo>
                <a:cubicBezTo>
                  <a:pt x="2780296" y="449607"/>
                  <a:pt x="2775183" y="461950"/>
                  <a:pt x="2766083" y="471050"/>
                </a:cubicBezTo>
                <a:cubicBezTo>
                  <a:pt x="2756983" y="480150"/>
                  <a:pt x="2744640" y="485263"/>
                  <a:pt x="273177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توان نظامی</a:t>
            </a:r>
            <a:endParaRPr lang="fa-IR" sz="2000" kern="1200" dirty="0">
              <a:cs typeface="B Nazanin" pitchFamily="2" charset="-78"/>
            </a:endParaRPr>
          </a:p>
        </p:txBody>
      </p:sp>
      <p:sp>
        <p:nvSpPr>
          <p:cNvPr id="10" name="Freeform 9"/>
          <p:cNvSpPr/>
          <p:nvPr/>
        </p:nvSpPr>
        <p:spPr>
          <a:xfrm rot="19131996">
            <a:off x="3303281" y="3566930"/>
            <a:ext cx="379446" cy="26957"/>
          </a:xfrm>
          <a:custGeom>
            <a:avLst/>
            <a:gdLst>
              <a:gd name="connsiteX0" fmla="*/ 0 w 379445"/>
              <a:gd name="connsiteY0" fmla="*/ 13478 h 26956"/>
              <a:gd name="connsiteX1" fmla="*/ 379445 w 379445"/>
              <a:gd name="connsiteY1" fmla="*/ 13478 h 26956"/>
            </a:gdLst>
            <a:ahLst/>
            <a:cxnLst>
              <a:cxn ang="0">
                <a:pos x="connsiteX0" y="connsiteY0"/>
              </a:cxn>
              <a:cxn ang="0">
                <a:pos x="connsiteX1" y="connsiteY1"/>
              </a:cxn>
            </a:cxnLst>
            <a:rect l="l" t="t" r="r" b="b"/>
            <a:pathLst>
              <a:path w="379445" h="26956">
                <a:moveTo>
                  <a:pt x="379445" y="13478"/>
                </a:moveTo>
                <a:lnTo>
                  <a:pt x="0" y="13478"/>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3992" rIns="12701" bIns="3992"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1" name="Freeform 10"/>
          <p:cNvSpPr/>
          <p:nvPr/>
        </p:nvSpPr>
        <p:spPr>
          <a:xfrm>
            <a:off x="543481" y="3462579"/>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محافظه کار شدن سیاستمداران</a:t>
            </a:r>
            <a:endParaRPr lang="fa-IR" sz="2000" kern="1200" dirty="0">
              <a:cs typeface="B Nazanin" pitchFamily="2" charset="-78"/>
            </a:endParaRPr>
          </a:p>
        </p:txBody>
      </p:sp>
      <p:sp>
        <p:nvSpPr>
          <p:cNvPr id="12" name="Freeform 11"/>
          <p:cNvSpPr/>
          <p:nvPr/>
        </p:nvSpPr>
        <p:spPr>
          <a:xfrm rot="20950367">
            <a:off x="6439345" y="2832509"/>
            <a:ext cx="357293" cy="26957"/>
          </a:xfrm>
          <a:custGeom>
            <a:avLst/>
            <a:gdLst>
              <a:gd name="connsiteX0" fmla="*/ 0 w 357293"/>
              <a:gd name="connsiteY0" fmla="*/ 13478 h 26956"/>
              <a:gd name="connsiteX1" fmla="*/ 357293 w 357293"/>
              <a:gd name="connsiteY1" fmla="*/ 13478 h 26956"/>
            </a:gdLst>
            <a:ahLst/>
            <a:cxnLst>
              <a:cxn ang="0">
                <a:pos x="connsiteX0" y="connsiteY0"/>
              </a:cxn>
              <a:cxn ang="0">
                <a:pos x="connsiteX1" y="connsiteY1"/>
              </a:cxn>
            </a:cxnLst>
            <a:rect l="l" t="t" r="r" b="b"/>
            <a:pathLst>
              <a:path w="357293" h="26956">
                <a:moveTo>
                  <a:pt x="357293"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2414" tIns="4545" rIns="182415" bIns="4547"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3" name="Freeform 12"/>
          <p:cNvSpPr/>
          <p:nvPr/>
        </p:nvSpPr>
        <p:spPr>
          <a:xfrm>
            <a:off x="3635899" y="2636914"/>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تراکم پایین</a:t>
            </a:r>
            <a:endParaRPr lang="fa-IR" sz="2000" kern="1200" dirty="0">
              <a:cs typeface="B Nazanin" pitchFamily="2" charset="-78"/>
            </a:endParaRPr>
          </a:p>
        </p:txBody>
      </p:sp>
      <p:sp>
        <p:nvSpPr>
          <p:cNvPr id="14" name="Freeform 13"/>
          <p:cNvSpPr/>
          <p:nvPr/>
        </p:nvSpPr>
        <p:spPr>
          <a:xfrm rot="24924768">
            <a:off x="6308887" y="2544476"/>
            <a:ext cx="618209" cy="26957"/>
          </a:xfrm>
          <a:custGeom>
            <a:avLst/>
            <a:gdLst>
              <a:gd name="connsiteX0" fmla="*/ 0 w 618209"/>
              <a:gd name="connsiteY0" fmla="*/ 13478 h 26956"/>
              <a:gd name="connsiteX1" fmla="*/ 618209 w 618209"/>
              <a:gd name="connsiteY1" fmla="*/ 13478 h 26956"/>
            </a:gdLst>
            <a:ahLst/>
            <a:cxnLst>
              <a:cxn ang="0">
                <a:pos x="connsiteX0" y="connsiteY0"/>
              </a:cxn>
              <a:cxn ang="0">
                <a:pos x="connsiteX1" y="connsiteY1"/>
              </a:cxn>
            </a:cxnLst>
            <a:rect l="l" t="t" r="r" b="b"/>
            <a:pathLst>
              <a:path w="618209" h="26956">
                <a:moveTo>
                  <a:pt x="618209"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6349" tIns="-1977" rIns="306350" bIns="-197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5" name="Freeform 14"/>
          <p:cNvSpPr/>
          <p:nvPr/>
        </p:nvSpPr>
        <p:spPr>
          <a:xfrm>
            <a:off x="3635899" y="2060848"/>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تغییر ترکیب اقوام و مذاهب مختلف </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2"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63489" name="Rectangle 1"/>
          <p:cNvSpPr>
            <a:spLocks noChangeArrowheads="1"/>
          </p:cNvSpPr>
          <p:nvPr/>
        </p:nvSpPr>
        <p:spPr bwMode="auto">
          <a:xfrm>
            <a:off x="467544" y="4653136"/>
            <a:ext cx="4572000" cy="1328023"/>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جامعه‌ای قادر به بسیج شدن و دفاع از خود در هنگام بروز جنگ</a:t>
            </a:r>
            <a:r>
              <a:rPr kumimoji="0" lang="fa-IR" b="0" i="0" u="none" strike="noStrike" cap="none" normalizeH="0" dirty="0" smtClean="0">
                <a:ln>
                  <a:noFill/>
                </a:ln>
                <a:solidFill>
                  <a:schemeClr val="tx1"/>
                </a:solidFill>
                <a:effectLst/>
                <a:latin typeface="Calibri" pitchFamily="34" charset="0"/>
                <a:ea typeface="Calibri" pitchFamily="34" charset="0"/>
                <a:cs typeface="B Nazanin" pitchFamily="2" charset="-78"/>
              </a:rPr>
              <a:t> و درگیری </a:t>
            </a: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است كه درصد بالایی از آن را جوانان تشكیل داده باشند و کشوری با جمعیت سالخورده و رو به كاهش بسیار آسیب پذیر خواهد شد.</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18" descr="1.jpg"/>
          <p:cNvPicPr>
            <a:picLocks noChangeAspect="1"/>
          </p:cNvPicPr>
          <p:nvPr/>
        </p:nvPicPr>
        <p:blipFill>
          <a:blip r:embed="rId3" cstate="print"/>
          <a:srcRect l="2153" t="4585"/>
          <a:stretch>
            <a:fillRect/>
          </a:stretch>
        </p:blipFill>
        <p:spPr>
          <a:xfrm>
            <a:off x="5220072" y="3717032"/>
            <a:ext cx="3560459" cy="3140968"/>
          </a:xfrm>
          <a:prstGeom prst="rect">
            <a:avLst/>
          </a:prstGeom>
        </p:spPr>
      </p:pic>
      <p:sp>
        <p:nvSpPr>
          <p:cNvPr id="63490" name="Rectangle 2"/>
          <p:cNvSpPr>
            <a:spLocks noChangeArrowheads="1"/>
          </p:cNvSpPr>
          <p:nvPr/>
        </p:nvSpPr>
        <p:spPr bwMode="auto">
          <a:xfrm>
            <a:off x="3923928" y="4437112"/>
            <a:ext cx="4644008" cy="1021556"/>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و </a:t>
            </a: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به گفته ژان داریک محقق فرانسوي سالمندی جمعیت سياست‌مداران را محافظه‌كارتر مي‌سازد و ريسك كارهاي جدي و مقاومت در برابر پذیرش نوآوری‌ها را افزایش مي‌دهد.</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89"/>
                                        </p:tgtEl>
                                        <p:attrNameLst>
                                          <p:attrName>style.visibility</p:attrName>
                                        </p:attrNameLst>
                                      </p:cBhvr>
                                      <p:to>
                                        <p:strVal val="visible"/>
                                      </p:to>
                                    </p:set>
                                    <p:animEffect transition="in" filter="box(in)">
                                      <p:cBhvr>
                                        <p:cTn id="7" dur="500"/>
                                        <p:tgtEl>
                                          <p:spTgt spid="63489"/>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63489"/>
                                        </p:tgtEl>
                                      </p:cBhvr>
                                    </p:animEffect>
                                    <p:set>
                                      <p:cBhvr>
                                        <p:cTn id="27" dur="1" fill="hold">
                                          <p:stCondLst>
                                            <p:cond delay="499"/>
                                          </p:stCondLst>
                                        </p:cTn>
                                        <p:tgtEl>
                                          <p:spTgt spid="63489"/>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63490"/>
                                        </p:tgtEl>
                                        <p:attrNameLst>
                                          <p:attrName>style.visibility</p:attrName>
                                        </p:attrNameLst>
                                      </p:cBhvr>
                                      <p:to>
                                        <p:strVal val="visible"/>
                                      </p:to>
                                    </p:set>
                                    <p:animEffect transition="in" filter="box(in)">
                                      <p:cBhvr>
                                        <p:cTn id="41"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63489" grpId="0" animBg="1"/>
      <p:bldP spid="63489" grpId="1" animBg="1"/>
      <p:bldP spid="634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229496">
            <a:off x="5312015" y="4377885"/>
            <a:ext cx="3016360" cy="1872207"/>
          </a:xfrm>
          <a:prstGeom prst="rect">
            <a:avLst/>
          </a:prstGeom>
        </p:spPr>
      </p:pic>
      <p:sp>
        <p:nvSpPr>
          <p:cNvPr id="2" name="Title 1"/>
          <p:cNvSpPr>
            <a:spLocks noGrp="1"/>
          </p:cNvSpPr>
          <p:nvPr>
            <p:ph type="title"/>
          </p:nvPr>
        </p:nvSpPr>
        <p:spPr/>
        <p:txBody>
          <a:bodyPr/>
          <a:lstStyle/>
          <a:p>
            <a:r>
              <a:rPr lang="fa-IR" dirty="0" smtClean="0"/>
              <a:t>چالشهای اجتماعی و فرهنگی</a:t>
            </a:r>
            <a:endParaRPr lang="fa-IR" dirty="0"/>
          </a:p>
        </p:txBody>
      </p:sp>
      <p:sp>
        <p:nvSpPr>
          <p:cNvPr id="5" name="Freeform 4"/>
          <p:cNvSpPr/>
          <p:nvPr/>
        </p:nvSpPr>
        <p:spPr>
          <a:xfrm>
            <a:off x="7625207" y="1639179"/>
            <a:ext cx="1267273" cy="693746"/>
          </a:xfrm>
          <a:custGeom>
            <a:avLst/>
            <a:gdLst>
              <a:gd name="connsiteX0" fmla="*/ 0 w 1267273"/>
              <a:gd name="connsiteY0" fmla="*/ 69375 h 693746"/>
              <a:gd name="connsiteX1" fmla="*/ 20320 w 1267273"/>
              <a:gd name="connsiteY1" fmla="*/ 20319 h 693746"/>
              <a:gd name="connsiteX2" fmla="*/ 69376 w 1267273"/>
              <a:gd name="connsiteY2" fmla="*/ 0 h 693746"/>
              <a:gd name="connsiteX3" fmla="*/ 1197898 w 1267273"/>
              <a:gd name="connsiteY3" fmla="*/ 0 h 693746"/>
              <a:gd name="connsiteX4" fmla="*/ 1246954 w 1267273"/>
              <a:gd name="connsiteY4" fmla="*/ 20320 h 693746"/>
              <a:gd name="connsiteX5" fmla="*/ 1267273 w 1267273"/>
              <a:gd name="connsiteY5" fmla="*/ 69376 h 693746"/>
              <a:gd name="connsiteX6" fmla="*/ 1267273 w 1267273"/>
              <a:gd name="connsiteY6" fmla="*/ 624371 h 693746"/>
              <a:gd name="connsiteX7" fmla="*/ 1246954 w 1267273"/>
              <a:gd name="connsiteY7" fmla="*/ 673427 h 693746"/>
              <a:gd name="connsiteX8" fmla="*/ 1197898 w 1267273"/>
              <a:gd name="connsiteY8" fmla="*/ 693746 h 693746"/>
              <a:gd name="connsiteX9" fmla="*/ 69375 w 1267273"/>
              <a:gd name="connsiteY9" fmla="*/ 693746 h 693746"/>
              <a:gd name="connsiteX10" fmla="*/ 20319 w 1267273"/>
              <a:gd name="connsiteY10" fmla="*/ 673426 h 693746"/>
              <a:gd name="connsiteX11" fmla="*/ 0 w 1267273"/>
              <a:gd name="connsiteY11" fmla="*/ 624370 h 693746"/>
              <a:gd name="connsiteX12" fmla="*/ 0 w 1267273"/>
              <a:gd name="connsiteY12" fmla="*/ 69375 h 69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7273" h="693746">
                <a:moveTo>
                  <a:pt x="0" y="69375"/>
                </a:moveTo>
                <a:cubicBezTo>
                  <a:pt x="0" y="50976"/>
                  <a:pt x="7309" y="33330"/>
                  <a:pt x="20320" y="20319"/>
                </a:cubicBezTo>
                <a:cubicBezTo>
                  <a:pt x="33330" y="7309"/>
                  <a:pt x="50976" y="0"/>
                  <a:pt x="69376" y="0"/>
                </a:cubicBezTo>
                <a:lnTo>
                  <a:pt x="1197898" y="0"/>
                </a:lnTo>
                <a:cubicBezTo>
                  <a:pt x="1216297" y="0"/>
                  <a:pt x="1233943" y="7309"/>
                  <a:pt x="1246954" y="20320"/>
                </a:cubicBezTo>
                <a:cubicBezTo>
                  <a:pt x="1259964" y="33330"/>
                  <a:pt x="1267273" y="50976"/>
                  <a:pt x="1267273" y="69376"/>
                </a:cubicBezTo>
                <a:lnTo>
                  <a:pt x="1267273" y="624371"/>
                </a:lnTo>
                <a:cubicBezTo>
                  <a:pt x="1267273" y="642770"/>
                  <a:pt x="1259964" y="660416"/>
                  <a:pt x="1246954" y="673427"/>
                </a:cubicBezTo>
                <a:cubicBezTo>
                  <a:pt x="1233944" y="686437"/>
                  <a:pt x="1216298" y="693746"/>
                  <a:pt x="1197898" y="693746"/>
                </a:cubicBezTo>
                <a:lnTo>
                  <a:pt x="69375" y="693746"/>
                </a:lnTo>
                <a:cubicBezTo>
                  <a:pt x="50976" y="693746"/>
                  <a:pt x="33330" y="686437"/>
                  <a:pt x="20319" y="673426"/>
                </a:cubicBezTo>
                <a:cubicBezTo>
                  <a:pt x="7309" y="660416"/>
                  <a:pt x="0" y="642770"/>
                  <a:pt x="0" y="624370"/>
                </a:cubicBezTo>
                <a:lnTo>
                  <a:pt x="0" y="6937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9209" tIns="29209" rIns="29209" bIns="29209"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چالشهای اجتماعی و فرهنگی</a:t>
            </a:r>
            <a:endParaRPr lang="fa-IR" sz="1400" b="1" kern="1200" dirty="0">
              <a:cs typeface="B Nazanin" pitchFamily="2" charset="-78"/>
            </a:endParaRPr>
          </a:p>
        </p:txBody>
      </p:sp>
      <p:sp>
        <p:nvSpPr>
          <p:cNvPr id="6" name="Freeform 5"/>
          <p:cNvSpPr/>
          <p:nvPr/>
        </p:nvSpPr>
        <p:spPr>
          <a:xfrm rot="21662317">
            <a:off x="7172429" y="1964125"/>
            <a:ext cx="452815" cy="35648"/>
          </a:xfrm>
          <a:custGeom>
            <a:avLst/>
            <a:gdLst>
              <a:gd name="connsiteX0" fmla="*/ 0 w 452815"/>
              <a:gd name="connsiteY0" fmla="*/ 17824 h 35648"/>
              <a:gd name="connsiteX1" fmla="*/ 452815 w 452815"/>
              <a:gd name="connsiteY1" fmla="*/ 17824 h 35648"/>
            </a:gdLst>
            <a:ahLst/>
            <a:cxnLst>
              <a:cxn ang="0">
                <a:pos x="connsiteX0" y="connsiteY0"/>
              </a:cxn>
              <a:cxn ang="0">
                <a:pos x="connsiteX1" y="connsiteY1"/>
              </a:cxn>
            </a:cxnLst>
            <a:rect l="l" t="t" r="r" b="b"/>
            <a:pathLst>
              <a:path w="452815" h="35648">
                <a:moveTo>
                  <a:pt x="452815" y="17824"/>
                </a:moveTo>
                <a:lnTo>
                  <a:pt x="0" y="17824"/>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6503" rIns="12700" bIns="6504"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7" name="Freeform 6"/>
          <p:cNvSpPr/>
          <p:nvPr/>
        </p:nvSpPr>
        <p:spPr>
          <a:xfrm>
            <a:off x="6585554" y="1743845"/>
            <a:ext cx="586911" cy="467999"/>
          </a:xfrm>
          <a:custGeom>
            <a:avLst/>
            <a:gdLst>
              <a:gd name="connsiteX0" fmla="*/ 0 w 586911"/>
              <a:gd name="connsiteY0" fmla="*/ 46800 h 467999"/>
              <a:gd name="connsiteX1" fmla="*/ 13707 w 586911"/>
              <a:gd name="connsiteY1" fmla="*/ 13707 h 467999"/>
              <a:gd name="connsiteX2" fmla="*/ 46800 w 586911"/>
              <a:gd name="connsiteY2" fmla="*/ 0 h 467999"/>
              <a:gd name="connsiteX3" fmla="*/ 540111 w 586911"/>
              <a:gd name="connsiteY3" fmla="*/ 0 h 467999"/>
              <a:gd name="connsiteX4" fmla="*/ 573204 w 586911"/>
              <a:gd name="connsiteY4" fmla="*/ 13707 h 467999"/>
              <a:gd name="connsiteX5" fmla="*/ 586911 w 586911"/>
              <a:gd name="connsiteY5" fmla="*/ 46800 h 467999"/>
              <a:gd name="connsiteX6" fmla="*/ 586911 w 586911"/>
              <a:gd name="connsiteY6" fmla="*/ 421199 h 467999"/>
              <a:gd name="connsiteX7" fmla="*/ 573204 w 586911"/>
              <a:gd name="connsiteY7" fmla="*/ 454292 h 467999"/>
              <a:gd name="connsiteX8" fmla="*/ 540111 w 586911"/>
              <a:gd name="connsiteY8" fmla="*/ 467999 h 467999"/>
              <a:gd name="connsiteX9" fmla="*/ 46800 w 586911"/>
              <a:gd name="connsiteY9" fmla="*/ 467999 h 467999"/>
              <a:gd name="connsiteX10" fmla="*/ 13707 w 586911"/>
              <a:gd name="connsiteY10" fmla="*/ 454292 h 467999"/>
              <a:gd name="connsiteX11" fmla="*/ 0 w 586911"/>
              <a:gd name="connsiteY11" fmla="*/ 421199 h 467999"/>
              <a:gd name="connsiteX12" fmla="*/ 0 w 586911"/>
              <a:gd name="connsiteY12" fmla="*/ 46800 h 4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911" h="467999">
                <a:moveTo>
                  <a:pt x="0" y="46800"/>
                </a:moveTo>
                <a:cubicBezTo>
                  <a:pt x="0" y="34388"/>
                  <a:pt x="4931" y="22484"/>
                  <a:pt x="13707" y="13707"/>
                </a:cubicBezTo>
                <a:cubicBezTo>
                  <a:pt x="22484" y="4930"/>
                  <a:pt x="34387" y="0"/>
                  <a:pt x="46800" y="0"/>
                </a:cubicBezTo>
                <a:lnTo>
                  <a:pt x="540111" y="0"/>
                </a:lnTo>
                <a:cubicBezTo>
                  <a:pt x="552523" y="0"/>
                  <a:pt x="564427" y="4931"/>
                  <a:pt x="573204" y="13707"/>
                </a:cubicBezTo>
                <a:cubicBezTo>
                  <a:pt x="581981" y="22484"/>
                  <a:pt x="586911" y="34387"/>
                  <a:pt x="586911" y="46800"/>
                </a:cubicBezTo>
                <a:lnTo>
                  <a:pt x="586911" y="421199"/>
                </a:lnTo>
                <a:cubicBezTo>
                  <a:pt x="586911" y="433611"/>
                  <a:pt x="581980" y="445515"/>
                  <a:pt x="573204" y="454292"/>
                </a:cubicBezTo>
                <a:cubicBezTo>
                  <a:pt x="564427" y="463069"/>
                  <a:pt x="552524" y="467999"/>
                  <a:pt x="540111" y="467999"/>
                </a:cubicBezTo>
                <a:lnTo>
                  <a:pt x="46800" y="467999"/>
                </a:lnTo>
                <a:cubicBezTo>
                  <a:pt x="34388" y="467999"/>
                  <a:pt x="22484" y="463068"/>
                  <a:pt x="13707" y="454292"/>
                </a:cubicBezTo>
                <a:cubicBezTo>
                  <a:pt x="4930" y="445515"/>
                  <a:pt x="0" y="433612"/>
                  <a:pt x="0" y="421199"/>
                </a:cubicBezTo>
                <a:lnTo>
                  <a:pt x="0" y="4680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2597" tIns="22597" rIns="22597" bIns="22597"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جامعه</a:t>
            </a:r>
            <a:endParaRPr lang="fa-IR" sz="1400" b="1" kern="1200" dirty="0">
              <a:cs typeface="B Nazanin" pitchFamily="2" charset="-78"/>
            </a:endParaRPr>
          </a:p>
        </p:txBody>
      </p:sp>
      <p:sp>
        <p:nvSpPr>
          <p:cNvPr id="8" name="Freeform 7"/>
          <p:cNvSpPr/>
          <p:nvPr/>
        </p:nvSpPr>
        <p:spPr>
          <a:xfrm rot="23796182">
            <a:off x="5524197" y="1608978"/>
            <a:ext cx="1177463" cy="35649"/>
          </a:xfrm>
          <a:custGeom>
            <a:avLst/>
            <a:gdLst>
              <a:gd name="connsiteX0" fmla="*/ 0 w 1177463"/>
              <a:gd name="connsiteY0" fmla="*/ 17824 h 35648"/>
              <a:gd name="connsiteX1" fmla="*/ 1177463 w 1177463"/>
              <a:gd name="connsiteY1" fmla="*/ 17824 h 35648"/>
            </a:gdLst>
            <a:ahLst/>
            <a:cxnLst>
              <a:cxn ang="0">
                <a:pos x="connsiteX0" y="connsiteY0"/>
              </a:cxn>
              <a:cxn ang="0">
                <a:pos x="connsiteX1" y="connsiteY1"/>
              </a:cxn>
            </a:cxnLst>
            <a:rect l="l" t="t" r="r" b="b"/>
            <a:pathLst>
              <a:path w="1177463" h="35648">
                <a:moveTo>
                  <a:pt x="1177463" y="17824"/>
                </a:moveTo>
                <a:lnTo>
                  <a:pt x="0" y="17824"/>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1612" rIns="12699" bIns="-11613"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9" name="Freeform 8"/>
          <p:cNvSpPr/>
          <p:nvPr/>
        </p:nvSpPr>
        <p:spPr>
          <a:xfrm>
            <a:off x="3229358" y="1034023"/>
            <a:ext cx="2410945" cy="483478"/>
          </a:xfrm>
          <a:custGeom>
            <a:avLst/>
            <a:gdLst>
              <a:gd name="connsiteX0" fmla="*/ 0 w 2410945"/>
              <a:gd name="connsiteY0" fmla="*/ 48348 h 483478"/>
              <a:gd name="connsiteX1" fmla="*/ 14161 w 2410945"/>
              <a:gd name="connsiteY1" fmla="*/ 14161 h 483478"/>
              <a:gd name="connsiteX2" fmla="*/ 48348 w 2410945"/>
              <a:gd name="connsiteY2" fmla="*/ 0 h 483478"/>
              <a:gd name="connsiteX3" fmla="*/ 2362597 w 2410945"/>
              <a:gd name="connsiteY3" fmla="*/ 0 h 483478"/>
              <a:gd name="connsiteX4" fmla="*/ 2396784 w 2410945"/>
              <a:gd name="connsiteY4" fmla="*/ 14161 h 483478"/>
              <a:gd name="connsiteX5" fmla="*/ 2410945 w 2410945"/>
              <a:gd name="connsiteY5" fmla="*/ 48348 h 483478"/>
              <a:gd name="connsiteX6" fmla="*/ 2410945 w 2410945"/>
              <a:gd name="connsiteY6" fmla="*/ 435130 h 483478"/>
              <a:gd name="connsiteX7" fmla="*/ 2396784 w 2410945"/>
              <a:gd name="connsiteY7" fmla="*/ 469317 h 483478"/>
              <a:gd name="connsiteX8" fmla="*/ 2362597 w 2410945"/>
              <a:gd name="connsiteY8" fmla="*/ 483478 h 483478"/>
              <a:gd name="connsiteX9" fmla="*/ 48348 w 2410945"/>
              <a:gd name="connsiteY9" fmla="*/ 483478 h 483478"/>
              <a:gd name="connsiteX10" fmla="*/ 14161 w 2410945"/>
              <a:gd name="connsiteY10" fmla="*/ 469317 h 483478"/>
              <a:gd name="connsiteX11" fmla="*/ 0 w 2410945"/>
              <a:gd name="connsiteY11" fmla="*/ 435130 h 483478"/>
              <a:gd name="connsiteX12" fmla="*/ 0 w 2410945"/>
              <a:gd name="connsiteY12" fmla="*/ 48348 h 48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0945" h="483478">
                <a:moveTo>
                  <a:pt x="0" y="48348"/>
                </a:moveTo>
                <a:cubicBezTo>
                  <a:pt x="0" y="35525"/>
                  <a:pt x="5094" y="23228"/>
                  <a:pt x="14161" y="14161"/>
                </a:cubicBezTo>
                <a:cubicBezTo>
                  <a:pt x="23228" y="5094"/>
                  <a:pt x="35526" y="0"/>
                  <a:pt x="48348" y="0"/>
                </a:cubicBezTo>
                <a:lnTo>
                  <a:pt x="2362597" y="0"/>
                </a:lnTo>
                <a:cubicBezTo>
                  <a:pt x="2375420" y="0"/>
                  <a:pt x="2387717" y="5094"/>
                  <a:pt x="2396784" y="14161"/>
                </a:cubicBezTo>
                <a:cubicBezTo>
                  <a:pt x="2405851" y="23228"/>
                  <a:pt x="2410945" y="35526"/>
                  <a:pt x="2410945" y="48348"/>
                </a:cubicBezTo>
                <a:lnTo>
                  <a:pt x="2410945" y="435130"/>
                </a:lnTo>
                <a:cubicBezTo>
                  <a:pt x="2410945" y="447953"/>
                  <a:pt x="2405851" y="460250"/>
                  <a:pt x="2396784" y="469317"/>
                </a:cubicBezTo>
                <a:cubicBezTo>
                  <a:pt x="2387717" y="478384"/>
                  <a:pt x="2375419" y="483478"/>
                  <a:pt x="2362597" y="483478"/>
                </a:cubicBezTo>
                <a:lnTo>
                  <a:pt x="48348" y="483478"/>
                </a:lnTo>
                <a:cubicBezTo>
                  <a:pt x="35525" y="483478"/>
                  <a:pt x="23228" y="478384"/>
                  <a:pt x="14161" y="469317"/>
                </a:cubicBezTo>
                <a:cubicBezTo>
                  <a:pt x="5094" y="460250"/>
                  <a:pt x="0" y="447952"/>
                  <a:pt x="0" y="435130"/>
                </a:cubicBezTo>
                <a:lnTo>
                  <a:pt x="0" y="48348"/>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3051" tIns="23051" rIns="23051" bIns="23051"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نیابه به مراقبتهای روانی و اجتماعی از سالمندان</a:t>
            </a:r>
            <a:endParaRPr lang="fa-IR" sz="1400" b="1" kern="1200" dirty="0">
              <a:cs typeface="B Nazanin" pitchFamily="2" charset="-78"/>
            </a:endParaRPr>
          </a:p>
        </p:txBody>
      </p:sp>
      <p:sp>
        <p:nvSpPr>
          <p:cNvPr id="10" name="Freeform 9"/>
          <p:cNvSpPr/>
          <p:nvPr/>
        </p:nvSpPr>
        <p:spPr>
          <a:xfrm rot="20263512">
            <a:off x="5582440" y="2157504"/>
            <a:ext cx="1041992" cy="35648"/>
          </a:xfrm>
          <a:custGeom>
            <a:avLst/>
            <a:gdLst>
              <a:gd name="connsiteX0" fmla="*/ 0 w 1041992"/>
              <a:gd name="connsiteY0" fmla="*/ 17824 h 35648"/>
              <a:gd name="connsiteX1" fmla="*/ 1041992 w 1041992"/>
              <a:gd name="connsiteY1" fmla="*/ 17824 h 35648"/>
            </a:gdLst>
            <a:ahLst/>
            <a:cxnLst>
              <a:cxn ang="0">
                <a:pos x="connsiteX0" y="connsiteY0"/>
              </a:cxn>
              <a:cxn ang="0">
                <a:pos x="connsiteX1" y="connsiteY1"/>
              </a:cxn>
            </a:cxnLst>
            <a:rect l="l" t="t" r="r" b="b"/>
            <a:pathLst>
              <a:path w="1041992" h="35648">
                <a:moveTo>
                  <a:pt x="1041992" y="17824"/>
                </a:moveTo>
                <a:lnTo>
                  <a:pt x="0" y="17824"/>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8226" rIns="12700" bIns="-8226"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1" name="Freeform 10"/>
          <p:cNvSpPr/>
          <p:nvPr/>
        </p:nvSpPr>
        <p:spPr>
          <a:xfrm>
            <a:off x="3224638" y="2137595"/>
            <a:ext cx="2396680" cy="470432"/>
          </a:xfrm>
          <a:custGeom>
            <a:avLst/>
            <a:gdLst>
              <a:gd name="connsiteX0" fmla="*/ 0 w 2396680"/>
              <a:gd name="connsiteY0" fmla="*/ 47043 h 470432"/>
              <a:gd name="connsiteX1" fmla="*/ 13779 w 2396680"/>
              <a:gd name="connsiteY1" fmla="*/ 13779 h 470432"/>
              <a:gd name="connsiteX2" fmla="*/ 47043 w 2396680"/>
              <a:gd name="connsiteY2" fmla="*/ 0 h 470432"/>
              <a:gd name="connsiteX3" fmla="*/ 2349637 w 2396680"/>
              <a:gd name="connsiteY3" fmla="*/ 0 h 470432"/>
              <a:gd name="connsiteX4" fmla="*/ 2382901 w 2396680"/>
              <a:gd name="connsiteY4" fmla="*/ 13779 h 470432"/>
              <a:gd name="connsiteX5" fmla="*/ 2396680 w 2396680"/>
              <a:gd name="connsiteY5" fmla="*/ 47043 h 470432"/>
              <a:gd name="connsiteX6" fmla="*/ 2396680 w 2396680"/>
              <a:gd name="connsiteY6" fmla="*/ 423389 h 470432"/>
              <a:gd name="connsiteX7" fmla="*/ 2382901 w 2396680"/>
              <a:gd name="connsiteY7" fmla="*/ 456653 h 470432"/>
              <a:gd name="connsiteX8" fmla="*/ 2349637 w 2396680"/>
              <a:gd name="connsiteY8" fmla="*/ 470432 h 470432"/>
              <a:gd name="connsiteX9" fmla="*/ 47043 w 2396680"/>
              <a:gd name="connsiteY9" fmla="*/ 470432 h 470432"/>
              <a:gd name="connsiteX10" fmla="*/ 13779 w 2396680"/>
              <a:gd name="connsiteY10" fmla="*/ 456653 h 470432"/>
              <a:gd name="connsiteX11" fmla="*/ 0 w 2396680"/>
              <a:gd name="connsiteY11" fmla="*/ 423389 h 470432"/>
              <a:gd name="connsiteX12" fmla="*/ 0 w 2396680"/>
              <a:gd name="connsiteY12" fmla="*/ 47043 h 47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6680" h="470432">
                <a:moveTo>
                  <a:pt x="0" y="47043"/>
                </a:moveTo>
                <a:cubicBezTo>
                  <a:pt x="0" y="34566"/>
                  <a:pt x="4956" y="22601"/>
                  <a:pt x="13779" y="13779"/>
                </a:cubicBezTo>
                <a:cubicBezTo>
                  <a:pt x="22601" y="4957"/>
                  <a:pt x="34567" y="0"/>
                  <a:pt x="47043" y="0"/>
                </a:cubicBezTo>
                <a:lnTo>
                  <a:pt x="2349637" y="0"/>
                </a:lnTo>
                <a:cubicBezTo>
                  <a:pt x="2362114" y="0"/>
                  <a:pt x="2374079" y="4956"/>
                  <a:pt x="2382901" y="13779"/>
                </a:cubicBezTo>
                <a:cubicBezTo>
                  <a:pt x="2391723" y="22601"/>
                  <a:pt x="2396680" y="34567"/>
                  <a:pt x="2396680" y="47043"/>
                </a:cubicBezTo>
                <a:lnTo>
                  <a:pt x="2396680" y="423389"/>
                </a:lnTo>
                <a:cubicBezTo>
                  <a:pt x="2396680" y="435866"/>
                  <a:pt x="2391724" y="447831"/>
                  <a:pt x="2382901" y="456653"/>
                </a:cubicBezTo>
                <a:cubicBezTo>
                  <a:pt x="2374079" y="465475"/>
                  <a:pt x="2362113" y="470432"/>
                  <a:pt x="2349637" y="470432"/>
                </a:cubicBezTo>
                <a:lnTo>
                  <a:pt x="47043" y="470432"/>
                </a:lnTo>
                <a:cubicBezTo>
                  <a:pt x="34566" y="470432"/>
                  <a:pt x="22601" y="465476"/>
                  <a:pt x="13779" y="456653"/>
                </a:cubicBezTo>
                <a:cubicBezTo>
                  <a:pt x="4957" y="447831"/>
                  <a:pt x="0" y="435865"/>
                  <a:pt x="0" y="423389"/>
                </a:cubicBezTo>
                <a:lnTo>
                  <a:pt x="0" y="47043"/>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2668" tIns="22668" rIns="22668" bIns="22668"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کاهش سرمایه انسانی با تجربه</a:t>
            </a:r>
            <a:endParaRPr lang="fa-IR" sz="1400" b="1" kern="1200" dirty="0">
              <a:cs typeface="B Nazanin" pitchFamily="2" charset="-78"/>
            </a:endParaRPr>
          </a:p>
        </p:txBody>
      </p:sp>
      <p:sp>
        <p:nvSpPr>
          <p:cNvPr id="12" name="Freeform 11"/>
          <p:cNvSpPr/>
          <p:nvPr/>
        </p:nvSpPr>
        <p:spPr>
          <a:xfrm rot="22138252">
            <a:off x="5615348" y="1883911"/>
            <a:ext cx="976176" cy="35649"/>
          </a:xfrm>
          <a:custGeom>
            <a:avLst/>
            <a:gdLst>
              <a:gd name="connsiteX0" fmla="*/ 0 w 976176"/>
              <a:gd name="connsiteY0" fmla="*/ 17824 h 35648"/>
              <a:gd name="connsiteX1" fmla="*/ 976176 w 976176"/>
              <a:gd name="connsiteY1" fmla="*/ 17824 h 35648"/>
            </a:gdLst>
            <a:ahLst/>
            <a:cxnLst>
              <a:cxn ang="0">
                <a:pos x="connsiteX0" y="connsiteY0"/>
              </a:cxn>
              <a:cxn ang="0">
                <a:pos x="connsiteX1" y="connsiteY1"/>
              </a:cxn>
            </a:cxnLst>
            <a:rect l="l" t="t" r="r" b="b"/>
            <a:pathLst>
              <a:path w="976176" h="35648">
                <a:moveTo>
                  <a:pt x="976176" y="17824"/>
                </a:moveTo>
                <a:lnTo>
                  <a:pt x="0" y="17824"/>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6580" rIns="12699" bIns="-6580"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3" name="Freeform 12"/>
          <p:cNvSpPr/>
          <p:nvPr/>
        </p:nvSpPr>
        <p:spPr>
          <a:xfrm>
            <a:off x="3234068" y="1585812"/>
            <a:ext cx="2387250" cy="479632"/>
          </a:xfrm>
          <a:custGeom>
            <a:avLst/>
            <a:gdLst>
              <a:gd name="connsiteX0" fmla="*/ 0 w 2387250"/>
              <a:gd name="connsiteY0" fmla="*/ 47963 h 479632"/>
              <a:gd name="connsiteX1" fmla="*/ 14048 w 2387250"/>
              <a:gd name="connsiteY1" fmla="*/ 14048 h 479632"/>
              <a:gd name="connsiteX2" fmla="*/ 47963 w 2387250"/>
              <a:gd name="connsiteY2" fmla="*/ 0 h 479632"/>
              <a:gd name="connsiteX3" fmla="*/ 2339287 w 2387250"/>
              <a:gd name="connsiteY3" fmla="*/ 0 h 479632"/>
              <a:gd name="connsiteX4" fmla="*/ 2373202 w 2387250"/>
              <a:gd name="connsiteY4" fmla="*/ 14048 h 479632"/>
              <a:gd name="connsiteX5" fmla="*/ 2387250 w 2387250"/>
              <a:gd name="connsiteY5" fmla="*/ 47963 h 479632"/>
              <a:gd name="connsiteX6" fmla="*/ 2387250 w 2387250"/>
              <a:gd name="connsiteY6" fmla="*/ 431669 h 479632"/>
              <a:gd name="connsiteX7" fmla="*/ 2373202 w 2387250"/>
              <a:gd name="connsiteY7" fmla="*/ 465584 h 479632"/>
              <a:gd name="connsiteX8" fmla="*/ 2339287 w 2387250"/>
              <a:gd name="connsiteY8" fmla="*/ 479632 h 479632"/>
              <a:gd name="connsiteX9" fmla="*/ 47963 w 2387250"/>
              <a:gd name="connsiteY9" fmla="*/ 479632 h 479632"/>
              <a:gd name="connsiteX10" fmla="*/ 14048 w 2387250"/>
              <a:gd name="connsiteY10" fmla="*/ 465584 h 479632"/>
              <a:gd name="connsiteX11" fmla="*/ 0 w 2387250"/>
              <a:gd name="connsiteY11" fmla="*/ 431669 h 479632"/>
              <a:gd name="connsiteX12" fmla="*/ 0 w 2387250"/>
              <a:gd name="connsiteY12" fmla="*/ 47963 h 47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7250" h="479632">
                <a:moveTo>
                  <a:pt x="0" y="47963"/>
                </a:moveTo>
                <a:cubicBezTo>
                  <a:pt x="0" y="35242"/>
                  <a:pt x="5053" y="23043"/>
                  <a:pt x="14048" y="14048"/>
                </a:cubicBezTo>
                <a:cubicBezTo>
                  <a:pt x="23043" y="5053"/>
                  <a:pt x="35242" y="0"/>
                  <a:pt x="47963" y="0"/>
                </a:cubicBezTo>
                <a:lnTo>
                  <a:pt x="2339287" y="0"/>
                </a:lnTo>
                <a:cubicBezTo>
                  <a:pt x="2352008" y="0"/>
                  <a:pt x="2364207" y="5053"/>
                  <a:pt x="2373202" y="14048"/>
                </a:cubicBezTo>
                <a:cubicBezTo>
                  <a:pt x="2382197" y="23043"/>
                  <a:pt x="2387250" y="35242"/>
                  <a:pt x="2387250" y="47963"/>
                </a:cubicBezTo>
                <a:lnTo>
                  <a:pt x="2387250" y="431669"/>
                </a:lnTo>
                <a:cubicBezTo>
                  <a:pt x="2387250" y="444390"/>
                  <a:pt x="2382197" y="456589"/>
                  <a:pt x="2373202" y="465584"/>
                </a:cubicBezTo>
                <a:cubicBezTo>
                  <a:pt x="2364207" y="474579"/>
                  <a:pt x="2352008" y="479632"/>
                  <a:pt x="2339287" y="479632"/>
                </a:cubicBezTo>
                <a:lnTo>
                  <a:pt x="47963" y="479632"/>
                </a:lnTo>
                <a:cubicBezTo>
                  <a:pt x="35242" y="479632"/>
                  <a:pt x="23043" y="474579"/>
                  <a:pt x="14048" y="465584"/>
                </a:cubicBezTo>
                <a:cubicBezTo>
                  <a:pt x="5053" y="456589"/>
                  <a:pt x="0" y="444390"/>
                  <a:pt x="0" y="431669"/>
                </a:cubicBezTo>
                <a:lnTo>
                  <a:pt x="0" y="47963"/>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2938" tIns="22938" rIns="22938" bIns="22938"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افزایش روابط  فرزندان با نهادهای بیرون از خانواده</a:t>
            </a:r>
            <a:endParaRPr lang="fa-IR" sz="1400" b="1" kern="1200" dirty="0">
              <a:cs typeface="B Nazanin" pitchFamily="2" charset="-78"/>
            </a:endParaRPr>
          </a:p>
        </p:txBody>
      </p:sp>
      <p:sp>
        <p:nvSpPr>
          <p:cNvPr id="14" name="Freeform 13"/>
          <p:cNvSpPr/>
          <p:nvPr/>
        </p:nvSpPr>
        <p:spPr>
          <a:xfrm rot="19079469">
            <a:off x="5460890" y="2391838"/>
            <a:ext cx="1290461" cy="35649"/>
          </a:xfrm>
          <a:custGeom>
            <a:avLst/>
            <a:gdLst>
              <a:gd name="connsiteX0" fmla="*/ 0 w 1290461"/>
              <a:gd name="connsiteY0" fmla="*/ 17824 h 35648"/>
              <a:gd name="connsiteX1" fmla="*/ 1290461 w 1290461"/>
              <a:gd name="connsiteY1" fmla="*/ 17824 h 35648"/>
            </a:gdLst>
            <a:ahLst/>
            <a:cxnLst>
              <a:cxn ang="0">
                <a:pos x="connsiteX0" y="connsiteY0"/>
              </a:cxn>
              <a:cxn ang="0">
                <a:pos x="connsiteX1" y="connsiteY1"/>
              </a:cxn>
            </a:cxnLst>
            <a:rect l="l" t="t" r="r" b="b"/>
            <a:pathLst>
              <a:path w="1290461" h="35648">
                <a:moveTo>
                  <a:pt x="1290461" y="17824"/>
                </a:moveTo>
                <a:lnTo>
                  <a:pt x="0" y="17824"/>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14437" rIns="12700" bIns="-14438"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5" name="Freeform 14"/>
          <p:cNvSpPr/>
          <p:nvPr/>
        </p:nvSpPr>
        <p:spPr>
          <a:xfrm>
            <a:off x="3228699" y="2639221"/>
            <a:ext cx="2397988" cy="404519"/>
          </a:xfrm>
          <a:custGeom>
            <a:avLst/>
            <a:gdLst>
              <a:gd name="connsiteX0" fmla="*/ 0 w 2397988"/>
              <a:gd name="connsiteY0" fmla="*/ 40452 h 404519"/>
              <a:gd name="connsiteX1" fmla="*/ 11848 w 2397988"/>
              <a:gd name="connsiteY1" fmla="*/ 11848 h 404519"/>
              <a:gd name="connsiteX2" fmla="*/ 40452 w 2397988"/>
              <a:gd name="connsiteY2" fmla="*/ 0 h 404519"/>
              <a:gd name="connsiteX3" fmla="*/ 2357536 w 2397988"/>
              <a:gd name="connsiteY3" fmla="*/ 0 h 404519"/>
              <a:gd name="connsiteX4" fmla="*/ 2386140 w 2397988"/>
              <a:gd name="connsiteY4" fmla="*/ 11848 h 404519"/>
              <a:gd name="connsiteX5" fmla="*/ 2397988 w 2397988"/>
              <a:gd name="connsiteY5" fmla="*/ 40452 h 404519"/>
              <a:gd name="connsiteX6" fmla="*/ 2397988 w 2397988"/>
              <a:gd name="connsiteY6" fmla="*/ 364067 h 404519"/>
              <a:gd name="connsiteX7" fmla="*/ 2386140 w 2397988"/>
              <a:gd name="connsiteY7" fmla="*/ 392671 h 404519"/>
              <a:gd name="connsiteX8" fmla="*/ 2357536 w 2397988"/>
              <a:gd name="connsiteY8" fmla="*/ 404519 h 404519"/>
              <a:gd name="connsiteX9" fmla="*/ 40452 w 2397988"/>
              <a:gd name="connsiteY9" fmla="*/ 404519 h 404519"/>
              <a:gd name="connsiteX10" fmla="*/ 11848 w 2397988"/>
              <a:gd name="connsiteY10" fmla="*/ 392671 h 404519"/>
              <a:gd name="connsiteX11" fmla="*/ 0 w 2397988"/>
              <a:gd name="connsiteY11" fmla="*/ 364067 h 404519"/>
              <a:gd name="connsiteX12" fmla="*/ 0 w 2397988"/>
              <a:gd name="connsiteY12" fmla="*/ 40452 h 40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988" h="404519">
                <a:moveTo>
                  <a:pt x="0" y="40452"/>
                </a:moveTo>
                <a:cubicBezTo>
                  <a:pt x="0" y="29723"/>
                  <a:pt x="4262" y="19434"/>
                  <a:pt x="11848" y="11848"/>
                </a:cubicBezTo>
                <a:cubicBezTo>
                  <a:pt x="19434" y="4262"/>
                  <a:pt x="29723" y="0"/>
                  <a:pt x="40452" y="0"/>
                </a:cubicBezTo>
                <a:lnTo>
                  <a:pt x="2357536" y="0"/>
                </a:lnTo>
                <a:cubicBezTo>
                  <a:pt x="2368265" y="0"/>
                  <a:pt x="2378554" y="4262"/>
                  <a:pt x="2386140" y="11848"/>
                </a:cubicBezTo>
                <a:cubicBezTo>
                  <a:pt x="2393726" y="19434"/>
                  <a:pt x="2397988" y="29723"/>
                  <a:pt x="2397988" y="40452"/>
                </a:cubicBezTo>
                <a:lnTo>
                  <a:pt x="2397988" y="364067"/>
                </a:lnTo>
                <a:cubicBezTo>
                  <a:pt x="2397988" y="374796"/>
                  <a:pt x="2393726" y="385085"/>
                  <a:pt x="2386140" y="392671"/>
                </a:cubicBezTo>
                <a:cubicBezTo>
                  <a:pt x="2378554" y="400257"/>
                  <a:pt x="2368265" y="404519"/>
                  <a:pt x="2357536" y="404519"/>
                </a:cubicBezTo>
                <a:lnTo>
                  <a:pt x="40452" y="404519"/>
                </a:lnTo>
                <a:cubicBezTo>
                  <a:pt x="29723" y="404519"/>
                  <a:pt x="19434" y="400257"/>
                  <a:pt x="11848" y="392671"/>
                </a:cubicBezTo>
                <a:cubicBezTo>
                  <a:pt x="4262" y="385085"/>
                  <a:pt x="0" y="374796"/>
                  <a:pt x="0" y="364067"/>
                </a:cubicBezTo>
                <a:lnTo>
                  <a:pt x="0" y="40452"/>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738" tIns="20738" rIns="20738" bIns="20738"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روابط بیشتر فرزندان با افراد بزرگسال</a:t>
            </a:r>
            <a:endParaRPr lang="fa-IR" sz="1400" b="1" kern="1200" dirty="0">
              <a:cs typeface="B Nazanin" pitchFamily="2" charset="-78"/>
            </a:endParaRPr>
          </a:p>
        </p:txBody>
      </p:sp>
      <p:sp>
        <p:nvSpPr>
          <p:cNvPr id="16" name="Freeform 15"/>
          <p:cNvSpPr/>
          <p:nvPr/>
        </p:nvSpPr>
        <p:spPr>
          <a:xfrm rot="18315708">
            <a:off x="5275665" y="2638106"/>
            <a:ext cx="1660912" cy="35649"/>
          </a:xfrm>
          <a:custGeom>
            <a:avLst/>
            <a:gdLst>
              <a:gd name="connsiteX0" fmla="*/ 0 w 1660912"/>
              <a:gd name="connsiteY0" fmla="*/ 17824 h 35648"/>
              <a:gd name="connsiteX1" fmla="*/ 1660912 w 1660912"/>
              <a:gd name="connsiteY1" fmla="*/ 17824 h 35648"/>
            </a:gdLst>
            <a:ahLst/>
            <a:cxnLst>
              <a:cxn ang="0">
                <a:pos x="connsiteX0" y="connsiteY0"/>
              </a:cxn>
              <a:cxn ang="0">
                <a:pos x="connsiteX1" y="connsiteY1"/>
              </a:cxn>
            </a:cxnLst>
            <a:rect l="l" t="t" r="r" b="b"/>
            <a:pathLst>
              <a:path w="1660912" h="35648">
                <a:moveTo>
                  <a:pt x="1660912" y="17824"/>
                </a:moveTo>
                <a:lnTo>
                  <a:pt x="0" y="17824"/>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23699" rIns="12700" bIns="-23698"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7" name="Freeform 16"/>
          <p:cNvSpPr/>
          <p:nvPr/>
        </p:nvSpPr>
        <p:spPr>
          <a:xfrm>
            <a:off x="3228699" y="3090685"/>
            <a:ext cx="2397988" cy="486665"/>
          </a:xfrm>
          <a:custGeom>
            <a:avLst/>
            <a:gdLst>
              <a:gd name="connsiteX0" fmla="*/ 0 w 2397988"/>
              <a:gd name="connsiteY0" fmla="*/ 48667 h 486665"/>
              <a:gd name="connsiteX1" fmla="*/ 14254 w 2397988"/>
              <a:gd name="connsiteY1" fmla="*/ 14254 h 486665"/>
              <a:gd name="connsiteX2" fmla="*/ 48667 w 2397988"/>
              <a:gd name="connsiteY2" fmla="*/ 0 h 486665"/>
              <a:gd name="connsiteX3" fmla="*/ 2349321 w 2397988"/>
              <a:gd name="connsiteY3" fmla="*/ 0 h 486665"/>
              <a:gd name="connsiteX4" fmla="*/ 2383734 w 2397988"/>
              <a:gd name="connsiteY4" fmla="*/ 14254 h 486665"/>
              <a:gd name="connsiteX5" fmla="*/ 2397988 w 2397988"/>
              <a:gd name="connsiteY5" fmla="*/ 48667 h 486665"/>
              <a:gd name="connsiteX6" fmla="*/ 2397988 w 2397988"/>
              <a:gd name="connsiteY6" fmla="*/ 437998 h 486665"/>
              <a:gd name="connsiteX7" fmla="*/ 2383734 w 2397988"/>
              <a:gd name="connsiteY7" fmla="*/ 472411 h 486665"/>
              <a:gd name="connsiteX8" fmla="*/ 2349321 w 2397988"/>
              <a:gd name="connsiteY8" fmla="*/ 486665 h 486665"/>
              <a:gd name="connsiteX9" fmla="*/ 48667 w 2397988"/>
              <a:gd name="connsiteY9" fmla="*/ 486665 h 486665"/>
              <a:gd name="connsiteX10" fmla="*/ 14254 w 2397988"/>
              <a:gd name="connsiteY10" fmla="*/ 472411 h 486665"/>
              <a:gd name="connsiteX11" fmla="*/ 0 w 2397988"/>
              <a:gd name="connsiteY11" fmla="*/ 437998 h 486665"/>
              <a:gd name="connsiteX12" fmla="*/ 0 w 2397988"/>
              <a:gd name="connsiteY12" fmla="*/ 48667 h 48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988" h="486665">
                <a:moveTo>
                  <a:pt x="0" y="48667"/>
                </a:moveTo>
                <a:cubicBezTo>
                  <a:pt x="0" y="35760"/>
                  <a:pt x="5127" y="23381"/>
                  <a:pt x="14254" y="14254"/>
                </a:cubicBezTo>
                <a:cubicBezTo>
                  <a:pt x="23381" y="5127"/>
                  <a:pt x="35760" y="0"/>
                  <a:pt x="48667" y="0"/>
                </a:cubicBezTo>
                <a:lnTo>
                  <a:pt x="2349321" y="0"/>
                </a:lnTo>
                <a:cubicBezTo>
                  <a:pt x="2362228" y="0"/>
                  <a:pt x="2374607" y="5127"/>
                  <a:pt x="2383734" y="14254"/>
                </a:cubicBezTo>
                <a:cubicBezTo>
                  <a:pt x="2392861" y="23381"/>
                  <a:pt x="2397988" y="35760"/>
                  <a:pt x="2397988" y="48667"/>
                </a:cubicBezTo>
                <a:lnTo>
                  <a:pt x="2397988" y="437998"/>
                </a:lnTo>
                <a:cubicBezTo>
                  <a:pt x="2397988" y="450905"/>
                  <a:pt x="2392861" y="463284"/>
                  <a:pt x="2383734" y="472411"/>
                </a:cubicBezTo>
                <a:cubicBezTo>
                  <a:pt x="2374607" y="481538"/>
                  <a:pt x="2362229" y="486665"/>
                  <a:pt x="2349321" y="486665"/>
                </a:cubicBezTo>
                <a:lnTo>
                  <a:pt x="48667" y="486665"/>
                </a:lnTo>
                <a:cubicBezTo>
                  <a:pt x="35760" y="486665"/>
                  <a:pt x="23381" y="481538"/>
                  <a:pt x="14254" y="472411"/>
                </a:cubicBezTo>
                <a:cubicBezTo>
                  <a:pt x="5127" y="463284"/>
                  <a:pt x="0" y="450906"/>
                  <a:pt x="0" y="437998"/>
                </a:cubicBezTo>
                <a:lnTo>
                  <a:pt x="0" y="48667"/>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3144" tIns="23144" rIns="23144" bIns="23144"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نهادینه شدن نرخ باروری پایین و کاهش قدرت تجدید نسل</a:t>
            </a:r>
            <a:endParaRPr lang="fa-IR" sz="1400" b="1" kern="1200" dirty="0">
              <a:cs typeface="B Nazanin" pitchFamily="2" charset="-78"/>
            </a:endParaRPr>
          </a:p>
        </p:txBody>
      </p:sp>
      <p:pic>
        <p:nvPicPr>
          <p:cNvPr id="20" name="Picture 19" descr="salmand1.jpg"/>
          <p:cNvPicPr/>
          <p:nvPr/>
        </p:nvPicPr>
        <p:blipFill>
          <a:blip r:embed="rId4" cstate="print"/>
          <a:stretch>
            <a:fillRect/>
          </a:stretch>
        </p:blipFill>
        <p:spPr>
          <a:xfrm rot="20871564">
            <a:off x="358411" y="4048748"/>
            <a:ext cx="2680999" cy="1986387"/>
          </a:xfrm>
          <a:prstGeom prst="rect">
            <a:avLst/>
          </a:prstGeom>
          <a:ln w="3175">
            <a:solidFill>
              <a:schemeClr val="tx1"/>
            </a:solidFill>
          </a:ln>
        </p:spPr>
      </p:pic>
      <p:pic>
        <p:nvPicPr>
          <p:cNvPr id="21" name="Picture 20" descr="pir4.jpg"/>
          <p:cNvPicPr>
            <a:picLocks noChangeAspect="1"/>
          </p:cNvPicPr>
          <p:nvPr/>
        </p:nvPicPr>
        <p:blipFill>
          <a:blip r:embed="rId5" cstate="print"/>
          <a:stretch>
            <a:fillRect/>
          </a:stretch>
        </p:blipFill>
        <p:spPr>
          <a:xfrm rot="812479">
            <a:off x="3151125" y="4179884"/>
            <a:ext cx="2306440" cy="1668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ox(in)">
                                      <p:cBhvr>
                                        <p:cTn id="40" dur="500"/>
                                        <p:tgtEl>
                                          <p:spTgt spid="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par>
                                <p:cTn id="44" presetID="4"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par>
                                <p:cTn id="47" presetID="4"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par>
                                <p:cTn id="50" presetID="4"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i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اجتماعی و فرهنگی</a:t>
            </a:r>
            <a:endParaRPr lang="fa-IR" dirty="0"/>
          </a:p>
        </p:txBody>
      </p:sp>
      <p:sp>
        <p:nvSpPr>
          <p:cNvPr id="5" name="Freeform 4"/>
          <p:cNvSpPr/>
          <p:nvPr/>
        </p:nvSpPr>
        <p:spPr>
          <a:xfrm>
            <a:off x="7799177" y="1293741"/>
            <a:ext cx="1093303" cy="1025234"/>
          </a:xfrm>
          <a:custGeom>
            <a:avLst/>
            <a:gdLst>
              <a:gd name="connsiteX0" fmla="*/ 0 w 1093303"/>
              <a:gd name="connsiteY0" fmla="*/ 102523 h 1025234"/>
              <a:gd name="connsiteX1" fmla="*/ 30028 w 1093303"/>
              <a:gd name="connsiteY1" fmla="*/ 30028 h 1025234"/>
              <a:gd name="connsiteX2" fmla="*/ 102523 w 1093303"/>
              <a:gd name="connsiteY2" fmla="*/ 0 h 1025234"/>
              <a:gd name="connsiteX3" fmla="*/ 990780 w 1093303"/>
              <a:gd name="connsiteY3" fmla="*/ 0 h 1025234"/>
              <a:gd name="connsiteX4" fmla="*/ 1063275 w 1093303"/>
              <a:gd name="connsiteY4" fmla="*/ 30028 h 1025234"/>
              <a:gd name="connsiteX5" fmla="*/ 1093303 w 1093303"/>
              <a:gd name="connsiteY5" fmla="*/ 102523 h 1025234"/>
              <a:gd name="connsiteX6" fmla="*/ 1093303 w 1093303"/>
              <a:gd name="connsiteY6" fmla="*/ 922711 h 1025234"/>
              <a:gd name="connsiteX7" fmla="*/ 1063275 w 1093303"/>
              <a:gd name="connsiteY7" fmla="*/ 995206 h 1025234"/>
              <a:gd name="connsiteX8" fmla="*/ 990780 w 1093303"/>
              <a:gd name="connsiteY8" fmla="*/ 1025234 h 1025234"/>
              <a:gd name="connsiteX9" fmla="*/ 102523 w 1093303"/>
              <a:gd name="connsiteY9" fmla="*/ 1025234 h 1025234"/>
              <a:gd name="connsiteX10" fmla="*/ 30028 w 1093303"/>
              <a:gd name="connsiteY10" fmla="*/ 995206 h 1025234"/>
              <a:gd name="connsiteX11" fmla="*/ 0 w 1093303"/>
              <a:gd name="connsiteY11" fmla="*/ 922711 h 1025234"/>
              <a:gd name="connsiteX12" fmla="*/ 0 w 1093303"/>
              <a:gd name="connsiteY12" fmla="*/ 102523 h 10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3303" h="1025234">
                <a:moveTo>
                  <a:pt x="0" y="102523"/>
                </a:moveTo>
                <a:cubicBezTo>
                  <a:pt x="0" y="75332"/>
                  <a:pt x="10802" y="49255"/>
                  <a:pt x="30028" y="30028"/>
                </a:cubicBezTo>
                <a:cubicBezTo>
                  <a:pt x="49255" y="10801"/>
                  <a:pt x="75332" y="0"/>
                  <a:pt x="102523" y="0"/>
                </a:cubicBezTo>
                <a:lnTo>
                  <a:pt x="990780" y="0"/>
                </a:lnTo>
                <a:cubicBezTo>
                  <a:pt x="1017971" y="0"/>
                  <a:pt x="1044048" y="10802"/>
                  <a:pt x="1063275" y="30028"/>
                </a:cubicBezTo>
                <a:cubicBezTo>
                  <a:pt x="1082502" y="49255"/>
                  <a:pt x="1093303" y="75332"/>
                  <a:pt x="1093303" y="102523"/>
                </a:cubicBezTo>
                <a:lnTo>
                  <a:pt x="1093303" y="922711"/>
                </a:lnTo>
                <a:cubicBezTo>
                  <a:pt x="1093303" y="949902"/>
                  <a:pt x="1082501" y="975979"/>
                  <a:pt x="1063275" y="995206"/>
                </a:cubicBezTo>
                <a:cubicBezTo>
                  <a:pt x="1044048" y="1014433"/>
                  <a:pt x="1017971" y="1025234"/>
                  <a:pt x="990780" y="1025234"/>
                </a:cubicBezTo>
                <a:lnTo>
                  <a:pt x="102523" y="1025234"/>
                </a:lnTo>
                <a:cubicBezTo>
                  <a:pt x="75332" y="1025234"/>
                  <a:pt x="49255" y="1014432"/>
                  <a:pt x="30028" y="995206"/>
                </a:cubicBezTo>
                <a:cubicBezTo>
                  <a:pt x="10801" y="975979"/>
                  <a:pt x="0" y="949902"/>
                  <a:pt x="0" y="922711"/>
                </a:cubicBezTo>
                <a:lnTo>
                  <a:pt x="0" y="102523"/>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918" tIns="38918" rIns="38918" bIns="38918"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چالشهای اجتماعی و فرهنگی</a:t>
            </a:r>
            <a:endParaRPr lang="fa-IR" sz="1400" b="1" kern="1200" dirty="0">
              <a:cs typeface="B Nazanin" pitchFamily="2" charset="-78"/>
            </a:endParaRPr>
          </a:p>
        </p:txBody>
      </p:sp>
      <p:sp>
        <p:nvSpPr>
          <p:cNvPr id="6" name="Freeform 5"/>
          <p:cNvSpPr/>
          <p:nvPr/>
        </p:nvSpPr>
        <p:spPr>
          <a:xfrm rot="24302890">
            <a:off x="7194576" y="1525421"/>
            <a:ext cx="708581" cy="60410"/>
          </a:xfrm>
          <a:custGeom>
            <a:avLst/>
            <a:gdLst>
              <a:gd name="connsiteX0" fmla="*/ 0 w 708581"/>
              <a:gd name="connsiteY0" fmla="*/ 30204 h 60409"/>
              <a:gd name="connsiteX1" fmla="*/ 708581 w 708581"/>
              <a:gd name="connsiteY1" fmla="*/ 30204 h 60409"/>
            </a:gdLst>
            <a:ahLst/>
            <a:cxnLst>
              <a:cxn ang="0">
                <a:pos x="connsiteX0" y="connsiteY0"/>
              </a:cxn>
              <a:cxn ang="0">
                <a:pos x="connsiteX1" y="connsiteY1"/>
              </a:cxn>
            </a:cxnLst>
            <a:rect l="l" t="t" r="r" b="b"/>
            <a:pathLst>
              <a:path w="708581" h="60409">
                <a:moveTo>
                  <a:pt x="708581" y="30205"/>
                </a:moveTo>
                <a:lnTo>
                  <a:pt x="0" y="30205"/>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2490" rIns="12699" bIns="12490"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7" name="Freeform 6"/>
          <p:cNvSpPr/>
          <p:nvPr/>
        </p:nvSpPr>
        <p:spPr>
          <a:xfrm>
            <a:off x="6588222" y="1052736"/>
            <a:ext cx="710334" cy="504319"/>
          </a:xfrm>
          <a:custGeom>
            <a:avLst/>
            <a:gdLst>
              <a:gd name="connsiteX0" fmla="*/ 0 w 710334"/>
              <a:gd name="connsiteY0" fmla="*/ 50432 h 504319"/>
              <a:gd name="connsiteX1" fmla="*/ 14771 w 710334"/>
              <a:gd name="connsiteY1" fmla="*/ 14771 h 504319"/>
              <a:gd name="connsiteX2" fmla="*/ 50432 w 710334"/>
              <a:gd name="connsiteY2" fmla="*/ 0 h 504319"/>
              <a:gd name="connsiteX3" fmla="*/ 659902 w 710334"/>
              <a:gd name="connsiteY3" fmla="*/ 0 h 504319"/>
              <a:gd name="connsiteX4" fmla="*/ 695563 w 710334"/>
              <a:gd name="connsiteY4" fmla="*/ 14771 h 504319"/>
              <a:gd name="connsiteX5" fmla="*/ 710334 w 710334"/>
              <a:gd name="connsiteY5" fmla="*/ 50432 h 504319"/>
              <a:gd name="connsiteX6" fmla="*/ 710334 w 710334"/>
              <a:gd name="connsiteY6" fmla="*/ 453887 h 504319"/>
              <a:gd name="connsiteX7" fmla="*/ 695563 w 710334"/>
              <a:gd name="connsiteY7" fmla="*/ 489548 h 504319"/>
              <a:gd name="connsiteX8" fmla="*/ 659902 w 710334"/>
              <a:gd name="connsiteY8" fmla="*/ 504319 h 504319"/>
              <a:gd name="connsiteX9" fmla="*/ 50432 w 710334"/>
              <a:gd name="connsiteY9" fmla="*/ 504319 h 504319"/>
              <a:gd name="connsiteX10" fmla="*/ 14771 w 710334"/>
              <a:gd name="connsiteY10" fmla="*/ 489548 h 504319"/>
              <a:gd name="connsiteX11" fmla="*/ 0 w 710334"/>
              <a:gd name="connsiteY11" fmla="*/ 453887 h 504319"/>
              <a:gd name="connsiteX12" fmla="*/ 0 w 710334"/>
              <a:gd name="connsiteY12" fmla="*/ 50432 h 50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0334" h="504319">
                <a:moveTo>
                  <a:pt x="0" y="50432"/>
                </a:moveTo>
                <a:cubicBezTo>
                  <a:pt x="0" y="37057"/>
                  <a:pt x="5313" y="24229"/>
                  <a:pt x="14771" y="14771"/>
                </a:cubicBezTo>
                <a:cubicBezTo>
                  <a:pt x="24229" y="5313"/>
                  <a:pt x="37056" y="0"/>
                  <a:pt x="50432" y="0"/>
                </a:cubicBezTo>
                <a:lnTo>
                  <a:pt x="659902" y="0"/>
                </a:lnTo>
                <a:cubicBezTo>
                  <a:pt x="673277" y="0"/>
                  <a:pt x="686105" y="5313"/>
                  <a:pt x="695563" y="14771"/>
                </a:cubicBezTo>
                <a:cubicBezTo>
                  <a:pt x="705021" y="24229"/>
                  <a:pt x="710334" y="37056"/>
                  <a:pt x="710334" y="50432"/>
                </a:cubicBezTo>
                <a:lnTo>
                  <a:pt x="710334" y="453887"/>
                </a:lnTo>
                <a:cubicBezTo>
                  <a:pt x="710334" y="467262"/>
                  <a:pt x="705021" y="480090"/>
                  <a:pt x="695563" y="489548"/>
                </a:cubicBezTo>
                <a:cubicBezTo>
                  <a:pt x="686105" y="499006"/>
                  <a:pt x="673278" y="504319"/>
                  <a:pt x="659902" y="504319"/>
                </a:cubicBezTo>
                <a:lnTo>
                  <a:pt x="50432" y="504319"/>
                </a:lnTo>
                <a:cubicBezTo>
                  <a:pt x="37057" y="504319"/>
                  <a:pt x="24229" y="499006"/>
                  <a:pt x="14771" y="489548"/>
                </a:cubicBezTo>
                <a:cubicBezTo>
                  <a:pt x="5313" y="480090"/>
                  <a:pt x="0" y="467263"/>
                  <a:pt x="0" y="453887"/>
                </a:cubicBezTo>
                <a:lnTo>
                  <a:pt x="0" y="5043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661" tIns="23661" rIns="23661" bIns="23661"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جامعه</a:t>
            </a:r>
            <a:endParaRPr lang="fa-IR" sz="1400" b="1" kern="1200" dirty="0">
              <a:cs typeface="B Nazanin" pitchFamily="2" charset="-78"/>
            </a:endParaRPr>
          </a:p>
        </p:txBody>
      </p:sp>
      <p:sp>
        <p:nvSpPr>
          <p:cNvPr id="8" name="Freeform 7"/>
          <p:cNvSpPr/>
          <p:nvPr/>
        </p:nvSpPr>
        <p:spPr>
          <a:xfrm rot="19220441">
            <a:off x="7214623" y="1986947"/>
            <a:ext cx="660567" cy="60410"/>
          </a:xfrm>
          <a:custGeom>
            <a:avLst/>
            <a:gdLst>
              <a:gd name="connsiteX0" fmla="*/ 0 w 660567"/>
              <a:gd name="connsiteY0" fmla="*/ 30204 h 60409"/>
              <a:gd name="connsiteX1" fmla="*/ 660567 w 660567"/>
              <a:gd name="connsiteY1" fmla="*/ 30204 h 60409"/>
            </a:gdLst>
            <a:ahLst/>
            <a:cxnLst>
              <a:cxn ang="0">
                <a:pos x="connsiteX0" y="connsiteY0"/>
              </a:cxn>
              <a:cxn ang="0">
                <a:pos x="connsiteX1" y="connsiteY1"/>
              </a:cxn>
            </a:cxnLst>
            <a:rect l="l" t="t" r="r" b="b"/>
            <a:pathLst>
              <a:path w="660567" h="60409">
                <a:moveTo>
                  <a:pt x="660567" y="30205"/>
                </a:moveTo>
                <a:lnTo>
                  <a:pt x="0" y="30205"/>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13692" rIns="12700" bIns="13689"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9" name="Freeform 8"/>
          <p:cNvSpPr/>
          <p:nvPr/>
        </p:nvSpPr>
        <p:spPr>
          <a:xfrm>
            <a:off x="6588222" y="2013812"/>
            <a:ext cx="702415" cy="428270"/>
          </a:xfrm>
          <a:custGeom>
            <a:avLst/>
            <a:gdLst>
              <a:gd name="connsiteX0" fmla="*/ 0 w 702415"/>
              <a:gd name="connsiteY0" fmla="*/ 42827 h 428270"/>
              <a:gd name="connsiteX1" fmla="*/ 12544 w 702415"/>
              <a:gd name="connsiteY1" fmla="*/ 12544 h 428270"/>
              <a:gd name="connsiteX2" fmla="*/ 42827 w 702415"/>
              <a:gd name="connsiteY2" fmla="*/ 0 h 428270"/>
              <a:gd name="connsiteX3" fmla="*/ 659588 w 702415"/>
              <a:gd name="connsiteY3" fmla="*/ 0 h 428270"/>
              <a:gd name="connsiteX4" fmla="*/ 689871 w 702415"/>
              <a:gd name="connsiteY4" fmla="*/ 12544 h 428270"/>
              <a:gd name="connsiteX5" fmla="*/ 702415 w 702415"/>
              <a:gd name="connsiteY5" fmla="*/ 42827 h 428270"/>
              <a:gd name="connsiteX6" fmla="*/ 702415 w 702415"/>
              <a:gd name="connsiteY6" fmla="*/ 385443 h 428270"/>
              <a:gd name="connsiteX7" fmla="*/ 689871 w 702415"/>
              <a:gd name="connsiteY7" fmla="*/ 415726 h 428270"/>
              <a:gd name="connsiteX8" fmla="*/ 659588 w 702415"/>
              <a:gd name="connsiteY8" fmla="*/ 428270 h 428270"/>
              <a:gd name="connsiteX9" fmla="*/ 42827 w 702415"/>
              <a:gd name="connsiteY9" fmla="*/ 428270 h 428270"/>
              <a:gd name="connsiteX10" fmla="*/ 12544 w 702415"/>
              <a:gd name="connsiteY10" fmla="*/ 415726 h 428270"/>
              <a:gd name="connsiteX11" fmla="*/ 0 w 702415"/>
              <a:gd name="connsiteY11" fmla="*/ 385443 h 428270"/>
              <a:gd name="connsiteX12" fmla="*/ 0 w 702415"/>
              <a:gd name="connsiteY12" fmla="*/ 42827 h 42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2415" h="428270">
                <a:moveTo>
                  <a:pt x="0" y="42827"/>
                </a:moveTo>
                <a:cubicBezTo>
                  <a:pt x="0" y="31469"/>
                  <a:pt x="4512" y="20575"/>
                  <a:pt x="12544" y="12544"/>
                </a:cubicBezTo>
                <a:cubicBezTo>
                  <a:pt x="20576" y="4512"/>
                  <a:pt x="31469" y="0"/>
                  <a:pt x="42827" y="0"/>
                </a:cubicBezTo>
                <a:lnTo>
                  <a:pt x="659588" y="0"/>
                </a:lnTo>
                <a:cubicBezTo>
                  <a:pt x="670946" y="0"/>
                  <a:pt x="681840" y="4512"/>
                  <a:pt x="689871" y="12544"/>
                </a:cubicBezTo>
                <a:cubicBezTo>
                  <a:pt x="697903" y="20576"/>
                  <a:pt x="702415" y="31469"/>
                  <a:pt x="702415" y="42827"/>
                </a:cubicBezTo>
                <a:lnTo>
                  <a:pt x="702415" y="385443"/>
                </a:lnTo>
                <a:cubicBezTo>
                  <a:pt x="702415" y="396801"/>
                  <a:pt x="697903" y="407695"/>
                  <a:pt x="689871" y="415726"/>
                </a:cubicBezTo>
                <a:cubicBezTo>
                  <a:pt x="681839" y="423758"/>
                  <a:pt x="670946" y="428270"/>
                  <a:pt x="659588" y="428270"/>
                </a:cubicBezTo>
                <a:lnTo>
                  <a:pt x="42827" y="428270"/>
                </a:lnTo>
                <a:cubicBezTo>
                  <a:pt x="31469" y="428270"/>
                  <a:pt x="20575" y="423758"/>
                  <a:pt x="12544" y="415726"/>
                </a:cubicBezTo>
                <a:cubicBezTo>
                  <a:pt x="4512" y="407694"/>
                  <a:pt x="0" y="396801"/>
                  <a:pt x="0" y="385443"/>
                </a:cubicBezTo>
                <a:lnTo>
                  <a:pt x="0" y="42827"/>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1434" tIns="21434" rIns="21434" bIns="21434"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خانوا ده</a:t>
            </a:r>
            <a:endParaRPr lang="fa-IR" sz="1400" b="1" kern="1200" dirty="0">
              <a:cs typeface="B Nazanin" pitchFamily="2" charset="-78"/>
            </a:endParaRPr>
          </a:p>
        </p:txBody>
      </p:sp>
      <p:sp>
        <p:nvSpPr>
          <p:cNvPr id="12" name="Freeform 11"/>
          <p:cNvSpPr/>
          <p:nvPr/>
        </p:nvSpPr>
        <p:spPr>
          <a:xfrm rot="23972367">
            <a:off x="5738673" y="1892393"/>
            <a:ext cx="959299" cy="60410"/>
          </a:xfrm>
          <a:custGeom>
            <a:avLst/>
            <a:gdLst>
              <a:gd name="connsiteX0" fmla="*/ 0 w 959299"/>
              <a:gd name="connsiteY0" fmla="*/ 30204 h 60409"/>
              <a:gd name="connsiteX1" fmla="*/ 959299 w 959299"/>
              <a:gd name="connsiteY1" fmla="*/ 30204 h 60409"/>
            </a:gdLst>
            <a:ahLst/>
            <a:cxnLst>
              <a:cxn ang="0">
                <a:pos x="connsiteX0" y="connsiteY0"/>
              </a:cxn>
              <a:cxn ang="0">
                <a:pos x="connsiteX1" y="connsiteY1"/>
              </a:cxn>
            </a:cxnLst>
            <a:rect l="l" t="t" r="r" b="b"/>
            <a:pathLst>
              <a:path w="959299" h="60409">
                <a:moveTo>
                  <a:pt x="959299" y="30205"/>
                </a:moveTo>
                <a:lnTo>
                  <a:pt x="0" y="30205"/>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6222" rIns="12700" bIns="6223"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3" name="Freeform 12"/>
          <p:cNvSpPr/>
          <p:nvPr/>
        </p:nvSpPr>
        <p:spPr>
          <a:xfrm>
            <a:off x="2627813" y="1221729"/>
            <a:ext cx="3220610" cy="791039"/>
          </a:xfrm>
          <a:custGeom>
            <a:avLst/>
            <a:gdLst>
              <a:gd name="connsiteX0" fmla="*/ 0 w 3220610"/>
              <a:gd name="connsiteY0" fmla="*/ 79104 h 791039"/>
              <a:gd name="connsiteX1" fmla="*/ 23169 w 3220610"/>
              <a:gd name="connsiteY1" fmla="*/ 23169 h 791039"/>
              <a:gd name="connsiteX2" fmla="*/ 79104 w 3220610"/>
              <a:gd name="connsiteY2" fmla="*/ 0 h 791039"/>
              <a:gd name="connsiteX3" fmla="*/ 3141506 w 3220610"/>
              <a:gd name="connsiteY3" fmla="*/ 0 h 791039"/>
              <a:gd name="connsiteX4" fmla="*/ 3197441 w 3220610"/>
              <a:gd name="connsiteY4" fmla="*/ 23169 h 791039"/>
              <a:gd name="connsiteX5" fmla="*/ 3220610 w 3220610"/>
              <a:gd name="connsiteY5" fmla="*/ 79104 h 791039"/>
              <a:gd name="connsiteX6" fmla="*/ 3220610 w 3220610"/>
              <a:gd name="connsiteY6" fmla="*/ 711935 h 791039"/>
              <a:gd name="connsiteX7" fmla="*/ 3197441 w 3220610"/>
              <a:gd name="connsiteY7" fmla="*/ 767870 h 791039"/>
              <a:gd name="connsiteX8" fmla="*/ 3141506 w 3220610"/>
              <a:gd name="connsiteY8" fmla="*/ 791039 h 791039"/>
              <a:gd name="connsiteX9" fmla="*/ 79104 w 3220610"/>
              <a:gd name="connsiteY9" fmla="*/ 791039 h 791039"/>
              <a:gd name="connsiteX10" fmla="*/ 23169 w 3220610"/>
              <a:gd name="connsiteY10" fmla="*/ 767870 h 791039"/>
              <a:gd name="connsiteX11" fmla="*/ 0 w 3220610"/>
              <a:gd name="connsiteY11" fmla="*/ 711935 h 791039"/>
              <a:gd name="connsiteX12" fmla="*/ 0 w 3220610"/>
              <a:gd name="connsiteY12" fmla="*/ 79104 h 79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610" h="791039">
                <a:moveTo>
                  <a:pt x="0" y="79104"/>
                </a:moveTo>
                <a:cubicBezTo>
                  <a:pt x="0" y="58124"/>
                  <a:pt x="8334" y="38004"/>
                  <a:pt x="23169" y="23169"/>
                </a:cubicBezTo>
                <a:cubicBezTo>
                  <a:pt x="38004" y="8334"/>
                  <a:pt x="58124" y="0"/>
                  <a:pt x="79104" y="0"/>
                </a:cubicBezTo>
                <a:lnTo>
                  <a:pt x="3141506" y="0"/>
                </a:lnTo>
                <a:cubicBezTo>
                  <a:pt x="3162486" y="0"/>
                  <a:pt x="3182606" y="8334"/>
                  <a:pt x="3197441" y="23169"/>
                </a:cubicBezTo>
                <a:cubicBezTo>
                  <a:pt x="3212276" y="38004"/>
                  <a:pt x="3220610" y="58124"/>
                  <a:pt x="3220610" y="79104"/>
                </a:cubicBezTo>
                <a:lnTo>
                  <a:pt x="3220610" y="711935"/>
                </a:lnTo>
                <a:cubicBezTo>
                  <a:pt x="3220610" y="732915"/>
                  <a:pt x="3212276" y="753035"/>
                  <a:pt x="3197441" y="767870"/>
                </a:cubicBezTo>
                <a:cubicBezTo>
                  <a:pt x="3182606" y="782705"/>
                  <a:pt x="3162486" y="791039"/>
                  <a:pt x="3141506" y="791039"/>
                </a:cubicBezTo>
                <a:lnTo>
                  <a:pt x="79104" y="791039"/>
                </a:lnTo>
                <a:cubicBezTo>
                  <a:pt x="58124" y="791039"/>
                  <a:pt x="38004" y="782705"/>
                  <a:pt x="23169" y="767870"/>
                </a:cubicBezTo>
                <a:cubicBezTo>
                  <a:pt x="8334" y="753035"/>
                  <a:pt x="0" y="732915"/>
                  <a:pt x="0" y="711935"/>
                </a:cubicBezTo>
                <a:lnTo>
                  <a:pt x="0" y="7910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2059" tIns="32059" rIns="32059" bIns="32059"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جمع شدن چتر حمایتی خانواده از سالمندان و شکاف نسلی</a:t>
            </a:r>
            <a:endParaRPr lang="fa-IR" sz="1400" b="1" kern="1200" dirty="0">
              <a:cs typeface="B Nazanin" pitchFamily="2" charset="-78"/>
            </a:endParaRPr>
          </a:p>
        </p:txBody>
      </p:sp>
      <p:sp>
        <p:nvSpPr>
          <p:cNvPr id="14" name="Freeform 13"/>
          <p:cNvSpPr/>
          <p:nvPr/>
        </p:nvSpPr>
        <p:spPr>
          <a:xfrm rot="21139666">
            <a:off x="5834735" y="2248266"/>
            <a:ext cx="756874" cy="60409"/>
          </a:xfrm>
          <a:custGeom>
            <a:avLst/>
            <a:gdLst>
              <a:gd name="connsiteX0" fmla="*/ 0 w 756874"/>
              <a:gd name="connsiteY0" fmla="*/ 30204 h 60409"/>
              <a:gd name="connsiteX1" fmla="*/ 756874 w 756874"/>
              <a:gd name="connsiteY1" fmla="*/ 30204 h 60409"/>
            </a:gdLst>
            <a:ahLst/>
            <a:cxnLst>
              <a:cxn ang="0">
                <a:pos x="connsiteX0" y="connsiteY0"/>
              </a:cxn>
              <a:cxn ang="0">
                <a:pos x="connsiteX1" y="connsiteY1"/>
              </a:cxn>
            </a:cxnLst>
            <a:rect l="l" t="t" r="r" b="b"/>
            <a:pathLst>
              <a:path w="756874" h="60409">
                <a:moveTo>
                  <a:pt x="756874" y="30205"/>
                </a:moveTo>
                <a:lnTo>
                  <a:pt x="0" y="30205"/>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11282" rIns="12700" bIns="11283"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5" name="Freeform 14"/>
          <p:cNvSpPr/>
          <p:nvPr/>
        </p:nvSpPr>
        <p:spPr>
          <a:xfrm>
            <a:off x="2627813" y="2064326"/>
            <a:ext cx="3210309" cy="529336"/>
          </a:xfrm>
          <a:custGeom>
            <a:avLst/>
            <a:gdLst>
              <a:gd name="connsiteX0" fmla="*/ 0 w 3210309"/>
              <a:gd name="connsiteY0" fmla="*/ 52934 h 529336"/>
              <a:gd name="connsiteX1" fmla="*/ 15504 w 3210309"/>
              <a:gd name="connsiteY1" fmla="*/ 15504 h 529336"/>
              <a:gd name="connsiteX2" fmla="*/ 52934 w 3210309"/>
              <a:gd name="connsiteY2" fmla="*/ 0 h 529336"/>
              <a:gd name="connsiteX3" fmla="*/ 3157375 w 3210309"/>
              <a:gd name="connsiteY3" fmla="*/ 0 h 529336"/>
              <a:gd name="connsiteX4" fmla="*/ 3194805 w 3210309"/>
              <a:gd name="connsiteY4" fmla="*/ 15504 h 529336"/>
              <a:gd name="connsiteX5" fmla="*/ 3210309 w 3210309"/>
              <a:gd name="connsiteY5" fmla="*/ 52934 h 529336"/>
              <a:gd name="connsiteX6" fmla="*/ 3210309 w 3210309"/>
              <a:gd name="connsiteY6" fmla="*/ 476402 h 529336"/>
              <a:gd name="connsiteX7" fmla="*/ 3194805 w 3210309"/>
              <a:gd name="connsiteY7" fmla="*/ 513832 h 529336"/>
              <a:gd name="connsiteX8" fmla="*/ 3157375 w 3210309"/>
              <a:gd name="connsiteY8" fmla="*/ 529336 h 529336"/>
              <a:gd name="connsiteX9" fmla="*/ 52934 w 3210309"/>
              <a:gd name="connsiteY9" fmla="*/ 529336 h 529336"/>
              <a:gd name="connsiteX10" fmla="*/ 15504 w 3210309"/>
              <a:gd name="connsiteY10" fmla="*/ 513832 h 529336"/>
              <a:gd name="connsiteX11" fmla="*/ 0 w 3210309"/>
              <a:gd name="connsiteY11" fmla="*/ 476402 h 529336"/>
              <a:gd name="connsiteX12" fmla="*/ 0 w 3210309"/>
              <a:gd name="connsiteY12" fmla="*/ 52934 h 5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0309" h="529336">
                <a:moveTo>
                  <a:pt x="0" y="52934"/>
                </a:moveTo>
                <a:cubicBezTo>
                  <a:pt x="0" y="38895"/>
                  <a:pt x="5577" y="25431"/>
                  <a:pt x="15504" y="15504"/>
                </a:cubicBezTo>
                <a:cubicBezTo>
                  <a:pt x="25431" y="5577"/>
                  <a:pt x="38895" y="0"/>
                  <a:pt x="52934" y="0"/>
                </a:cubicBezTo>
                <a:lnTo>
                  <a:pt x="3157375" y="0"/>
                </a:lnTo>
                <a:cubicBezTo>
                  <a:pt x="3171414" y="0"/>
                  <a:pt x="3184878" y="5577"/>
                  <a:pt x="3194805" y="15504"/>
                </a:cubicBezTo>
                <a:cubicBezTo>
                  <a:pt x="3204732" y="25431"/>
                  <a:pt x="3210309" y="38895"/>
                  <a:pt x="3210309" y="52934"/>
                </a:cubicBezTo>
                <a:lnTo>
                  <a:pt x="3210309" y="476402"/>
                </a:lnTo>
                <a:cubicBezTo>
                  <a:pt x="3210309" y="490441"/>
                  <a:pt x="3204732" y="503905"/>
                  <a:pt x="3194805" y="513832"/>
                </a:cubicBezTo>
                <a:cubicBezTo>
                  <a:pt x="3184878" y="523759"/>
                  <a:pt x="3171414" y="529336"/>
                  <a:pt x="3157375" y="529336"/>
                </a:cubicBezTo>
                <a:lnTo>
                  <a:pt x="52934" y="529336"/>
                </a:lnTo>
                <a:cubicBezTo>
                  <a:pt x="38895" y="529336"/>
                  <a:pt x="25431" y="523759"/>
                  <a:pt x="15504" y="513832"/>
                </a:cubicBezTo>
                <a:cubicBezTo>
                  <a:pt x="5577" y="503905"/>
                  <a:pt x="0" y="490441"/>
                  <a:pt x="0" y="476402"/>
                </a:cubicBezTo>
                <a:lnTo>
                  <a:pt x="0" y="5293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4394" tIns="24394" rIns="24394" bIns="24394"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دوره بعد از پدر و مادری</a:t>
            </a:r>
            <a:endParaRPr lang="fa-IR" sz="1400" b="1" kern="1200" dirty="0">
              <a:cs typeface="B Nazanin" pitchFamily="2" charset="-78"/>
            </a:endParaRPr>
          </a:p>
        </p:txBody>
      </p:sp>
      <p:sp>
        <p:nvSpPr>
          <p:cNvPr id="4097" name="Rectangle 1"/>
          <p:cNvSpPr>
            <a:spLocks noChangeArrowheads="1"/>
          </p:cNvSpPr>
          <p:nvPr/>
        </p:nvSpPr>
        <p:spPr bwMode="auto">
          <a:xfrm>
            <a:off x="4283968" y="3501008"/>
            <a:ext cx="4572000" cy="919401"/>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جامعه‌اي كه حدود يك سوم جمعيت آن را افراد سالمند بالاي 65 سال تشكيل مي‌دهند، احتمالاً تعامل بين نسل جوان و گروه سالمندان با دشواري روبه رو می شود و شكاف نسلي بيشترمی گردد.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539552" y="4725144"/>
            <a:ext cx="5004048" cy="1736646"/>
          </a:xfrm>
          <a:prstGeom prst="flowChartAlternateProcess">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شرايط باروري كنترل شده، معمولاً هنگامي كه والدين به سنين حدود 50 سالگي مي‌رسند فرزندان آنها استقلال نسبي پيدا كرده و پدر و مادر از مسئوليت هاي مستقيم فرزندان در ارتباط با بهداشت و آموزش فارغ‌ شده‌اند.در يك جامعه توسعه يافته، يك فرد 50 ساله بطور متوسط حدود 30 سال از زندگي را پيش رو دارد. بدين ترتيب دوره جديدي از زندگي كه جمعيت شناسان اجتماعي آن را دوره "بعد از پدر و مادري" ناميده اند . نوه!</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097"/>
                                        </p:tgtEl>
                                        <p:attrNameLst>
                                          <p:attrName>style.visibility</p:attrName>
                                        </p:attrNameLst>
                                      </p:cBhvr>
                                      <p:to>
                                        <p:strVal val="visible"/>
                                      </p:to>
                                    </p:set>
                                    <p:animEffect transition="in" filter="box(in)">
                                      <p:cBhvr>
                                        <p:cTn id="21" dur="500"/>
                                        <p:tgtEl>
                                          <p:spTgt spid="409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4097"/>
                                        </p:tgtEl>
                                      </p:cBhvr>
                                    </p:animEffect>
                                    <p:set>
                                      <p:cBhvr>
                                        <p:cTn id="26" dur="1" fill="hold">
                                          <p:stCondLst>
                                            <p:cond delay="499"/>
                                          </p:stCondLst>
                                        </p:cTn>
                                        <p:tgtEl>
                                          <p:spTgt spid="409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box(in)">
                                      <p:cBhvr>
                                        <p:cTn id="3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4097" grpId="0" animBg="1"/>
      <p:bldP spid="4097" grpId="1" animBg="1"/>
      <p:bldP spid="40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اجتماعی و فرهنگی</a:t>
            </a:r>
            <a:endParaRPr lang="fa-IR" dirty="0"/>
          </a:p>
        </p:txBody>
      </p:sp>
      <p:sp>
        <p:nvSpPr>
          <p:cNvPr id="5" name="Freeform 4"/>
          <p:cNvSpPr/>
          <p:nvPr/>
        </p:nvSpPr>
        <p:spPr>
          <a:xfrm>
            <a:off x="7799177" y="1293741"/>
            <a:ext cx="1093303" cy="1025234"/>
          </a:xfrm>
          <a:custGeom>
            <a:avLst/>
            <a:gdLst>
              <a:gd name="connsiteX0" fmla="*/ 0 w 1093303"/>
              <a:gd name="connsiteY0" fmla="*/ 102523 h 1025234"/>
              <a:gd name="connsiteX1" fmla="*/ 30028 w 1093303"/>
              <a:gd name="connsiteY1" fmla="*/ 30028 h 1025234"/>
              <a:gd name="connsiteX2" fmla="*/ 102523 w 1093303"/>
              <a:gd name="connsiteY2" fmla="*/ 0 h 1025234"/>
              <a:gd name="connsiteX3" fmla="*/ 990780 w 1093303"/>
              <a:gd name="connsiteY3" fmla="*/ 0 h 1025234"/>
              <a:gd name="connsiteX4" fmla="*/ 1063275 w 1093303"/>
              <a:gd name="connsiteY4" fmla="*/ 30028 h 1025234"/>
              <a:gd name="connsiteX5" fmla="*/ 1093303 w 1093303"/>
              <a:gd name="connsiteY5" fmla="*/ 102523 h 1025234"/>
              <a:gd name="connsiteX6" fmla="*/ 1093303 w 1093303"/>
              <a:gd name="connsiteY6" fmla="*/ 922711 h 1025234"/>
              <a:gd name="connsiteX7" fmla="*/ 1063275 w 1093303"/>
              <a:gd name="connsiteY7" fmla="*/ 995206 h 1025234"/>
              <a:gd name="connsiteX8" fmla="*/ 990780 w 1093303"/>
              <a:gd name="connsiteY8" fmla="*/ 1025234 h 1025234"/>
              <a:gd name="connsiteX9" fmla="*/ 102523 w 1093303"/>
              <a:gd name="connsiteY9" fmla="*/ 1025234 h 1025234"/>
              <a:gd name="connsiteX10" fmla="*/ 30028 w 1093303"/>
              <a:gd name="connsiteY10" fmla="*/ 995206 h 1025234"/>
              <a:gd name="connsiteX11" fmla="*/ 0 w 1093303"/>
              <a:gd name="connsiteY11" fmla="*/ 922711 h 1025234"/>
              <a:gd name="connsiteX12" fmla="*/ 0 w 1093303"/>
              <a:gd name="connsiteY12" fmla="*/ 102523 h 10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3303" h="1025234">
                <a:moveTo>
                  <a:pt x="0" y="102523"/>
                </a:moveTo>
                <a:cubicBezTo>
                  <a:pt x="0" y="75332"/>
                  <a:pt x="10802" y="49255"/>
                  <a:pt x="30028" y="30028"/>
                </a:cubicBezTo>
                <a:cubicBezTo>
                  <a:pt x="49255" y="10801"/>
                  <a:pt x="75332" y="0"/>
                  <a:pt x="102523" y="0"/>
                </a:cubicBezTo>
                <a:lnTo>
                  <a:pt x="990780" y="0"/>
                </a:lnTo>
                <a:cubicBezTo>
                  <a:pt x="1017971" y="0"/>
                  <a:pt x="1044048" y="10802"/>
                  <a:pt x="1063275" y="30028"/>
                </a:cubicBezTo>
                <a:cubicBezTo>
                  <a:pt x="1082502" y="49255"/>
                  <a:pt x="1093303" y="75332"/>
                  <a:pt x="1093303" y="102523"/>
                </a:cubicBezTo>
                <a:lnTo>
                  <a:pt x="1093303" y="922711"/>
                </a:lnTo>
                <a:cubicBezTo>
                  <a:pt x="1093303" y="949902"/>
                  <a:pt x="1082501" y="975979"/>
                  <a:pt x="1063275" y="995206"/>
                </a:cubicBezTo>
                <a:cubicBezTo>
                  <a:pt x="1044048" y="1014433"/>
                  <a:pt x="1017971" y="1025234"/>
                  <a:pt x="990780" y="1025234"/>
                </a:cubicBezTo>
                <a:lnTo>
                  <a:pt x="102523" y="1025234"/>
                </a:lnTo>
                <a:cubicBezTo>
                  <a:pt x="75332" y="1025234"/>
                  <a:pt x="49255" y="1014432"/>
                  <a:pt x="30028" y="995206"/>
                </a:cubicBezTo>
                <a:cubicBezTo>
                  <a:pt x="10801" y="975979"/>
                  <a:pt x="0" y="949902"/>
                  <a:pt x="0" y="922711"/>
                </a:cubicBezTo>
                <a:lnTo>
                  <a:pt x="0" y="102523"/>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918" tIns="38918" rIns="38918" bIns="38918"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چالشهای اجتماعی و فرهنگی</a:t>
            </a:r>
            <a:endParaRPr lang="fa-IR" sz="1400" b="1" kern="1200" dirty="0">
              <a:cs typeface="B Nazanin" pitchFamily="2" charset="-78"/>
            </a:endParaRPr>
          </a:p>
        </p:txBody>
      </p:sp>
      <p:sp>
        <p:nvSpPr>
          <p:cNvPr id="6" name="Freeform 5"/>
          <p:cNvSpPr/>
          <p:nvPr/>
        </p:nvSpPr>
        <p:spPr>
          <a:xfrm rot="24302890">
            <a:off x="7194576" y="1525421"/>
            <a:ext cx="708581" cy="60410"/>
          </a:xfrm>
          <a:custGeom>
            <a:avLst/>
            <a:gdLst>
              <a:gd name="connsiteX0" fmla="*/ 0 w 708581"/>
              <a:gd name="connsiteY0" fmla="*/ 30204 h 60409"/>
              <a:gd name="connsiteX1" fmla="*/ 708581 w 708581"/>
              <a:gd name="connsiteY1" fmla="*/ 30204 h 60409"/>
            </a:gdLst>
            <a:ahLst/>
            <a:cxnLst>
              <a:cxn ang="0">
                <a:pos x="connsiteX0" y="connsiteY0"/>
              </a:cxn>
              <a:cxn ang="0">
                <a:pos x="connsiteX1" y="connsiteY1"/>
              </a:cxn>
            </a:cxnLst>
            <a:rect l="l" t="t" r="r" b="b"/>
            <a:pathLst>
              <a:path w="708581" h="60409">
                <a:moveTo>
                  <a:pt x="708581" y="30205"/>
                </a:moveTo>
                <a:lnTo>
                  <a:pt x="0" y="30205"/>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2490" rIns="12699" bIns="12490"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7" name="Freeform 6"/>
          <p:cNvSpPr/>
          <p:nvPr/>
        </p:nvSpPr>
        <p:spPr>
          <a:xfrm>
            <a:off x="6588222" y="1052736"/>
            <a:ext cx="710334" cy="504319"/>
          </a:xfrm>
          <a:custGeom>
            <a:avLst/>
            <a:gdLst>
              <a:gd name="connsiteX0" fmla="*/ 0 w 710334"/>
              <a:gd name="connsiteY0" fmla="*/ 50432 h 504319"/>
              <a:gd name="connsiteX1" fmla="*/ 14771 w 710334"/>
              <a:gd name="connsiteY1" fmla="*/ 14771 h 504319"/>
              <a:gd name="connsiteX2" fmla="*/ 50432 w 710334"/>
              <a:gd name="connsiteY2" fmla="*/ 0 h 504319"/>
              <a:gd name="connsiteX3" fmla="*/ 659902 w 710334"/>
              <a:gd name="connsiteY3" fmla="*/ 0 h 504319"/>
              <a:gd name="connsiteX4" fmla="*/ 695563 w 710334"/>
              <a:gd name="connsiteY4" fmla="*/ 14771 h 504319"/>
              <a:gd name="connsiteX5" fmla="*/ 710334 w 710334"/>
              <a:gd name="connsiteY5" fmla="*/ 50432 h 504319"/>
              <a:gd name="connsiteX6" fmla="*/ 710334 w 710334"/>
              <a:gd name="connsiteY6" fmla="*/ 453887 h 504319"/>
              <a:gd name="connsiteX7" fmla="*/ 695563 w 710334"/>
              <a:gd name="connsiteY7" fmla="*/ 489548 h 504319"/>
              <a:gd name="connsiteX8" fmla="*/ 659902 w 710334"/>
              <a:gd name="connsiteY8" fmla="*/ 504319 h 504319"/>
              <a:gd name="connsiteX9" fmla="*/ 50432 w 710334"/>
              <a:gd name="connsiteY9" fmla="*/ 504319 h 504319"/>
              <a:gd name="connsiteX10" fmla="*/ 14771 w 710334"/>
              <a:gd name="connsiteY10" fmla="*/ 489548 h 504319"/>
              <a:gd name="connsiteX11" fmla="*/ 0 w 710334"/>
              <a:gd name="connsiteY11" fmla="*/ 453887 h 504319"/>
              <a:gd name="connsiteX12" fmla="*/ 0 w 710334"/>
              <a:gd name="connsiteY12" fmla="*/ 50432 h 50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0334" h="504319">
                <a:moveTo>
                  <a:pt x="0" y="50432"/>
                </a:moveTo>
                <a:cubicBezTo>
                  <a:pt x="0" y="37057"/>
                  <a:pt x="5313" y="24229"/>
                  <a:pt x="14771" y="14771"/>
                </a:cubicBezTo>
                <a:cubicBezTo>
                  <a:pt x="24229" y="5313"/>
                  <a:pt x="37056" y="0"/>
                  <a:pt x="50432" y="0"/>
                </a:cubicBezTo>
                <a:lnTo>
                  <a:pt x="659902" y="0"/>
                </a:lnTo>
                <a:cubicBezTo>
                  <a:pt x="673277" y="0"/>
                  <a:pt x="686105" y="5313"/>
                  <a:pt x="695563" y="14771"/>
                </a:cubicBezTo>
                <a:cubicBezTo>
                  <a:pt x="705021" y="24229"/>
                  <a:pt x="710334" y="37056"/>
                  <a:pt x="710334" y="50432"/>
                </a:cubicBezTo>
                <a:lnTo>
                  <a:pt x="710334" y="453887"/>
                </a:lnTo>
                <a:cubicBezTo>
                  <a:pt x="710334" y="467262"/>
                  <a:pt x="705021" y="480090"/>
                  <a:pt x="695563" y="489548"/>
                </a:cubicBezTo>
                <a:cubicBezTo>
                  <a:pt x="686105" y="499006"/>
                  <a:pt x="673278" y="504319"/>
                  <a:pt x="659902" y="504319"/>
                </a:cubicBezTo>
                <a:lnTo>
                  <a:pt x="50432" y="504319"/>
                </a:lnTo>
                <a:cubicBezTo>
                  <a:pt x="37057" y="504319"/>
                  <a:pt x="24229" y="499006"/>
                  <a:pt x="14771" y="489548"/>
                </a:cubicBezTo>
                <a:cubicBezTo>
                  <a:pt x="5313" y="480090"/>
                  <a:pt x="0" y="467263"/>
                  <a:pt x="0" y="453887"/>
                </a:cubicBezTo>
                <a:lnTo>
                  <a:pt x="0" y="5043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661" tIns="23661" rIns="23661" bIns="23661"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جامعه</a:t>
            </a:r>
            <a:endParaRPr lang="fa-IR" sz="1400" b="1" kern="1200" dirty="0">
              <a:cs typeface="B Nazanin" pitchFamily="2" charset="-78"/>
            </a:endParaRPr>
          </a:p>
        </p:txBody>
      </p:sp>
      <p:sp>
        <p:nvSpPr>
          <p:cNvPr id="8" name="Freeform 7"/>
          <p:cNvSpPr/>
          <p:nvPr/>
        </p:nvSpPr>
        <p:spPr>
          <a:xfrm rot="19220441">
            <a:off x="7214623" y="1986947"/>
            <a:ext cx="660567" cy="60410"/>
          </a:xfrm>
          <a:custGeom>
            <a:avLst/>
            <a:gdLst>
              <a:gd name="connsiteX0" fmla="*/ 0 w 660567"/>
              <a:gd name="connsiteY0" fmla="*/ 30204 h 60409"/>
              <a:gd name="connsiteX1" fmla="*/ 660567 w 660567"/>
              <a:gd name="connsiteY1" fmla="*/ 30204 h 60409"/>
            </a:gdLst>
            <a:ahLst/>
            <a:cxnLst>
              <a:cxn ang="0">
                <a:pos x="connsiteX0" y="connsiteY0"/>
              </a:cxn>
              <a:cxn ang="0">
                <a:pos x="connsiteX1" y="connsiteY1"/>
              </a:cxn>
            </a:cxnLst>
            <a:rect l="l" t="t" r="r" b="b"/>
            <a:pathLst>
              <a:path w="660567" h="60409">
                <a:moveTo>
                  <a:pt x="660567" y="30205"/>
                </a:moveTo>
                <a:lnTo>
                  <a:pt x="0" y="30205"/>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13692" rIns="12700" bIns="13689"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9" name="Freeform 8"/>
          <p:cNvSpPr/>
          <p:nvPr/>
        </p:nvSpPr>
        <p:spPr>
          <a:xfrm>
            <a:off x="6588222" y="2013812"/>
            <a:ext cx="702415" cy="428270"/>
          </a:xfrm>
          <a:custGeom>
            <a:avLst/>
            <a:gdLst>
              <a:gd name="connsiteX0" fmla="*/ 0 w 702415"/>
              <a:gd name="connsiteY0" fmla="*/ 42827 h 428270"/>
              <a:gd name="connsiteX1" fmla="*/ 12544 w 702415"/>
              <a:gd name="connsiteY1" fmla="*/ 12544 h 428270"/>
              <a:gd name="connsiteX2" fmla="*/ 42827 w 702415"/>
              <a:gd name="connsiteY2" fmla="*/ 0 h 428270"/>
              <a:gd name="connsiteX3" fmla="*/ 659588 w 702415"/>
              <a:gd name="connsiteY3" fmla="*/ 0 h 428270"/>
              <a:gd name="connsiteX4" fmla="*/ 689871 w 702415"/>
              <a:gd name="connsiteY4" fmla="*/ 12544 h 428270"/>
              <a:gd name="connsiteX5" fmla="*/ 702415 w 702415"/>
              <a:gd name="connsiteY5" fmla="*/ 42827 h 428270"/>
              <a:gd name="connsiteX6" fmla="*/ 702415 w 702415"/>
              <a:gd name="connsiteY6" fmla="*/ 385443 h 428270"/>
              <a:gd name="connsiteX7" fmla="*/ 689871 w 702415"/>
              <a:gd name="connsiteY7" fmla="*/ 415726 h 428270"/>
              <a:gd name="connsiteX8" fmla="*/ 659588 w 702415"/>
              <a:gd name="connsiteY8" fmla="*/ 428270 h 428270"/>
              <a:gd name="connsiteX9" fmla="*/ 42827 w 702415"/>
              <a:gd name="connsiteY9" fmla="*/ 428270 h 428270"/>
              <a:gd name="connsiteX10" fmla="*/ 12544 w 702415"/>
              <a:gd name="connsiteY10" fmla="*/ 415726 h 428270"/>
              <a:gd name="connsiteX11" fmla="*/ 0 w 702415"/>
              <a:gd name="connsiteY11" fmla="*/ 385443 h 428270"/>
              <a:gd name="connsiteX12" fmla="*/ 0 w 702415"/>
              <a:gd name="connsiteY12" fmla="*/ 42827 h 42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2415" h="428270">
                <a:moveTo>
                  <a:pt x="0" y="42827"/>
                </a:moveTo>
                <a:cubicBezTo>
                  <a:pt x="0" y="31469"/>
                  <a:pt x="4512" y="20575"/>
                  <a:pt x="12544" y="12544"/>
                </a:cubicBezTo>
                <a:cubicBezTo>
                  <a:pt x="20576" y="4512"/>
                  <a:pt x="31469" y="0"/>
                  <a:pt x="42827" y="0"/>
                </a:cubicBezTo>
                <a:lnTo>
                  <a:pt x="659588" y="0"/>
                </a:lnTo>
                <a:cubicBezTo>
                  <a:pt x="670946" y="0"/>
                  <a:pt x="681840" y="4512"/>
                  <a:pt x="689871" y="12544"/>
                </a:cubicBezTo>
                <a:cubicBezTo>
                  <a:pt x="697903" y="20576"/>
                  <a:pt x="702415" y="31469"/>
                  <a:pt x="702415" y="42827"/>
                </a:cubicBezTo>
                <a:lnTo>
                  <a:pt x="702415" y="385443"/>
                </a:lnTo>
                <a:cubicBezTo>
                  <a:pt x="702415" y="396801"/>
                  <a:pt x="697903" y="407695"/>
                  <a:pt x="689871" y="415726"/>
                </a:cubicBezTo>
                <a:cubicBezTo>
                  <a:pt x="681839" y="423758"/>
                  <a:pt x="670946" y="428270"/>
                  <a:pt x="659588" y="428270"/>
                </a:cubicBezTo>
                <a:lnTo>
                  <a:pt x="42827" y="428270"/>
                </a:lnTo>
                <a:cubicBezTo>
                  <a:pt x="31469" y="428270"/>
                  <a:pt x="20575" y="423758"/>
                  <a:pt x="12544" y="415726"/>
                </a:cubicBezTo>
                <a:cubicBezTo>
                  <a:pt x="4512" y="407694"/>
                  <a:pt x="0" y="396801"/>
                  <a:pt x="0" y="385443"/>
                </a:cubicBezTo>
                <a:lnTo>
                  <a:pt x="0" y="42827"/>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1434" tIns="21434" rIns="21434" bIns="21434"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خانوا ده</a:t>
            </a:r>
            <a:endParaRPr lang="fa-IR" sz="1400" b="1" kern="1200" dirty="0">
              <a:cs typeface="B Nazanin" pitchFamily="2" charset="-78"/>
            </a:endParaRPr>
          </a:p>
        </p:txBody>
      </p:sp>
      <p:sp>
        <p:nvSpPr>
          <p:cNvPr id="10" name="Freeform 9"/>
          <p:cNvSpPr/>
          <p:nvPr/>
        </p:nvSpPr>
        <p:spPr>
          <a:xfrm rot="19177534">
            <a:off x="5675354" y="2533381"/>
            <a:ext cx="1036273" cy="60409"/>
          </a:xfrm>
          <a:custGeom>
            <a:avLst/>
            <a:gdLst>
              <a:gd name="connsiteX0" fmla="*/ 0 w 1036273"/>
              <a:gd name="connsiteY0" fmla="*/ 30204 h 60409"/>
              <a:gd name="connsiteX1" fmla="*/ 1036273 w 1036273"/>
              <a:gd name="connsiteY1" fmla="*/ 30204 h 60409"/>
            </a:gdLst>
            <a:ahLst/>
            <a:cxnLst>
              <a:cxn ang="0">
                <a:pos x="connsiteX0" y="connsiteY0"/>
              </a:cxn>
              <a:cxn ang="0">
                <a:pos x="connsiteX1" y="connsiteY1"/>
              </a:cxn>
            </a:cxnLst>
            <a:rect l="l" t="t" r="r" b="b"/>
            <a:pathLst>
              <a:path w="1036273" h="60409">
                <a:moveTo>
                  <a:pt x="1036273" y="30205"/>
                </a:moveTo>
                <a:lnTo>
                  <a:pt x="0" y="30205"/>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4298" rIns="12700" bIns="4297"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1" name="Freeform 10"/>
          <p:cNvSpPr/>
          <p:nvPr/>
        </p:nvSpPr>
        <p:spPr>
          <a:xfrm>
            <a:off x="2627813" y="2677121"/>
            <a:ext cx="3170947" cy="444208"/>
          </a:xfrm>
          <a:custGeom>
            <a:avLst/>
            <a:gdLst>
              <a:gd name="connsiteX0" fmla="*/ 0 w 3170947"/>
              <a:gd name="connsiteY0" fmla="*/ 44421 h 444208"/>
              <a:gd name="connsiteX1" fmla="*/ 13011 w 3170947"/>
              <a:gd name="connsiteY1" fmla="*/ 13011 h 444208"/>
              <a:gd name="connsiteX2" fmla="*/ 44421 w 3170947"/>
              <a:gd name="connsiteY2" fmla="*/ 0 h 444208"/>
              <a:gd name="connsiteX3" fmla="*/ 3126526 w 3170947"/>
              <a:gd name="connsiteY3" fmla="*/ 0 h 444208"/>
              <a:gd name="connsiteX4" fmla="*/ 3157936 w 3170947"/>
              <a:gd name="connsiteY4" fmla="*/ 13011 h 444208"/>
              <a:gd name="connsiteX5" fmla="*/ 3170947 w 3170947"/>
              <a:gd name="connsiteY5" fmla="*/ 44421 h 444208"/>
              <a:gd name="connsiteX6" fmla="*/ 3170947 w 3170947"/>
              <a:gd name="connsiteY6" fmla="*/ 399787 h 444208"/>
              <a:gd name="connsiteX7" fmla="*/ 3157936 w 3170947"/>
              <a:gd name="connsiteY7" fmla="*/ 431197 h 444208"/>
              <a:gd name="connsiteX8" fmla="*/ 3126526 w 3170947"/>
              <a:gd name="connsiteY8" fmla="*/ 444208 h 444208"/>
              <a:gd name="connsiteX9" fmla="*/ 44421 w 3170947"/>
              <a:gd name="connsiteY9" fmla="*/ 444208 h 444208"/>
              <a:gd name="connsiteX10" fmla="*/ 13011 w 3170947"/>
              <a:gd name="connsiteY10" fmla="*/ 431197 h 444208"/>
              <a:gd name="connsiteX11" fmla="*/ 0 w 3170947"/>
              <a:gd name="connsiteY11" fmla="*/ 399787 h 444208"/>
              <a:gd name="connsiteX12" fmla="*/ 0 w 3170947"/>
              <a:gd name="connsiteY12" fmla="*/ 44421 h 44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0947" h="444208">
                <a:moveTo>
                  <a:pt x="0" y="44421"/>
                </a:moveTo>
                <a:cubicBezTo>
                  <a:pt x="0" y="32640"/>
                  <a:pt x="4680" y="21341"/>
                  <a:pt x="13011" y="13011"/>
                </a:cubicBezTo>
                <a:cubicBezTo>
                  <a:pt x="21342" y="4680"/>
                  <a:pt x="32640" y="0"/>
                  <a:pt x="44421" y="0"/>
                </a:cubicBezTo>
                <a:lnTo>
                  <a:pt x="3126526" y="0"/>
                </a:lnTo>
                <a:cubicBezTo>
                  <a:pt x="3138307" y="0"/>
                  <a:pt x="3149606" y="4680"/>
                  <a:pt x="3157936" y="13011"/>
                </a:cubicBezTo>
                <a:cubicBezTo>
                  <a:pt x="3166267" y="21342"/>
                  <a:pt x="3170947" y="32640"/>
                  <a:pt x="3170947" y="44421"/>
                </a:cubicBezTo>
                <a:lnTo>
                  <a:pt x="3170947" y="399787"/>
                </a:lnTo>
                <a:cubicBezTo>
                  <a:pt x="3170947" y="411568"/>
                  <a:pt x="3166267" y="422867"/>
                  <a:pt x="3157936" y="431197"/>
                </a:cubicBezTo>
                <a:cubicBezTo>
                  <a:pt x="3149605" y="439528"/>
                  <a:pt x="3138307" y="444208"/>
                  <a:pt x="3126526" y="444208"/>
                </a:cubicBezTo>
                <a:lnTo>
                  <a:pt x="44421" y="444208"/>
                </a:lnTo>
                <a:cubicBezTo>
                  <a:pt x="32640" y="444208"/>
                  <a:pt x="21341" y="439528"/>
                  <a:pt x="13011" y="431197"/>
                </a:cubicBezTo>
                <a:cubicBezTo>
                  <a:pt x="4680" y="422866"/>
                  <a:pt x="0" y="411568"/>
                  <a:pt x="0" y="399787"/>
                </a:cubicBezTo>
                <a:lnTo>
                  <a:pt x="0" y="44421"/>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900" tIns="21900" rIns="21900" bIns="2190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تک فرزندی</a:t>
            </a:r>
            <a:endParaRPr lang="fa-IR" sz="1400" b="1" kern="1200" dirty="0">
              <a:cs typeface="B Nazanin" pitchFamily="2" charset="-78"/>
            </a:endParaRPr>
          </a:p>
        </p:txBody>
      </p:sp>
      <p:sp>
        <p:nvSpPr>
          <p:cNvPr id="12" name="Freeform 11"/>
          <p:cNvSpPr/>
          <p:nvPr/>
        </p:nvSpPr>
        <p:spPr>
          <a:xfrm rot="23972367">
            <a:off x="5738673" y="1892393"/>
            <a:ext cx="959299" cy="60410"/>
          </a:xfrm>
          <a:custGeom>
            <a:avLst/>
            <a:gdLst>
              <a:gd name="connsiteX0" fmla="*/ 0 w 959299"/>
              <a:gd name="connsiteY0" fmla="*/ 30204 h 60409"/>
              <a:gd name="connsiteX1" fmla="*/ 959299 w 959299"/>
              <a:gd name="connsiteY1" fmla="*/ 30204 h 60409"/>
            </a:gdLst>
            <a:ahLst/>
            <a:cxnLst>
              <a:cxn ang="0">
                <a:pos x="connsiteX0" y="connsiteY0"/>
              </a:cxn>
              <a:cxn ang="0">
                <a:pos x="connsiteX1" y="connsiteY1"/>
              </a:cxn>
            </a:cxnLst>
            <a:rect l="l" t="t" r="r" b="b"/>
            <a:pathLst>
              <a:path w="959299" h="60409">
                <a:moveTo>
                  <a:pt x="959299" y="30205"/>
                </a:moveTo>
                <a:lnTo>
                  <a:pt x="0" y="30205"/>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6222" rIns="12700" bIns="6223"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3" name="Freeform 12"/>
          <p:cNvSpPr/>
          <p:nvPr/>
        </p:nvSpPr>
        <p:spPr>
          <a:xfrm>
            <a:off x="2627813" y="1221729"/>
            <a:ext cx="3220610" cy="791039"/>
          </a:xfrm>
          <a:custGeom>
            <a:avLst/>
            <a:gdLst>
              <a:gd name="connsiteX0" fmla="*/ 0 w 3220610"/>
              <a:gd name="connsiteY0" fmla="*/ 79104 h 791039"/>
              <a:gd name="connsiteX1" fmla="*/ 23169 w 3220610"/>
              <a:gd name="connsiteY1" fmla="*/ 23169 h 791039"/>
              <a:gd name="connsiteX2" fmla="*/ 79104 w 3220610"/>
              <a:gd name="connsiteY2" fmla="*/ 0 h 791039"/>
              <a:gd name="connsiteX3" fmla="*/ 3141506 w 3220610"/>
              <a:gd name="connsiteY3" fmla="*/ 0 h 791039"/>
              <a:gd name="connsiteX4" fmla="*/ 3197441 w 3220610"/>
              <a:gd name="connsiteY4" fmla="*/ 23169 h 791039"/>
              <a:gd name="connsiteX5" fmla="*/ 3220610 w 3220610"/>
              <a:gd name="connsiteY5" fmla="*/ 79104 h 791039"/>
              <a:gd name="connsiteX6" fmla="*/ 3220610 w 3220610"/>
              <a:gd name="connsiteY6" fmla="*/ 711935 h 791039"/>
              <a:gd name="connsiteX7" fmla="*/ 3197441 w 3220610"/>
              <a:gd name="connsiteY7" fmla="*/ 767870 h 791039"/>
              <a:gd name="connsiteX8" fmla="*/ 3141506 w 3220610"/>
              <a:gd name="connsiteY8" fmla="*/ 791039 h 791039"/>
              <a:gd name="connsiteX9" fmla="*/ 79104 w 3220610"/>
              <a:gd name="connsiteY9" fmla="*/ 791039 h 791039"/>
              <a:gd name="connsiteX10" fmla="*/ 23169 w 3220610"/>
              <a:gd name="connsiteY10" fmla="*/ 767870 h 791039"/>
              <a:gd name="connsiteX11" fmla="*/ 0 w 3220610"/>
              <a:gd name="connsiteY11" fmla="*/ 711935 h 791039"/>
              <a:gd name="connsiteX12" fmla="*/ 0 w 3220610"/>
              <a:gd name="connsiteY12" fmla="*/ 79104 h 79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610" h="791039">
                <a:moveTo>
                  <a:pt x="0" y="79104"/>
                </a:moveTo>
                <a:cubicBezTo>
                  <a:pt x="0" y="58124"/>
                  <a:pt x="8334" y="38004"/>
                  <a:pt x="23169" y="23169"/>
                </a:cubicBezTo>
                <a:cubicBezTo>
                  <a:pt x="38004" y="8334"/>
                  <a:pt x="58124" y="0"/>
                  <a:pt x="79104" y="0"/>
                </a:cubicBezTo>
                <a:lnTo>
                  <a:pt x="3141506" y="0"/>
                </a:lnTo>
                <a:cubicBezTo>
                  <a:pt x="3162486" y="0"/>
                  <a:pt x="3182606" y="8334"/>
                  <a:pt x="3197441" y="23169"/>
                </a:cubicBezTo>
                <a:cubicBezTo>
                  <a:pt x="3212276" y="38004"/>
                  <a:pt x="3220610" y="58124"/>
                  <a:pt x="3220610" y="79104"/>
                </a:cubicBezTo>
                <a:lnTo>
                  <a:pt x="3220610" y="711935"/>
                </a:lnTo>
                <a:cubicBezTo>
                  <a:pt x="3220610" y="732915"/>
                  <a:pt x="3212276" y="753035"/>
                  <a:pt x="3197441" y="767870"/>
                </a:cubicBezTo>
                <a:cubicBezTo>
                  <a:pt x="3182606" y="782705"/>
                  <a:pt x="3162486" y="791039"/>
                  <a:pt x="3141506" y="791039"/>
                </a:cubicBezTo>
                <a:lnTo>
                  <a:pt x="79104" y="791039"/>
                </a:lnTo>
                <a:cubicBezTo>
                  <a:pt x="58124" y="791039"/>
                  <a:pt x="38004" y="782705"/>
                  <a:pt x="23169" y="767870"/>
                </a:cubicBezTo>
                <a:cubicBezTo>
                  <a:pt x="8334" y="753035"/>
                  <a:pt x="0" y="732915"/>
                  <a:pt x="0" y="711935"/>
                </a:cubicBezTo>
                <a:lnTo>
                  <a:pt x="0" y="7910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2059" tIns="32059" rIns="32059" bIns="32059"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جمع شدن چتر حمایتی خانواده از سالمندان و شکاف نسلی</a:t>
            </a:r>
            <a:endParaRPr lang="fa-IR" sz="1400" b="1" kern="1200" dirty="0">
              <a:cs typeface="B Nazanin" pitchFamily="2" charset="-78"/>
            </a:endParaRPr>
          </a:p>
        </p:txBody>
      </p:sp>
      <p:sp>
        <p:nvSpPr>
          <p:cNvPr id="14" name="Freeform 13"/>
          <p:cNvSpPr/>
          <p:nvPr/>
        </p:nvSpPr>
        <p:spPr>
          <a:xfrm rot="21139666">
            <a:off x="5834735" y="2248266"/>
            <a:ext cx="756874" cy="60409"/>
          </a:xfrm>
          <a:custGeom>
            <a:avLst/>
            <a:gdLst>
              <a:gd name="connsiteX0" fmla="*/ 0 w 756874"/>
              <a:gd name="connsiteY0" fmla="*/ 30204 h 60409"/>
              <a:gd name="connsiteX1" fmla="*/ 756874 w 756874"/>
              <a:gd name="connsiteY1" fmla="*/ 30204 h 60409"/>
            </a:gdLst>
            <a:ahLst/>
            <a:cxnLst>
              <a:cxn ang="0">
                <a:pos x="connsiteX0" y="connsiteY0"/>
              </a:cxn>
              <a:cxn ang="0">
                <a:pos x="connsiteX1" y="connsiteY1"/>
              </a:cxn>
            </a:cxnLst>
            <a:rect l="l" t="t" r="r" b="b"/>
            <a:pathLst>
              <a:path w="756874" h="60409">
                <a:moveTo>
                  <a:pt x="756874" y="30205"/>
                </a:moveTo>
                <a:lnTo>
                  <a:pt x="0" y="30205"/>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11282" rIns="12700" bIns="11283" numCol="1" spcCol="1270" anchor="ctr" anchorCtr="0">
            <a:noAutofit/>
          </a:bodyPr>
          <a:lstStyle/>
          <a:p>
            <a:pPr lvl="0" algn="ctr" defTabSz="622300" rtl="1">
              <a:lnSpc>
                <a:spcPct val="90000"/>
              </a:lnSpc>
              <a:spcBef>
                <a:spcPct val="0"/>
              </a:spcBef>
              <a:spcAft>
                <a:spcPct val="35000"/>
              </a:spcAft>
            </a:pPr>
            <a:endParaRPr lang="fa-IR" sz="1400" b="1" kern="1200">
              <a:solidFill>
                <a:schemeClr val="tx1"/>
              </a:solidFill>
              <a:cs typeface="B Nazanin" pitchFamily="2" charset="-78"/>
            </a:endParaRPr>
          </a:p>
        </p:txBody>
      </p:sp>
      <p:sp>
        <p:nvSpPr>
          <p:cNvPr id="15" name="Freeform 14"/>
          <p:cNvSpPr/>
          <p:nvPr/>
        </p:nvSpPr>
        <p:spPr>
          <a:xfrm>
            <a:off x="2627813" y="2064326"/>
            <a:ext cx="3210309" cy="529336"/>
          </a:xfrm>
          <a:custGeom>
            <a:avLst/>
            <a:gdLst>
              <a:gd name="connsiteX0" fmla="*/ 0 w 3210309"/>
              <a:gd name="connsiteY0" fmla="*/ 52934 h 529336"/>
              <a:gd name="connsiteX1" fmla="*/ 15504 w 3210309"/>
              <a:gd name="connsiteY1" fmla="*/ 15504 h 529336"/>
              <a:gd name="connsiteX2" fmla="*/ 52934 w 3210309"/>
              <a:gd name="connsiteY2" fmla="*/ 0 h 529336"/>
              <a:gd name="connsiteX3" fmla="*/ 3157375 w 3210309"/>
              <a:gd name="connsiteY3" fmla="*/ 0 h 529336"/>
              <a:gd name="connsiteX4" fmla="*/ 3194805 w 3210309"/>
              <a:gd name="connsiteY4" fmla="*/ 15504 h 529336"/>
              <a:gd name="connsiteX5" fmla="*/ 3210309 w 3210309"/>
              <a:gd name="connsiteY5" fmla="*/ 52934 h 529336"/>
              <a:gd name="connsiteX6" fmla="*/ 3210309 w 3210309"/>
              <a:gd name="connsiteY6" fmla="*/ 476402 h 529336"/>
              <a:gd name="connsiteX7" fmla="*/ 3194805 w 3210309"/>
              <a:gd name="connsiteY7" fmla="*/ 513832 h 529336"/>
              <a:gd name="connsiteX8" fmla="*/ 3157375 w 3210309"/>
              <a:gd name="connsiteY8" fmla="*/ 529336 h 529336"/>
              <a:gd name="connsiteX9" fmla="*/ 52934 w 3210309"/>
              <a:gd name="connsiteY9" fmla="*/ 529336 h 529336"/>
              <a:gd name="connsiteX10" fmla="*/ 15504 w 3210309"/>
              <a:gd name="connsiteY10" fmla="*/ 513832 h 529336"/>
              <a:gd name="connsiteX11" fmla="*/ 0 w 3210309"/>
              <a:gd name="connsiteY11" fmla="*/ 476402 h 529336"/>
              <a:gd name="connsiteX12" fmla="*/ 0 w 3210309"/>
              <a:gd name="connsiteY12" fmla="*/ 52934 h 5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0309" h="529336">
                <a:moveTo>
                  <a:pt x="0" y="52934"/>
                </a:moveTo>
                <a:cubicBezTo>
                  <a:pt x="0" y="38895"/>
                  <a:pt x="5577" y="25431"/>
                  <a:pt x="15504" y="15504"/>
                </a:cubicBezTo>
                <a:cubicBezTo>
                  <a:pt x="25431" y="5577"/>
                  <a:pt x="38895" y="0"/>
                  <a:pt x="52934" y="0"/>
                </a:cubicBezTo>
                <a:lnTo>
                  <a:pt x="3157375" y="0"/>
                </a:lnTo>
                <a:cubicBezTo>
                  <a:pt x="3171414" y="0"/>
                  <a:pt x="3184878" y="5577"/>
                  <a:pt x="3194805" y="15504"/>
                </a:cubicBezTo>
                <a:cubicBezTo>
                  <a:pt x="3204732" y="25431"/>
                  <a:pt x="3210309" y="38895"/>
                  <a:pt x="3210309" y="52934"/>
                </a:cubicBezTo>
                <a:lnTo>
                  <a:pt x="3210309" y="476402"/>
                </a:lnTo>
                <a:cubicBezTo>
                  <a:pt x="3210309" y="490441"/>
                  <a:pt x="3204732" y="503905"/>
                  <a:pt x="3194805" y="513832"/>
                </a:cubicBezTo>
                <a:cubicBezTo>
                  <a:pt x="3184878" y="523759"/>
                  <a:pt x="3171414" y="529336"/>
                  <a:pt x="3157375" y="529336"/>
                </a:cubicBezTo>
                <a:lnTo>
                  <a:pt x="52934" y="529336"/>
                </a:lnTo>
                <a:cubicBezTo>
                  <a:pt x="38895" y="529336"/>
                  <a:pt x="25431" y="523759"/>
                  <a:pt x="15504" y="513832"/>
                </a:cubicBezTo>
                <a:cubicBezTo>
                  <a:pt x="5577" y="503905"/>
                  <a:pt x="0" y="490441"/>
                  <a:pt x="0" y="476402"/>
                </a:cubicBezTo>
                <a:lnTo>
                  <a:pt x="0" y="5293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4394" tIns="24394" rIns="24394" bIns="24394"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itchFamily="2" charset="-78"/>
              </a:rPr>
              <a:t>دوره بعد از پدر و مادری</a:t>
            </a:r>
            <a:endParaRPr lang="fa-IR" sz="1400" b="1" kern="1200" dirty="0">
              <a:cs typeface="B Nazanin" pitchFamily="2" charset="-78"/>
            </a:endParaRPr>
          </a:p>
        </p:txBody>
      </p:sp>
      <p:pic>
        <p:nvPicPr>
          <p:cNvPr id="17" name="Picture 16" descr="khanevade5.jpg"/>
          <p:cNvPicPr>
            <a:picLocks noChangeAspect="1"/>
          </p:cNvPicPr>
          <p:nvPr/>
        </p:nvPicPr>
        <p:blipFill>
          <a:blip r:embed="rId3" cstate="print"/>
          <a:stretch>
            <a:fillRect/>
          </a:stretch>
        </p:blipFill>
        <p:spPr>
          <a:xfrm rot="20177792">
            <a:off x="626485" y="3844040"/>
            <a:ext cx="3240360" cy="2187243"/>
          </a:xfrm>
          <a:prstGeom prst="rect">
            <a:avLst/>
          </a:prstGeom>
        </p:spPr>
      </p:pic>
      <p:sp>
        <p:nvSpPr>
          <p:cNvPr id="18" name="Flowchart: Alternate Process 17"/>
          <p:cNvSpPr/>
          <p:nvPr/>
        </p:nvSpPr>
        <p:spPr>
          <a:xfrm>
            <a:off x="3851920" y="3933056"/>
            <a:ext cx="4572000" cy="1021556"/>
          </a:xfrm>
          <a:prstGeom prst="flowChartAlternateProcess">
            <a:avLst/>
          </a:prstGeom>
        </p:spPr>
        <p:style>
          <a:lnRef idx="2">
            <a:schemeClr val="accent3"/>
          </a:lnRef>
          <a:fillRef idx="1">
            <a:schemeClr val="lt1"/>
          </a:fillRef>
          <a:effectRef idx="0">
            <a:schemeClr val="accent3"/>
          </a:effectRef>
          <a:fontRef idx="minor">
            <a:schemeClr val="dk1"/>
          </a:fontRef>
        </p:style>
        <p:txBody>
          <a:bodyPr>
            <a:spAutoFit/>
          </a:bodyPr>
          <a:lstStyle/>
          <a:p>
            <a:pPr algn="justLow"/>
            <a:r>
              <a:rPr lang="ar-SA" dirty="0" smtClean="0">
                <a:cs typeface="B Nazanin" pitchFamily="2" charset="-78"/>
              </a:rPr>
              <a:t>تک فرزندی گرچه پدیده جدیدی نیست اما در جامعه ما در هیچ زمانی مانند </a:t>
            </a:r>
            <a:r>
              <a:rPr lang="fa-IR" dirty="0" smtClean="0">
                <a:cs typeface="B Nazanin" pitchFamily="2" charset="-78"/>
              </a:rPr>
              <a:t>اکنون شیوع نداشته است. این پدیده آسیبهای متعددی به فرد و خانواده وارد می کند.</a:t>
            </a:r>
            <a:endParaRPr lang="fa-IR"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اجتماعی و فرهنگی</a:t>
            </a:r>
            <a:endParaRPr lang="fa-IR" dirty="0"/>
          </a:p>
        </p:txBody>
      </p:sp>
      <p:sp>
        <p:nvSpPr>
          <p:cNvPr id="11" name="Freeform 10"/>
          <p:cNvSpPr/>
          <p:nvPr/>
        </p:nvSpPr>
        <p:spPr>
          <a:xfrm>
            <a:off x="3896533" y="3092716"/>
            <a:ext cx="1494600" cy="1292890"/>
          </a:xfrm>
          <a:custGeom>
            <a:avLst/>
            <a:gdLst>
              <a:gd name="connsiteX0" fmla="*/ 0 w 1494600"/>
              <a:gd name="connsiteY0" fmla="*/ 646445 h 1292890"/>
              <a:gd name="connsiteX1" fmla="*/ 369379 w 1494600"/>
              <a:gd name="connsiteY1" fmla="*/ 0 h 1292890"/>
              <a:gd name="connsiteX2" fmla="*/ 1125221 w 1494600"/>
              <a:gd name="connsiteY2" fmla="*/ 0 h 1292890"/>
              <a:gd name="connsiteX3" fmla="*/ 1494600 w 1494600"/>
              <a:gd name="connsiteY3" fmla="*/ 646445 h 1292890"/>
              <a:gd name="connsiteX4" fmla="*/ 1125221 w 1494600"/>
              <a:gd name="connsiteY4" fmla="*/ 1292890 h 1292890"/>
              <a:gd name="connsiteX5" fmla="*/ 369379 w 1494600"/>
              <a:gd name="connsiteY5" fmla="*/ 1292890 h 1292890"/>
              <a:gd name="connsiteX6" fmla="*/ 0 w 1494600"/>
              <a:gd name="connsiteY6" fmla="*/ 646445 h 129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600" h="1292890">
                <a:moveTo>
                  <a:pt x="0" y="646445"/>
                </a:moveTo>
                <a:lnTo>
                  <a:pt x="369379" y="0"/>
                </a:lnTo>
                <a:lnTo>
                  <a:pt x="1125221" y="0"/>
                </a:lnTo>
                <a:lnTo>
                  <a:pt x="1494600" y="646445"/>
                </a:lnTo>
                <a:lnTo>
                  <a:pt x="1125221" y="1292890"/>
                </a:lnTo>
                <a:lnTo>
                  <a:pt x="369379" y="1292890"/>
                </a:lnTo>
                <a:lnTo>
                  <a:pt x="0" y="64644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456" tIns="232030" rIns="265456" bIns="23203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itchFamily="2" charset="-78"/>
              </a:rPr>
              <a:t>آسیب های تک فرزندی</a:t>
            </a:r>
            <a:endParaRPr lang="en-US" sz="1400" b="1" kern="1200" dirty="0">
              <a:cs typeface="B Nazanin" pitchFamily="2" charset="-78"/>
            </a:endParaRPr>
          </a:p>
        </p:txBody>
      </p:sp>
      <p:sp>
        <p:nvSpPr>
          <p:cNvPr id="12" name="Hexagon 11"/>
          <p:cNvSpPr/>
          <p:nvPr/>
        </p:nvSpPr>
        <p:spPr>
          <a:xfrm>
            <a:off x="4832441" y="2474156"/>
            <a:ext cx="563908" cy="485881"/>
          </a:xfrm>
          <a:prstGeom prst="hexagon">
            <a:avLst>
              <a:gd name="adj" fmla="val 28900"/>
              <a:gd name="vf" fmla="val 11547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4047534" y="1916832"/>
            <a:ext cx="1224814" cy="1059608"/>
          </a:xfrm>
          <a:custGeom>
            <a:avLst/>
            <a:gdLst>
              <a:gd name="connsiteX0" fmla="*/ 0 w 1224814"/>
              <a:gd name="connsiteY0" fmla="*/ 529804 h 1059608"/>
              <a:gd name="connsiteX1" fmla="*/ 302730 w 1224814"/>
              <a:gd name="connsiteY1" fmla="*/ 0 h 1059608"/>
              <a:gd name="connsiteX2" fmla="*/ 922084 w 1224814"/>
              <a:gd name="connsiteY2" fmla="*/ 0 h 1059608"/>
              <a:gd name="connsiteX3" fmla="*/ 1224814 w 1224814"/>
              <a:gd name="connsiteY3" fmla="*/ 529804 h 1059608"/>
              <a:gd name="connsiteX4" fmla="*/ 922084 w 1224814"/>
              <a:gd name="connsiteY4" fmla="*/ 1059608 h 1059608"/>
              <a:gd name="connsiteX5" fmla="*/ 302730 w 1224814"/>
              <a:gd name="connsiteY5" fmla="*/ 1059608 h 1059608"/>
              <a:gd name="connsiteX6" fmla="*/ 0 w 1224814"/>
              <a:gd name="connsiteY6" fmla="*/ 529804 h 10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814" h="1059608">
                <a:moveTo>
                  <a:pt x="0" y="529804"/>
                </a:moveTo>
                <a:lnTo>
                  <a:pt x="302730" y="0"/>
                </a:lnTo>
                <a:lnTo>
                  <a:pt x="922084" y="0"/>
                </a:lnTo>
                <a:lnTo>
                  <a:pt x="1224814" y="529804"/>
                </a:lnTo>
                <a:lnTo>
                  <a:pt x="922084" y="1059608"/>
                </a:lnTo>
                <a:lnTo>
                  <a:pt x="302730" y="1059608"/>
                </a:lnTo>
                <a:lnTo>
                  <a:pt x="0" y="5298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0758" tIns="193380" rIns="220758" bIns="193380" numCol="1" spcCol="1270" anchor="ctr" anchorCtr="0">
            <a:noAutofit/>
          </a:bodyPr>
          <a:lstStyle/>
          <a:p>
            <a:pPr lvl="0" algn="ctr" defTabSz="622300">
              <a:lnSpc>
                <a:spcPct val="90000"/>
              </a:lnSpc>
              <a:spcBef>
                <a:spcPct val="0"/>
              </a:spcBef>
              <a:spcAft>
                <a:spcPct val="35000"/>
              </a:spcAft>
            </a:pPr>
            <a:r>
              <a:rPr lang="fa-IR" sz="1400" b="1" kern="1200" dirty="0" smtClean="0">
                <a:effectLst/>
                <a:cs typeface="B Nazanin" pitchFamily="2" charset="-78"/>
              </a:rPr>
              <a:t>فرزند سالاری</a:t>
            </a:r>
            <a:endParaRPr lang="en-US" sz="1400" b="1" kern="1200" dirty="0">
              <a:effectLst/>
              <a:cs typeface="B Nazanin" pitchFamily="2" charset="-78"/>
            </a:endParaRPr>
          </a:p>
        </p:txBody>
      </p:sp>
      <p:sp>
        <p:nvSpPr>
          <p:cNvPr id="14" name="Hexagon 13"/>
          <p:cNvSpPr/>
          <p:nvPr/>
        </p:nvSpPr>
        <p:spPr>
          <a:xfrm>
            <a:off x="5490565" y="3382496"/>
            <a:ext cx="563908" cy="485881"/>
          </a:xfrm>
          <a:prstGeom prst="hexagon">
            <a:avLst>
              <a:gd name="adj" fmla="val 28900"/>
              <a:gd name="vf" fmla="val 11547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5157505" y="2568562"/>
            <a:ext cx="1224814" cy="1059608"/>
          </a:xfrm>
          <a:custGeom>
            <a:avLst/>
            <a:gdLst>
              <a:gd name="connsiteX0" fmla="*/ 0 w 1224814"/>
              <a:gd name="connsiteY0" fmla="*/ 529804 h 1059608"/>
              <a:gd name="connsiteX1" fmla="*/ 302730 w 1224814"/>
              <a:gd name="connsiteY1" fmla="*/ 0 h 1059608"/>
              <a:gd name="connsiteX2" fmla="*/ 922084 w 1224814"/>
              <a:gd name="connsiteY2" fmla="*/ 0 h 1059608"/>
              <a:gd name="connsiteX3" fmla="*/ 1224814 w 1224814"/>
              <a:gd name="connsiteY3" fmla="*/ 529804 h 1059608"/>
              <a:gd name="connsiteX4" fmla="*/ 922084 w 1224814"/>
              <a:gd name="connsiteY4" fmla="*/ 1059608 h 1059608"/>
              <a:gd name="connsiteX5" fmla="*/ 302730 w 1224814"/>
              <a:gd name="connsiteY5" fmla="*/ 1059608 h 1059608"/>
              <a:gd name="connsiteX6" fmla="*/ 0 w 1224814"/>
              <a:gd name="connsiteY6" fmla="*/ 529804 h 10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814" h="1059608">
                <a:moveTo>
                  <a:pt x="0" y="529804"/>
                </a:moveTo>
                <a:lnTo>
                  <a:pt x="302730" y="0"/>
                </a:lnTo>
                <a:lnTo>
                  <a:pt x="922084" y="0"/>
                </a:lnTo>
                <a:lnTo>
                  <a:pt x="1224814" y="529804"/>
                </a:lnTo>
                <a:lnTo>
                  <a:pt x="922084" y="1059608"/>
                </a:lnTo>
                <a:lnTo>
                  <a:pt x="302730" y="1059608"/>
                </a:lnTo>
                <a:lnTo>
                  <a:pt x="0" y="5298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0758" tIns="193380" rIns="220758" bIns="19338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itchFamily="2" charset="-78"/>
              </a:rPr>
              <a:t>کاهش روابط اجتماعی </a:t>
            </a:r>
            <a:endParaRPr lang="en-US" sz="1400" b="1" kern="1200" dirty="0">
              <a:cs typeface="B Nazanin" pitchFamily="2" charset="-78"/>
            </a:endParaRPr>
          </a:p>
        </p:txBody>
      </p:sp>
      <p:sp>
        <p:nvSpPr>
          <p:cNvPr id="16" name="Hexagon 15"/>
          <p:cNvSpPr/>
          <p:nvPr/>
        </p:nvSpPr>
        <p:spPr>
          <a:xfrm>
            <a:off x="5033389" y="4407841"/>
            <a:ext cx="563908" cy="485881"/>
          </a:xfrm>
          <a:prstGeom prst="hexagon">
            <a:avLst>
              <a:gd name="adj" fmla="val 28900"/>
              <a:gd name="vf" fmla="val 11547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Freeform 16"/>
          <p:cNvSpPr/>
          <p:nvPr/>
        </p:nvSpPr>
        <p:spPr>
          <a:xfrm>
            <a:off x="5157505" y="3849788"/>
            <a:ext cx="1224814" cy="1059608"/>
          </a:xfrm>
          <a:custGeom>
            <a:avLst/>
            <a:gdLst>
              <a:gd name="connsiteX0" fmla="*/ 0 w 1224814"/>
              <a:gd name="connsiteY0" fmla="*/ 529804 h 1059608"/>
              <a:gd name="connsiteX1" fmla="*/ 302730 w 1224814"/>
              <a:gd name="connsiteY1" fmla="*/ 0 h 1059608"/>
              <a:gd name="connsiteX2" fmla="*/ 922084 w 1224814"/>
              <a:gd name="connsiteY2" fmla="*/ 0 h 1059608"/>
              <a:gd name="connsiteX3" fmla="*/ 1224814 w 1224814"/>
              <a:gd name="connsiteY3" fmla="*/ 529804 h 1059608"/>
              <a:gd name="connsiteX4" fmla="*/ 922084 w 1224814"/>
              <a:gd name="connsiteY4" fmla="*/ 1059608 h 1059608"/>
              <a:gd name="connsiteX5" fmla="*/ 302730 w 1224814"/>
              <a:gd name="connsiteY5" fmla="*/ 1059608 h 1059608"/>
              <a:gd name="connsiteX6" fmla="*/ 0 w 1224814"/>
              <a:gd name="connsiteY6" fmla="*/ 529804 h 10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814" h="1059608">
                <a:moveTo>
                  <a:pt x="0" y="529804"/>
                </a:moveTo>
                <a:lnTo>
                  <a:pt x="302730" y="0"/>
                </a:lnTo>
                <a:lnTo>
                  <a:pt x="922084" y="0"/>
                </a:lnTo>
                <a:lnTo>
                  <a:pt x="1224814" y="529804"/>
                </a:lnTo>
                <a:lnTo>
                  <a:pt x="922084" y="1059608"/>
                </a:lnTo>
                <a:lnTo>
                  <a:pt x="302730" y="1059608"/>
                </a:lnTo>
                <a:lnTo>
                  <a:pt x="0" y="5298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0758" tIns="193380" rIns="220758" bIns="19338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itchFamily="2" charset="-78"/>
              </a:rPr>
              <a:t>کاهش انسجام خانواده </a:t>
            </a:r>
            <a:endParaRPr lang="en-US" sz="1400" b="1" kern="1200" dirty="0">
              <a:cs typeface="B Nazanin" pitchFamily="2" charset="-78"/>
            </a:endParaRPr>
          </a:p>
        </p:txBody>
      </p:sp>
      <p:sp>
        <p:nvSpPr>
          <p:cNvPr id="18" name="Hexagon 17"/>
          <p:cNvSpPr/>
          <p:nvPr/>
        </p:nvSpPr>
        <p:spPr>
          <a:xfrm>
            <a:off x="3899315" y="4514276"/>
            <a:ext cx="563908" cy="485881"/>
          </a:xfrm>
          <a:prstGeom prst="hexagon">
            <a:avLst>
              <a:gd name="adj" fmla="val 28900"/>
              <a:gd name="vf" fmla="val 11547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3" name="Freeform 22"/>
          <p:cNvSpPr/>
          <p:nvPr/>
        </p:nvSpPr>
        <p:spPr>
          <a:xfrm>
            <a:off x="4034208" y="4502247"/>
            <a:ext cx="1224814" cy="1059608"/>
          </a:xfrm>
          <a:custGeom>
            <a:avLst/>
            <a:gdLst>
              <a:gd name="connsiteX0" fmla="*/ 0 w 1224814"/>
              <a:gd name="connsiteY0" fmla="*/ 529804 h 1059608"/>
              <a:gd name="connsiteX1" fmla="*/ 302730 w 1224814"/>
              <a:gd name="connsiteY1" fmla="*/ 0 h 1059608"/>
              <a:gd name="connsiteX2" fmla="*/ 922084 w 1224814"/>
              <a:gd name="connsiteY2" fmla="*/ 0 h 1059608"/>
              <a:gd name="connsiteX3" fmla="*/ 1224814 w 1224814"/>
              <a:gd name="connsiteY3" fmla="*/ 529804 h 1059608"/>
              <a:gd name="connsiteX4" fmla="*/ 922084 w 1224814"/>
              <a:gd name="connsiteY4" fmla="*/ 1059608 h 1059608"/>
              <a:gd name="connsiteX5" fmla="*/ 302730 w 1224814"/>
              <a:gd name="connsiteY5" fmla="*/ 1059608 h 1059608"/>
              <a:gd name="connsiteX6" fmla="*/ 0 w 1224814"/>
              <a:gd name="connsiteY6" fmla="*/ 529804 h 10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814" h="1059608">
                <a:moveTo>
                  <a:pt x="0" y="529804"/>
                </a:moveTo>
                <a:lnTo>
                  <a:pt x="302730" y="0"/>
                </a:lnTo>
                <a:lnTo>
                  <a:pt x="922084" y="0"/>
                </a:lnTo>
                <a:lnTo>
                  <a:pt x="1224814" y="529804"/>
                </a:lnTo>
                <a:lnTo>
                  <a:pt x="922084" y="1059608"/>
                </a:lnTo>
                <a:lnTo>
                  <a:pt x="302730" y="1059608"/>
                </a:lnTo>
                <a:lnTo>
                  <a:pt x="0" y="5298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0758" tIns="193380" rIns="220758" bIns="19338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itchFamily="2" charset="-78"/>
              </a:rPr>
              <a:t>تضعیف شبکه  ارتباطی خویشاوندی </a:t>
            </a:r>
            <a:endParaRPr lang="en-US" sz="1400" b="1" kern="1200" dirty="0">
              <a:cs typeface="B Nazanin" pitchFamily="2" charset="-78"/>
            </a:endParaRPr>
          </a:p>
        </p:txBody>
      </p:sp>
      <p:sp>
        <p:nvSpPr>
          <p:cNvPr id="24" name="Hexagon 23"/>
          <p:cNvSpPr/>
          <p:nvPr/>
        </p:nvSpPr>
        <p:spPr>
          <a:xfrm>
            <a:off x="3230412" y="3606300"/>
            <a:ext cx="563908" cy="485881"/>
          </a:xfrm>
          <a:prstGeom prst="hexagon">
            <a:avLst>
              <a:gd name="adj" fmla="val 28900"/>
              <a:gd name="vf" fmla="val 11547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Freeform 24"/>
          <p:cNvSpPr/>
          <p:nvPr/>
        </p:nvSpPr>
        <p:spPr>
          <a:xfrm>
            <a:off x="2905696" y="3850517"/>
            <a:ext cx="1224814" cy="1059608"/>
          </a:xfrm>
          <a:custGeom>
            <a:avLst/>
            <a:gdLst>
              <a:gd name="connsiteX0" fmla="*/ 0 w 1224814"/>
              <a:gd name="connsiteY0" fmla="*/ 529804 h 1059608"/>
              <a:gd name="connsiteX1" fmla="*/ 302730 w 1224814"/>
              <a:gd name="connsiteY1" fmla="*/ 0 h 1059608"/>
              <a:gd name="connsiteX2" fmla="*/ 922084 w 1224814"/>
              <a:gd name="connsiteY2" fmla="*/ 0 h 1059608"/>
              <a:gd name="connsiteX3" fmla="*/ 1224814 w 1224814"/>
              <a:gd name="connsiteY3" fmla="*/ 529804 h 1059608"/>
              <a:gd name="connsiteX4" fmla="*/ 922084 w 1224814"/>
              <a:gd name="connsiteY4" fmla="*/ 1059608 h 1059608"/>
              <a:gd name="connsiteX5" fmla="*/ 302730 w 1224814"/>
              <a:gd name="connsiteY5" fmla="*/ 1059608 h 1059608"/>
              <a:gd name="connsiteX6" fmla="*/ 0 w 1224814"/>
              <a:gd name="connsiteY6" fmla="*/ 529804 h 10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814" h="1059608">
                <a:moveTo>
                  <a:pt x="0" y="529804"/>
                </a:moveTo>
                <a:lnTo>
                  <a:pt x="302730" y="0"/>
                </a:lnTo>
                <a:lnTo>
                  <a:pt x="922084" y="0"/>
                </a:lnTo>
                <a:lnTo>
                  <a:pt x="1224814" y="529804"/>
                </a:lnTo>
                <a:lnTo>
                  <a:pt x="922084" y="1059608"/>
                </a:lnTo>
                <a:lnTo>
                  <a:pt x="302730" y="1059608"/>
                </a:lnTo>
                <a:lnTo>
                  <a:pt x="0" y="5298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0758" tIns="193380" rIns="220758" bIns="19338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itchFamily="2" charset="-78"/>
              </a:rPr>
              <a:t>جایگزینی رسانه </a:t>
            </a:r>
            <a:endParaRPr lang="en-US" sz="1400" b="1" kern="1200" dirty="0">
              <a:cs typeface="B Nazanin" pitchFamily="2" charset="-78"/>
            </a:endParaRPr>
          </a:p>
        </p:txBody>
      </p:sp>
      <p:sp>
        <p:nvSpPr>
          <p:cNvPr id="26" name="Freeform 25"/>
          <p:cNvSpPr/>
          <p:nvPr/>
        </p:nvSpPr>
        <p:spPr>
          <a:xfrm>
            <a:off x="2905696" y="2567104"/>
            <a:ext cx="1224814" cy="1059608"/>
          </a:xfrm>
          <a:custGeom>
            <a:avLst/>
            <a:gdLst>
              <a:gd name="connsiteX0" fmla="*/ 0 w 1224814"/>
              <a:gd name="connsiteY0" fmla="*/ 529804 h 1059608"/>
              <a:gd name="connsiteX1" fmla="*/ 302730 w 1224814"/>
              <a:gd name="connsiteY1" fmla="*/ 0 h 1059608"/>
              <a:gd name="connsiteX2" fmla="*/ 922084 w 1224814"/>
              <a:gd name="connsiteY2" fmla="*/ 0 h 1059608"/>
              <a:gd name="connsiteX3" fmla="*/ 1224814 w 1224814"/>
              <a:gd name="connsiteY3" fmla="*/ 529804 h 1059608"/>
              <a:gd name="connsiteX4" fmla="*/ 922084 w 1224814"/>
              <a:gd name="connsiteY4" fmla="*/ 1059608 h 1059608"/>
              <a:gd name="connsiteX5" fmla="*/ 302730 w 1224814"/>
              <a:gd name="connsiteY5" fmla="*/ 1059608 h 1059608"/>
              <a:gd name="connsiteX6" fmla="*/ 0 w 1224814"/>
              <a:gd name="connsiteY6" fmla="*/ 529804 h 10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814" h="1059608">
                <a:moveTo>
                  <a:pt x="0" y="529804"/>
                </a:moveTo>
                <a:lnTo>
                  <a:pt x="302730" y="0"/>
                </a:lnTo>
                <a:lnTo>
                  <a:pt x="922084" y="0"/>
                </a:lnTo>
                <a:lnTo>
                  <a:pt x="1224814" y="529804"/>
                </a:lnTo>
                <a:lnTo>
                  <a:pt x="922084" y="1059608"/>
                </a:lnTo>
                <a:lnTo>
                  <a:pt x="302730" y="1059608"/>
                </a:lnTo>
                <a:lnTo>
                  <a:pt x="0" y="52980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0758" tIns="193380" rIns="220758" bIns="193380" numCol="1" spcCol="1270" anchor="ctr" anchorCtr="0">
            <a:noAutofit/>
          </a:bodyPr>
          <a:lstStyle/>
          <a:p>
            <a:pPr lvl="0" algn="ctr" defTabSz="622300">
              <a:lnSpc>
                <a:spcPct val="90000"/>
              </a:lnSpc>
              <a:spcBef>
                <a:spcPct val="0"/>
              </a:spcBef>
              <a:spcAft>
                <a:spcPct val="35000"/>
              </a:spcAft>
            </a:pPr>
            <a:r>
              <a:rPr lang="fa-IR" sz="1400" b="1" kern="1200" dirty="0" smtClean="0">
                <a:cs typeface="B Nazanin" pitchFamily="2" charset="-78"/>
              </a:rPr>
              <a:t>بلوغ زودرس</a:t>
            </a:r>
            <a:endParaRPr lang="en-US" sz="1400" b="1" kern="1200" dirty="0">
              <a:cs typeface="B Nazanin" pitchFamily="2" charset="-78"/>
            </a:endParaRPr>
          </a:p>
        </p:txBody>
      </p:sp>
      <p:sp>
        <p:nvSpPr>
          <p:cNvPr id="20" name="TextBox 19"/>
          <p:cNvSpPr txBox="1"/>
          <p:nvPr/>
        </p:nvSpPr>
        <p:spPr>
          <a:xfrm>
            <a:off x="6263680" y="908720"/>
            <a:ext cx="2880320" cy="2009061"/>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sz="1600" dirty="0" smtClean="0">
                <a:cs typeface="B Nazanin" pitchFamily="2" charset="-78"/>
              </a:rPr>
              <a:t>آسیبهای ناشی از کاهش انسجام خانواده:</a:t>
            </a:r>
          </a:p>
          <a:p>
            <a:pPr>
              <a:buFont typeface="Arial" pitchFamily="34" charset="0"/>
              <a:buChar char="•"/>
            </a:pPr>
            <a:r>
              <a:rPr lang="fa-IR" sz="1600" dirty="0" smtClean="0">
                <a:cs typeface="B Nazanin" pitchFamily="2" charset="-78"/>
              </a:rPr>
              <a:t> احساس تنهایی و انزوا</a:t>
            </a:r>
          </a:p>
          <a:p>
            <a:pPr>
              <a:buFont typeface="Arial" pitchFamily="34" charset="0"/>
              <a:buChar char="•"/>
            </a:pPr>
            <a:r>
              <a:rPr lang="fa-IR" sz="1600" dirty="0" smtClean="0">
                <a:cs typeface="B Nazanin" pitchFamily="2" charset="-78"/>
              </a:rPr>
              <a:t> افزایش میل به فرار</a:t>
            </a:r>
          </a:p>
          <a:p>
            <a:pPr>
              <a:buFont typeface="Arial" pitchFamily="34" charset="0"/>
              <a:buChar char="•"/>
            </a:pPr>
            <a:r>
              <a:rPr lang="fa-IR" sz="1600" dirty="0" smtClean="0">
                <a:cs typeface="B Nazanin" pitchFamily="2" charset="-78"/>
              </a:rPr>
              <a:t> کم شدن قبح تک زیستی و تجرد</a:t>
            </a:r>
          </a:p>
          <a:p>
            <a:pPr>
              <a:buFont typeface="Arial" pitchFamily="34" charset="0"/>
              <a:buChar char="•"/>
            </a:pPr>
            <a:r>
              <a:rPr lang="fa-IR" sz="1600" dirty="0" smtClean="0">
                <a:cs typeface="B Nazanin" pitchFamily="2" charset="-78"/>
              </a:rPr>
              <a:t> کاهش قداست و اهمیت تشکیل خانواده</a:t>
            </a:r>
          </a:p>
          <a:p>
            <a:pPr>
              <a:buFont typeface="Arial" pitchFamily="34" charset="0"/>
              <a:buChar char="•"/>
            </a:pPr>
            <a:r>
              <a:rPr lang="fa-IR" sz="1600" dirty="0" smtClean="0">
                <a:cs typeface="B Nazanin" pitchFamily="2" charset="-78"/>
              </a:rPr>
              <a:t> افزایش سن ازدواج</a:t>
            </a:r>
          </a:p>
        </p:txBody>
      </p:sp>
      <p:sp>
        <p:nvSpPr>
          <p:cNvPr id="21" name="TextBox 20"/>
          <p:cNvSpPr txBox="1"/>
          <p:nvPr/>
        </p:nvSpPr>
        <p:spPr>
          <a:xfrm>
            <a:off x="395536" y="4941168"/>
            <a:ext cx="3528392" cy="1736646"/>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sz="1600" dirty="0" smtClean="0">
                <a:cs typeface="B Nazanin" pitchFamily="2" charset="-78"/>
              </a:rPr>
              <a:t>آسیبهای ناشی از تضعیف شبکه ارتباط خویشاوندی:</a:t>
            </a:r>
          </a:p>
          <a:p>
            <a:pPr>
              <a:buFont typeface="Arial" pitchFamily="34" charset="0"/>
              <a:buChar char="•"/>
            </a:pPr>
            <a:r>
              <a:rPr lang="fa-IR" sz="1600" dirty="0" smtClean="0">
                <a:cs typeface="B Nazanin" pitchFamily="2" charset="-78"/>
              </a:rPr>
              <a:t> انزوا و تنهایی فرد و نسلش</a:t>
            </a:r>
          </a:p>
          <a:p>
            <a:pPr>
              <a:buFont typeface="Arial" pitchFamily="34" charset="0"/>
              <a:buChar char="•"/>
            </a:pPr>
            <a:r>
              <a:rPr lang="fa-IR" sz="1600" dirty="0" smtClean="0">
                <a:cs typeface="B Nazanin" pitchFamily="2" charset="-78"/>
              </a:rPr>
              <a:t> نشاط کمتر</a:t>
            </a:r>
          </a:p>
          <a:p>
            <a:pPr>
              <a:buFont typeface="Arial" pitchFamily="34" charset="0"/>
              <a:buChar char="•"/>
            </a:pPr>
            <a:r>
              <a:rPr lang="fa-IR" sz="1600" dirty="0" smtClean="0">
                <a:cs typeface="B Nazanin" pitchFamily="2" charset="-78"/>
              </a:rPr>
              <a:t> عدم رشد و شکوفایی</a:t>
            </a:r>
          </a:p>
          <a:p>
            <a:pPr>
              <a:buFont typeface="Arial" pitchFamily="34" charset="0"/>
              <a:buChar char="•"/>
            </a:pPr>
            <a:r>
              <a:rPr lang="fa-IR" sz="1600" dirty="0" smtClean="0">
                <a:cs typeface="B Nazanin" pitchFamily="2" charset="-78"/>
              </a:rPr>
              <a:t> ابراز خشم و پرخاشگری</a:t>
            </a:r>
          </a:p>
          <a:p>
            <a:pPr>
              <a:buFont typeface="Arial" pitchFamily="34" charset="0"/>
              <a:buChar char="•"/>
            </a:pPr>
            <a:r>
              <a:rPr lang="fa-IR" sz="1600" dirty="0" smtClean="0">
                <a:cs typeface="B Nazanin" pitchFamily="2" charset="-78"/>
              </a:rPr>
              <a:t> کاهش اقتدار والدین</a:t>
            </a:r>
            <a:endParaRPr lang="fa-IR" sz="1600" dirty="0">
              <a:cs typeface="B Nazanin" pitchFamily="2" charset="-78"/>
            </a:endParaRPr>
          </a:p>
        </p:txBody>
      </p:sp>
      <p:pic>
        <p:nvPicPr>
          <p:cNvPr id="27" name="Content Placeholder 5"/>
          <p:cNvPicPr>
            <a:picLocks noChangeAspect="1"/>
          </p:cNvPicPr>
          <p:nvPr/>
        </p:nvPicPr>
        <p:blipFill>
          <a:blip r:embed="rId3" cstate="print"/>
          <a:srcRect t="2291" b="2291"/>
          <a:stretch>
            <a:fillRect/>
          </a:stretch>
        </p:blipFill>
        <p:spPr>
          <a:xfrm rot="20060510">
            <a:off x="309175" y="1308273"/>
            <a:ext cx="2289445" cy="1949429"/>
          </a:xfrm>
          <a:prstGeom prst="rect">
            <a:avLst/>
          </a:prstGeom>
        </p:spPr>
      </p:pic>
      <p:pic>
        <p:nvPicPr>
          <p:cNvPr id="28" name="Picture 27" descr="khanevade6.jpg"/>
          <p:cNvPicPr>
            <a:picLocks noChangeAspect="1"/>
          </p:cNvPicPr>
          <p:nvPr/>
        </p:nvPicPr>
        <p:blipFill>
          <a:blip r:embed="rId4" cstate="print"/>
          <a:stretch>
            <a:fillRect/>
          </a:stretch>
        </p:blipFill>
        <p:spPr>
          <a:xfrm rot="1607360">
            <a:off x="6530571" y="4399234"/>
            <a:ext cx="2193000" cy="1864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ox(in)">
                                      <p:cBhvr>
                                        <p:cTn id="13" dur="500"/>
                                        <p:tgtEl>
                                          <p:spTgt spid="23"/>
                                        </p:tgtEl>
                                      </p:cBhvr>
                                    </p:animEffect>
                                  </p:childTnLst>
                                </p:cTn>
                              </p:par>
                              <p:par>
                                <p:cTn id="14" presetID="4"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500"/>
                                        <p:tgtEl>
                                          <p:spTgt spid="1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par>
                                <p:cTn id="23" presetID="4" presetClass="entr" presetSubtype="16"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ox(in)">
                                      <p:cBhvr>
                                        <p:cTn id="25" dur="500"/>
                                        <p:tgtEl>
                                          <p:spTgt spid="27"/>
                                        </p:tgtEl>
                                      </p:cBhvr>
                                    </p:animEffect>
                                  </p:childTnLst>
                                </p:cTn>
                              </p:par>
                              <p:par>
                                <p:cTn id="26" presetID="4"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ox(i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کاهش جمعیت در ایران</a:t>
            </a:r>
            <a:endParaRPr lang="fa-IR" dirty="0"/>
          </a:p>
        </p:txBody>
      </p:sp>
      <p:graphicFrame>
        <p:nvGraphicFramePr>
          <p:cNvPr id="3" name="Diagram 2"/>
          <p:cNvGraphicFramePr/>
          <p:nvPr/>
        </p:nvGraphicFramePr>
        <p:xfrm>
          <a:off x="1547664" y="15567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2000"/>
            <a:lum/>
          </a:blip>
          <a:srcRect/>
          <a:stretch>
            <a:fillRect t="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کاهش جمعیت در ایران</a:t>
            </a:r>
            <a:endParaRPr lang="fa-IR" dirty="0"/>
          </a:p>
        </p:txBody>
      </p:sp>
      <p:graphicFrame>
        <p:nvGraphicFramePr>
          <p:cNvPr id="3" name="Diagram 2"/>
          <p:cNvGraphicFramePr/>
          <p:nvPr/>
        </p:nvGraphicFramePr>
        <p:xfrm>
          <a:off x="1187624" y="2204864"/>
          <a:ext cx="6840760"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3000"/>
            <a:lum/>
          </a:blip>
          <a:srcRect/>
          <a:stretch>
            <a:fillRect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کاهش جمعیت در ایران</a:t>
            </a:r>
            <a:endParaRPr lang="fa-IR" dirty="0"/>
          </a:p>
        </p:txBody>
      </p:sp>
      <p:graphicFrame>
        <p:nvGraphicFramePr>
          <p:cNvPr id="3" name="Diagram 2"/>
          <p:cNvGraphicFramePr/>
          <p:nvPr/>
        </p:nvGraphicFramePr>
        <p:xfrm>
          <a:off x="2483768" y="1412776"/>
          <a:ext cx="5296259" cy="4104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کاهش جمعیت در ایران</a:t>
            </a:r>
            <a:endParaRPr lang="fa-IR" dirty="0"/>
          </a:p>
        </p:txBody>
      </p:sp>
      <p:graphicFrame>
        <p:nvGraphicFramePr>
          <p:cNvPr id="7" name="Diagram 6"/>
          <p:cNvGraphicFramePr/>
          <p:nvPr/>
        </p:nvGraphicFramePr>
        <p:xfrm>
          <a:off x="611560" y="1340768"/>
          <a:ext cx="806489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چالشها2.jpg"/>
          <p:cNvPicPr>
            <a:picLocks noChangeAspect="1"/>
          </p:cNvPicPr>
          <p:nvPr/>
        </p:nvPicPr>
        <p:blipFill>
          <a:blip r:embed="rId3" cstate="print"/>
          <a:stretch>
            <a:fillRect/>
          </a:stretch>
        </p:blipFill>
        <p:spPr>
          <a:xfrm>
            <a:off x="0" y="0"/>
            <a:ext cx="3810000" cy="2895600"/>
          </a:xfrm>
          <a:prstGeom prst="rect">
            <a:avLst/>
          </a:prstGeom>
        </p:spPr>
      </p:pic>
      <p:sp>
        <p:nvSpPr>
          <p:cNvPr id="4" name="Rectangle 3"/>
          <p:cNvSpPr/>
          <p:nvPr/>
        </p:nvSpPr>
        <p:spPr>
          <a:xfrm>
            <a:off x="0" y="3284984"/>
            <a:ext cx="8790829"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چالشهای ناشی از کاهش جمعیت چیست؟</a:t>
            </a:r>
            <a:endPar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اقتصادی</a:t>
            </a:r>
            <a:endParaRPr lang="fa-IR" dirty="0"/>
          </a:p>
        </p:txBody>
      </p:sp>
      <p:sp>
        <p:nvSpPr>
          <p:cNvPr id="5" name="Freeform 4"/>
          <p:cNvSpPr/>
          <p:nvPr/>
        </p:nvSpPr>
        <p:spPr>
          <a:xfrm>
            <a:off x="6540932" y="2386297"/>
            <a:ext cx="2423555" cy="1037194"/>
          </a:xfrm>
          <a:custGeom>
            <a:avLst/>
            <a:gdLst>
              <a:gd name="connsiteX0" fmla="*/ 0 w 2423555"/>
              <a:gd name="connsiteY0" fmla="*/ 103719 h 1037194"/>
              <a:gd name="connsiteX1" fmla="*/ 30379 w 2423555"/>
              <a:gd name="connsiteY1" fmla="*/ 30379 h 1037194"/>
              <a:gd name="connsiteX2" fmla="*/ 103719 w 2423555"/>
              <a:gd name="connsiteY2" fmla="*/ 1 h 1037194"/>
              <a:gd name="connsiteX3" fmla="*/ 2319836 w 2423555"/>
              <a:gd name="connsiteY3" fmla="*/ 0 h 1037194"/>
              <a:gd name="connsiteX4" fmla="*/ 2393176 w 2423555"/>
              <a:gd name="connsiteY4" fmla="*/ 30379 h 1037194"/>
              <a:gd name="connsiteX5" fmla="*/ 2423554 w 2423555"/>
              <a:gd name="connsiteY5" fmla="*/ 103719 h 1037194"/>
              <a:gd name="connsiteX6" fmla="*/ 2423555 w 2423555"/>
              <a:gd name="connsiteY6" fmla="*/ 933475 h 1037194"/>
              <a:gd name="connsiteX7" fmla="*/ 2393176 w 2423555"/>
              <a:gd name="connsiteY7" fmla="*/ 1006815 h 1037194"/>
              <a:gd name="connsiteX8" fmla="*/ 2319836 w 2423555"/>
              <a:gd name="connsiteY8" fmla="*/ 1037194 h 1037194"/>
              <a:gd name="connsiteX9" fmla="*/ 103719 w 2423555"/>
              <a:gd name="connsiteY9" fmla="*/ 1037194 h 1037194"/>
              <a:gd name="connsiteX10" fmla="*/ 30379 w 2423555"/>
              <a:gd name="connsiteY10" fmla="*/ 1006815 h 1037194"/>
              <a:gd name="connsiteX11" fmla="*/ 0 w 2423555"/>
              <a:gd name="connsiteY11" fmla="*/ 933475 h 1037194"/>
              <a:gd name="connsiteX12" fmla="*/ 0 w 2423555"/>
              <a:gd name="connsiteY12" fmla="*/ 103719 h 10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3555" h="1037194">
                <a:moveTo>
                  <a:pt x="0" y="103719"/>
                </a:moveTo>
                <a:cubicBezTo>
                  <a:pt x="0" y="76211"/>
                  <a:pt x="10928" y="49830"/>
                  <a:pt x="30379" y="30379"/>
                </a:cubicBezTo>
                <a:cubicBezTo>
                  <a:pt x="49830" y="10928"/>
                  <a:pt x="76211" y="0"/>
                  <a:pt x="103719" y="1"/>
                </a:cubicBezTo>
                <a:lnTo>
                  <a:pt x="2319836" y="0"/>
                </a:lnTo>
                <a:cubicBezTo>
                  <a:pt x="2347344" y="0"/>
                  <a:pt x="2373725" y="10928"/>
                  <a:pt x="2393176" y="30379"/>
                </a:cubicBezTo>
                <a:cubicBezTo>
                  <a:pt x="2412627" y="49830"/>
                  <a:pt x="2423555" y="76211"/>
                  <a:pt x="2423554" y="103719"/>
                </a:cubicBezTo>
                <a:cubicBezTo>
                  <a:pt x="2423554" y="380304"/>
                  <a:pt x="2423555" y="656890"/>
                  <a:pt x="2423555" y="933475"/>
                </a:cubicBezTo>
                <a:cubicBezTo>
                  <a:pt x="2423555" y="960983"/>
                  <a:pt x="2412627" y="987364"/>
                  <a:pt x="2393176" y="1006815"/>
                </a:cubicBezTo>
                <a:cubicBezTo>
                  <a:pt x="2373725" y="1026266"/>
                  <a:pt x="2347344" y="1037194"/>
                  <a:pt x="2319836" y="1037194"/>
                </a:cubicBezTo>
                <a:lnTo>
                  <a:pt x="103719" y="1037194"/>
                </a:lnTo>
                <a:cubicBezTo>
                  <a:pt x="76211" y="1037194"/>
                  <a:pt x="49830" y="1026266"/>
                  <a:pt x="30379" y="1006815"/>
                </a:cubicBezTo>
                <a:cubicBezTo>
                  <a:pt x="10928" y="987364"/>
                  <a:pt x="0" y="960983"/>
                  <a:pt x="0" y="933475"/>
                </a:cubicBezTo>
                <a:lnTo>
                  <a:pt x="0" y="10371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0538" tIns="40538" rIns="40538" bIns="40538"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چالشهای اقتصادی ناشی از کاهش جمعیت</a:t>
            </a:r>
            <a:endParaRPr lang="fa-IR" sz="1600" b="1" kern="1200" dirty="0">
              <a:cs typeface="B Nazanin" pitchFamily="2" charset="-78"/>
            </a:endParaRPr>
          </a:p>
        </p:txBody>
      </p:sp>
      <p:sp>
        <p:nvSpPr>
          <p:cNvPr id="6" name="Freeform 5"/>
          <p:cNvSpPr/>
          <p:nvPr/>
        </p:nvSpPr>
        <p:spPr>
          <a:xfrm rot="25867471">
            <a:off x="5758563" y="2333940"/>
            <a:ext cx="1182261" cy="23225"/>
          </a:xfrm>
          <a:custGeom>
            <a:avLst/>
            <a:gdLst>
              <a:gd name="connsiteX0" fmla="*/ 0 w 1182261"/>
              <a:gd name="connsiteY0" fmla="*/ 11612 h 23224"/>
              <a:gd name="connsiteX1" fmla="*/ 1182261 w 1182261"/>
              <a:gd name="connsiteY1" fmla="*/ 11612 h 23224"/>
            </a:gdLst>
            <a:ahLst/>
            <a:cxnLst>
              <a:cxn ang="0">
                <a:pos x="connsiteX0" y="connsiteY0"/>
              </a:cxn>
              <a:cxn ang="0">
                <a:pos x="connsiteX1" y="connsiteY1"/>
              </a:cxn>
            </a:cxnLst>
            <a:rect l="l" t="t" r="r" b="b"/>
            <a:pathLst>
              <a:path w="1182261" h="23224">
                <a:moveTo>
                  <a:pt x="118226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7945" rIns="12699" bIns="-17944"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7" name="Freeform 6"/>
          <p:cNvSpPr/>
          <p:nvPr/>
        </p:nvSpPr>
        <p:spPr>
          <a:xfrm>
            <a:off x="3190609" y="155394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سالخوردگی جمعیت</a:t>
            </a:r>
            <a:endParaRPr lang="fa-IR" sz="1600" b="1" kern="1200">
              <a:cs typeface="B Nazanin" pitchFamily="2" charset="-78"/>
            </a:endParaRPr>
          </a:p>
        </p:txBody>
      </p:sp>
      <p:sp>
        <p:nvSpPr>
          <p:cNvPr id="8" name="Freeform 7"/>
          <p:cNvSpPr/>
          <p:nvPr/>
        </p:nvSpPr>
        <p:spPr>
          <a:xfrm rot="24318305">
            <a:off x="2740600" y="1586793"/>
            <a:ext cx="528386" cy="23225"/>
          </a:xfrm>
          <a:custGeom>
            <a:avLst/>
            <a:gdLst>
              <a:gd name="connsiteX0" fmla="*/ 0 w 528386"/>
              <a:gd name="connsiteY0" fmla="*/ 11612 h 23224"/>
              <a:gd name="connsiteX1" fmla="*/ 528386 w 528386"/>
              <a:gd name="connsiteY1" fmla="*/ 11612 h 23224"/>
            </a:gdLst>
            <a:ahLst/>
            <a:cxnLst>
              <a:cxn ang="0">
                <a:pos x="connsiteX0" y="connsiteY0"/>
              </a:cxn>
              <a:cxn ang="0">
                <a:pos x="connsiteX1" y="connsiteY1"/>
              </a:cxn>
            </a:cxnLst>
            <a:rect l="l" t="t" r="r" b="b"/>
            <a:pathLst>
              <a:path w="528386" h="23224">
                <a:moveTo>
                  <a:pt x="528386"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598" rIns="12699" bIns="-1597"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9" name="Freeform 8"/>
          <p:cNvSpPr/>
          <p:nvPr/>
        </p:nvSpPr>
        <p:spPr>
          <a:xfrm>
            <a:off x="478389" y="1075531"/>
            <a:ext cx="2340588" cy="670139"/>
          </a:xfrm>
          <a:custGeom>
            <a:avLst/>
            <a:gdLst>
              <a:gd name="connsiteX0" fmla="*/ 0 w 2340588"/>
              <a:gd name="connsiteY0" fmla="*/ 67014 h 670139"/>
              <a:gd name="connsiteX1" fmla="*/ 19628 w 2340588"/>
              <a:gd name="connsiteY1" fmla="*/ 19628 h 670139"/>
              <a:gd name="connsiteX2" fmla="*/ 67014 w 2340588"/>
              <a:gd name="connsiteY2" fmla="*/ 0 h 670139"/>
              <a:gd name="connsiteX3" fmla="*/ 2273574 w 2340588"/>
              <a:gd name="connsiteY3" fmla="*/ 0 h 670139"/>
              <a:gd name="connsiteX4" fmla="*/ 2320960 w 2340588"/>
              <a:gd name="connsiteY4" fmla="*/ 19628 h 670139"/>
              <a:gd name="connsiteX5" fmla="*/ 2340588 w 2340588"/>
              <a:gd name="connsiteY5" fmla="*/ 67014 h 670139"/>
              <a:gd name="connsiteX6" fmla="*/ 2340588 w 2340588"/>
              <a:gd name="connsiteY6" fmla="*/ 603125 h 670139"/>
              <a:gd name="connsiteX7" fmla="*/ 2320960 w 2340588"/>
              <a:gd name="connsiteY7" fmla="*/ 650511 h 670139"/>
              <a:gd name="connsiteX8" fmla="*/ 2273574 w 2340588"/>
              <a:gd name="connsiteY8" fmla="*/ 670139 h 670139"/>
              <a:gd name="connsiteX9" fmla="*/ 67014 w 2340588"/>
              <a:gd name="connsiteY9" fmla="*/ 670139 h 670139"/>
              <a:gd name="connsiteX10" fmla="*/ 19628 w 2340588"/>
              <a:gd name="connsiteY10" fmla="*/ 650511 h 670139"/>
              <a:gd name="connsiteX11" fmla="*/ 0 w 2340588"/>
              <a:gd name="connsiteY11" fmla="*/ 603125 h 670139"/>
              <a:gd name="connsiteX12" fmla="*/ 0 w 2340588"/>
              <a:gd name="connsiteY12" fmla="*/ 67014 h 67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588" h="670139">
                <a:moveTo>
                  <a:pt x="0" y="67014"/>
                </a:moveTo>
                <a:cubicBezTo>
                  <a:pt x="0" y="49241"/>
                  <a:pt x="7060" y="32196"/>
                  <a:pt x="19628" y="19628"/>
                </a:cubicBezTo>
                <a:cubicBezTo>
                  <a:pt x="32196" y="7060"/>
                  <a:pt x="49241" y="0"/>
                  <a:pt x="67014" y="0"/>
                </a:cubicBezTo>
                <a:lnTo>
                  <a:pt x="2273574" y="0"/>
                </a:lnTo>
                <a:cubicBezTo>
                  <a:pt x="2291347" y="0"/>
                  <a:pt x="2308392" y="7060"/>
                  <a:pt x="2320960" y="19628"/>
                </a:cubicBezTo>
                <a:cubicBezTo>
                  <a:pt x="2333528" y="32196"/>
                  <a:pt x="2340588" y="49241"/>
                  <a:pt x="2340588" y="67014"/>
                </a:cubicBezTo>
                <a:lnTo>
                  <a:pt x="2340588" y="603125"/>
                </a:lnTo>
                <a:cubicBezTo>
                  <a:pt x="2340588" y="620898"/>
                  <a:pt x="2333528" y="637944"/>
                  <a:pt x="2320960" y="650511"/>
                </a:cubicBezTo>
                <a:cubicBezTo>
                  <a:pt x="2308392" y="663079"/>
                  <a:pt x="2291347" y="670139"/>
                  <a:pt x="2273574" y="670139"/>
                </a:cubicBezTo>
                <a:lnTo>
                  <a:pt x="67014" y="670139"/>
                </a:lnTo>
                <a:cubicBezTo>
                  <a:pt x="49241" y="670139"/>
                  <a:pt x="32196" y="663079"/>
                  <a:pt x="19628" y="650511"/>
                </a:cubicBezTo>
                <a:cubicBezTo>
                  <a:pt x="7060" y="637943"/>
                  <a:pt x="0" y="620898"/>
                  <a:pt x="0" y="603125"/>
                </a:cubicBezTo>
                <a:lnTo>
                  <a:pt x="0" y="6701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9788" tIns="29788" rIns="29788" bIns="29788"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های بهداشتی و بخش سلامت</a:t>
            </a:r>
            <a:endParaRPr lang="fa-IR" sz="1600" b="1" kern="1200">
              <a:cs typeface="B Nazanin" pitchFamily="2" charset="-78"/>
            </a:endParaRPr>
          </a:p>
        </p:txBody>
      </p:sp>
      <p:sp>
        <p:nvSpPr>
          <p:cNvPr id="10" name="Freeform 9"/>
          <p:cNvSpPr/>
          <p:nvPr/>
        </p:nvSpPr>
        <p:spPr>
          <a:xfrm rot="18907979">
            <a:off x="2742618" y="1959553"/>
            <a:ext cx="524350" cy="23225"/>
          </a:xfrm>
          <a:custGeom>
            <a:avLst/>
            <a:gdLst>
              <a:gd name="connsiteX0" fmla="*/ 0 w 524350"/>
              <a:gd name="connsiteY0" fmla="*/ 11612 h 23224"/>
              <a:gd name="connsiteX1" fmla="*/ 524350 w 524350"/>
              <a:gd name="connsiteY1" fmla="*/ 11612 h 23224"/>
            </a:gdLst>
            <a:ahLst/>
            <a:cxnLst>
              <a:cxn ang="0">
                <a:pos x="connsiteX0" y="connsiteY0"/>
              </a:cxn>
              <a:cxn ang="0">
                <a:pos x="connsiteX1" y="connsiteY1"/>
              </a:cxn>
            </a:cxnLst>
            <a:rect l="l" t="t" r="r" b="b"/>
            <a:pathLst>
              <a:path w="524350" h="23224">
                <a:moveTo>
                  <a:pt x="524350"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497" rIns="12699" bIns="-149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1" name="Freeform 10"/>
          <p:cNvSpPr/>
          <p:nvPr/>
        </p:nvSpPr>
        <p:spPr>
          <a:xfrm>
            <a:off x="509541" y="1815351"/>
            <a:ext cx="2309436" cy="681539"/>
          </a:xfrm>
          <a:custGeom>
            <a:avLst/>
            <a:gdLst>
              <a:gd name="connsiteX0" fmla="*/ 0 w 2309436"/>
              <a:gd name="connsiteY0" fmla="*/ 68154 h 681539"/>
              <a:gd name="connsiteX1" fmla="*/ 19962 w 2309436"/>
              <a:gd name="connsiteY1" fmla="*/ 19962 h 681539"/>
              <a:gd name="connsiteX2" fmla="*/ 68154 w 2309436"/>
              <a:gd name="connsiteY2" fmla="*/ 0 h 681539"/>
              <a:gd name="connsiteX3" fmla="*/ 2241282 w 2309436"/>
              <a:gd name="connsiteY3" fmla="*/ 0 h 681539"/>
              <a:gd name="connsiteX4" fmla="*/ 2289474 w 2309436"/>
              <a:gd name="connsiteY4" fmla="*/ 19962 h 681539"/>
              <a:gd name="connsiteX5" fmla="*/ 2309436 w 2309436"/>
              <a:gd name="connsiteY5" fmla="*/ 68154 h 681539"/>
              <a:gd name="connsiteX6" fmla="*/ 2309436 w 2309436"/>
              <a:gd name="connsiteY6" fmla="*/ 613385 h 681539"/>
              <a:gd name="connsiteX7" fmla="*/ 2289474 w 2309436"/>
              <a:gd name="connsiteY7" fmla="*/ 661577 h 681539"/>
              <a:gd name="connsiteX8" fmla="*/ 2241282 w 2309436"/>
              <a:gd name="connsiteY8" fmla="*/ 681539 h 681539"/>
              <a:gd name="connsiteX9" fmla="*/ 68154 w 2309436"/>
              <a:gd name="connsiteY9" fmla="*/ 681539 h 681539"/>
              <a:gd name="connsiteX10" fmla="*/ 19962 w 2309436"/>
              <a:gd name="connsiteY10" fmla="*/ 661577 h 681539"/>
              <a:gd name="connsiteX11" fmla="*/ 0 w 2309436"/>
              <a:gd name="connsiteY11" fmla="*/ 613385 h 681539"/>
              <a:gd name="connsiteX12" fmla="*/ 0 w 2309436"/>
              <a:gd name="connsiteY12" fmla="*/ 68154 h 6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436" h="681539">
                <a:moveTo>
                  <a:pt x="0" y="68154"/>
                </a:moveTo>
                <a:cubicBezTo>
                  <a:pt x="0" y="50078"/>
                  <a:pt x="7181" y="32743"/>
                  <a:pt x="19962" y="19962"/>
                </a:cubicBezTo>
                <a:cubicBezTo>
                  <a:pt x="32743" y="7181"/>
                  <a:pt x="50079" y="0"/>
                  <a:pt x="68154" y="0"/>
                </a:cubicBezTo>
                <a:lnTo>
                  <a:pt x="2241282" y="0"/>
                </a:lnTo>
                <a:cubicBezTo>
                  <a:pt x="2259358" y="0"/>
                  <a:pt x="2276693" y="7181"/>
                  <a:pt x="2289474" y="19962"/>
                </a:cubicBezTo>
                <a:cubicBezTo>
                  <a:pt x="2302255" y="32743"/>
                  <a:pt x="2309436" y="50079"/>
                  <a:pt x="2309436" y="68154"/>
                </a:cubicBezTo>
                <a:lnTo>
                  <a:pt x="2309436" y="613385"/>
                </a:lnTo>
                <a:cubicBezTo>
                  <a:pt x="2309436" y="631461"/>
                  <a:pt x="2302256" y="648796"/>
                  <a:pt x="2289474" y="661577"/>
                </a:cubicBezTo>
                <a:cubicBezTo>
                  <a:pt x="2276693" y="674358"/>
                  <a:pt x="2259357" y="681539"/>
                  <a:pt x="2241282" y="681539"/>
                </a:cubicBezTo>
                <a:lnTo>
                  <a:pt x="68154" y="681539"/>
                </a:lnTo>
                <a:cubicBezTo>
                  <a:pt x="50078" y="681539"/>
                  <a:pt x="32743" y="674358"/>
                  <a:pt x="19962" y="661577"/>
                </a:cubicBezTo>
                <a:cubicBezTo>
                  <a:pt x="7181" y="648796"/>
                  <a:pt x="0" y="631460"/>
                  <a:pt x="0" y="613385"/>
                </a:cubicBezTo>
                <a:lnTo>
                  <a:pt x="0" y="6815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0122" tIns="30122" rIns="30122" bIns="30122"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فشار اقتصادی بر تامین اجتماعی</a:t>
            </a:r>
            <a:endParaRPr lang="fa-IR" sz="1600" b="1" kern="1200">
              <a:cs typeface="B Nazanin" pitchFamily="2" charset="-78"/>
            </a:endParaRPr>
          </a:p>
        </p:txBody>
      </p:sp>
      <p:sp>
        <p:nvSpPr>
          <p:cNvPr id="12" name="Freeform 11"/>
          <p:cNvSpPr/>
          <p:nvPr/>
        </p:nvSpPr>
        <p:spPr>
          <a:xfrm rot="25007943">
            <a:off x="6000449" y="2601050"/>
            <a:ext cx="698488" cy="23225"/>
          </a:xfrm>
          <a:custGeom>
            <a:avLst/>
            <a:gdLst>
              <a:gd name="connsiteX0" fmla="*/ 0 w 698488"/>
              <a:gd name="connsiteY0" fmla="*/ 11612 h 23224"/>
              <a:gd name="connsiteX1" fmla="*/ 698488 w 698488"/>
              <a:gd name="connsiteY1" fmla="*/ 11612 h 23224"/>
            </a:gdLst>
            <a:ahLst/>
            <a:cxnLst>
              <a:cxn ang="0">
                <a:pos x="connsiteX0" y="connsiteY0"/>
              </a:cxn>
              <a:cxn ang="0">
                <a:pos x="connsiteX1" y="connsiteY1"/>
              </a:cxn>
            </a:cxnLst>
            <a:rect l="l" t="t" r="r" b="b"/>
            <a:pathLst>
              <a:path w="698488" h="23224">
                <a:moveTo>
                  <a:pt x="698488"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5850" rIns="12699" bIns="-585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3" name="Freeform 12"/>
          <p:cNvSpPr/>
          <p:nvPr/>
        </p:nvSpPr>
        <p:spPr>
          <a:xfrm>
            <a:off x="3190609" y="208816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سرمایه انسانی و نیروی کار</a:t>
            </a:r>
            <a:endParaRPr lang="fa-IR" sz="1600" b="1" kern="1200">
              <a:cs typeface="B Nazanin" pitchFamily="2" charset="-78"/>
            </a:endParaRPr>
          </a:p>
        </p:txBody>
      </p:sp>
      <p:sp>
        <p:nvSpPr>
          <p:cNvPr id="14" name="Freeform 13"/>
          <p:cNvSpPr/>
          <p:nvPr/>
        </p:nvSpPr>
        <p:spPr>
          <a:xfrm rot="20593963">
            <a:off x="6149964" y="2950901"/>
            <a:ext cx="399459" cy="23225"/>
          </a:xfrm>
          <a:custGeom>
            <a:avLst/>
            <a:gdLst>
              <a:gd name="connsiteX0" fmla="*/ 0 w 399459"/>
              <a:gd name="connsiteY0" fmla="*/ 11612 h 23224"/>
              <a:gd name="connsiteX1" fmla="*/ 399459 w 399459"/>
              <a:gd name="connsiteY1" fmla="*/ 11612 h 23224"/>
            </a:gdLst>
            <a:ahLst/>
            <a:cxnLst>
              <a:cxn ang="0">
                <a:pos x="connsiteX0" y="connsiteY0"/>
              </a:cxn>
              <a:cxn ang="0">
                <a:pos x="connsiteX1" y="connsiteY1"/>
              </a:cxn>
            </a:cxnLst>
            <a:rect l="l" t="t" r="r" b="b"/>
            <a:pathLst>
              <a:path w="399459" h="23224">
                <a:moveTo>
                  <a:pt x="399459"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1626" rIns="12700" bIns="162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5" name="Freeform 14"/>
          <p:cNvSpPr/>
          <p:nvPr/>
        </p:nvSpPr>
        <p:spPr>
          <a:xfrm>
            <a:off x="3190609" y="2622380"/>
            <a:ext cx="2967846" cy="795504"/>
          </a:xfrm>
          <a:custGeom>
            <a:avLst/>
            <a:gdLst>
              <a:gd name="connsiteX0" fmla="*/ 0 w 2967846"/>
              <a:gd name="connsiteY0" fmla="*/ 79550 h 795504"/>
              <a:gd name="connsiteX1" fmla="*/ 23300 w 2967846"/>
              <a:gd name="connsiteY1" fmla="*/ 23300 h 795504"/>
              <a:gd name="connsiteX2" fmla="*/ 79550 w 2967846"/>
              <a:gd name="connsiteY2" fmla="*/ 0 h 795504"/>
              <a:gd name="connsiteX3" fmla="*/ 2888296 w 2967846"/>
              <a:gd name="connsiteY3" fmla="*/ 0 h 795504"/>
              <a:gd name="connsiteX4" fmla="*/ 2944546 w 2967846"/>
              <a:gd name="connsiteY4" fmla="*/ 23300 h 795504"/>
              <a:gd name="connsiteX5" fmla="*/ 2967846 w 2967846"/>
              <a:gd name="connsiteY5" fmla="*/ 79550 h 795504"/>
              <a:gd name="connsiteX6" fmla="*/ 2967846 w 2967846"/>
              <a:gd name="connsiteY6" fmla="*/ 715954 h 795504"/>
              <a:gd name="connsiteX7" fmla="*/ 2944546 w 2967846"/>
              <a:gd name="connsiteY7" fmla="*/ 772204 h 795504"/>
              <a:gd name="connsiteX8" fmla="*/ 2888296 w 2967846"/>
              <a:gd name="connsiteY8" fmla="*/ 795504 h 795504"/>
              <a:gd name="connsiteX9" fmla="*/ 79550 w 2967846"/>
              <a:gd name="connsiteY9" fmla="*/ 795504 h 795504"/>
              <a:gd name="connsiteX10" fmla="*/ 23300 w 2967846"/>
              <a:gd name="connsiteY10" fmla="*/ 772204 h 795504"/>
              <a:gd name="connsiteX11" fmla="*/ 0 w 2967846"/>
              <a:gd name="connsiteY11" fmla="*/ 715954 h 795504"/>
              <a:gd name="connsiteX12" fmla="*/ 0 w 2967846"/>
              <a:gd name="connsiteY12" fmla="*/ 79550 h 79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795504">
                <a:moveTo>
                  <a:pt x="0" y="79550"/>
                </a:moveTo>
                <a:cubicBezTo>
                  <a:pt x="0" y="58452"/>
                  <a:pt x="8381" y="38218"/>
                  <a:pt x="23300" y="23300"/>
                </a:cubicBezTo>
                <a:cubicBezTo>
                  <a:pt x="38219" y="8381"/>
                  <a:pt x="58452" y="0"/>
                  <a:pt x="79550" y="0"/>
                </a:cubicBezTo>
                <a:lnTo>
                  <a:pt x="2888296" y="0"/>
                </a:lnTo>
                <a:cubicBezTo>
                  <a:pt x="2909394" y="0"/>
                  <a:pt x="2929628" y="8381"/>
                  <a:pt x="2944546" y="23300"/>
                </a:cubicBezTo>
                <a:cubicBezTo>
                  <a:pt x="2959465" y="38219"/>
                  <a:pt x="2967846" y="58452"/>
                  <a:pt x="2967846" y="79550"/>
                </a:cubicBezTo>
                <a:lnTo>
                  <a:pt x="2967846" y="715954"/>
                </a:lnTo>
                <a:cubicBezTo>
                  <a:pt x="2967846" y="737052"/>
                  <a:pt x="2959465" y="757286"/>
                  <a:pt x="2944546" y="772204"/>
                </a:cubicBezTo>
                <a:cubicBezTo>
                  <a:pt x="2929627" y="787123"/>
                  <a:pt x="2909394" y="795504"/>
                  <a:pt x="2888296" y="795504"/>
                </a:cubicBezTo>
                <a:lnTo>
                  <a:pt x="79550" y="795504"/>
                </a:lnTo>
                <a:cubicBezTo>
                  <a:pt x="58452" y="795504"/>
                  <a:pt x="38218" y="787123"/>
                  <a:pt x="23300" y="772204"/>
                </a:cubicBezTo>
                <a:cubicBezTo>
                  <a:pt x="8381" y="757285"/>
                  <a:pt x="0" y="737052"/>
                  <a:pt x="0" y="715954"/>
                </a:cubicBezTo>
                <a:lnTo>
                  <a:pt x="0" y="7955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460" tIns="33460" rIns="33460" bIns="33460"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کالاها و خدمات تولیدی</a:t>
            </a:r>
          </a:p>
          <a:p>
            <a:pPr lvl="0" algn="ctr" defTabSz="711200" rtl="1">
              <a:lnSpc>
                <a:spcPct val="90000"/>
              </a:lnSpc>
              <a:spcBef>
                <a:spcPct val="0"/>
              </a:spcBef>
              <a:spcAft>
                <a:spcPct val="35000"/>
              </a:spcAft>
            </a:pPr>
            <a:r>
              <a:rPr lang="fa-IR" sz="1600" b="1" kern="1200" smtClean="0">
                <a:cs typeface="B Nazanin" pitchFamily="2" charset="-78"/>
              </a:rPr>
              <a:t>و کاهش سطح خدمات و تنوع کالاها</a:t>
            </a:r>
            <a:endParaRPr lang="fa-IR" sz="1600" b="1" kern="1200">
              <a:cs typeface="B Nazanin" pitchFamily="2" charset="-78"/>
            </a:endParaRPr>
          </a:p>
        </p:txBody>
      </p:sp>
      <p:sp>
        <p:nvSpPr>
          <p:cNvPr id="16" name="Freeform 15"/>
          <p:cNvSpPr/>
          <p:nvPr/>
        </p:nvSpPr>
        <p:spPr>
          <a:xfrm rot="17708526">
            <a:off x="5899578" y="3300753"/>
            <a:ext cx="900231" cy="23225"/>
          </a:xfrm>
          <a:custGeom>
            <a:avLst/>
            <a:gdLst>
              <a:gd name="connsiteX0" fmla="*/ 0 w 900231"/>
              <a:gd name="connsiteY0" fmla="*/ 11612 h 23224"/>
              <a:gd name="connsiteX1" fmla="*/ 900231 w 900231"/>
              <a:gd name="connsiteY1" fmla="*/ 11612 h 23224"/>
            </a:gdLst>
            <a:ahLst/>
            <a:cxnLst>
              <a:cxn ang="0">
                <a:pos x="connsiteX0" y="connsiteY0"/>
              </a:cxn>
              <a:cxn ang="0">
                <a:pos x="connsiteX1" y="connsiteY1"/>
              </a:cxn>
            </a:cxnLst>
            <a:rect l="l" t="t" r="r" b="b"/>
            <a:pathLst>
              <a:path w="900231" h="23224">
                <a:moveTo>
                  <a:pt x="90023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0894" rIns="12699" bIns="-10893"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7" name="Freeform 16"/>
          <p:cNvSpPr/>
          <p:nvPr/>
        </p:nvSpPr>
        <p:spPr>
          <a:xfrm>
            <a:off x="3190609" y="3487566"/>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تخصص گرایی</a:t>
            </a:r>
            <a:endParaRPr lang="fa-IR" sz="1600" b="1" kern="1200">
              <a:cs typeface="B Nazanin" pitchFamily="2" charset="-78"/>
            </a:endParaRPr>
          </a:p>
        </p:txBody>
      </p:sp>
      <p:sp>
        <p:nvSpPr>
          <p:cNvPr id="18" name="Freeform 17"/>
          <p:cNvSpPr/>
          <p:nvPr/>
        </p:nvSpPr>
        <p:spPr>
          <a:xfrm rot="17131344">
            <a:off x="5635092" y="3581820"/>
            <a:ext cx="1429203" cy="23225"/>
          </a:xfrm>
          <a:custGeom>
            <a:avLst/>
            <a:gdLst>
              <a:gd name="connsiteX0" fmla="*/ 0 w 1429203"/>
              <a:gd name="connsiteY0" fmla="*/ 11612 h 23224"/>
              <a:gd name="connsiteX1" fmla="*/ 1429203 w 1429203"/>
              <a:gd name="connsiteY1" fmla="*/ 11612 h 23224"/>
            </a:gdLst>
            <a:ahLst/>
            <a:cxnLst>
              <a:cxn ang="0">
                <a:pos x="connsiteX0" y="connsiteY0"/>
              </a:cxn>
              <a:cxn ang="0">
                <a:pos x="connsiteX1" y="connsiteY1"/>
              </a:cxn>
            </a:cxnLst>
            <a:rect l="l" t="t" r="r" b="b"/>
            <a:pathLst>
              <a:path w="1429203" h="23224">
                <a:moveTo>
                  <a:pt x="1429203"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24118" rIns="12700" bIns="-24118"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9" name="Freeform 18"/>
          <p:cNvSpPr/>
          <p:nvPr/>
        </p:nvSpPr>
        <p:spPr>
          <a:xfrm>
            <a:off x="3190609" y="4049700"/>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سرمایه اجتماعی</a:t>
            </a:r>
            <a:endParaRPr lang="fa-IR" sz="1600" b="1" kern="1200">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graphicFrame>
        <p:nvGraphicFramePr>
          <p:cNvPr id="3" name="Diagram 2"/>
          <p:cNvGraphicFramePr/>
          <p:nvPr/>
        </p:nvGraphicFramePr>
        <p:xfrm>
          <a:off x="395536" y="1052736"/>
          <a:ext cx="8532439"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اجتماعی و فرهنگی</a:t>
            </a:r>
            <a:endParaRPr lang="fa-IR" dirty="0"/>
          </a:p>
        </p:txBody>
      </p:sp>
      <p:graphicFrame>
        <p:nvGraphicFramePr>
          <p:cNvPr id="3" name="Diagram 2"/>
          <p:cNvGraphicFramePr/>
          <p:nvPr/>
        </p:nvGraphicFramePr>
        <p:xfrm>
          <a:off x="0" y="1002792"/>
          <a:ext cx="8892481" cy="5855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کاهش جمعیت در ایران</a:t>
            </a:r>
            <a:endParaRPr lang="fa-IR" dirty="0"/>
          </a:p>
        </p:txBody>
      </p:sp>
      <p:graphicFrame>
        <p:nvGraphicFramePr>
          <p:cNvPr id="3" name="Diagram 2"/>
          <p:cNvGraphicFramePr/>
          <p:nvPr/>
        </p:nvGraphicFramePr>
        <p:xfrm>
          <a:off x="611560" y="764704"/>
          <a:ext cx="835292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ناشی از کاهش جمعیت</a:t>
            </a:r>
            <a:endParaRPr lang="fa-IR" dirty="0"/>
          </a:p>
        </p:txBody>
      </p:sp>
      <p:graphicFrame>
        <p:nvGraphicFramePr>
          <p:cNvPr id="3" name="Diagram 2"/>
          <p:cNvGraphicFramePr/>
          <p:nvPr/>
        </p:nvGraphicFramePr>
        <p:xfrm>
          <a:off x="1619672" y="1916832"/>
          <a:ext cx="609600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اقتصادی</a:t>
            </a:r>
            <a:endParaRPr lang="fa-IR" dirty="0"/>
          </a:p>
        </p:txBody>
      </p:sp>
      <p:sp>
        <p:nvSpPr>
          <p:cNvPr id="5" name="Freeform 4"/>
          <p:cNvSpPr/>
          <p:nvPr/>
        </p:nvSpPr>
        <p:spPr>
          <a:xfrm>
            <a:off x="6540932" y="2386297"/>
            <a:ext cx="2423555" cy="1037194"/>
          </a:xfrm>
          <a:custGeom>
            <a:avLst/>
            <a:gdLst>
              <a:gd name="connsiteX0" fmla="*/ 0 w 2423555"/>
              <a:gd name="connsiteY0" fmla="*/ 103719 h 1037194"/>
              <a:gd name="connsiteX1" fmla="*/ 30379 w 2423555"/>
              <a:gd name="connsiteY1" fmla="*/ 30379 h 1037194"/>
              <a:gd name="connsiteX2" fmla="*/ 103719 w 2423555"/>
              <a:gd name="connsiteY2" fmla="*/ 1 h 1037194"/>
              <a:gd name="connsiteX3" fmla="*/ 2319836 w 2423555"/>
              <a:gd name="connsiteY3" fmla="*/ 0 h 1037194"/>
              <a:gd name="connsiteX4" fmla="*/ 2393176 w 2423555"/>
              <a:gd name="connsiteY4" fmla="*/ 30379 h 1037194"/>
              <a:gd name="connsiteX5" fmla="*/ 2423554 w 2423555"/>
              <a:gd name="connsiteY5" fmla="*/ 103719 h 1037194"/>
              <a:gd name="connsiteX6" fmla="*/ 2423555 w 2423555"/>
              <a:gd name="connsiteY6" fmla="*/ 933475 h 1037194"/>
              <a:gd name="connsiteX7" fmla="*/ 2393176 w 2423555"/>
              <a:gd name="connsiteY7" fmla="*/ 1006815 h 1037194"/>
              <a:gd name="connsiteX8" fmla="*/ 2319836 w 2423555"/>
              <a:gd name="connsiteY8" fmla="*/ 1037194 h 1037194"/>
              <a:gd name="connsiteX9" fmla="*/ 103719 w 2423555"/>
              <a:gd name="connsiteY9" fmla="*/ 1037194 h 1037194"/>
              <a:gd name="connsiteX10" fmla="*/ 30379 w 2423555"/>
              <a:gd name="connsiteY10" fmla="*/ 1006815 h 1037194"/>
              <a:gd name="connsiteX11" fmla="*/ 0 w 2423555"/>
              <a:gd name="connsiteY11" fmla="*/ 933475 h 1037194"/>
              <a:gd name="connsiteX12" fmla="*/ 0 w 2423555"/>
              <a:gd name="connsiteY12" fmla="*/ 103719 h 10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3555" h="1037194">
                <a:moveTo>
                  <a:pt x="0" y="103719"/>
                </a:moveTo>
                <a:cubicBezTo>
                  <a:pt x="0" y="76211"/>
                  <a:pt x="10928" y="49830"/>
                  <a:pt x="30379" y="30379"/>
                </a:cubicBezTo>
                <a:cubicBezTo>
                  <a:pt x="49830" y="10928"/>
                  <a:pt x="76211" y="0"/>
                  <a:pt x="103719" y="1"/>
                </a:cubicBezTo>
                <a:lnTo>
                  <a:pt x="2319836" y="0"/>
                </a:lnTo>
                <a:cubicBezTo>
                  <a:pt x="2347344" y="0"/>
                  <a:pt x="2373725" y="10928"/>
                  <a:pt x="2393176" y="30379"/>
                </a:cubicBezTo>
                <a:cubicBezTo>
                  <a:pt x="2412627" y="49830"/>
                  <a:pt x="2423555" y="76211"/>
                  <a:pt x="2423554" y="103719"/>
                </a:cubicBezTo>
                <a:cubicBezTo>
                  <a:pt x="2423554" y="380304"/>
                  <a:pt x="2423555" y="656890"/>
                  <a:pt x="2423555" y="933475"/>
                </a:cubicBezTo>
                <a:cubicBezTo>
                  <a:pt x="2423555" y="960983"/>
                  <a:pt x="2412627" y="987364"/>
                  <a:pt x="2393176" y="1006815"/>
                </a:cubicBezTo>
                <a:cubicBezTo>
                  <a:pt x="2373725" y="1026266"/>
                  <a:pt x="2347344" y="1037194"/>
                  <a:pt x="2319836" y="1037194"/>
                </a:cubicBezTo>
                <a:lnTo>
                  <a:pt x="103719" y="1037194"/>
                </a:lnTo>
                <a:cubicBezTo>
                  <a:pt x="76211" y="1037194"/>
                  <a:pt x="49830" y="1026266"/>
                  <a:pt x="30379" y="1006815"/>
                </a:cubicBezTo>
                <a:cubicBezTo>
                  <a:pt x="10928" y="987364"/>
                  <a:pt x="0" y="960983"/>
                  <a:pt x="0" y="933475"/>
                </a:cubicBezTo>
                <a:lnTo>
                  <a:pt x="0" y="10371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0538" tIns="40538" rIns="40538" bIns="40538"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چالشهای اقتصادی ناشی از کاهش جمعیت</a:t>
            </a:r>
            <a:endParaRPr lang="fa-IR" sz="1600" b="1" kern="1200" dirty="0">
              <a:cs typeface="B Nazanin" pitchFamily="2" charset="-78"/>
            </a:endParaRPr>
          </a:p>
        </p:txBody>
      </p:sp>
      <p:sp>
        <p:nvSpPr>
          <p:cNvPr id="6" name="Freeform 5"/>
          <p:cNvSpPr/>
          <p:nvPr/>
        </p:nvSpPr>
        <p:spPr>
          <a:xfrm rot="25867471">
            <a:off x="5758563" y="2333940"/>
            <a:ext cx="1182261" cy="23225"/>
          </a:xfrm>
          <a:custGeom>
            <a:avLst/>
            <a:gdLst>
              <a:gd name="connsiteX0" fmla="*/ 0 w 1182261"/>
              <a:gd name="connsiteY0" fmla="*/ 11612 h 23224"/>
              <a:gd name="connsiteX1" fmla="*/ 1182261 w 1182261"/>
              <a:gd name="connsiteY1" fmla="*/ 11612 h 23224"/>
            </a:gdLst>
            <a:ahLst/>
            <a:cxnLst>
              <a:cxn ang="0">
                <a:pos x="connsiteX0" y="connsiteY0"/>
              </a:cxn>
              <a:cxn ang="0">
                <a:pos x="connsiteX1" y="connsiteY1"/>
              </a:cxn>
            </a:cxnLst>
            <a:rect l="l" t="t" r="r" b="b"/>
            <a:pathLst>
              <a:path w="1182261" h="23224">
                <a:moveTo>
                  <a:pt x="118226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7945" rIns="12699" bIns="-17944"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7" name="Freeform 6"/>
          <p:cNvSpPr/>
          <p:nvPr/>
        </p:nvSpPr>
        <p:spPr>
          <a:xfrm>
            <a:off x="3190609" y="155394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سالخوردگی جمعیت</a:t>
            </a:r>
            <a:endParaRPr lang="fa-IR" sz="1600" b="1" kern="1200" dirty="0">
              <a:cs typeface="B Nazanin" pitchFamily="2" charset="-78"/>
            </a:endParaRPr>
          </a:p>
        </p:txBody>
      </p:sp>
      <p:sp>
        <p:nvSpPr>
          <p:cNvPr id="8" name="Freeform 7"/>
          <p:cNvSpPr/>
          <p:nvPr/>
        </p:nvSpPr>
        <p:spPr>
          <a:xfrm rot="24318305">
            <a:off x="2740600" y="1586793"/>
            <a:ext cx="528386" cy="23225"/>
          </a:xfrm>
          <a:custGeom>
            <a:avLst/>
            <a:gdLst>
              <a:gd name="connsiteX0" fmla="*/ 0 w 528386"/>
              <a:gd name="connsiteY0" fmla="*/ 11612 h 23224"/>
              <a:gd name="connsiteX1" fmla="*/ 528386 w 528386"/>
              <a:gd name="connsiteY1" fmla="*/ 11612 h 23224"/>
            </a:gdLst>
            <a:ahLst/>
            <a:cxnLst>
              <a:cxn ang="0">
                <a:pos x="connsiteX0" y="connsiteY0"/>
              </a:cxn>
              <a:cxn ang="0">
                <a:pos x="connsiteX1" y="connsiteY1"/>
              </a:cxn>
            </a:cxnLst>
            <a:rect l="l" t="t" r="r" b="b"/>
            <a:pathLst>
              <a:path w="528386" h="23224">
                <a:moveTo>
                  <a:pt x="528386"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598" rIns="12699" bIns="-1597"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9" name="Freeform 8"/>
          <p:cNvSpPr/>
          <p:nvPr/>
        </p:nvSpPr>
        <p:spPr>
          <a:xfrm>
            <a:off x="478389" y="1075531"/>
            <a:ext cx="2340588" cy="670139"/>
          </a:xfrm>
          <a:custGeom>
            <a:avLst/>
            <a:gdLst>
              <a:gd name="connsiteX0" fmla="*/ 0 w 2340588"/>
              <a:gd name="connsiteY0" fmla="*/ 67014 h 670139"/>
              <a:gd name="connsiteX1" fmla="*/ 19628 w 2340588"/>
              <a:gd name="connsiteY1" fmla="*/ 19628 h 670139"/>
              <a:gd name="connsiteX2" fmla="*/ 67014 w 2340588"/>
              <a:gd name="connsiteY2" fmla="*/ 0 h 670139"/>
              <a:gd name="connsiteX3" fmla="*/ 2273574 w 2340588"/>
              <a:gd name="connsiteY3" fmla="*/ 0 h 670139"/>
              <a:gd name="connsiteX4" fmla="*/ 2320960 w 2340588"/>
              <a:gd name="connsiteY4" fmla="*/ 19628 h 670139"/>
              <a:gd name="connsiteX5" fmla="*/ 2340588 w 2340588"/>
              <a:gd name="connsiteY5" fmla="*/ 67014 h 670139"/>
              <a:gd name="connsiteX6" fmla="*/ 2340588 w 2340588"/>
              <a:gd name="connsiteY6" fmla="*/ 603125 h 670139"/>
              <a:gd name="connsiteX7" fmla="*/ 2320960 w 2340588"/>
              <a:gd name="connsiteY7" fmla="*/ 650511 h 670139"/>
              <a:gd name="connsiteX8" fmla="*/ 2273574 w 2340588"/>
              <a:gd name="connsiteY8" fmla="*/ 670139 h 670139"/>
              <a:gd name="connsiteX9" fmla="*/ 67014 w 2340588"/>
              <a:gd name="connsiteY9" fmla="*/ 670139 h 670139"/>
              <a:gd name="connsiteX10" fmla="*/ 19628 w 2340588"/>
              <a:gd name="connsiteY10" fmla="*/ 650511 h 670139"/>
              <a:gd name="connsiteX11" fmla="*/ 0 w 2340588"/>
              <a:gd name="connsiteY11" fmla="*/ 603125 h 670139"/>
              <a:gd name="connsiteX12" fmla="*/ 0 w 2340588"/>
              <a:gd name="connsiteY12" fmla="*/ 67014 h 67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588" h="670139">
                <a:moveTo>
                  <a:pt x="0" y="67014"/>
                </a:moveTo>
                <a:cubicBezTo>
                  <a:pt x="0" y="49241"/>
                  <a:pt x="7060" y="32196"/>
                  <a:pt x="19628" y="19628"/>
                </a:cubicBezTo>
                <a:cubicBezTo>
                  <a:pt x="32196" y="7060"/>
                  <a:pt x="49241" y="0"/>
                  <a:pt x="67014" y="0"/>
                </a:cubicBezTo>
                <a:lnTo>
                  <a:pt x="2273574" y="0"/>
                </a:lnTo>
                <a:cubicBezTo>
                  <a:pt x="2291347" y="0"/>
                  <a:pt x="2308392" y="7060"/>
                  <a:pt x="2320960" y="19628"/>
                </a:cubicBezTo>
                <a:cubicBezTo>
                  <a:pt x="2333528" y="32196"/>
                  <a:pt x="2340588" y="49241"/>
                  <a:pt x="2340588" y="67014"/>
                </a:cubicBezTo>
                <a:lnTo>
                  <a:pt x="2340588" y="603125"/>
                </a:lnTo>
                <a:cubicBezTo>
                  <a:pt x="2340588" y="620898"/>
                  <a:pt x="2333528" y="637944"/>
                  <a:pt x="2320960" y="650511"/>
                </a:cubicBezTo>
                <a:cubicBezTo>
                  <a:pt x="2308392" y="663079"/>
                  <a:pt x="2291347" y="670139"/>
                  <a:pt x="2273574" y="670139"/>
                </a:cubicBezTo>
                <a:lnTo>
                  <a:pt x="67014" y="670139"/>
                </a:lnTo>
                <a:cubicBezTo>
                  <a:pt x="49241" y="670139"/>
                  <a:pt x="32196" y="663079"/>
                  <a:pt x="19628" y="650511"/>
                </a:cubicBezTo>
                <a:cubicBezTo>
                  <a:pt x="7060" y="637943"/>
                  <a:pt x="0" y="620898"/>
                  <a:pt x="0" y="603125"/>
                </a:cubicBezTo>
                <a:lnTo>
                  <a:pt x="0" y="6701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9788" tIns="29788" rIns="29788" bIns="29788"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های بهداشتی و بخش سلامت</a:t>
            </a:r>
            <a:endParaRPr lang="fa-IR" sz="1600" b="1" kern="1200">
              <a:cs typeface="B Nazanin" pitchFamily="2" charset="-78"/>
            </a:endParaRPr>
          </a:p>
        </p:txBody>
      </p:sp>
      <p:sp>
        <p:nvSpPr>
          <p:cNvPr id="10" name="Freeform 9"/>
          <p:cNvSpPr/>
          <p:nvPr/>
        </p:nvSpPr>
        <p:spPr>
          <a:xfrm rot="18907979">
            <a:off x="2742618" y="1959553"/>
            <a:ext cx="524350" cy="23225"/>
          </a:xfrm>
          <a:custGeom>
            <a:avLst/>
            <a:gdLst>
              <a:gd name="connsiteX0" fmla="*/ 0 w 524350"/>
              <a:gd name="connsiteY0" fmla="*/ 11612 h 23224"/>
              <a:gd name="connsiteX1" fmla="*/ 524350 w 524350"/>
              <a:gd name="connsiteY1" fmla="*/ 11612 h 23224"/>
            </a:gdLst>
            <a:ahLst/>
            <a:cxnLst>
              <a:cxn ang="0">
                <a:pos x="connsiteX0" y="connsiteY0"/>
              </a:cxn>
              <a:cxn ang="0">
                <a:pos x="connsiteX1" y="connsiteY1"/>
              </a:cxn>
            </a:cxnLst>
            <a:rect l="l" t="t" r="r" b="b"/>
            <a:pathLst>
              <a:path w="524350" h="23224">
                <a:moveTo>
                  <a:pt x="524350"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497" rIns="12699" bIns="-149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1" name="Freeform 10"/>
          <p:cNvSpPr/>
          <p:nvPr/>
        </p:nvSpPr>
        <p:spPr>
          <a:xfrm>
            <a:off x="509541" y="1815351"/>
            <a:ext cx="2309436" cy="681539"/>
          </a:xfrm>
          <a:custGeom>
            <a:avLst/>
            <a:gdLst>
              <a:gd name="connsiteX0" fmla="*/ 0 w 2309436"/>
              <a:gd name="connsiteY0" fmla="*/ 68154 h 681539"/>
              <a:gd name="connsiteX1" fmla="*/ 19962 w 2309436"/>
              <a:gd name="connsiteY1" fmla="*/ 19962 h 681539"/>
              <a:gd name="connsiteX2" fmla="*/ 68154 w 2309436"/>
              <a:gd name="connsiteY2" fmla="*/ 0 h 681539"/>
              <a:gd name="connsiteX3" fmla="*/ 2241282 w 2309436"/>
              <a:gd name="connsiteY3" fmla="*/ 0 h 681539"/>
              <a:gd name="connsiteX4" fmla="*/ 2289474 w 2309436"/>
              <a:gd name="connsiteY4" fmla="*/ 19962 h 681539"/>
              <a:gd name="connsiteX5" fmla="*/ 2309436 w 2309436"/>
              <a:gd name="connsiteY5" fmla="*/ 68154 h 681539"/>
              <a:gd name="connsiteX6" fmla="*/ 2309436 w 2309436"/>
              <a:gd name="connsiteY6" fmla="*/ 613385 h 681539"/>
              <a:gd name="connsiteX7" fmla="*/ 2289474 w 2309436"/>
              <a:gd name="connsiteY7" fmla="*/ 661577 h 681539"/>
              <a:gd name="connsiteX8" fmla="*/ 2241282 w 2309436"/>
              <a:gd name="connsiteY8" fmla="*/ 681539 h 681539"/>
              <a:gd name="connsiteX9" fmla="*/ 68154 w 2309436"/>
              <a:gd name="connsiteY9" fmla="*/ 681539 h 681539"/>
              <a:gd name="connsiteX10" fmla="*/ 19962 w 2309436"/>
              <a:gd name="connsiteY10" fmla="*/ 661577 h 681539"/>
              <a:gd name="connsiteX11" fmla="*/ 0 w 2309436"/>
              <a:gd name="connsiteY11" fmla="*/ 613385 h 681539"/>
              <a:gd name="connsiteX12" fmla="*/ 0 w 2309436"/>
              <a:gd name="connsiteY12" fmla="*/ 68154 h 6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436" h="681539">
                <a:moveTo>
                  <a:pt x="0" y="68154"/>
                </a:moveTo>
                <a:cubicBezTo>
                  <a:pt x="0" y="50078"/>
                  <a:pt x="7181" y="32743"/>
                  <a:pt x="19962" y="19962"/>
                </a:cubicBezTo>
                <a:cubicBezTo>
                  <a:pt x="32743" y="7181"/>
                  <a:pt x="50079" y="0"/>
                  <a:pt x="68154" y="0"/>
                </a:cubicBezTo>
                <a:lnTo>
                  <a:pt x="2241282" y="0"/>
                </a:lnTo>
                <a:cubicBezTo>
                  <a:pt x="2259358" y="0"/>
                  <a:pt x="2276693" y="7181"/>
                  <a:pt x="2289474" y="19962"/>
                </a:cubicBezTo>
                <a:cubicBezTo>
                  <a:pt x="2302255" y="32743"/>
                  <a:pt x="2309436" y="50079"/>
                  <a:pt x="2309436" y="68154"/>
                </a:cubicBezTo>
                <a:lnTo>
                  <a:pt x="2309436" y="613385"/>
                </a:lnTo>
                <a:cubicBezTo>
                  <a:pt x="2309436" y="631461"/>
                  <a:pt x="2302256" y="648796"/>
                  <a:pt x="2289474" y="661577"/>
                </a:cubicBezTo>
                <a:cubicBezTo>
                  <a:pt x="2276693" y="674358"/>
                  <a:pt x="2259357" y="681539"/>
                  <a:pt x="2241282" y="681539"/>
                </a:cubicBezTo>
                <a:lnTo>
                  <a:pt x="68154" y="681539"/>
                </a:lnTo>
                <a:cubicBezTo>
                  <a:pt x="50078" y="681539"/>
                  <a:pt x="32743" y="674358"/>
                  <a:pt x="19962" y="661577"/>
                </a:cubicBezTo>
                <a:cubicBezTo>
                  <a:pt x="7181" y="648796"/>
                  <a:pt x="0" y="631460"/>
                  <a:pt x="0" y="613385"/>
                </a:cubicBezTo>
                <a:lnTo>
                  <a:pt x="0" y="6815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0122" tIns="30122" rIns="30122" bIns="30122"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فشار اقتصادی بر تامین اجتماعی</a:t>
            </a:r>
            <a:endParaRPr lang="fa-IR" sz="1600" b="1" kern="1200">
              <a:cs typeface="B Nazanin" pitchFamily="2" charset="-78"/>
            </a:endParaRPr>
          </a:p>
        </p:txBody>
      </p:sp>
      <p:pic>
        <p:nvPicPr>
          <p:cNvPr id="21" name="Picture 20" descr="C:\Users\S.H.M\Documents\works\population ageing\ageing-pic\03_EHS_Aging-Population_FINAL_300dpi-copy.jpg"/>
          <p:cNvPicPr/>
          <p:nvPr/>
        </p:nvPicPr>
        <p:blipFill>
          <a:blip r:embed="rId3" cstate="print"/>
          <a:stretch>
            <a:fillRect/>
          </a:stretch>
        </p:blipFill>
        <p:spPr bwMode="auto">
          <a:xfrm rot="20513810">
            <a:off x="320425" y="2921487"/>
            <a:ext cx="3643114" cy="2642792"/>
          </a:xfrm>
          <a:prstGeom prst="rect">
            <a:avLst/>
          </a:prstGeom>
          <a:noFill/>
          <a:ln w="9525">
            <a:solidFill>
              <a:srgbClr val="00B050"/>
            </a:solidFill>
          </a:ln>
        </p:spPr>
      </p:pic>
      <p:sp>
        <p:nvSpPr>
          <p:cNvPr id="22" name="Flowchart: Alternate Process 21"/>
          <p:cNvSpPr/>
          <p:nvPr/>
        </p:nvSpPr>
        <p:spPr>
          <a:xfrm>
            <a:off x="4355976" y="4437112"/>
            <a:ext cx="4572000" cy="2247424"/>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Low">
              <a:buFont typeface="Arial" pitchFamily="34" charset="0"/>
              <a:buChar char="•"/>
            </a:pPr>
            <a:r>
              <a:rPr lang="fa-IR" dirty="0" smtClean="0">
                <a:cs typeface="B Nazanin" pitchFamily="2" charset="-78"/>
              </a:rPr>
              <a:t> تا سال 1430، ايران به سه برابر تختهاي بيمارستاني، پنج برابر مراكز فيزيوتراپي و چهار برابر آزمايشگاه هاي موجود، نياز خواهد داشت.</a:t>
            </a:r>
          </a:p>
          <a:p>
            <a:pPr algn="justLow">
              <a:buFont typeface="Arial" pitchFamily="34" charset="0"/>
              <a:buChar char="•"/>
            </a:pPr>
            <a:r>
              <a:rPr lang="fa-IR" dirty="0" smtClean="0">
                <a:cs typeface="B Nazanin" pitchFamily="2" charset="-78"/>
              </a:rPr>
              <a:t> همچنین ايران به تربيت ساليانه چند صد متخصص طب سالمندي، هزاران ميليارد ريال فقط براي درمان سالمندان ديابتي و بخشي بزرگ از بودجه جاري براي آموزش پيشگيرانه نياز خواهد داشت</a:t>
            </a:r>
            <a:r>
              <a:rPr lang="en-US" dirty="0" smtClean="0">
                <a:cs typeface="B Nazanin" pitchFamily="2" charset="-78"/>
              </a:rPr>
              <a:t>.</a:t>
            </a:r>
            <a:endParaRPr lang="en-US" dirty="0">
              <a:cs typeface="B Nazanin" pitchFamily="2" charset="-78"/>
            </a:endParaRPr>
          </a:p>
        </p:txBody>
      </p:sp>
      <p:pic>
        <p:nvPicPr>
          <p:cNvPr id="23" name="Picture 22" descr="tamin ejtemayi copy.jpg"/>
          <p:cNvPicPr>
            <a:picLocks noChangeAspect="1"/>
          </p:cNvPicPr>
          <p:nvPr/>
        </p:nvPicPr>
        <p:blipFill>
          <a:blip r:embed="rId4" cstate="print"/>
          <a:stretch>
            <a:fillRect/>
          </a:stretch>
        </p:blipFill>
        <p:spPr>
          <a:xfrm>
            <a:off x="4920932" y="3715142"/>
            <a:ext cx="2906919" cy="2736304"/>
          </a:xfrm>
          <a:prstGeom prst="rect">
            <a:avLst/>
          </a:prstGeom>
          <a:ln>
            <a:solidFill>
              <a:srgbClr val="FF0000"/>
            </a:solidFill>
          </a:ln>
        </p:spPr>
      </p:pic>
      <p:graphicFrame>
        <p:nvGraphicFramePr>
          <p:cNvPr id="13" name="Diagram 12"/>
          <p:cNvGraphicFramePr/>
          <p:nvPr/>
        </p:nvGraphicFramePr>
        <p:xfrm>
          <a:off x="611560" y="2708920"/>
          <a:ext cx="3816424"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ox(i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par>
                                <p:cTn id="49" presetID="4" presetClass="entr" presetSubtype="16"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ox(i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grpId="1" nodeType="clickEffect">
                                  <p:stCondLst>
                                    <p:cond delay="0"/>
                                  </p:stCondLst>
                                  <p:childTnLst>
                                    <p:animEffect transition="out" filter="box(in)">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4" presetClass="exit" presetSubtype="16" fill="hold" nodeType="withEffect">
                                  <p:stCondLst>
                                    <p:cond delay="0"/>
                                  </p:stCondLst>
                                  <p:childTnLst>
                                    <p:animEffect transition="out" filter="box(in)">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2" grpId="0" animBg="1"/>
      <p:bldP spid="22" grpId="1" animBg="1"/>
      <p:bldGraphic spid="13" grpId="0">
        <p:bldAsOne/>
      </p:bldGraphic>
      <p:bldGraphic spid="13"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اقتصادی</a:t>
            </a:r>
            <a:endParaRPr lang="fa-IR" dirty="0"/>
          </a:p>
        </p:txBody>
      </p:sp>
      <p:sp>
        <p:nvSpPr>
          <p:cNvPr id="5" name="Freeform 4"/>
          <p:cNvSpPr/>
          <p:nvPr/>
        </p:nvSpPr>
        <p:spPr>
          <a:xfrm>
            <a:off x="6540932" y="2386297"/>
            <a:ext cx="2423555" cy="1037194"/>
          </a:xfrm>
          <a:custGeom>
            <a:avLst/>
            <a:gdLst>
              <a:gd name="connsiteX0" fmla="*/ 0 w 2423555"/>
              <a:gd name="connsiteY0" fmla="*/ 103719 h 1037194"/>
              <a:gd name="connsiteX1" fmla="*/ 30379 w 2423555"/>
              <a:gd name="connsiteY1" fmla="*/ 30379 h 1037194"/>
              <a:gd name="connsiteX2" fmla="*/ 103719 w 2423555"/>
              <a:gd name="connsiteY2" fmla="*/ 1 h 1037194"/>
              <a:gd name="connsiteX3" fmla="*/ 2319836 w 2423555"/>
              <a:gd name="connsiteY3" fmla="*/ 0 h 1037194"/>
              <a:gd name="connsiteX4" fmla="*/ 2393176 w 2423555"/>
              <a:gd name="connsiteY4" fmla="*/ 30379 h 1037194"/>
              <a:gd name="connsiteX5" fmla="*/ 2423554 w 2423555"/>
              <a:gd name="connsiteY5" fmla="*/ 103719 h 1037194"/>
              <a:gd name="connsiteX6" fmla="*/ 2423555 w 2423555"/>
              <a:gd name="connsiteY6" fmla="*/ 933475 h 1037194"/>
              <a:gd name="connsiteX7" fmla="*/ 2393176 w 2423555"/>
              <a:gd name="connsiteY7" fmla="*/ 1006815 h 1037194"/>
              <a:gd name="connsiteX8" fmla="*/ 2319836 w 2423555"/>
              <a:gd name="connsiteY8" fmla="*/ 1037194 h 1037194"/>
              <a:gd name="connsiteX9" fmla="*/ 103719 w 2423555"/>
              <a:gd name="connsiteY9" fmla="*/ 1037194 h 1037194"/>
              <a:gd name="connsiteX10" fmla="*/ 30379 w 2423555"/>
              <a:gd name="connsiteY10" fmla="*/ 1006815 h 1037194"/>
              <a:gd name="connsiteX11" fmla="*/ 0 w 2423555"/>
              <a:gd name="connsiteY11" fmla="*/ 933475 h 1037194"/>
              <a:gd name="connsiteX12" fmla="*/ 0 w 2423555"/>
              <a:gd name="connsiteY12" fmla="*/ 103719 h 10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3555" h="1037194">
                <a:moveTo>
                  <a:pt x="0" y="103719"/>
                </a:moveTo>
                <a:cubicBezTo>
                  <a:pt x="0" y="76211"/>
                  <a:pt x="10928" y="49830"/>
                  <a:pt x="30379" y="30379"/>
                </a:cubicBezTo>
                <a:cubicBezTo>
                  <a:pt x="49830" y="10928"/>
                  <a:pt x="76211" y="0"/>
                  <a:pt x="103719" y="1"/>
                </a:cubicBezTo>
                <a:lnTo>
                  <a:pt x="2319836" y="0"/>
                </a:lnTo>
                <a:cubicBezTo>
                  <a:pt x="2347344" y="0"/>
                  <a:pt x="2373725" y="10928"/>
                  <a:pt x="2393176" y="30379"/>
                </a:cubicBezTo>
                <a:cubicBezTo>
                  <a:pt x="2412627" y="49830"/>
                  <a:pt x="2423555" y="76211"/>
                  <a:pt x="2423554" y="103719"/>
                </a:cubicBezTo>
                <a:cubicBezTo>
                  <a:pt x="2423554" y="380304"/>
                  <a:pt x="2423555" y="656890"/>
                  <a:pt x="2423555" y="933475"/>
                </a:cubicBezTo>
                <a:cubicBezTo>
                  <a:pt x="2423555" y="960983"/>
                  <a:pt x="2412627" y="987364"/>
                  <a:pt x="2393176" y="1006815"/>
                </a:cubicBezTo>
                <a:cubicBezTo>
                  <a:pt x="2373725" y="1026266"/>
                  <a:pt x="2347344" y="1037194"/>
                  <a:pt x="2319836" y="1037194"/>
                </a:cubicBezTo>
                <a:lnTo>
                  <a:pt x="103719" y="1037194"/>
                </a:lnTo>
                <a:cubicBezTo>
                  <a:pt x="76211" y="1037194"/>
                  <a:pt x="49830" y="1026266"/>
                  <a:pt x="30379" y="1006815"/>
                </a:cubicBezTo>
                <a:cubicBezTo>
                  <a:pt x="10928" y="987364"/>
                  <a:pt x="0" y="960983"/>
                  <a:pt x="0" y="933475"/>
                </a:cubicBezTo>
                <a:lnTo>
                  <a:pt x="0" y="10371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0538" tIns="40538" rIns="40538" bIns="40538"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چالشهای اقتصادی ناشی از کاهش جمعیت</a:t>
            </a:r>
            <a:endParaRPr lang="fa-IR" sz="1600" b="1" kern="1200" dirty="0">
              <a:cs typeface="B Nazanin" pitchFamily="2" charset="-78"/>
            </a:endParaRPr>
          </a:p>
        </p:txBody>
      </p:sp>
      <p:sp>
        <p:nvSpPr>
          <p:cNvPr id="6" name="Freeform 5"/>
          <p:cNvSpPr/>
          <p:nvPr/>
        </p:nvSpPr>
        <p:spPr>
          <a:xfrm rot="25867471">
            <a:off x="5758563" y="2333940"/>
            <a:ext cx="1182261" cy="23225"/>
          </a:xfrm>
          <a:custGeom>
            <a:avLst/>
            <a:gdLst>
              <a:gd name="connsiteX0" fmla="*/ 0 w 1182261"/>
              <a:gd name="connsiteY0" fmla="*/ 11612 h 23224"/>
              <a:gd name="connsiteX1" fmla="*/ 1182261 w 1182261"/>
              <a:gd name="connsiteY1" fmla="*/ 11612 h 23224"/>
            </a:gdLst>
            <a:ahLst/>
            <a:cxnLst>
              <a:cxn ang="0">
                <a:pos x="connsiteX0" y="connsiteY0"/>
              </a:cxn>
              <a:cxn ang="0">
                <a:pos x="connsiteX1" y="connsiteY1"/>
              </a:cxn>
            </a:cxnLst>
            <a:rect l="l" t="t" r="r" b="b"/>
            <a:pathLst>
              <a:path w="1182261" h="23224">
                <a:moveTo>
                  <a:pt x="118226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7945" rIns="12699" bIns="-17944"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7" name="Freeform 6"/>
          <p:cNvSpPr/>
          <p:nvPr/>
        </p:nvSpPr>
        <p:spPr>
          <a:xfrm>
            <a:off x="3190609" y="155394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سالخوردگی جمعیت</a:t>
            </a:r>
            <a:endParaRPr lang="fa-IR" sz="1600" b="1" kern="1200">
              <a:cs typeface="B Nazanin" pitchFamily="2" charset="-78"/>
            </a:endParaRPr>
          </a:p>
        </p:txBody>
      </p:sp>
      <p:sp>
        <p:nvSpPr>
          <p:cNvPr id="8" name="Freeform 7"/>
          <p:cNvSpPr/>
          <p:nvPr/>
        </p:nvSpPr>
        <p:spPr>
          <a:xfrm rot="24318305">
            <a:off x="2740600" y="1586793"/>
            <a:ext cx="528386" cy="23225"/>
          </a:xfrm>
          <a:custGeom>
            <a:avLst/>
            <a:gdLst>
              <a:gd name="connsiteX0" fmla="*/ 0 w 528386"/>
              <a:gd name="connsiteY0" fmla="*/ 11612 h 23224"/>
              <a:gd name="connsiteX1" fmla="*/ 528386 w 528386"/>
              <a:gd name="connsiteY1" fmla="*/ 11612 h 23224"/>
            </a:gdLst>
            <a:ahLst/>
            <a:cxnLst>
              <a:cxn ang="0">
                <a:pos x="connsiteX0" y="connsiteY0"/>
              </a:cxn>
              <a:cxn ang="0">
                <a:pos x="connsiteX1" y="connsiteY1"/>
              </a:cxn>
            </a:cxnLst>
            <a:rect l="l" t="t" r="r" b="b"/>
            <a:pathLst>
              <a:path w="528386" h="23224">
                <a:moveTo>
                  <a:pt x="528386"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598" rIns="12699" bIns="-1597"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9" name="Freeform 8"/>
          <p:cNvSpPr/>
          <p:nvPr/>
        </p:nvSpPr>
        <p:spPr>
          <a:xfrm>
            <a:off x="478389" y="1075531"/>
            <a:ext cx="2340588" cy="670139"/>
          </a:xfrm>
          <a:custGeom>
            <a:avLst/>
            <a:gdLst>
              <a:gd name="connsiteX0" fmla="*/ 0 w 2340588"/>
              <a:gd name="connsiteY0" fmla="*/ 67014 h 670139"/>
              <a:gd name="connsiteX1" fmla="*/ 19628 w 2340588"/>
              <a:gd name="connsiteY1" fmla="*/ 19628 h 670139"/>
              <a:gd name="connsiteX2" fmla="*/ 67014 w 2340588"/>
              <a:gd name="connsiteY2" fmla="*/ 0 h 670139"/>
              <a:gd name="connsiteX3" fmla="*/ 2273574 w 2340588"/>
              <a:gd name="connsiteY3" fmla="*/ 0 h 670139"/>
              <a:gd name="connsiteX4" fmla="*/ 2320960 w 2340588"/>
              <a:gd name="connsiteY4" fmla="*/ 19628 h 670139"/>
              <a:gd name="connsiteX5" fmla="*/ 2340588 w 2340588"/>
              <a:gd name="connsiteY5" fmla="*/ 67014 h 670139"/>
              <a:gd name="connsiteX6" fmla="*/ 2340588 w 2340588"/>
              <a:gd name="connsiteY6" fmla="*/ 603125 h 670139"/>
              <a:gd name="connsiteX7" fmla="*/ 2320960 w 2340588"/>
              <a:gd name="connsiteY7" fmla="*/ 650511 h 670139"/>
              <a:gd name="connsiteX8" fmla="*/ 2273574 w 2340588"/>
              <a:gd name="connsiteY8" fmla="*/ 670139 h 670139"/>
              <a:gd name="connsiteX9" fmla="*/ 67014 w 2340588"/>
              <a:gd name="connsiteY9" fmla="*/ 670139 h 670139"/>
              <a:gd name="connsiteX10" fmla="*/ 19628 w 2340588"/>
              <a:gd name="connsiteY10" fmla="*/ 650511 h 670139"/>
              <a:gd name="connsiteX11" fmla="*/ 0 w 2340588"/>
              <a:gd name="connsiteY11" fmla="*/ 603125 h 670139"/>
              <a:gd name="connsiteX12" fmla="*/ 0 w 2340588"/>
              <a:gd name="connsiteY12" fmla="*/ 67014 h 67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588" h="670139">
                <a:moveTo>
                  <a:pt x="0" y="67014"/>
                </a:moveTo>
                <a:cubicBezTo>
                  <a:pt x="0" y="49241"/>
                  <a:pt x="7060" y="32196"/>
                  <a:pt x="19628" y="19628"/>
                </a:cubicBezTo>
                <a:cubicBezTo>
                  <a:pt x="32196" y="7060"/>
                  <a:pt x="49241" y="0"/>
                  <a:pt x="67014" y="0"/>
                </a:cubicBezTo>
                <a:lnTo>
                  <a:pt x="2273574" y="0"/>
                </a:lnTo>
                <a:cubicBezTo>
                  <a:pt x="2291347" y="0"/>
                  <a:pt x="2308392" y="7060"/>
                  <a:pt x="2320960" y="19628"/>
                </a:cubicBezTo>
                <a:cubicBezTo>
                  <a:pt x="2333528" y="32196"/>
                  <a:pt x="2340588" y="49241"/>
                  <a:pt x="2340588" y="67014"/>
                </a:cubicBezTo>
                <a:lnTo>
                  <a:pt x="2340588" y="603125"/>
                </a:lnTo>
                <a:cubicBezTo>
                  <a:pt x="2340588" y="620898"/>
                  <a:pt x="2333528" y="637944"/>
                  <a:pt x="2320960" y="650511"/>
                </a:cubicBezTo>
                <a:cubicBezTo>
                  <a:pt x="2308392" y="663079"/>
                  <a:pt x="2291347" y="670139"/>
                  <a:pt x="2273574" y="670139"/>
                </a:cubicBezTo>
                <a:lnTo>
                  <a:pt x="67014" y="670139"/>
                </a:lnTo>
                <a:cubicBezTo>
                  <a:pt x="49241" y="670139"/>
                  <a:pt x="32196" y="663079"/>
                  <a:pt x="19628" y="650511"/>
                </a:cubicBezTo>
                <a:cubicBezTo>
                  <a:pt x="7060" y="637943"/>
                  <a:pt x="0" y="620898"/>
                  <a:pt x="0" y="603125"/>
                </a:cubicBezTo>
                <a:lnTo>
                  <a:pt x="0" y="6701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9788" tIns="29788" rIns="29788" bIns="29788"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های بهداشتی و بخش سلامت</a:t>
            </a:r>
            <a:endParaRPr lang="fa-IR" sz="1600" b="1" kern="1200">
              <a:cs typeface="B Nazanin" pitchFamily="2" charset="-78"/>
            </a:endParaRPr>
          </a:p>
        </p:txBody>
      </p:sp>
      <p:sp>
        <p:nvSpPr>
          <p:cNvPr id="10" name="Freeform 9"/>
          <p:cNvSpPr/>
          <p:nvPr/>
        </p:nvSpPr>
        <p:spPr>
          <a:xfrm rot="18907979">
            <a:off x="2742618" y="1959553"/>
            <a:ext cx="524350" cy="23225"/>
          </a:xfrm>
          <a:custGeom>
            <a:avLst/>
            <a:gdLst>
              <a:gd name="connsiteX0" fmla="*/ 0 w 524350"/>
              <a:gd name="connsiteY0" fmla="*/ 11612 h 23224"/>
              <a:gd name="connsiteX1" fmla="*/ 524350 w 524350"/>
              <a:gd name="connsiteY1" fmla="*/ 11612 h 23224"/>
            </a:gdLst>
            <a:ahLst/>
            <a:cxnLst>
              <a:cxn ang="0">
                <a:pos x="connsiteX0" y="connsiteY0"/>
              </a:cxn>
              <a:cxn ang="0">
                <a:pos x="connsiteX1" y="connsiteY1"/>
              </a:cxn>
            </a:cxnLst>
            <a:rect l="l" t="t" r="r" b="b"/>
            <a:pathLst>
              <a:path w="524350" h="23224">
                <a:moveTo>
                  <a:pt x="524350"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497" rIns="12699" bIns="-149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1" name="Freeform 10"/>
          <p:cNvSpPr/>
          <p:nvPr/>
        </p:nvSpPr>
        <p:spPr>
          <a:xfrm>
            <a:off x="509541" y="1815351"/>
            <a:ext cx="2309436" cy="681539"/>
          </a:xfrm>
          <a:custGeom>
            <a:avLst/>
            <a:gdLst>
              <a:gd name="connsiteX0" fmla="*/ 0 w 2309436"/>
              <a:gd name="connsiteY0" fmla="*/ 68154 h 681539"/>
              <a:gd name="connsiteX1" fmla="*/ 19962 w 2309436"/>
              <a:gd name="connsiteY1" fmla="*/ 19962 h 681539"/>
              <a:gd name="connsiteX2" fmla="*/ 68154 w 2309436"/>
              <a:gd name="connsiteY2" fmla="*/ 0 h 681539"/>
              <a:gd name="connsiteX3" fmla="*/ 2241282 w 2309436"/>
              <a:gd name="connsiteY3" fmla="*/ 0 h 681539"/>
              <a:gd name="connsiteX4" fmla="*/ 2289474 w 2309436"/>
              <a:gd name="connsiteY4" fmla="*/ 19962 h 681539"/>
              <a:gd name="connsiteX5" fmla="*/ 2309436 w 2309436"/>
              <a:gd name="connsiteY5" fmla="*/ 68154 h 681539"/>
              <a:gd name="connsiteX6" fmla="*/ 2309436 w 2309436"/>
              <a:gd name="connsiteY6" fmla="*/ 613385 h 681539"/>
              <a:gd name="connsiteX7" fmla="*/ 2289474 w 2309436"/>
              <a:gd name="connsiteY7" fmla="*/ 661577 h 681539"/>
              <a:gd name="connsiteX8" fmla="*/ 2241282 w 2309436"/>
              <a:gd name="connsiteY8" fmla="*/ 681539 h 681539"/>
              <a:gd name="connsiteX9" fmla="*/ 68154 w 2309436"/>
              <a:gd name="connsiteY9" fmla="*/ 681539 h 681539"/>
              <a:gd name="connsiteX10" fmla="*/ 19962 w 2309436"/>
              <a:gd name="connsiteY10" fmla="*/ 661577 h 681539"/>
              <a:gd name="connsiteX11" fmla="*/ 0 w 2309436"/>
              <a:gd name="connsiteY11" fmla="*/ 613385 h 681539"/>
              <a:gd name="connsiteX12" fmla="*/ 0 w 2309436"/>
              <a:gd name="connsiteY12" fmla="*/ 68154 h 6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436" h="681539">
                <a:moveTo>
                  <a:pt x="0" y="68154"/>
                </a:moveTo>
                <a:cubicBezTo>
                  <a:pt x="0" y="50078"/>
                  <a:pt x="7181" y="32743"/>
                  <a:pt x="19962" y="19962"/>
                </a:cubicBezTo>
                <a:cubicBezTo>
                  <a:pt x="32743" y="7181"/>
                  <a:pt x="50079" y="0"/>
                  <a:pt x="68154" y="0"/>
                </a:cubicBezTo>
                <a:lnTo>
                  <a:pt x="2241282" y="0"/>
                </a:lnTo>
                <a:cubicBezTo>
                  <a:pt x="2259358" y="0"/>
                  <a:pt x="2276693" y="7181"/>
                  <a:pt x="2289474" y="19962"/>
                </a:cubicBezTo>
                <a:cubicBezTo>
                  <a:pt x="2302255" y="32743"/>
                  <a:pt x="2309436" y="50079"/>
                  <a:pt x="2309436" y="68154"/>
                </a:cubicBezTo>
                <a:lnTo>
                  <a:pt x="2309436" y="613385"/>
                </a:lnTo>
                <a:cubicBezTo>
                  <a:pt x="2309436" y="631461"/>
                  <a:pt x="2302256" y="648796"/>
                  <a:pt x="2289474" y="661577"/>
                </a:cubicBezTo>
                <a:cubicBezTo>
                  <a:pt x="2276693" y="674358"/>
                  <a:pt x="2259357" y="681539"/>
                  <a:pt x="2241282" y="681539"/>
                </a:cubicBezTo>
                <a:lnTo>
                  <a:pt x="68154" y="681539"/>
                </a:lnTo>
                <a:cubicBezTo>
                  <a:pt x="50078" y="681539"/>
                  <a:pt x="32743" y="674358"/>
                  <a:pt x="19962" y="661577"/>
                </a:cubicBezTo>
                <a:cubicBezTo>
                  <a:pt x="7181" y="648796"/>
                  <a:pt x="0" y="631460"/>
                  <a:pt x="0" y="613385"/>
                </a:cubicBezTo>
                <a:lnTo>
                  <a:pt x="0" y="6815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0122" tIns="30122" rIns="30122" bIns="30122"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فشار اقتصادی بر تامین اجتماعی</a:t>
            </a:r>
            <a:endParaRPr lang="fa-IR" sz="1600" b="1" kern="1200">
              <a:cs typeface="B Nazanin" pitchFamily="2" charset="-78"/>
            </a:endParaRPr>
          </a:p>
        </p:txBody>
      </p:sp>
      <p:sp>
        <p:nvSpPr>
          <p:cNvPr id="12" name="Freeform 11"/>
          <p:cNvSpPr/>
          <p:nvPr/>
        </p:nvSpPr>
        <p:spPr>
          <a:xfrm rot="25007943">
            <a:off x="6000449" y="2601050"/>
            <a:ext cx="698488" cy="23225"/>
          </a:xfrm>
          <a:custGeom>
            <a:avLst/>
            <a:gdLst>
              <a:gd name="connsiteX0" fmla="*/ 0 w 698488"/>
              <a:gd name="connsiteY0" fmla="*/ 11612 h 23224"/>
              <a:gd name="connsiteX1" fmla="*/ 698488 w 698488"/>
              <a:gd name="connsiteY1" fmla="*/ 11612 h 23224"/>
            </a:gdLst>
            <a:ahLst/>
            <a:cxnLst>
              <a:cxn ang="0">
                <a:pos x="connsiteX0" y="connsiteY0"/>
              </a:cxn>
              <a:cxn ang="0">
                <a:pos x="connsiteX1" y="connsiteY1"/>
              </a:cxn>
            </a:cxnLst>
            <a:rect l="l" t="t" r="r" b="b"/>
            <a:pathLst>
              <a:path w="698488" h="23224">
                <a:moveTo>
                  <a:pt x="698488"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5850" rIns="12699" bIns="-585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3" name="Freeform 12"/>
          <p:cNvSpPr/>
          <p:nvPr/>
        </p:nvSpPr>
        <p:spPr>
          <a:xfrm>
            <a:off x="3190609" y="208816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سرمایه انسانی و نیروی کار</a:t>
            </a:r>
            <a:endParaRPr lang="fa-IR" sz="1600" b="1" kern="1200">
              <a:cs typeface="B Nazanin" pitchFamily="2" charset="-78"/>
            </a:endParaRPr>
          </a:p>
        </p:txBody>
      </p:sp>
      <p:sp>
        <p:nvSpPr>
          <p:cNvPr id="20" name="Flowchart: Alternate Process 19"/>
          <p:cNvSpPr/>
          <p:nvPr/>
        </p:nvSpPr>
        <p:spPr>
          <a:xfrm>
            <a:off x="323528" y="2852936"/>
            <a:ext cx="4572000" cy="1940957"/>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lgn="justLow"/>
            <a:r>
              <a:rPr lang="fa-IR" dirty="0" smtClean="0">
                <a:cs typeface="B Nazanin" pitchFamily="2" charset="-78"/>
              </a:rPr>
              <a:t>در ادبیات اقتصادی چند دهه اخیر، نقش سرمایه فیزیکی بر رشد اقتصادی بتدریج کمرنگ تر و جایگاه سرمایه انسانی پررنگ تر شده است. </a:t>
            </a:r>
          </a:p>
          <a:p>
            <a:pPr algn="justLow"/>
            <a:r>
              <a:rPr lang="ar-SA" dirty="0" smtClean="0">
                <a:cs typeface="B Nazanin" pitchFamily="2" charset="-78"/>
              </a:rPr>
              <a:t>سرمايه انساني</a:t>
            </a:r>
            <a:r>
              <a:rPr lang="fa-IR" dirty="0" smtClean="0">
                <a:cs typeface="B Nazanin" pitchFamily="2" charset="-78"/>
              </a:rPr>
              <a:t> را می توان </a:t>
            </a:r>
            <a:r>
              <a:rPr lang="ar-SA" dirty="0" smtClean="0">
                <a:cs typeface="B Nazanin" pitchFamily="2" charset="-78"/>
              </a:rPr>
              <a:t>مجموعه</a:t>
            </a:r>
            <a:r>
              <a:rPr lang="fa-IR" dirty="0" smtClean="0">
                <a:cs typeface="B Nazanin" pitchFamily="2" charset="-78"/>
              </a:rPr>
              <a:t> ای </a:t>
            </a:r>
            <a:r>
              <a:rPr lang="ar-SA" dirty="0" smtClean="0">
                <a:cs typeface="B Nazanin" pitchFamily="2" charset="-78"/>
              </a:rPr>
              <a:t>از توانايي</a:t>
            </a:r>
            <a:r>
              <a:rPr lang="en-US" dirty="0" smtClean="0">
                <a:cs typeface="B Nazanin" pitchFamily="2" charset="-78"/>
              </a:rPr>
              <a:t> </a:t>
            </a:r>
            <a:r>
              <a:rPr lang="ar-SA" dirty="0" smtClean="0">
                <a:cs typeface="B Nazanin" pitchFamily="2" charset="-78"/>
              </a:rPr>
              <a:t>هاي ذاتي</a:t>
            </a:r>
            <a:r>
              <a:rPr lang="fa-IR" dirty="0" smtClean="0">
                <a:cs typeface="B Nazanin" pitchFamily="2" charset="-78"/>
              </a:rPr>
              <a:t> جسمي و رواني</a:t>
            </a:r>
            <a:r>
              <a:rPr lang="ar-SA" dirty="0" smtClean="0">
                <a:cs typeface="B Nazanin" pitchFamily="2" charset="-78"/>
              </a:rPr>
              <a:t>،‌ دانش </a:t>
            </a:r>
            <a:r>
              <a:rPr lang="fa-IR" dirty="0" smtClean="0">
                <a:cs typeface="B Nazanin" pitchFamily="2" charset="-78"/>
              </a:rPr>
              <a:t>و</a:t>
            </a:r>
            <a:r>
              <a:rPr lang="ar-SA" dirty="0" smtClean="0">
                <a:cs typeface="B Nazanin" pitchFamily="2" charset="-78"/>
              </a:rPr>
              <a:t> مهارت</a:t>
            </a:r>
            <a:r>
              <a:rPr lang="fa-IR" dirty="0" smtClean="0">
                <a:cs typeface="B Nazanin" pitchFamily="2" charset="-78"/>
              </a:rPr>
              <a:t> </a:t>
            </a:r>
            <a:r>
              <a:rPr lang="ar-SA" dirty="0" smtClean="0">
                <a:cs typeface="B Nazanin" pitchFamily="2" charset="-78"/>
              </a:rPr>
              <a:t>ها</a:t>
            </a:r>
            <a:r>
              <a:rPr lang="fa-IR" dirty="0" smtClean="0">
                <a:cs typeface="B Nazanin" pitchFamily="2" charset="-78"/>
              </a:rPr>
              <a:t>ئ</a:t>
            </a:r>
            <a:r>
              <a:rPr lang="ar-SA" dirty="0" smtClean="0">
                <a:cs typeface="B Nazanin" pitchFamily="2" charset="-78"/>
              </a:rPr>
              <a:t>ي</a:t>
            </a:r>
            <a:r>
              <a:rPr lang="fa-IR" dirty="0" smtClean="0">
                <a:cs typeface="B Nazanin" pitchFamily="2" charset="-78"/>
              </a:rPr>
              <a:t> دانست</a:t>
            </a:r>
            <a:r>
              <a:rPr lang="ar-SA" dirty="0" smtClean="0">
                <a:cs typeface="B Nazanin" pitchFamily="2" charset="-78"/>
              </a:rPr>
              <a:t> كه افراد در طول عمر خود بدست آورده و توسعه داده</a:t>
            </a:r>
            <a:r>
              <a:rPr lang="en-US" dirty="0" smtClean="0">
                <a:cs typeface="B Nazanin" pitchFamily="2" charset="-78"/>
              </a:rPr>
              <a:t> </a:t>
            </a:r>
            <a:r>
              <a:rPr lang="ar-SA" dirty="0" smtClean="0">
                <a:cs typeface="B Nazanin" pitchFamily="2" charset="-78"/>
              </a:rPr>
              <a:t>اند</a:t>
            </a:r>
            <a:r>
              <a:rPr lang="fa-IR" dirty="0" smtClean="0">
                <a:cs typeface="B Nazanin" pitchFamily="2" charset="-78"/>
              </a:rPr>
              <a:t>. </a:t>
            </a:r>
            <a:endParaRPr lang="fa-IR" dirty="0">
              <a:cs typeface="B Nazanin" pitchFamily="2" charset="-78"/>
            </a:endParaRPr>
          </a:p>
        </p:txBody>
      </p:sp>
      <p:sp>
        <p:nvSpPr>
          <p:cNvPr id="21" name="Flowchart: Alternate Process 20"/>
          <p:cNvSpPr/>
          <p:nvPr/>
        </p:nvSpPr>
        <p:spPr>
          <a:xfrm>
            <a:off x="4139952" y="4725144"/>
            <a:ext cx="4572000" cy="1634490"/>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dirty="0" smtClean="0">
                <a:cs typeface="B Nazanin" pitchFamily="2" charset="-78"/>
              </a:rPr>
              <a:t>افزایش جمعیت درصورتی که با سیاست های مناسب در حوزه آموزش و تحصیلات همراه شده و سرمایه انسانی متناسب با بازار نیروی کار فراهم گردد، می تواند رشد و توسعه اقتصادی را شتاب بخشد. جمعیت بیشتر به معنای سرمایه انسانی، خلاقیت و نوآوری، رشد و توسعه پرشتاب تر است. </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اقتصادی</a:t>
            </a:r>
            <a:endParaRPr lang="fa-IR" dirty="0"/>
          </a:p>
        </p:txBody>
      </p:sp>
      <p:sp>
        <p:nvSpPr>
          <p:cNvPr id="5" name="Freeform 4"/>
          <p:cNvSpPr/>
          <p:nvPr/>
        </p:nvSpPr>
        <p:spPr>
          <a:xfrm>
            <a:off x="6540932" y="2386297"/>
            <a:ext cx="2423555" cy="1037194"/>
          </a:xfrm>
          <a:custGeom>
            <a:avLst/>
            <a:gdLst>
              <a:gd name="connsiteX0" fmla="*/ 0 w 2423555"/>
              <a:gd name="connsiteY0" fmla="*/ 103719 h 1037194"/>
              <a:gd name="connsiteX1" fmla="*/ 30379 w 2423555"/>
              <a:gd name="connsiteY1" fmla="*/ 30379 h 1037194"/>
              <a:gd name="connsiteX2" fmla="*/ 103719 w 2423555"/>
              <a:gd name="connsiteY2" fmla="*/ 1 h 1037194"/>
              <a:gd name="connsiteX3" fmla="*/ 2319836 w 2423555"/>
              <a:gd name="connsiteY3" fmla="*/ 0 h 1037194"/>
              <a:gd name="connsiteX4" fmla="*/ 2393176 w 2423555"/>
              <a:gd name="connsiteY4" fmla="*/ 30379 h 1037194"/>
              <a:gd name="connsiteX5" fmla="*/ 2423554 w 2423555"/>
              <a:gd name="connsiteY5" fmla="*/ 103719 h 1037194"/>
              <a:gd name="connsiteX6" fmla="*/ 2423555 w 2423555"/>
              <a:gd name="connsiteY6" fmla="*/ 933475 h 1037194"/>
              <a:gd name="connsiteX7" fmla="*/ 2393176 w 2423555"/>
              <a:gd name="connsiteY7" fmla="*/ 1006815 h 1037194"/>
              <a:gd name="connsiteX8" fmla="*/ 2319836 w 2423555"/>
              <a:gd name="connsiteY8" fmla="*/ 1037194 h 1037194"/>
              <a:gd name="connsiteX9" fmla="*/ 103719 w 2423555"/>
              <a:gd name="connsiteY9" fmla="*/ 1037194 h 1037194"/>
              <a:gd name="connsiteX10" fmla="*/ 30379 w 2423555"/>
              <a:gd name="connsiteY10" fmla="*/ 1006815 h 1037194"/>
              <a:gd name="connsiteX11" fmla="*/ 0 w 2423555"/>
              <a:gd name="connsiteY11" fmla="*/ 933475 h 1037194"/>
              <a:gd name="connsiteX12" fmla="*/ 0 w 2423555"/>
              <a:gd name="connsiteY12" fmla="*/ 103719 h 10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3555" h="1037194">
                <a:moveTo>
                  <a:pt x="0" y="103719"/>
                </a:moveTo>
                <a:cubicBezTo>
                  <a:pt x="0" y="76211"/>
                  <a:pt x="10928" y="49830"/>
                  <a:pt x="30379" y="30379"/>
                </a:cubicBezTo>
                <a:cubicBezTo>
                  <a:pt x="49830" y="10928"/>
                  <a:pt x="76211" y="0"/>
                  <a:pt x="103719" y="1"/>
                </a:cubicBezTo>
                <a:lnTo>
                  <a:pt x="2319836" y="0"/>
                </a:lnTo>
                <a:cubicBezTo>
                  <a:pt x="2347344" y="0"/>
                  <a:pt x="2373725" y="10928"/>
                  <a:pt x="2393176" y="30379"/>
                </a:cubicBezTo>
                <a:cubicBezTo>
                  <a:pt x="2412627" y="49830"/>
                  <a:pt x="2423555" y="76211"/>
                  <a:pt x="2423554" y="103719"/>
                </a:cubicBezTo>
                <a:cubicBezTo>
                  <a:pt x="2423554" y="380304"/>
                  <a:pt x="2423555" y="656890"/>
                  <a:pt x="2423555" y="933475"/>
                </a:cubicBezTo>
                <a:cubicBezTo>
                  <a:pt x="2423555" y="960983"/>
                  <a:pt x="2412627" y="987364"/>
                  <a:pt x="2393176" y="1006815"/>
                </a:cubicBezTo>
                <a:cubicBezTo>
                  <a:pt x="2373725" y="1026266"/>
                  <a:pt x="2347344" y="1037194"/>
                  <a:pt x="2319836" y="1037194"/>
                </a:cubicBezTo>
                <a:lnTo>
                  <a:pt x="103719" y="1037194"/>
                </a:lnTo>
                <a:cubicBezTo>
                  <a:pt x="76211" y="1037194"/>
                  <a:pt x="49830" y="1026266"/>
                  <a:pt x="30379" y="1006815"/>
                </a:cubicBezTo>
                <a:cubicBezTo>
                  <a:pt x="10928" y="987364"/>
                  <a:pt x="0" y="960983"/>
                  <a:pt x="0" y="933475"/>
                </a:cubicBezTo>
                <a:lnTo>
                  <a:pt x="0" y="10371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0538" tIns="40538" rIns="40538" bIns="40538"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چالشهای اقتصادی ناشی از کاهش جمعیت</a:t>
            </a:r>
            <a:endParaRPr lang="fa-IR" sz="1600" b="1" kern="1200" dirty="0">
              <a:cs typeface="B Nazanin" pitchFamily="2" charset="-78"/>
            </a:endParaRPr>
          </a:p>
        </p:txBody>
      </p:sp>
      <p:sp>
        <p:nvSpPr>
          <p:cNvPr id="6" name="Freeform 5"/>
          <p:cNvSpPr/>
          <p:nvPr/>
        </p:nvSpPr>
        <p:spPr>
          <a:xfrm rot="25867471">
            <a:off x="5758563" y="2333940"/>
            <a:ext cx="1182261" cy="23225"/>
          </a:xfrm>
          <a:custGeom>
            <a:avLst/>
            <a:gdLst>
              <a:gd name="connsiteX0" fmla="*/ 0 w 1182261"/>
              <a:gd name="connsiteY0" fmla="*/ 11612 h 23224"/>
              <a:gd name="connsiteX1" fmla="*/ 1182261 w 1182261"/>
              <a:gd name="connsiteY1" fmla="*/ 11612 h 23224"/>
            </a:gdLst>
            <a:ahLst/>
            <a:cxnLst>
              <a:cxn ang="0">
                <a:pos x="connsiteX0" y="connsiteY0"/>
              </a:cxn>
              <a:cxn ang="0">
                <a:pos x="connsiteX1" y="connsiteY1"/>
              </a:cxn>
            </a:cxnLst>
            <a:rect l="l" t="t" r="r" b="b"/>
            <a:pathLst>
              <a:path w="1182261" h="23224">
                <a:moveTo>
                  <a:pt x="118226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7945" rIns="12699" bIns="-17944"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7" name="Freeform 6"/>
          <p:cNvSpPr/>
          <p:nvPr/>
        </p:nvSpPr>
        <p:spPr>
          <a:xfrm>
            <a:off x="3190609" y="155394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سالخوردگی جمعیت</a:t>
            </a:r>
            <a:endParaRPr lang="fa-IR" sz="1600" b="1" kern="1200">
              <a:cs typeface="B Nazanin" pitchFamily="2" charset="-78"/>
            </a:endParaRPr>
          </a:p>
        </p:txBody>
      </p:sp>
      <p:sp>
        <p:nvSpPr>
          <p:cNvPr id="8" name="Freeform 7"/>
          <p:cNvSpPr/>
          <p:nvPr/>
        </p:nvSpPr>
        <p:spPr>
          <a:xfrm rot="24318305">
            <a:off x="2740600" y="1586793"/>
            <a:ext cx="528386" cy="23225"/>
          </a:xfrm>
          <a:custGeom>
            <a:avLst/>
            <a:gdLst>
              <a:gd name="connsiteX0" fmla="*/ 0 w 528386"/>
              <a:gd name="connsiteY0" fmla="*/ 11612 h 23224"/>
              <a:gd name="connsiteX1" fmla="*/ 528386 w 528386"/>
              <a:gd name="connsiteY1" fmla="*/ 11612 h 23224"/>
            </a:gdLst>
            <a:ahLst/>
            <a:cxnLst>
              <a:cxn ang="0">
                <a:pos x="connsiteX0" y="connsiteY0"/>
              </a:cxn>
              <a:cxn ang="0">
                <a:pos x="connsiteX1" y="connsiteY1"/>
              </a:cxn>
            </a:cxnLst>
            <a:rect l="l" t="t" r="r" b="b"/>
            <a:pathLst>
              <a:path w="528386" h="23224">
                <a:moveTo>
                  <a:pt x="528386"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598" rIns="12699" bIns="-1597"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9" name="Freeform 8"/>
          <p:cNvSpPr/>
          <p:nvPr/>
        </p:nvSpPr>
        <p:spPr>
          <a:xfrm>
            <a:off x="478389" y="1075531"/>
            <a:ext cx="2340588" cy="670139"/>
          </a:xfrm>
          <a:custGeom>
            <a:avLst/>
            <a:gdLst>
              <a:gd name="connsiteX0" fmla="*/ 0 w 2340588"/>
              <a:gd name="connsiteY0" fmla="*/ 67014 h 670139"/>
              <a:gd name="connsiteX1" fmla="*/ 19628 w 2340588"/>
              <a:gd name="connsiteY1" fmla="*/ 19628 h 670139"/>
              <a:gd name="connsiteX2" fmla="*/ 67014 w 2340588"/>
              <a:gd name="connsiteY2" fmla="*/ 0 h 670139"/>
              <a:gd name="connsiteX3" fmla="*/ 2273574 w 2340588"/>
              <a:gd name="connsiteY3" fmla="*/ 0 h 670139"/>
              <a:gd name="connsiteX4" fmla="*/ 2320960 w 2340588"/>
              <a:gd name="connsiteY4" fmla="*/ 19628 h 670139"/>
              <a:gd name="connsiteX5" fmla="*/ 2340588 w 2340588"/>
              <a:gd name="connsiteY5" fmla="*/ 67014 h 670139"/>
              <a:gd name="connsiteX6" fmla="*/ 2340588 w 2340588"/>
              <a:gd name="connsiteY6" fmla="*/ 603125 h 670139"/>
              <a:gd name="connsiteX7" fmla="*/ 2320960 w 2340588"/>
              <a:gd name="connsiteY7" fmla="*/ 650511 h 670139"/>
              <a:gd name="connsiteX8" fmla="*/ 2273574 w 2340588"/>
              <a:gd name="connsiteY8" fmla="*/ 670139 h 670139"/>
              <a:gd name="connsiteX9" fmla="*/ 67014 w 2340588"/>
              <a:gd name="connsiteY9" fmla="*/ 670139 h 670139"/>
              <a:gd name="connsiteX10" fmla="*/ 19628 w 2340588"/>
              <a:gd name="connsiteY10" fmla="*/ 650511 h 670139"/>
              <a:gd name="connsiteX11" fmla="*/ 0 w 2340588"/>
              <a:gd name="connsiteY11" fmla="*/ 603125 h 670139"/>
              <a:gd name="connsiteX12" fmla="*/ 0 w 2340588"/>
              <a:gd name="connsiteY12" fmla="*/ 67014 h 67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588" h="670139">
                <a:moveTo>
                  <a:pt x="0" y="67014"/>
                </a:moveTo>
                <a:cubicBezTo>
                  <a:pt x="0" y="49241"/>
                  <a:pt x="7060" y="32196"/>
                  <a:pt x="19628" y="19628"/>
                </a:cubicBezTo>
                <a:cubicBezTo>
                  <a:pt x="32196" y="7060"/>
                  <a:pt x="49241" y="0"/>
                  <a:pt x="67014" y="0"/>
                </a:cubicBezTo>
                <a:lnTo>
                  <a:pt x="2273574" y="0"/>
                </a:lnTo>
                <a:cubicBezTo>
                  <a:pt x="2291347" y="0"/>
                  <a:pt x="2308392" y="7060"/>
                  <a:pt x="2320960" y="19628"/>
                </a:cubicBezTo>
                <a:cubicBezTo>
                  <a:pt x="2333528" y="32196"/>
                  <a:pt x="2340588" y="49241"/>
                  <a:pt x="2340588" y="67014"/>
                </a:cubicBezTo>
                <a:lnTo>
                  <a:pt x="2340588" y="603125"/>
                </a:lnTo>
                <a:cubicBezTo>
                  <a:pt x="2340588" y="620898"/>
                  <a:pt x="2333528" y="637944"/>
                  <a:pt x="2320960" y="650511"/>
                </a:cubicBezTo>
                <a:cubicBezTo>
                  <a:pt x="2308392" y="663079"/>
                  <a:pt x="2291347" y="670139"/>
                  <a:pt x="2273574" y="670139"/>
                </a:cubicBezTo>
                <a:lnTo>
                  <a:pt x="67014" y="670139"/>
                </a:lnTo>
                <a:cubicBezTo>
                  <a:pt x="49241" y="670139"/>
                  <a:pt x="32196" y="663079"/>
                  <a:pt x="19628" y="650511"/>
                </a:cubicBezTo>
                <a:cubicBezTo>
                  <a:pt x="7060" y="637943"/>
                  <a:pt x="0" y="620898"/>
                  <a:pt x="0" y="603125"/>
                </a:cubicBezTo>
                <a:lnTo>
                  <a:pt x="0" y="6701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9788" tIns="29788" rIns="29788" bIns="29788"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های بهداشتی و بخش سلامت</a:t>
            </a:r>
            <a:endParaRPr lang="fa-IR" sz="1600" b="1" kern="1200">
              <a:cs typeface="B Nazanin" pitchFamily="2" charset="-78"/>
            </a:endParaRPr>
          </a:p>
        </p:txBody>
      </p:sp>
      <p:sp>
        <p:nvSpPr>
          <p:cNvPr id="10" name="Freeform 9"/>
          <p:cNvSpPr/>
          <p:nvPr/>
        </p:nvSpPr>
        <p:spPr>
          <a:xfrm rot="18907979">
            <a:off x="2742618" y="1959553"/>
            <a:ext cx="524350" cy="23225"/>
          </a:xfrm>
          <a:custGeom>
            <a:avLst/>
            <a:gdLst>
              <a:gd name="connsiteX0" fmla="*/ 0 w 524350"/>
              <a:gd name="connsiteY0" fmla="*/ 11612 h 23224"/>
              <a:gd name="connsiteX1" fmla="*/ 524350 w 524350"/>
              <a:gd name="connsiteY1" fmla="*/ 11612 h 23224"/>
            </a:gdLst>
            <a:ahLst/>
            <a:cxnLst>
              <a:cxn ang="0">
                <a:pos x="connsiteX0" y="connsiteY0"/>
              </a:cxn>
              <a:cxn ang="0">
                <a:pos x="connsiteX1" y="connsiteY1"/>
              </a:cxn>
            </a:cxnLst>
            <a:rect l="l" t="t" r="r" b="b"/>
            <a:pathLst>
              <a:path w="524350" h="23224">
                <a:moveTo>
                  <a:pt x="524350"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497" rIns="12699" bIns="-149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1" name="Freeform 10"/>
          <p:cNvSpPr/>
          <p:nvPr/>
        </p:nvSpPr>
        <p:spPr>
          <a:xfrm>
            <a:off x="509541" y="1815351"/>
            <a:ext cx="2309436" cy="681539"/>
          </a:xfrm>
          <a:custGeom>
            <a:avLst/>
            <a:gdLst>
              <a:gd name="connsiteX0" fmla="*/ 0 w 2309436"/>
              <a:gd name="connsiteY0" fmla="*/ 68154 h 681539"/>
              <a:gd name="connsiteX1" fmla="*/ 19962 w 2309436"/>
              <a:gd name="connsiteY1" fmla="*/ 19962 h 681539"/>
              <a:gd name="connsiteX2" fmla="*/ 68154 w 2309436"/>
              <a:gd name="connsiteY2" fmla="*/ 0 h 681539"/>
              <a:gd name="connsiteX3" fmla="*/ 2241282 w 2309436"/>
              <a:gd name="connsiteY3" fmla="*/ 0 h 681539"/>
              <a:gd name="connsiteX4" fmla="*/ 2289474 w 2309436"/>
              <a:gd name="connsiteY4" fmla="*/ 19962 h 681539"/>
              <a:gd name="connsiteX5" fmla="*/ 2309436 w 2309436"/>
              <a:gd name="connsiteY5" fmla="*/ 68154 h 681539"/>
              <a:gd name="connsiteX6" fmla="*/ 2309436 w 2309436"/>
              <a:gd name="connsiteY6" fmla="*/ 613385 h 681539"/>
              <a:gd name="connsiteX7" fmla="*/ 2289474 w 2309436"/>
              <a:gd name="connsiteY7" fmla="*/ 661577 h 681539"/>
              <a:gd name="connsiteX8" fmla="*/ 2241282 w 2309436"/>
              <a:gd name="connsiteY8" fmla="*/ 681539 h 681539"/>
              <a:gd name="connsiteX9" fmla="*/ 68154 w 2309436"/>
              <a:gd name="connsiteY9" fmla="*/ 681539 h 681539"/>
              <a:gd name="connsiteX10" fmla="*/ 19962 w 2309436"/>
              <a:gd name="connsiteY10" fmla="*/ 661577 h 681539"/>
              <a:gd name="connsiteX11" fmla="*/ 0 w 2309436"/>
              <a:gd name="connsiteY11" fmla="*/ 613385 h 681539"/>
              <a:gd name="connsiteX12" fmla="*/ 0 w 2309436"/>
              <a:gd name="connsiteY12" fmla="*/ 68154 h 6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436" h="681539">
                <a:moveTo>
                  <a:pt x="0" y="68154"/>
                </a:moveTo>
                <a:cubicBezTo>
                  <a:pt x="0" y="50078"/>
                  <a:pt x="7181" y="32743"/>
                  <a:pt x="19962" y="19962"/>
                </a:cubicBezTo>
                <a:cubicBezTo>
                  <a:pt x="32743" y="7181"/>
                  <a:pt x="50079" y="0"/>
                  <a:pt x="68154" y="0"/>
                </a:cubicBezTo>
                <a:lnTo>
                  <a:pt x="2241282" y="0"/>
                </a:lnTo>
                <a:cubicBezTo>
                  <a:pt x="2259358" y="0"/>
                  <a:pt x="2276693" y="7181"/>
                  <a:pt x="2289474" y="19962"/>
                </a:cubicBezTo>
                <a:cubicBezTo>
                  <a:pt x="2302255" y="32743"/>
                  <a:pt x="2309436" y="50079"/>
                  <a:pt x="2309436" y="68154"/>
                </a:cubicBezTo>
                <a:lnTo>
                  <a:pt x="2309436" y="613385"/>
                </a:lnTo>
                <a:cubicBezTo>
                  <a:pt x="2309436" y="631461"/>
                  <a:pt x="2302256" y="648796"/>
                  <a:pt x="2289474" y="661577"/>
                </a:cubicBezTo>
                <a:cubicBezTo>
                  <a:pt x="2276693" y="674358"/>
                  <a:pt x="2259357" y="681539"/>
                  <a:pt x="2241282" y="681539"/>
                </a:cubicBezTo>
                <a:lnTo>
                  <a:pt x="68154" y="681539"/>
                </a:lnTo>
                <a:cubicBezTo>
                  <a:pt x="50078" y="681539"/>
                  <a:pt x="32743" y="674358"/>
                  <a:pt x="19962" y="661577"/>
                </a:cubicBezTo>
                <a:cubicBezTo>
                  <a:pt x="7181" y="648796"/>
                  <a:pt x="0" y="631460"/>
                  <a:pt x="0" y="613385"/>
                </a:cubicBezTo>
                <a:lnTo>
                  <a:pt x="0" y="6815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0122" tIns="30122" rIns="30122" bIns="30122"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فشار اقتصادی بر تامین اجتماعی</a:t>
            </a:r>
            <a:endParaRPr lang="fa-IR" sz="1600" b="1" kern="1200">
              <a:cs typeface="B Nazanin" pitchFamily="2" charset="-78"/>
            </a:endParaRPr>
          </a:p>
        </p:txBody>
      </p:sp>
      <p:sp>
        <p:nvSpPr>
          <p:cNvPr id="12" name="Freeform 11"/>
          <p:cNvSpPr/>
          <p:nvPr/>
        </p:nvSpPr>
        <p:spPr>
          <a:xfrm rot="25007943">
            <a:off x="6000449" y="2601050"/>
            <a:ext cx="698488" cy="23225"/>
          </a:xfrm>
          <a:custGeom>
            <a:avLst/>
            <a:gdLst>
              <a:gd name="connsiteX0" fmla="*/ 0 w 698488"/>
              <a:gd name="connsiteY0" fmla="*/ 11612 h 23224"/>
              <a:gd name="connsiteX1" fmla="*/ 698488 w 698488"/>
              <a:gd name="connsiteY1" fmla="*/ 11612 h 23224"/>
            </a:gdLst>
            <a:ahLst/>
            <a:cxnLst>
              <a:cxn ang="0">
                <a:pos x="connsiteX0" y="connsiteY0"/>
              </a:cxn>
              <a:cxn ang="0">
                <a:pos x="connsiteX1" y="connsiteY1"/>
              </a:cxn>
            </a:cxnLst>
            <a:rect l="l" t="t" r="r" b="b"/>
            <a:pathLst>
              <a:path w="698488" h="23224">
                <a:moveTo>
                  <a:pt x="698488"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5850" rIns="12699" bIns="-585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3" name="Freeform 12"/>
          <p:cNvSpPr/>
          <p:nvPr/>
        </p:nvSpPr>
        <p:spPr>
          <a:xfrm>
            <a:off x="3190609" y="208816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سرمایه انسانی و نیروی کار</a:t>
            </a:r>
            <a:endParaRPr lang="fa-IR" sz="1600" b="1" kern="1200">
              <a:cs typeface="B Nazanin" pitchFamily="2" charset="-78"/>
            </a:endParaRPr>
          </a:p>
        </p:txBody>
      </p:sp>
      <p:sp>
        <p:nvSpPr>
          <p:cNvPr id="14" name="Freeform 13"/>
          <p:cNvSpPr/>
          <p:nvPr/>
        </p:nvSpPr>
        <p:spPr>
          <a:xfrm rot="20593963">
            <a:off x="6149964" y="2950901"/>
            <a:ext cx="399459" cy="23225"/>
          </a:xfrm>
          <a:custGeom>
            <a:avLst/>
            <a:gdLst>
              <a:gd name="connsiteX0" fmla="*/ 0 w 399459"/>
              <a:gd name="connsiteY0" fmla="*/ 11612 h 23224"/>
              <a:gd name="connsiteX1" fmla="*/ 399459 w 399459"/>
              <a:gd name="connsiteY1" fmla="*/ 11612 h 23224"/>
            </a:gdLst>
            <a:ahLst/>
            <a:cxnLst>
              <a:cxn ang="0">
                <a:pos x="connsiteX0" y="connsiteY0"/>
              </a:cxn>
              <a:cxn ang="0">
                <a:pos x="connsiteX1" y="connsiteY1"/>
              </a:cxn>
            </a:cxnLst>
            <a:rect l="l" t="t" r="r" b="b"/>
            <a:pathLst>
              <a:path w="399459" h="23224">
                <a:moveTo>
                  <a:pt x="399459"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1626" rIns="12700" bIns="162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5" name="Freeform 14"/>
          <p:cNvSpPr/>
          <p:nvPr/>
        </p:nvSpPr>
        <p:spPr>
          <a:xfrm>
            <a:off x="3190609" y="2622380"/>
            <a:ext cx="2967846" cy="795504"/>
          </a:xfrm>
          <a:custGeom>
            <a:avLst/>
            <a:gdLst>
              <a:gd name="connsiteX0" fmla="*/ 0 w 2967846"/>
              <a:gd name="connsiteY0" fmla="*/ 79550 h 795504"/>
              <a:gd name="connsiteX1" fmla="*/ 23300 w 2967846"/>
              <a:gd name="connsiteY1" fmla="*/ 23300 h 795504"/>
              <a:gd name="connsiteX2" fmla="*/ 79550 w 2967846"/>
              <a:gd name="connsiteY2" fmla="*/ 0 h 795504"/>
              <a:gd name="connsiteX3" fmla="*/ 2888296 w 2967846"/>
              <a:gd name="connsiteY3" fmla="*/ 0 h 795504"/>
              <a:gd name="connsiteX4" fmla="*/ 2944546 w 2967846"/>
              <a:gd name="connsiteY4" fmla="*/ 23300 h 795504"/>
              <a:gd name="connsiteX5" fmla="*/ 2967846 w 2967846"/>
              <a:gd name="connsiteY5" fmla="*/ 79550 h 795504"/>
              <a:gd name="connsiteX6" fmla="*/ 2967846 w 2967846"/>
              <a:gd name="connsiteY6" fmla="*/ 715954 h 795504"/>
              <a:gd name="connsiteX7" fmla="*/ 2944546 w 2967846"/>
              <a:gd name="connsiteY7" fmla="*/ 772204 h 795504"/>
              <a:gd name="connsiteX8" fmla="*/ 2888296 w 2967846"/>
              <a:gd name="connsiteY8" fmla="*/ 795504 h 795504"/>
              <a:gd name="connsiteX9" fmla="*/ 79550 w 2967846"/>
              <a:gd name="connsiteY9" fmla="*/ 795504 h 795504"/>
              <a:gd name="connsiteX10" fmla="*/ 23300 w 2967846"/>
              <a:gd name="connsiteY10" fmla="*/ 772204 h 795504"/>
              <a:gd name="connsiteX11" fmla="*/ 0 w 2967846"/>
              <a:gd name="connsiteY11" fmla="*/ 715954 h 795504"/>
              <a:gd name="connsiteX12" fmla="*/ 0 w 2967846"/>
              <a:gd name="connsiteY12" fmla="*/ 79550 h 79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795504">
                <a:moveTo>
                  <a:pt x="0" y="79550"/>
                </a:moveTo>
                <a:cubicBezTo>
                  <a:pt x="0" y="58452"/>
                  <a:pt x="8381" y="38218"/>
                  <a:pt x="23300" y="23300"/>
                </a:cubicBezTo>
                <a:cubicBezTo>
                  <a:pt x="38219" y="8381"/>
                  <a:pt x="58452" y="0"/>
                  <a:pt x="79550" y="0"/>
                </a:cubicBezTo>
                <a:lnTo>
                  <a:pt x="2888296" y="0"/>
                </a:lnTo>
                <a:cubicBezTo>
                  <a:pt x="2909394" y="0"/>
                  <a:pt x="2929628" y="8381"/>
                  <a:pt x="2944546" y="23300"/>
                </a:cubicBezTo>
                <a:cubicBezTo>
                  <a:pt x="2959465" y="38219"/>
                  <a:pt x="2967846" y="58452"/>
                  <a:pt x="2967846" y="79550"/>
                </a:cubicBezTo>
                <a:lnTo>
                  <a:pt x="2967846" y="715954"/>
                </a:lnTo>
                <a:cubicBezTo>
                  <a:pt x="2967846" y="737052"/>
                  <a:pt x="2959465" y="757286"/>
                  <a:pt x="2944546" y="772204"/>
                </a:cubicBezTo>
                <a:cubicBezTo>
                  <a:pt x="2929627" y="787123"/>
                  <a:pt x="2909394" y="795504"/>
                  <a:pt x="2888296" y="795504"/>
                </a:cubicBezTo>
                <a:lnTo>
                  <a:pt x="79550" y="795504"/>
                </a:lnTo>
                <a:cubicBezTo>
                  <a:pt x="58452" y="795504"/>
                  <a:pt x="38218" y="787123"/>
                  <a:pt x="23300" y="772204"/>
                </a:cubicBezTo>
                <a:cubicBezTo>
                  <a:pt x="8381" y="757285"/>
                  <a:pt x="0" y="737052"/>
                  <a:pt x="0" y="715954"/>
                </a:cubicBezTo>
                <a:lnTo>
                  <a:pt x="0" y="7955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460" tIns="33460" rIns="33460" bIns="33460"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کالاها و خدمات تولیدی</a:t>
            </a:r>
          </a:p>
          <a:p>
            <a:pPr lvl="0" algn="ctr" defTabSz="711200" rtl="1">
              <a:lnSpc>
                <a:spcPct val="90000"/>
              </a:lnSpc>
              <a:spcBef>
                <a:spcPct val="0"/>
              </a:spcBef>
              <a:spcAft>
                <a:spcPct val="35000"/>
              </a:spcAft>
            </a:pPr>
            <a:r>
              <a:rPr lang="fa-IR" sz="1600" b="1" kern="1200" smtClean="0">
                <a:cs typeface="B Nazanin" pitchFamily="2" charset="-78"/>
              </a:rPr>
              <a:t>و کاهش سطح خدمات و تنوع کالاها</a:t>
            </a:r>
            <a:endParaRPr lang="fa-IR" sz="1600" b="1" kern="1200">
              <a:cs typeface="B Nazanin" pitchFamily="2" charset="-78"/>
            </a:endParaRPr>
          </a:p>
        </p:txBody>
      </p:sp>
      <p:sp>
        <p:nvSpPr>
          <p:cNvPr id="20" name="Flowchart: Alternate Process 19"/>
          <p:cNvSpPr/>
          <p:nvPr/>
        </p:nvSpPr>
        <p:spPr>
          <a:xfrm>
            <a:off x="251520" y="4149080"/>
            <a:ext cx="4572000" cy="1634490"/>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lgn="justLow"/>
            <a:r>
              <a:rPr lang="fa-IR" dirty="0" smtClean="0">
                <a:cs typeface="B Nazanin" pitchFamily="2" charset="-78"/>
              </a:rPr>
              <a:t>با ایجاد واحد های اجتماعی بزرگتر نه تنها هزینه های تولید کاهش می یابد بلکه بستر شکل گیری کالا ها و خدمات جدید و متنوع نیز فراهم می شود.  حتی در واحد های اجتماعی بزرگتر نیاز های جدیدی شکل گرفته که تا پیش از آن و در قالب واحد های خرد اجتماعی معنا و مفهومی نداشت.</a:t>
            </a:r>
            <a:endParaRPr lang="fa-IR" dirty="0">
              <a:cs typeface="B Nazanin" pitchFamily="2" charset="-78"/>
            </a:endParaRPr>
          </a:p>
        </p:txBody>
      </p:sp>
      <p:sp>
        <p:nvSpPr>
          <p:cNvPr id="21" name="Freeform 20"/>
          <p:cNvSpPr/>
          <p:nvPr/>
        </p:nvSpPr>
        <p:spPr>
          <a:xfrm rot="17708526">
            <a:off x="5899578" y="3300753"/>
            <a:ext cx="900231" cy="23225"/>
          </a:xfrm>
          <a:custGeom>
            <a:avLst/>
            <a:gdLst>
              <a:gd name="connsiteX0" fmla="*/ 0 w 900231"/>
              <a:gd name="connsiteY0" fmla="*/ 11612 h 23224"/>
              <a:gd name="connsiteX1" fmla="*/ 900231 w 900231"/>
              <a:gd name="connsiteY1" fmla="*/ 11612 h 23224"/>
            </a:gdLst>
            <a:ahLst/>
            <a:cxnLst>
              <a:cxn ang="0">
                <a:pos x="connsiteX0" y="connsiteY0"/>
              </a:cxn>
              <a:cxn ang="0">
                <a:pos x="connsiteX1" y="connsiteY1"/>
              </a:cxn>
            </a:cxnLst>
            <a:rect l="l" t="t" r="r" b="b"/>
            <a:pathLst>
              <a:path w="900231" h="23224">
                <a:moveTo>
                  <a:pt x="90023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0894" rIns="12699" bIns="-10893"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22" name="Freeform 21"/>
          <p:cNvSpPr/>
          <p:nvPr/>
        </p:nvSpPr>
        <p:spPr>
          <a:xfrm>
            <a:off x="3190609" y="3487566"/>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تخصص گرایی</a:t>
            </a:r>
            <a:endParaRPr lang="fa-IR" sz="1600" b="1" kern="1200">
              <a:cs typeface="B Nazanin" pitchFamily="2" charset="-78"/>
            </a:endParaRPr>
          </a:p>
        </p:txBody>
      </p:sp>
      <p:graphicFrame>
        <p:nvGraphicFramePr>
          <p:cNvPr id="23" name="Diagram 22"/>
          <p:cNvGraphicFramePr/>
          <p:nvPr/>
        </p:nvGraphicFramePr>
        <p:xfrm>
          <a:off x="2555776" y="3514080"/>
          <a:ext cx="6096000" cy="334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ox(i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ox(in)">
                                      <p:cBhvr>
                                        <p:cTn id="23" dur="500"/>
                                        <p:tgtEl>
                                          <p:spTgt spid="2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ox(i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20" grpId="1" animBg="1"/>
      <p:bldP spid="21" grpId="0" animBg="1"/>
      <p:bldP spid="22" grpId="0" animBg="1"/>
      <p:bldGraphic spid="23" grpId="0">
        <p:bldAsOne/>
      </p:bldGraphic>
      <p:bldGraphic spid="23"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اقتصادی</a:t>
            </a:r>
            <a:endParaRPr lang="fa-IR" dirty="0"/>
          </a:p>
        </p:txBody>
      </p:sp>
      <p:sp>
        <p:nvSpPr>
          <p:cNvPr id="5" name="Freeform 4"/>
          <p:cNvSpPr/>
          <p:nvPr/>
        </p:nvSpPr>
        <p:spPr>
          <a:xfrm>
            <a:off x="6540932" y="2386297"/>
            <a:ext cx="2423555" cy="1037194"/>
          </a:xfrm>
          <a:custGeom>
            <a:avLst/>
            <a:gdLst>
              <a:gd name="connsiteX0" fmla="*/ 0 w 2423555"/>
              <a:gd name="connsiteY0" fmla="*/ 103719 h 1037194"/>
              <a:gd name="connsiteX1" fmla="*/ 30379 w 2423555"/>
              <a:gd name="connsiteY1" fmla="*/ 30379 h 1037194"/>
              <a:gd name="connsiteX2" fmla="*/ 103719 w 2423555"/>
              <a:gd name="connsiteY2" fmla="*/ 1 h 1037194"/>
              <a:gd name="connsiteX3" fmla="*/ 2319836 w 2423555"/>
              <a:gd name="connsiteY3" fmla="*/ 0 h 1037194"/>
              <a:gd name="connsiteX4" fmla="*/ 2393176 w 2423555"/>
              <a:gd name="connsiteY4" fmla="*/ 30379 h 1037194"/>
              <a:gd name="connsiteX5" fmla="*/ 2423554 w 2423555"/>
              <a:gd name="connsiteY5" fmla="*/ 103719 h 1037194"/>
              <a:gd name="connsiteX6" fmla="*/ 2423555 w 2423555"/>
              <a:gd name="connsiteY6" fmla="*/ 933475 h 1037194"/>
              <a:gd name="connsiteX7" fmla="*/ 2393176 w 2423555"/>
              <a:gd name="connsiteY7" fmla="*/ 1006815 h 1037194"/>
              <a:gd name="connsiteX8" fmla="*/ 2319836 w 2423555"/>
              <a:gd name="connsiteY8" fmla="*/ 1037194 h 1037194"/>
              <a:gd name="connsiteX9" fmla="*/ 103719 w 2423555"/>
              <a:gd name="connsiteY9" fmla="*/ 1037194 h 1037194"/>
              <a:gd name="connsiteX10" fmla="*/ 30379 w 2423555"/>
              <a:gd name="connsiteY10" fmla="*/ 1006815 h 1037194"/>
              <a:gd name="connsiteX11" fmla="*/ 0 w 2423555"/>
              <a:gd name="connsiteY11" fmla="*/ 933475 h 1037194"/>
              <a:gd name="connsiteX12" fmla="*/ 0 w 2423555"/>
              <a:gd name="connsiteY12" fmla="*/ 103719 h 10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3555" h="1037194">
                <a:moveTo>
                  <a:pt x="0" y="103719"/>
                </a:moveTo>
                <a:cubicBezTo>
                  <a:pt x="0" y="76211"/>
                  <a:pt x="10928" y="49830"/>
                  <a:pt x="30379" y="30379"/>
                </a:cubicBezTo>
                <a:cubicBezTo>
                  <a:pt x="49830" y="10928"/>
                  <a:pt x="76211" y="0"/>
                  <a:pt x="103719" y="1"/>
                </a:cubicBezTo>
                <a:lnTo>
                  <a:pt x="2319836" y="0"/>
                </a:lnTo>
                <a:cubicBezTo>
                  <a:pt x="2347344" y="0"/>
                  <a:pt x="2373725" y="10928"/>
                  <a:pt x="2393176" y="30379"/>
                </a:cubicBezTo>
                <a:cubicBezTo>
                  <a:pt x="2412627" y="49830"/>
                  <a:pt x="2423555" y="76211"/>
                  <a:pt x="2423554" y="103719"/>
                </a:cubicBezTo>
                <a:cubicBezTo>
                  <a:pt x="2423554" y="380304"/>
                  <a:pt x="2423555" y="656890"/>
                  <a:pt x="2423555" y="933475"/>
                </a:cubicBezTo>
                <a:cubicBezTo>
                  <a:pt x="2423555" y="960983"/>
                  <a:pt x="2412627" y="987364"/>
                  <a:pt x="2393176" y="1006815"/>
                </a:cubicBezTo>
                <a:cubicBezTo>
                  <a:pt x="2373725" y="1026266"/>
                  <a:pt x="2347344" y="1037194"/>
                  <a:pt x="2319836" y="1037194"/>
                </a:cubicBezTo>
                <a:lnTo>
                  <a:pt x="103719" y="1037194"/>
                </a:lnTo>
                <a:cubicBezTo>
                  <a:pt x="76211" y="1037194"/>
                  <a:pt x="49830" y="1026266"/>
                  <a:pt x="30379" y="1006815"/>
                </a:cubicBezTo>
                <a:cubicBezTo>
                  <a:pt x="10928" y="987364"/>
                  <a:pt x="0" y="960983"/>
                  <a:pt x="0" y="933475"/>
                </a:cubicBezTo>
                <a:lnTo>
                  <a:pt x="0" y="10371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0538" tIns="40538" rIns="40538" bIns="40538"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چالشهای اقتصادی ناشی از کاهش جمعیت</a:t>
            </a:r>
            <a:endParaRPr lang="fa-IR" sz="1600" b="1" kern="1200" dirty="0">
              <a:cs typeface="B Nazanin" pitchFamily="2" charset="-78"/>
            </a:endParaRPr>
          </a:p>
        </p:txBody>
      </p:sp>
      <p:sp>
        <p:nvSpPr>
          <p:cNvPr id="6" name="Freeform 5"/>
          <p:cNvSpPr/>
          <p:nvPr/>
        </p:nvSpPr>
        <p:spPr>
          <a:xfrm rot="25867471">
            <a:off x="5758563" y="2333940"/>
            <a:ext cx="1182261" cy="23225"/>
          </a:xfrm>
          <a:custGeom>
            <a:avLst/>
            <a:gdLst>
              <a:gd name="connsiteX0" fmla="*/ 0 w 1182261"/>
              <a:gd name="connsiteY0" fmla="*/ 11612 h 23224"/>
              <a:gd name="connsiteX1" fmla="*/ 1182261 w 1182261"/>
              <a:gd name="connsiteY1" fmla="*/ 11612 h 23224"/>
            </a:gdLst>
            <a:ahLst/>
            <a:cxnLst>
              <a:cxn ang="0">
                <a:pos x="connsiteX0" y="connsiteY0"/>
              </a:cxn>
              <a:cxn ang="0">
                <a:pos x="connsiteX1" y="connsiteY1"/>
              </a:cxn>
            </a:cxnLst>
            <a:rect l="l" t="t" r="r" b="b"/>
            <a:pathLst>
              <a:path w="1182261" h="23224">
                <a:moveTo>
                  <a:pt x="118226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7945" rIns="12699" bIns="-17944"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7" name="Freeform 6"/>
          <p:cNvSpPr/>
          <p:nvPr/>
        </p:nvSpPr>
        <p:spPr>
          <a:xfrm>
            <a:off x="3190609" y="155394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سالخوردگی جمعیت</a:t>
            </a:r>
            <a:endParaRPr lang="fa-IR" sz="1600" b="1" kern="1200">
              <a:cs typeface="B Nazanin" pitchFamily="2" charset="-78"/>
            </a:endParaRPr>
          </a:p>
        </p:txBody>
      </p:sp>
      <p:sp>
        <p:nvSpPr>
          <p:cNvPr id="8" name="Freeform 7"/>
          <p:cNvSpPr/>
          <p:nvPr/>
        </p:nvSpPr>
        <p:spPr>
          <a:xfrm rot="24318305">
            <a:off x="2740600" y="1586793"/>
            <a:ext cx="528386" cy="23225"/>
          </a:xfrm>
          <a:custGeom>
            <a:avLst/>
            <a:gdLst>
              <a:gd name="connsiteX0" fmla="*/ 0 w 528386"/>
              <a:gd name="connsiteY0" fmla="*/ 11612 h 23224"/>
              <a:gd name="connsiteX1" fmla="*/ 528386 w 528386"/>
              <a:gd name="connsiteY1" fmla="*/ 11612 h 23224"/>
            </a:gdLst>
            <a:ahLst/>
            <a:cxnLst>
              <a:cxn ang="0">
                <a:pos x="connsiteX0" y="connsiteY0"/>
              </a:cxn>
              <a:cxn ang="0">
                <a:pos x="connsiteX1" y="connsiteY1"/>
              </a:cxn>
            </a:cxnLst>
            <a:rect l="l" t="t" r="r" b="b"/>
            <a:pathLst>
              <a:path w="528386" h="23224">
                <a:moveTo>
                  <a:pt x="528386"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598" rIns="12699" bIns="-1597"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9" name="Freeform 8"/>
          <p:cNvSpPr/>
          <p:nvPr/>
        </p:nvSpPr>
        <p:spPr>
          <a:xfrm>
            <a:off x="478389" y="1075531"/>
            <a:ext cx="2340588" cy="670139"/>
          </a:xfrm>
          <a:custGeom>
            <a:avLst/>
            <a:gdLst>
              <a:gd name="connsiteX0" fmla="*/ 0 w 2340588"/>
              <a:gd name="connsiteY0" fmla="*/ 67014 h 670139"/>
              <a:gd name="connsiteX1" fmla="*/ 19628 w 2340588"/>
              <a:gd name="connsiteY1" fmla="*/ 19628 h 670139"/>
              <a:gd name="connsiteX2" fmla="*/ 67014 w 2340588"/>
              <a:gd name="connsiteY2" fmla="*/ 0 h 670139"/>
              <a:gd name="connsiteX3" fmla="*/ 2273574 w 2340588"/>
              <a:gd name="connsiteY3" fmla="*/ 0 h 670139"/>
              <a:gd name="connsiteX4" fmla="*/ 2320960 w 2340588"/>
              <a:gd name="connsiteY4" fmla="*/ 19628 h 670139"/>
              <a:gd name="connsiteX5" fmla="*/ 2340588 w 2340588"/>
              <a:gd name="connsiteY5" fmla="*/ 67014 h 670139"/>
              <a:gd name="connsiteX6" fmla="*/ 2340588 w 2340588"/>
              <a:gd name="connsiteY6" fmla="*/ 603125 h 670139"/>
              <a:gd name="connsiteX7" fmla="*/ 2320960 w 2340588"/>
              <a:gd name="connsiteY7" fmla="*/ 650511 h 670139"/>
              <a:gd name="connsiteX8" fmla="*/ 2273574 w 2340588"/>
              <a:gd name="connsiteY8" fmla="*/ 670139 h 670139"/>
              <a:gd name="connsiteX9" fmla="*/ 67014 w 2340588"/>
              <a:gd name="connsiteY9" fmla="*/ 670139 h 670139"/>
              <a:gd name="connsiteX10" fmla="*/ 19628 w 2340588"/>
              <a:gd name="connsiteY10" fmla="*/ 650511 h 670139"/>
              <a:gd name="connsiteX11" fmla="*/ 0 w 2340588"/>
              <a:gd name="connsiteY11" fmla="*/ 603125 h 670139"/>
              <a:gd name="connsiteX12" fmla="*/ 0 w 2340588"/>
              <a:gd name="connsiteY12" fmla="*/ 67014 h 67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588" h="670139">
                <a:moveTo>
                  <a:pt x="0" y="67014"/>
                </a:moveTo>
                <a:cubicBezTo>
                  <a:pt x="0" y="49241"/>
                  <a:pt x="7060" y="32196"/>
                  <a:pt x="19628" y="19628"/>
                </a:cubicBezTo>
                <a:cubicBezTo>
                  <a:pt x="32196" y="7060"/>
                  <a:pt x="49241" y="0"/>
                  <a:pt x="67014" y="0"/>
                </a:cubicBezTo>
                <a:lnTo>
                  <a:pt x="2273574" y="0"/>
                </a:lnTo>
                <a:cubicBezTo>
                  <a:pt x="2291347" y="0"/>
                  <a:pt x="2308392" y="7060"/>
                  <a:pt x="2320960" y="19628"/>
                </a:cubicBezTo>
                <a:cubicBezTo>
                  <a:pt x="2333528" y="32196"/>
                  <a:pt x="2340588" y="49241"/>
                  <a:pt x="2340588" y="67014"/>
                </a:cubicBezTo>
                <a:lnTo>
                  <a:pt x="2340588" y="603125"/>
                </a:lnTo>
                <a:cubicBezTo>
                  <a:pt x="2340588" y="620898"/>
                  <a:pt x="2333528" y="637944"/>
                  <a:pt x="2320960" y="650511"/>
                </a:cubicBezTo>
                <a:cubicBezTo>
                  <a:pt x="2308392" y="663079"/>
                  <a:pt x="2291347" y="670139"/>
                  <a:pt x="2273574" y="670139"/>
                </a:cubicBezTo>
                <a:lnTo>
                  <a:pt x="67014" y="670139"/>
                </a:lnTo>
                <a:cubicBezTo>
                  <a:pt x="49241" y="670139"/>
                  <a:pt x="32196" y="663079"/>
                  <a:pt x="19628" y="650511"/>
                </a:cubicBezTo>
                <a:cubicBezTo>
                  <a:pt x="7060" y="637943"/>
                  <a:pt x="0" y="620898"/>
                  <a:pt x="0" y="603125"/>
                </a:cubicBezTo>
                <a:lnTo>
                  <a:pt x="0" y="6701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9788" tIns="29788" rIns="29788" bIns="29788"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های بهداشتی و بخش سلامت</a:t>
            </a:r>
            <a:endParaRPr lang="fa-IR" sz="1600" b="1" kern="1200">
              <a:cs typeface="B Nazanin" pitchFamily="2" charset="-78"/>
            </a:endParaRPr>
          </a:p>
        </p:txBody>
      </p:sp>
      <p:sp>
        <p:nvSpPr>
          <p:cNvPr id="10" name="Freeform 9"/>
          <p:cNvSpPr/>
          <p:nvPr/>
        </p:nvSpPr>
        <p:spPr>
          <a:xfrm rot="18907979">
            <a:off x="2742618" y="1959553"/>
            <a:ext cx="524350" cy="23225"/>
          </a:xfrm>
          <a:custGeom>
            <a:avLst/>
            <a:gdLst>
              <a:gd name="connsiteX0" fmla="*/ 0 w 524350"/>
              <a:gd name="connsiteY0" fmla="*/ 11612 h 23224"/>
              <a:gd name="connsiteX1" fmla="*/ 524350 w 524350"/>
              <a:gd name="connsiteY1" fmla="*/ 11612 h 23224"/>
            </a:gdLst>
            <a:ahLst/>
            <a:cxnLst>
              <a:cxn ang="0">
                <a:pos x="connsiteX0" y="connsiteY0"/>
              </a:cxn>
              <a:cxn ang="0">
                <a:pos x="connsiteX1" y="connsiteY1"/>
              </a:cxn>
            </a:cxnLst>
            <a:rect l="l" t="t" r="r" b="b"/>
            <a:pathLst>
              <a:path w="524350" h="23224">
                <a:moveTo>
                  <a:pt x="524350" y="11612"/>
                </a:moveTo>
                <a:lnTo>
                  <a:pt x="0" y="1161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1497" rIns="12699" bIns="-149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1" name="Freeform 10"/>
          <p:cNvSpPr/>
          <p:nvPr/>
        </p:nvSpPr>
        <p:spPr>
          <a:xfrm>
            <a:off x="509541" y="1815351"/>
            <a:ext cx="2309436" cy="681539"/>
          </a:xfrm>
          <a:custGeom>
            <a:avLst/>
            <a:gdLst>
              <a:gd name="connsiteX0" fmla="*/ 0 w 2309436"/>
              <a:gd name="connsiteY0" fmla="*/ 68154 h 681539"/>
              <a:gd name="connsiteX1" fmla="*/ 19962 w 2309436"/>
              <a:gd name="connsiteY1" fmla="*/ 19962 h 681539"/>
              <a:gd name="connsiteX2" fmla="*/ 68154 w 2309436"/>
              <a:gd name="connsiteY2" fmla="*/ 0 h 681539"/>
              <a:gd name="connsiteX3" fmla="*/ 2241282 w 2309436"/>
              <a:gd name="connsiteY3" fmla="*/ 0 h 681539"/>
              <a:gd name="connsiteX4" fmla="*/ 2289474 w 2309436"/>
              <a:gd name="connsiteY4" fmla="*/ 19962 h 681539"/>
              <a:gd name="connsiteX5" fmla="*/ 2309436 w 2309436"/>
              <a:gd name="connsiteY5" fmla="*/ 68154 h 681539"/>
              <a:gd name="connsiteX6" fmla="*/ 2309436 w 2309436"/>
              <a:gd name="connsiteY6" fmla="*/ 613385 h 681539"/>
              <a:gd name="connsiteX7" fmla="*/ 2289474 w 2309436"/>
              <a:gd name="connsiteY7" fmla="*/ 661577 h 681539"/>
              <a:gd name="connsiteX8" fmla="*/ 2241282 w 2309436"/>
              <a:gd name="connsiteY8" fmla="*/ 681539 h 681539"/>
              <a:gd name="connsiteX9" fmla="*/ 68154 w 2309436"/>
              <a:gd name="connsiteY9" fmla="*/ 681539 h 681539"/>
              <a:gd name="connsiteX10" fmla="*/ 19962 w 2309436"/>
              <a:gd name="connsiteY10" fmla="*/ 661577 h 681539"/>
              <a:gd name="connsiteX11" fmla="*/ 0 w 2309436"/>
              <a:gd name="connsiteY11" fmla="*/ 613385 h 681539"/>
              <a:gd name="connsiteX12" fmla="*/ 0 w 2309436"/>
              <a:gd name="connsiteY12" fmla="*/ 68154 h 6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9436" h="681539">
                <a:moveTo>
                  <a:pt x="0" y="68154"/>
                </a:moveTo>
                <a:cubicBezTo>
                  <a:pt x="0" y="50078"/>
                  <a:pt x="7181" y="32743"/>
                  <a:pt x="19962" y="19962"/>
                </a:cubicBezTo>
                <a:cubicBezTo>
                  <a:pt x="32743" y="7181"/>
                  <a:pt x="50079" y="0"/>
                  <a:pt x="68154" y="0"/>
                </a:cubicBezTo>
                <a:lnTo>
                  <a:pt x="2241282" y="0"/>
                </a:lnTo>
                <a:cubicBezTo>
                  <a:pt x="2259358" y="0"/>
                  <a:pt x="2276693" y="7181"/>
                  <a:pt x="2289474" y="19962"/>
                </a:cubicBezTo>
                <a:cubicBezTo>
                  <a:pt x="2302255" y="32743"/>
                  <a:pt x="2309436" y="50079"/>
                  <a:pt x="2309436" y="68154"/>
                </a:cubicBezTo>
                <a:lnTo>
                  <a:pt x="2309436" y="613385"/>
                </a:lnTo>
                <a:cubicBezTo>
                  <a:pt x="2309436" y="631461"/>
                  <a:pt x="2302256" y="648796"/>
                  <a:pt x="2289474" y="661577"/>
                </a:cubicBezTo>
                <a:cubicBezTo>
                  <a:pt x="2276693" y="674358"/>
                  <a:pt x="2259357" y="681539"/>
                  <a:pt x="2241282" y="681539"/>
                </a:cubicBezTo>
                <a:lnTo>
                  <a:pt x="68154" y="681539"/>
                </a:lnTo>
                <a:cubicBezTo>
                  <a:pt x="50078" y="681539"/>
                  <a:pt x="32743" y="674358"/>
                  <a:pt x="19962" y="661577"/>
                </a:cubicBezTo>
                <a:cubicBezTo>
                  <a:pt x="7181" y="648796"/>
                  <a:pt x="0" y="631460"/>
                  <a:pt x="0" y="613385"/>
                </a:cubicBezTo>
                <a:lnTo>
                  <a:pt x="0" y="6815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0122" tIns="30122" rIns="30122" bIns="30122"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فشار اقتصادی بر تامین اجتماعی</a:t>
            </a:r>
            <a:endParaRPr lang="fa-IR" sz="1600" b="1" kern="1200">
              <a:cs typeface="B Nazanin" pitchFamily="2" charset="-78"/>
            </a:endParaRPr>
          </a:p>
        </p:txBody>
      </p:sp>
      <p:sp>
        <p:nvSpPr>
          <p:cNvPr id="12" name="Freeform 11"/>
          <p:cNvSpPr/>
          <p:nvPr/>
        </p:nvSpPr>
        <p:spPr>
          <a:xfrm rot="25007943">
            <a:off x="6000449" y="2601050"/>
            <a:ext cx="698488" cy="23225"/>
          </a:xfrm>
          <a:custGeom>
            <a:avLst/>
            <a:gdLst>
              <a:gd name="connsiteX0" fmla="*/ 0 w 698488"/>
              <a:gd name="connsiteY0" fmla="*/ 11612 h 23224"/>
              <a:gd name="connsiteX1" fmla="*/ 698488 w 698488"/>
              <a:gd name="connsiteY1" fmla="*/ 11612 h 23224"/>
            </a:gdLst>
            <a:ahLst/>
            <a:cxnLst>
              <a:cxn ang="0">
                <a:pos x="connsiteX0" y="connsiteY0"/>
              </a:cxn>
              <a:cxn ang="0">
                <a:pos x="connsiteX1" y="connsiteY1"/>
              </a:cxn>
            </a:cxnLst>
            <a:rect l="l" t="t" r="r" b="b"/>
            <a:pathLst>
              <a:path w="698488" h="23224">
                <a:moveTo>
                  <a:pt x="698488"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5850" rIns="12699" bIns="-5850"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3" name="Freeform 12"/>
          <p:cNvSpPr/>
          <p:nvPr/>
        </p:nvSpPr>
        <p:spPr>
          <a:xfrm>
            <a:off x="3190609" y="2088161"/>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سرمایه انسانی و نیروی کار</a:t>
            </a:r>
            <a:endParaRPr lang="fa-IR" sz="1600" b="1" kern="1200">
              <a:cs typeface="B Nazanin" pitchFamily="2" charset="-78"/>
            </a:endParaRPr>
          </a:p>
        </p:txBody>
      </p:sp>
      <p:sp>
        <p:nvSpPr>
          <p:cNvPr id="14" name="Freeform 13"/>
          <p:cNvSpPr/>
          <p:nvPr/>
        </p:nvSpPr>
        <p:spPr>
          <a:xfrm rot="20593963">
            <a:off x="6149964" y="2950901"/>
            <a:ext cx="399459" cy="23225"/>
          </a:xfrm>
          <a:custGeom>
            <a:avLst/>
            <a:gdLst>
              <a:gd name="connsiteX0" fmla="*/ 0 w 399459"/>
              <a:gd name="connsiteY0" fmla="*/ 11612 h 23224"/>
              <a:gd name="connsiteX1" fmla="*/ 399459 w 399459"/>
              <a:gd name="connsiteY1" fmla="*/ 11612 h 23224"/>
            </a:gdLst>
            <a:ahLst/>
            <a:cxnLst>
              <a:cxn ang="0">
                <a:pos x="connsiteX0" y="connsiteY0"/>
              </a:cxn>
              <a:cxn ang="0">
                <a:pos x="connsiteX1" y="connsiteY1"/>
              </a:cxn>
            </a:cxnLst>
            <a:rect l="l" t="t" r="r" b="b"/>
            <a:pathLst>
              <a:path w="399459" h="23224">
                <a:moveTo>
                  <a:pt x="399459"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1626" rIns="12700" bIns="1626"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5" name="Freeform 14"/>
          <p:cNvSpPr/>
          <p:nvPr/>
        </p:nvSpPr>
        <p:spPr>
          <a:xfrm>
            <a:off x="3190609" y="2622380"/>
            <a:ext cx="2967846" cy="795504"/>
          </a:xfrm>
          <a:custGeom>
            <a:avLst/>
            <a:gdLst>
              <a:gd name="connsiteX0" fmla="*/ 0 w 2967846"/>
              <a:gd name="connsiteY0" fmla="*/ 79550 h 795504"/>
              <a:gd name="connsiteX1" fmla="*/ 23300 w 2967846"/>
              <a:gd name="connsiteY1" fmla="*/ 23300 h 795504"/>
              <a:gd name="connsiteX2" fmla="*/ 79550 w 2967846"/>
              <a:gd name="connsiteY2" fmla="*/ 0 h 795504"/>
              <a:gd name="connsiteX3" fmla="*/ 2888296 w 2967846"/>
              <a:gd name="connsiteY3" fmla="*/ 0 h 795504"/>
              <a:gd name="connsiteX4" fmla="*/ 2944546 w 2967846"/>
              <a:gd name="connsiteY4" fmla="*/ 23300 h 795504"/>
              <a:gd name="connsiteX5" fmla="*/ 2967846 w 2967846"/>
              <a:gd name="connsiteY5" fmla="*/ 79550 h 795504"/>
              <a:gd name="connsiteX6" fmla="*/ 2967846 w 2967846"/>
              <a:gd name="connsiteY6" fmla="*/ 715954 h 795504"/>
              <a:gd name="connsiteX7" fmla="*/ 2944546 w 2967846"/>
              <a:gd name="connsiteY7" fmla="*/ 772204 h 795504"/>
              <a:gd name="connsiteX8" fmla="*/ 2888296 w 2967846"/>
              <a:gd name="connsiteY8" fmla="*/ 795504 h 795504"/>
              <a:gd name="connsiteX9" fmla="*/ 79550 w 2967846"/>
              <a:gd name="connsiteY9" fmla="*/ 795504 h 795504"/>
              <a:gd name="connsiteX10" fmla="*/ 23300 w 2967846"/>
              <a:gd name="connsiteY10" fmla="*/ 772204 h 795504"/>
              <a:gd name="connsiteX11" fmla="*/ 0 w 2967846"/>
              <a:gd name="connsiteY11" fmla="*/ 715954 h 795504"/>
              <a:gd name="connsiteX12" fmla="*/ 0 w 2967846"/>
              <a:gd name="connsiteY12" fmla="*/ 79550 h 79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795504">
                <a:moveTo>
                  <a:pt x="0" y="79550"/>
                </a:moveTo>
                <a:cubicBezTo>
                  <a:pt x="0" y="58452"/>
                  <a:pt x="8381" y="38218"/>
                  <a:pt x="23300" y="23300"/>
                </a:cubicBezTo>
                <a:cubicBezTo>
                  <a:pt x="38219" y="8381"/>
                  <a:pt x="58452" y="0"/>
                  <a:pt x="79550" y="0"/>
                </a:cubicBezTo>
                <a:lnTo>
                  <a:pt x="2888296" y="0"/>
                </a:lnTo>
                <a:cubicBezTo>
                  <a:pt x="2909394" y="0"/>
                  <a:pt x="2929628" y="8381"/>
                  <a:pt x="2944546" y="23300"/>
                </a:cubicBezTo>
                <a:cubicBezTo>
                  <a:pt x="2959465" y="38219"/>
                  <a:pt x="2967846" y="58452"/>
                  <a:pt x="2967846" y="79550"/>
                </a:cubicBezTo>
                <a:lnTo>
                  <a:pt x="2967846" y="715954"/>
                </a:lnTo>
                <a:cubicBezTo>
                  <a:pt x="2967846" y="737052"/>
                  <a:pt x="2959465" y="757286"/>
                  <a:pt x="2944546" y="772204"/>
                </a:cubicBezTo>
                <a:cubicBezTo>
                  <a:pt x="2929627" y="787123"/>
                  <a:pt x="2909394" y="795504"/>
                  <a:pt x="2888296" y="795504"/>
                </a:cubicBezTo>
                <a:lnTo>
                  <a:pt x="79550" y="795504"/>
                </a:lnTo>
                <a:cubicBezTo>
                  <a:pt x="58452" y="795504"/>
                  <a:pt x="38218" y="787123"/>
                  <a:pt x="23300" y="772204"/>
                </a:cubicBezTo>
                <a:cubicBezTo>
                  <a:pt x="8381" y="757285"/>
                  <a:pt x="0" y="737052"/>
                  <a:pt x="0" y="715954"/>
                </a:cubicBezTo>
                <a:lnTo>
                  <a:pt x="0" y="7955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460" tIns="33460" rIns="33460" bIns="33460"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افزایش هزینه کالاها و خدمات تولیدی</a:t>
            </a:r>
          </a:p>
          <a:p>
            <a:pPr lvl="0" algn="ctr" defTabSz="711200" rtl="1">
              <a:lnSpc>
                <a:spcPct val="90000"/>
              </a:lnSpc>
              <a:spcBef>
                <a:spcPct val="0"/>
              </a:spcBef>
              <a:spcAft>
                <a:spcPct val="35000"/>
              </a:spcAft>
            </a:pPr>
            <a:r>
              <a:rPr lang="fa-IR" sz="1600" b="1" kern="1200" smtClean="0">
                <a:cs typeface="B Nazanin" pitchFamily="2" charset="-78"/>
              </a:rPr>
              <a:t>و کاهش سطح خدمات و تنوع کالاها</a:t>
            </a:r>
            <a:endParaRPr lang="fa-IR" sz="1600" b="1" kern="1200">
              <a:cs typeface="B Nazanin" pitchFamily="2" charset="-78"/>
            </a:endParaRPr>
          </a:p>
        </p:txBody>
      </p:sp>
      <p:sp>
        <p:nvSpPr>
          <p:cNvPr id="16" name="Freeform 15"/>
          <p:cNvSpPr/>
          <p:nvPr/>
        </p:nvSpPr>
        <p:spPr>
          <a:xfrm rot="17708526">
            <a:off x="5899578" y="3300753"/>
            <a:ext cx="900231" cy="23225"/>
          </a:xfrm>
          <a:custGeom>
            <a:avLst/>
            <a:gdLst>
              <a:gd name="connsiteX0" fmla="*/ 0 w 900231"/>
              <a:gd name="connsiteY0" fmla="*/ 11612 h 23224"/>
              <a:gd name="connsiteX1" fmla="*/ 900231 w 900231"/>
              <a:gd name="connsiteY1" fmla="*/ 11612 h 23224"/>
            </a:gdLst>
            <a:ahLst/>
            <a:cxnLst>
              <a:cxn ang="0">
                <a:pos x="connsiteX0" y="connsiteY0"/>
              </a:cxn>
              <a:cxn ang="0">
                <a:pos x="connsiteX1" y="connsiteY1"/>
              </a:cxn>
            </a:cxnLst>
            <a:rect l="l" t="t" r="r" b="b"/>
            <a:pathLst>
              <a:path w="900231" h="23224">
                <a:moveTo>
                  <a:pt x="900231"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700" tIns="-10894" rIns="12699" bIns="-10893"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7" name="Freeform 16"/>
          <p:cNvSpPr/>
          <p:nvPr/>
        </p:nvSpPr>
        <p:spPr>
          <a:xfrm>
            <a:off x="3190609" y="3487566"/>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تخصص گرایی</a:t>
            </a:r>
            <a:endParaRPr lang="fa-IR" sz="1600" b="1" kern="1200">
              <a:cs typeface="B Nazanin" pitchFamily="2" charset="-78"/>
            </a:endParaRPr>
          </a:p>
        </p:txBody>
      </p:sp>
      <p:sp>
        <p:nvSpPr>
          <p:cNvPr id="18" name="Freeform 17"/>
          <p:cNvSpPr/>
          <p:nvPr/>
        </p:nvSpPr>
        <p:spPr>
          <a:xfrm rot="17131344">
            <a:off x="5635092" y="3581820"/>
            <a:ext cx="1429203" cy="23225"/>
          </a:xfrm>
          <a:custGeom>
            <a:avLst/>
            <a:gdLst>
              <a:gd name="connsiteX0" fmla="*/ 0 w 1429203"/>
              <a:gd name="connsiteY0" fmla="*/ 11612 h 23224"/>
              <a:gd name="connsiteX1" fmla="*/ 1429203 w 1429203"/>
              <a:gd name="connsiteY1" fmla="*/ 11612 h 23224"/>
            </a:gdLst>
            <a:ahLst/>
            <a:cxnLst>
              <a:cxn ang="0">
                <a:pos x="connsiteX0" y="connsiteY0"/>
              </a:cxn>
              <a:cxn ang="0">
                <a:pos x="connsiteX1" y="connsiteY1"/>
              </a:cxn>
            </a:cxnLst>
            <a:rect l="l" t="t" r="r" b="b"/>
            <a:pathLst>
              <a:path w="1429203" h="23224">
                <a:moveTo>
                  <a:pt x="1429203" y="11612"/>
                </a:moveTo>
                <a:lnTo>
                  <a:pt x="0" y="1161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699" tIns="-24118" rIns="12700" bIns="-24118" numCol="1" spcCol="1270" anchor="ctr" anchorCtr="0">
            <a:noAutofit/>
          </a:bodyPr>
          <a:lstStyle/>
          <a:p>
            <a:pPr lvl="0" algn="ctr" defTabSz="711200" rtl="1">
              <a:lnSpc>
                <a:spcPct val="90000"/>
              </a:lnSpc>
              <a:spcBef>
                <a:spcPct val="0"/>
              </a:spcBef>
              <a:spcAft>
                <a:spcPct val="35000"/>
              </a:spcAft>
            </a:pPr>
            <a:endParaRPr lang="fa-IR" sz="1600" b="1" kern="1200">
              <a:solidFill>
                <a:schemeClr val="tx1"/>
              </a:solidFill>
              <a:cs typeface="B Nazanin" pitchFamily="2" charset="-78"/>
            </a:endParaRPr>
          </a:p>
        </p:txBody>
      </p:sp>
      <p:sp>
        <p:nvSpPr>
          <p:cNvPr id="19" name="Freeform 18"/>
          <p:cNvSpPr/>
          <p:nvPr/>
        </p:nvSpPr>
        <p:spPr>
          <a:xfrm>
            <a:off x="3190609" y="4049700"/>
            <a:ext cx="2967846" cy="464538"/>
          </a:xfrm>
          <a:custGeom>
            <a:avLst/>
            <a:gdLst>
              <a:gd name="connsiteX0" fmla="*/ 0 w 2967846"/>
              <a:gd name="connsiteY0" fmla="*/ 46454 h 464538"/>
              <a:gd name="connsiteX1" fmla="*/ 13606 w 2967846"/>
              <a:gd name="connsiteY1" fmla="*/ 13606 h 464538"/>
              <a:gd name="connsiteX2" fmla="*/ 46454 w 2967846"/>
              <a:gd name="connsiteY2" fmla="*/ 0 h 464538"/>
              <a:gd name="connsiteX3" fmla="*/ 2921392 w 2967846"/>
              <a:gd name="connsiteY3" fmla="*/ 0 h 464538"/>
              <a:gd name="connsiteX4" fmla="*/ 2954240 w 2967846"/>
              <a:gd name="connsiteY4" fmla="*/ 13606 h 464538"/>
              <a:gd name="connsiteX5" fmla="*/ 2967846 w 2967846"/>
              <a:gd name="connsiteY5" fmla="*/ 46454 h 464538"/>
              <a:gd name="connsiteX6" fmla="*/ 2967846 w 2967846"/>
              <a:gd name="connsiteY6" fmla="*/ 418084 h 464538"/>
              <a:gd name="connsiteX7" fmla="*/ 2954240 w 2967846"/>
              <a:gd name="connsiteY7" fmla="*/ 450932 h 464538"/>
              <a:gd name="connsiteX8" fmla="*/ 2921392 w 2967846"/>
              <a:gd name="connsiteY8" fmla="*/ 464538 h 464538"/>
              <a:gd name="connsiteX9" fmla="*/ 46454 w 2967846"/>
              <a:gd name="connsiteY9" fmla="*/ 464538 h 464538"/>
              <a:gd name="connsiteX10" fmla="*/ 13606 w 2967846"/>
              <a:gd name="connsiteY10" fmla="*/ 450932 h 464538"/>
              <a:gd name="connsiteX11" fmla="*/ 0 w 2967846"/>
              <a:gd name="connsiteY11" fmla="*/ 418084 h 464538"/>
              <a:gd name="connsiteX12" fmla="*/ 0 w 2967846"/>
              <a:gd name="connsiteY12" fmla="*/ 46454 h 4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7846" h="464538">
                <a:moveTo>
                  <a:pt x="0" y="46454"/>
                </a:moveTo>
                <a:cubicBezTo>
                  <a:pt x="0" y="34134"/>
                  <a:pt x="4894" y="22318"/>
                  <a:pt x="13606" y="13606"/>
                </a:cubicBezTo>
                <a:cubicBezTo>
                  <a:pt x="22318" y="4894"/>
                  <a:pt x="34134" y="0"/>
                  <a:pt x="46454" y="0"/>
                </a:cubicBezTo>
                <a:lnTo>
                  <a:pt x="2921392" y="0"/>
                </a:lnTo>
                <a:cubicBezTo>
                  <a:pt x="2933712" y="0"/>
                  <a:pt x="2945528" y="4894"/>
                  <a:pt x="2954240" y="13606"/>
                </a:cubicBezTo>
                <a:cubicBezTo>
                  <a:pt x="2962952" y="22318"/>
                  <a:pt x="2967846" y="34134"/>
                  <a:pt x="2967846" y="46454"/>
                </a:cubicBezTo>
                <a:lnTo>
                  <a:pt x="2967846" y="418084"/>
                </a:lnTo>
                <a:cubicBezTo>
                  <a:pt x="2967846" y="430404"/>
                  <a:pt x="2962952" y="442220"/>
                  <a:pt x="2954240" y="450932"/>
                </a:cubicBezTo>
                <a:cubicBezTo>
                  <a:pt x="2945528" y="459644"/>
                  <a:pt x="2933712" y="464538"/>
                  <a:pt x="2921392" y="464538"/>
                </a:cubicBezTo>
                <a:lnTo>
                  <a:pt x="46454" y="464538"/>
                </a:lnTo>
                <a:cubicBezTo>
                  <a:pt x="34134" y="464538"/>
                  <a:pt x="22318" y="459644"/>
                  <a:pt x="13606" y="450932"/>
                </a:cubicBezTo>
                <a:cubicBezTo>
                  <a:pt x="4894" y="442220"/>
                  <a:pt x="0" y="430404"/>
                  <a:pt x="0" y="418084"/>
                </a:cubicBezTo>
                <a:lnTo>
                  <a:pt x="0" y="4645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766" tIns="23766" rIns="23766" bIns="23766" numCol="1" spcCol="1270" anchor="ctr" anchorCtr="0">
            <a:noAutofit/>
          </a:bodyPr>
          <a:lstStyle/>
          <a:p>
            <a:pPr lvl="0" algn="ctr" defTabSz="711200" rtl="1">
              <a:lnSpc>
                <a:spcPct val="90000"/>
              </a:lnSpc>
              <a:spcBef>
                <a:spcPct val="0"/>
              </a:spcBef>
              <a:spcAft>
                <a:spcPct val="35000"/>
              </a:spcAft>
            </a:pPr>
            <a:r>
              <a:rPr lang="fa-IR" sz="1600" b="1" kern="1200" smtClean="0">
                <a:cs typeface="B Nazanin" pitchFamily="2" charset="-78"/>
              </a:rPr>
              <a:t>کاهش سرمایه اجتماعی</a:t>
            </a:r>
            <a:endParaRPr lang="fa-IR" sz="1600" b="1" kern="1200">
              <a:cs typeface="B Nazanin" pitchFamily="2" charset="-78"/>
            </a:endParaRPr>
          </a:p>
        </p:txBody>
      </p:sp>
      <p:sp>
        <p:nvSpPr>
          <p:cNvPr id="45057" name="Rectangle 1"/>
          <p:cNvSpPr>
            <a:spLocks noChangeArrowheads="1"/>
          </p:cNvSpPr>
          <p:nvPr/>
        </p:nvSpPr>
        <p:spPr bwMode="auto">
          <a:xfrm>
            <a:off x="539552" y="4797152"/>
            <a:ext cx="8280920" cy="1634490"/>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eaLnBrk="1" fontAlgn="base" latinLnBrk="0" hangingPunct="1">
              <a:spcBef>
                <a:spcPct val="0"/>
              </a:spcBef>
              <a:spcAft>
                <a:spcPct val="0"/>
              </a:spcAft>
              <a:buClrTx/>
              <a:buSzTx/>
              <a:buFont typeface="Arial" pitchFamily="34" charset="0"/>
              <a:buChar char="•"/>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سرمایه اجتماعی مجموعه هنجارهای موجود در سیستم های اجتماعی است که موجب ارتقای سطح همکاری اعضای آن جامعه و پایین آمدن هزینه های تبادلات و ارتباطات می شود. </a:t>
            </a:r>
            <a:endParaRPr kumimoji="0" lang="en-US"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Low" defTabSz="914400" eaLnBrk="0" fontAlgn="base" latinLnBrk="0" hangingPunct="0">
              <a:spcBef>
                <a:spcPct val="0"/>
              </a:spcBef>
              <a:spcAft>
                <a:spcPct val="0"/>
              </a:spcAft>
              <a:buClrTx/>
              <a:buSzTx/>
              <a:buFont typeface="Arial" pitchFamily="34" charset="0"/>
              <a:buChar char="•"/>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سرمایه اجتماعی برخلاف سرمایه انسانی یا سرمایه فیزیکی، مفهومی است که بسیار فراتر از دارایی هایی است که یک فرد در اختیار دارد و دارای روابط و زمینه هایی است که در آن تعامل نقش اصلی را بر عهده دارد.</a:t>
            </a:r>
          </a:p>
          <a:p>
            <a:pPr marL="0" marR="0" lvl="0" indent="0" algn="justLow" defTabSz="914400" eaLnBrk="0" fontAlgn="base" latinLnBrk="0" hangingPunct="0">
              <a:spcBef>
                <a:spcPct val="0"/>
              </a:spcBef>
              <a:spcAft>
                <a:spcPct val="0"/>
              </a:spcAft>
              <a:buClrTx/>
              <a:buSzTx/>
              <a:buFont typeface="Arial" pitchFamily="34" charset="0"/>
              <a:buChar char="•"/>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تجارب بانک جهانی نشان می دهد که این پدیده تأثیر قابل توجهی بر اقتصاد و توسعه کشور های مختلف دارد.</a:t>
            </a: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5057"/>
                                        </p:tgtEl>
                                        <p:attrNameLst>
                                          <p:attrName>style.visibility</p:attrName>
                                        </p:attrNameLst>
                                      </p:cBhvr>
                                      <p:to>
                                        <p:strVal val="visible"/>
                                      </p:to>
                                    </p:set>
                                    <p:animEffect transition="in" filter="box(in)">
                                      <p:cBhvr>
                                        <p:cTn id="13"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450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2"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18" name="Round Same Side Corner Rectangle 17"/>
          <p:cNvSpPr/>
          <p:nvPr/>
        </p:nvSpPr>
        <p:spPr>
          <a:xfrm>
            <a:off x="899592" y="2636912"/>
            <a:ext cx="3851920" cy="1258372"/>
          </a:xfrm>
          <a:prstGeom prst="round2Same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dirty="0" smtClean="0">
                <a:cs typeface="B Nazanin" pitchFamily="2" charset="-78"/>
              </a:rPr>
              <a:t>در آينده، كشورهايي بر جهان سلطه خواهند داشت و به عنوان كشورهاي مقتدر شناخته مي شوند که داراي مولفه هايي باشند که وسعت سرزمين، منابع طبيعي و جمعيت از اهم اين مولفه هاست. </a:t>
            </a:r>
            <a:endParaRPr lang="fa-IR" dirty="0">
              <a:cs typeface="B Nazanin" pitchFamily="2" charset="-78"/>
            </a:endParaRPr>
          </a:p>
        </p:txBody>
      </p:sp>
      <p:sp>
        <p:nvSpPr>
          <p:cNvPr id="47106" name="AutoShape 2"/>
          <p:cNvSpPr>
            <a:spLocks noChangeArrowheads="1"/>
          </p:cNvSpPr>
          <p:nvPr/>
        </p:nvSpPr>
        <p:spPr bwMode="auto">
          <a:xfrm>
            <a:off x="4644008" y="3861048"/>
            <a:ext cx="3947567" cy="1296144"/>
          </a:xfrm>
          <a:prstGeom prst="flowChartAlternateProcess">
            <a:avLst/>
          </a:prstGeom>
          <a:no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rgbClr val="984806"/>
                </a:solidFill>
                <a:effectLst/>
                <a:latin typeface="Times New Roman" pitchFamily="18" charset="0"/>
                <a:ea typeface="Arial" pitchFamily="34" charset="0"/>
                <a:cs typeface="B Nazanin" pitchFamily="2" charset="-78"/>
              </a:rPr>
              <a:t>به همین دلیل است كه به سرعت كشورهایی مانند هند و چین در حال قدرتمند شدن هستند و یا كشورهای اروپایی در حال متحد شدن برای تشكیل كشور اروپا با وسعت و جمعیت بالا هستند.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7106"/>
                                        </p:tgtEl>
                                        <p:attrNameLst>
                                          <p:attrName>style.visibility</p:attrName>
                                        </p:attrNameLst>
                                      </p:cBhvr>
                                      <p:to>
                                        <p:strVal val="visible"/>
                                      </p:to>
                                    </p:set>
                                    <p:animEffect transition="in" filter="box(in)">
                                      <p:cBhvr>
                                        <p:cTn id="21"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47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14" name="Freeform 13"/>
          <p:cNvSpPr/>
          <p:nvPr/>
        </p:nvSpPr>
        <p:spPr>
          <a:xfrm rot="24924768">
            <a:off x="6308887" y="2544476"/>
            <a:ext cx="618209" cy="26957"/>
          </a:xfrm>
          <a:custGeom>
            <a:avLst/>
            <a:gdLst>
              <a:gd name="connsiteX0" fmla="*/ 0 w 618209"/>
              <a:gd name="connsiteY0" fmla="*/ 13478 h 26956"/>
              <a:gd name="connsiteX1" fmla="*/ 618209 w 618209"/>
              <a:gd name="connsiteY1" fmla="*/ 13478 h 26956"/>
            </a:gdLst>
            <a:ahLst/>
            <a:cxnLst>
              <a:cxn ang="0">
                <a:pos x="connsiteX0" y="connsiteY0"/>
              </a:cxn>
              <a:cxn ang="0">
                <a:pos x="connsiteX1" y="connsiteY1"/>
              </a:cxn>
            </a:cxnLst>
            <a:rect l="l" t="t" r="r" b="b"/>
            <a:pathLst>
              <a:path w="618209" h="26956">
                <a:moveTo>
                  <a:pt x="618209"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6349" tIns="-1977" rIns="306350" bIns="-197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5" name="Freeform 14"/>
          <p:cNvSpPr/>
          <p:nvPr/>
        </p:nvSpPr>
        <p:spPr>
          <a:xfrm>
            <a:off x="3635899" y="2060848"/>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تغییر ترکیب اقوام و مذاهب مختلف </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2"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62" name="Flowchart: Alternate Process 61"/>
          <p:cNvSpPr/>
          <p:nvPr/>
        </p:nvSpPr>
        <p:spPr>
          <a:xfrm>
            <a:off x="323528" y="2996952"/>
            <a:ext cx="4572000" cy="1634490"/>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lgn="justLow"/>
            <a:r>
              <a:rPr lang="fa-IR" dirty="0" smtClean="0">
                <a:cs typeface="B Nazanin" pitchFamily="2" charset="-78"/>
              </a:rPr>
              <a:t>تغيير نسبت جمعيت از لحاظ نژادي و به خصوص از لحاظ ديني و مذهبي، حاكميت هر كشور را به چالش مي كشاند. به طور مثال دغدغه ي اروپاييان از روند رشد جمعيت مسلمانان شان به طور علني بيان مي شود و آن كشور ها به طور جدي در صدد مقابله با اين پديده هستند.</a:t>
            </a:r>
            <a:endParaRPr lang="fa-IR" dirty="0">
              <a:cs typeface="B Nazanin" pitchFamily="2" charset="-78"/>
            </a:endParaRPr>
          </a:p>
        </p:txBody>
      </p:sp>
      <p:sp>
        <p:nvSpPr>
          <p:cNvPr id="52226" name="AutoShape 2"/>
          <p:cNvSpPr>
            <a:spLocks noChangeArrowheads="1"/>
          </p:cNvSpPr>
          <p:nvPr/>
        </p:nvSpPr>
        <p:spPr bwMode="auto">
          <a:xfrm>
            <a:off x="3563888" y="4581128"/>
            <a:ext cx="5105102" cy="1571774"/>
          </a:xfrm>
          <a:prstGeom prst="flowChartAlternateProcess">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b="0" i="0" u="none" strike="noStrike" cap="none" normalizeH="0" baseline="0" dirty="0" smtClean="0">
                <a:ln>
                  <a:noFill/>
                </a:ln>
                <a:solidFill>
                  <a:srgbClr val="984806"/>
                </a:solidFill>
                <a:effectLst/>
                <a:latin typeface="Arial" pitchFamily="34" charset="0"/>
                <a:ea typeface="Arial" pitchFamily="34" charset="0"/>
                <a:cs typeface="B Nazanin" pitchFamily="2" charset="-78"/>
              </a:rPr>
              <a:t>حکومت بحرین در این تلاش است که نسبت جمعیتی بحرین را به سوی سنیان و وهابیان سوق داده و شیعیان را در اقلیت قرار دهد.در این راه، جز برخوردهای شدید با علما و مردم شیعی، اقدام به دادن روادید بحرینی شدن به گروههای وسیعی از سنیان و وهابیان سایر کشورها نموده است</a:t>
            </a:r>
            <a:r>
              <a:rPr kumimoji="0" lang="en-US" b="0" i="0" u="none" strike="noStrike" cap="none" normalizeH="0" baseline="0" dirty="0" smtClean="0">
                <a:ln>
                  <a:noFill/>
                </a:ln>
                <a:solidFill>
                  <a:srgbClr val="984806"/>
                </a:solidFill>
                <a:effectLst/>
                <a:latin typeface="Arial" pitchFamily="34" charset="0"/>
                <a:ea typeface="Arial" pitchFamily="34" charset="0"/>
                <a:cs typeface="B Nazanin" pitchFamily="2" charset="-78"/>
              </a:rPr>
              <a:t>.</a:t>
            </a:r>
            <a:endParaRPr kumimoji="0" lang="fa-IR"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ox(in)">
                                      <p:cBhvr>
                                        <p:cTn id="13" dur="500"/>
                                        <p:tgtEl>
                                          <p:spTgt spid="6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2226"/>
                                        </p:tgtEl>
                                        <p:attrNameLst>
                                          <p:attrName>style.visibility</p:attrName>
                                        </p:attrNameLst>
                                      </p:cBhvr>
                                      <p:to>
                                        <p:strVal val="visible"/>
                                      </p:to>
                                    </p:set>
                                    <p:animEffect transition="in" filter="box(in)">
                                      <p:cBhvr>
                                        <p:cTn id="16"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2" grpId="0" animBg="1"/>
      <p:bldP spid="522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TotalTime>
  <Words>1673</Words>
  <Application>Microsoft Office PowerPoint</Application>
  <PresentationFormat>On-screen Show (4:3)</PresentationFormat>
  <Paragraphs>232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چالشهای ناشی از کاهش جمعیت</vt:lpstr>
      <vt:lpstr>چالشهای اقتصادی</vt:lpstr>
      <vt:lpstr>چالشهای اقتصادی</vt:lpstr>
      <vt:lpstr>چالشهای اقتصادی</vt:lpstr>
      <vt:lpstr>چالشهای اقتصادی</vt:lpstr>
      <vt:lpstr>چالشهای سیاسی و امنیتی</vt:lpstr>
      <vt:lpstr>چالشهای سیاسی و امنیتی</vt:lpstr>
      <vt:lpstr>چالشهای سیاسی و امنیتی</vt:lpstr>
      <vt:lpstr>چالشهای سیاسی و امنیتی</vt:lpstr>
      <vt:lpstr>چالشهای اجتماعی و فرهنگی</vt:lpstr>
      <vt:lpstr>چالشهای اجتماعی و فرهنگی</vt:lpstr>
      <vt:lpstr>چالشهای اجتماعی و فرهنگی</vt:lpstr>
      <vt:lpstr>چالشهای اجتماعی و فرهنگی</vt:lpstr>
      <vt:lpstr>دلایل کاهش جمعیت در ایران</vt:lpstr>
      <vt:lpstr>دلایل کاهش جمعیت در ایران</vt:lpstr>
      <vt:lpstr>دلایل کاهش جمعیت در ایران</vt:lpstr>
      <vt:lpstr>دلایل کاهش جمعیت در ایران</vt:lpstr>
      <vt:lpstr>چالشهای اقتصادی</vt:lpstr>
      <vt:lpstr>چالشهای سیاسی و امنیتی</vt:lpstr>
      <vt:lpstr>چالشهای اجتماعی و فرهنگی</vt:lpstr>
      <vt:lpstr>دلایل کاهش جمعیت در ایران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تنامتنلالیلبستمتتد</dc:title>
  <dc:creator>Windows User</dc:creator>
  <cp:lastModifiedBy>user</cp:lastModifiedBy>
  <cp:revision>110</cp:revision>
  <dcterms:created xsi:type="dcterms:W3CDTF">2013-10-25T17:50:42Z</dcterms:created>
  <dcterms:modified xsi:type="dcterms:W3CDTF">2014-05-16T19:39:32Z</dcterms:modified>
</cp:coreProperties>
</file>