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5.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theme/themeOverride6.xml" ContentType="application/vnd.openxmlformats-officedocument.themeOverride+xml"/>
  <Override PartName="/ppt/notesSlides/notesSlide11.xml" ContentType="application/vnd.openxmlformats-officedocument.presentationml.notesSlide+xml"/>
  <Override PartName="/ppt/charts/chart3.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08" r:id="rId2"/>
    <p:sldMasterId id="2147483722" r:id="rId3"/>
    <p:sldMasterId id="2147483734" r:id="rId4"/>
    <p:sldMasterId id="2147483746" r:id="rId5"/>
    <p:sldMasterId id="2147483758" r:id="rId6"/>
    <p:sldMasterId id="2147483770" r:id="rId7"/>
    <p:sldMasterId id="2147483782" r:id="rId8"/>
    <p:sldMasterId id="2147483794" r:id="rId9"/>
    <p:sldMasterId id="2147483806" r:id="rId10"/>
  </p:sldMasterIdLst>
  <p:notesMasterIdLst>
    <p:notesMasterId r:id="rId68"/>
  </p:notesMasterIdLst>
  <p:sldIdLst>
    <p:sldId id="285" r:id="rId11"/>
    <p:sldId id="416" r:id="rId12"/>
    <p:sldId id="417" r:id="rId13"/>
    <p:sldId id="386" r:id="rId14"/>
    <p:sldId id="387" r:id="rId15"/>
    <p:sldId id="388" r:id="rId16"/>
    <p:sldId id="369" r:id="rId17"/>
    <p:sldId id="370" r:id="rId18"/>
    <p:sldId id="371" r:id="rId19"/>
    <p:sldId id="372" r:id="rId20"/>
    <p:sldId id="373" r:id="rId21"/>
    <p:sldId id="374" r:id="rId22"/>
    <p:sldId id="375" r:id="rId23"/>
    <p:sldId id="376" r:id="rId24"/>
    <p:sldId id="377" r:id="rId25"/>
    <p:sldId id="378" r:id="rId26"/>
    <p:sldId id="379" r:id="rId27"/>
    <p:sldId id="380" r:id="rId28"/>
    <p:sldId id="381" r:id="rId29"/>
    <p:sldId id="382" r:id="rId30"/>
    <p:sldId id="400" r:id="rId31"/>
    <p:sldId id="401" r:id="rId32"/>
    <p:sldId id="402" r:id="rId33"/>
    <p:sldId id="405" r:id="rId34"/>
    <p:sldId id="403" r:id="rId35"/>
    <p:sldId id="404" r:id="rId36"/>
    <p:sldId id="390" r:id="rId37"/>
    <p:sldId id="389" r:id="rId38"/>
    <p:sldId id="384" r:id="rId39"/>
    <p:sldId id="385" r:id="rId40"/>
    <p:sldId id="391" r:id="rId41"/>
    <p:sldId id="392" r:id="rId42"/>
    <p:sldId id="393" r:id="rId43"/>
    <p:sldId id="394" r:id="rId44"/>
    <p:sldId id="395" r:id="rId45"/>
    <p:sldId id="396" r:id="rId46"/>
    <p:sldId id="397" r:id="rId47"/>
    <p:sldId id="398" r:id="rId48"/>
    <p:sldId id="399" r:id="rId49"/>
    <p:sldId id="406" r:id="rId50"/>
    <p:sldId id="349" r:id="rId51"/>
    <p:sldId id="350" r:id="rId52"/>
    <p:sldId id="351" r:id="rId53"/>
    <p:sldId id="352" r:id="rId54"/>
    <p:sldId id="414" r:id="rId55"/>
    <p:sldId id="407" r:id="rId56"/>
    <p:sldId id="354" r:id="rId57"/>
    <p:sldId id="408" r:id="rId58"/>
    <p:sldId id="409" r:id="rId59"/>
    <p:sldId id="355" r:id="rId60"/>
    <p:sldId id="410" r:id="rId61"/>
    <p:sldId id="359" r:id="rId62"/>
    <p:sldId id="360" r:id="rId63"/>
    <p:sldId id="362" r:id="rId64"/>
    <p:sldId id="411" r:id="rId65"/>
    <p:sldId id="412" r:id="rId66"/>
    <p:sldId id="300"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71" autoAdjust="0"/>
  </p:normalViewPr>
  <p:slideViewPr>
    <p:cSldViewPr>
      <p:cViewPr varScale="1">
        <p:scale>
          <a:sx n="70" d="100"/>
          <a:sy n="70" d="100"/>
        </p:scale>
        <p:origin x="-138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oleObject" Target="file:///C:\Documents%20and%20Settings\m.alizadeh\Desktop\keshvarha.xlsx" TargetMode="External"/><Relationship Id="rId1" Type="http://schemas.openxmlformats.org/officeDocument/2006/relationships/themeOverride" Target="../theme/themeOverride5.xml"/></Relationships>
</file>

<file path=ppt/charts/_rels/chart2.xml.rels><?xml version="1.0" encoding="UTF-8" standalone="yes"?>
<Relationships xmlns="http://schemas.openxmlformats.org/package/2006/relationships"><Relationship Id="rId2" Type="http://schemas.openxmlformats.org/officeDocument/2006/relationships/oleObject" Target="file:///C:\Documents%20and%20Settings\m.alizadeh\Desktop\keshvarha.xlsx" TargetMode="External"/><Relationship Id="rId1" Type="http://schemas.openxmlformats.org/officeDocument/2006/relationships/themeOverride" Target="../theme/themeOverride6.xml"/></Relationships>
</file>

<file path=ppt/charts/_rels/chart3.xml.rels><?xml version="1.0" encoding="UTF-8" standalone="yes"?>
<Relationships xmlns="http://schemas.openxmlformats.org/package/2006/relationships"><Relationship Id="rId1" Type="http://schemas.openxmlformats.org/officeDocument/2006/relationships/oleObject" Target="file:///C:\Documents%20and%20Settings\moshfegh\My%20Documents\&#1711;&#1584;&#1575;%20&#1580;&#1605;&#1593;&#1610;&#1578;&#1610;%20&#1575;&#1610;&#1585;&#1575;&#1606;%20%20&#1576;&#1585;&#1575;%20&#1587;&#1575;&#1587;%20&#1587;&#1606;&#1575;&#1585;&#1610;&#1608;&#1610;%20&#1587;&#1575;&#1604;%20200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title>
      <c:tx>
        <c:rich>
          <a:bodyPr/>
          <a:lstStyle/>
          <a:p>
            <a:pPr>
              <a:defRPr sz="1900">
                <a:solidFill>
                  <a:schemeClr val="tx2">
                    <a:lumMod val="50000"/>
                  </a:schemeClr>
                </a:solidFill>
                <a:cs typeface="B Titr" pitchFamily="2" charset="-78"/>
              </a:defRPr>
            </a:pPr>
            <a:r>
              <a:rPr lang="fa-IR" sz="1900" dirty="0" smtClean="0">
                <a:solidFill>
                  <a:schemeClr val="tx2">
                    <a:lumMod val="50000"/>
                  </a:schemeClr>
                </a:solidFill>
                <a:cs typeface="B Titr" pitchFamily="2" charset="-78"/>
              </a:rPr>
              <a:t>نرخ </a:t>
            </a:r>
            <a:r>
              <a:rPr lang="fa-IR" sz="1900" dirty="0">
                <a:solidFill>
                  <a:schemeClr val="tx2">
                    <a:lumMod val="50000"/>
                  </a:schemeClr>
                </a:solidFill>
                <a:cs typeface="B Titr" pitchFamily="2" charset="-78"/>
              </a:rPr>
              <a:t>باروري کل در جهان،‌</a:t>
            </a:r>
            <a:r>
              <a:rPr lang="fa-IR" sz="1900" baseline="0" dirty="0">
                <a:solidFill>
                  <a:schemeClr val="tx2">
                    <a:lumMod val="50000"/>
                  </a:schemeClr>
                </a:solidFill>
                <a:cs typeface="B Titr" pitchFamily="2" charset="-78"/>
              </a:rPr>
              <a:t> آسيا و ايران از سال 1990 تا 2025</a:t>
            </a:r>
            <a:endParaRPr lang="en-US" sz="1900" dirty="0">
              <a:solidFill>
                <a:schemeClr val="tx2">
                  <a:lumMod val="50000"/>
                </a:schemeClr>
              </a:solidFill>
              <a:cs typeface="B Titr" pitchFamily="2" charset="-78"/>
            </a:endParaRPr>
          </a:p>
        </c:rich>
      </c:tx>
      <c:layout>
        <c:manualLayout>
          <c:xMode val="edge"/>
          <c:yMode val="edge"/>
          <c:x val="0.19617005588370087"/>
          <c:y val="0"/>
        </c:manualLayout>
      </c:layout>
      <c:overlay val="0"/>
    </c:title>
    <c:autoTitleDeleted val="0"/>
    <c:plotArea>
      <c:layout>
        <c:manualLayout>
          <c:layoutTarget val="inner"/>
          <c:xMode val="edge"/>
          <c:yMode val="edge"/>
          <c:x val="3.5888249077120682E-2"/>
          <c:y val="0.14561272622453966"/>
          <c:w val="0.9140541377700786"/>
          <c:h val="0.63228491202221504"/>
        </c:manualLayout>
      </c:layout>
      <c:barChart>
        <c:barDir val="col"/>
        <c:grouping val="clustered"/>
        <c:varyColors val="0"/>
        <c:ser>
          <c:idx val="0"/>
          <c:order val="0"/>
          <c:tx>
            <c:strRef>
              <c:f>'داده ها'!$B$203</c:f>
              <c:strCache>
                <c:ptCount val="1"/>
                <c:pt idx="0">
                  <c:v>جهان</c:v>
                </c:pt>
              </c:strCache>
            </c:strRef>
          </c:tx>
          <c:spPr>
            <a:solidFill>
              <a:schemeClr val="accent6">
                <a:lumMod val="75000"/>
              </a:schemeClr>
            </a:solidFill>
            <a:scene3d>
              <a:camera prst="orthographicFront"/>
              <a:lightRig rig="threePt" dir="t"/>
            </a:scene3d>
            <a:sp3d>
              <a:bevelT/>
            </a:sp3d>
          </c:spPr>
          <c:invertIfNegative val="0"/>
          <c:cat>
            <c:strRef>
              <c:f>'داده ها'!$C$202:$I$202</c:f>
              <c:strCache>
                <c:ptCount val="7"/>
                <c:pt idx="0">
                  <c:v>95-1990</c:v>
                </c:pt>
                <c:pt idx="1">
                  <c:v>2000-1995</c:v>
                </c:pt>
                <c:pt idx="2">
                  <c:v>05-2000</c:v>
                </c:pt>
                <c:pt idx="3">
                  <c:v>10-2005</c:v>
                </c:pt>
                <c:pt idx="4">
                  <c:v>15-2010</c:v>
                </c:pt>
                <c:pt idx="5">
                  <c:v>20-2015</c:v>
                </c:pt>
                <c:pt idx="6">
                  <c:v>25-2020</c:v>
                </c:pt>
              </c:strCache>
            </c:strRef>
          </c:cat>
          <c:val>
            <c:numRef>
              <c:f>'داده ها'!$C$203:$I$203</c:f>
              <c:numCache>
                <c:formatCode>General</c:formatCode>
                <c:ptCount val="7"/>
                <c:pt idx="0">
                  <c:v>3.04</c:v>
                </c:pt>
                <c:pt idx="1">
                  <c:v>2.79</c:v>
                </c:pt>
                <c:pt idx="2">
                  <c:v>2.62</c:v>
                </c:pt>
                <c:pt idx="3">
                  <c:v>2.52</c:v>
                </c:pt>
                <c:pt idx="4">
                  <c:v>2.4499999999999997</c:v>
                </c:pt>
                <c:pt idx="5">
                  <c:v>2.3899999999999997</c:v>
                </c:pt>
                <c:pt idx="6">
                  <c:v>2.3299999999999987</c:v>
                </c:pt>
              </c:numCache>
            </c:numRef>
          </c:val>
        </c:ser>
        <c:ser>
          <c:idx val="1"/>
          <c:order val="1"/>
          <c:tx>
            <c:strRef>
              <c:f>'داده ها'!$B$204</c:f>
              <c:strCache>
                <c:ptCount val="1"/>
                <c:pt idx="0">
                  <c:v>آسیا</c:v>
                </c:pt>
              </c:strCache>
            </c:strRef>
          </c:tx>
          <c:spPr>
            <a:solidFill>
              <a:srgbClr val="00B050"/>
            </a:solidFill>
            <a:scene3d>
              <a:camera prst="orthographicFront"/>
              <a:lightRig rig="threePt" dir="t"/>
            </a:scene3d>
            <a:sp3d>
              <a:bevelT/>
            </a:sp3d>
          </c:spPr>
          <c:invertIfNegative val="0"/>
          <c:cat>
            <c:strRef>
              <c:f>'داده ها'!$C$202:$I$202</c:f>
              <c:strCache>
                <c:ptCount val="7"/>
                <c:pt idx="0">
                  <c:v>95-1990</c:v>
                </c:pt>
                <c:pt idx="1">
                  <c:v>2000-1995</c:v>
                </c:pt>
                <c:pt idx="2">
                  <c:v>05-2000</c:v>
                </c:pt>
                <c:pt idx="3">
                  <c:v>10-2005</c:v>
                </c:pt>
                <c:pt idx="4">
                  <c:v>15-2010</c:v>
                </c:pt>
                <c:pt idx="5">
                  <c:v>20-2015</c:v>
                </c:pt>
                <c:pt idx="6">
                  <c:v>25-2020</c:v>
                </c:pt>
              </c:strCache>
            </c:strRef>
          </c:cat>
          <c:val>
            <c:numRef>
              <c:f>'داده ها'!$C$204:$I$204</c:f>
              <c:numCache>
                <c:formatCode>General</c:formatCode>
                <c:ptCount val="7"/>
                <c:pt idx="0">
                  <c:v>2.9699999999999998</c:v>
                </c:pt>
                <c:pt idx="1">
                  <c:v>2.65</c:v>
                </c:pt>
                <c:pt idx="2">
                  <c:v>2.4099999999999997</c:v>
                </c:pt>
                <c:pt idx="3">
                  <c:v>2.2799999999999998</c:v>
                </c:pt>
                <c:pt idx="4">
                  <c:v>2.1800000000000002</c:v>
                </c:pt>
                <c:pt idx="5">
                  <c:v>2.09</c:v>
                </c:pt>
                <c:pt idx="6">
                  <c:v>2.0299999999999998</c:v>
                </c:pt>
              </c:numCache>
            </c:numRef>
          </c:val>
        </c:ser>
        <c:ser>
          <c:idx val="2"/>
          <c:order val="2"/>
          <c:tx>
            <c:v>ايران</c:v>
          </c:tx>
          <c:spPr>
            <a:solidFill>
              <a:srgbClr val="F0EA00"/>
            </a:solidFill>
            <a:ln w="76200"/>
            <a:scene3d>
              <a:camera prst="orthographicFront"/>
              <a:lightRig rig="threePt" dir="t"/>
            </a:scene3d>
            <a:sp3d>
              <a:bevelT/>
            </a:sp3d>
          </c:spPr>
          <c:invertIfNegative val="0"/>
          <c:dLbls>
            <c:dLbl>
              <c:idx val="2"/>
              <c:layout>
                <c:manualLayout>
                  <c:x val="9.4816133226372796E-3"/>
                  <c:y val="0"/>
                </c:manualLayout>
              </c:layout>
              <c:showLegendKey val="0"/>
              <c:showVal val="1"/>
              <c:showCatName val="0"/>
              <c:showSerName val="0"/>
              <c:showPercent val="0"/>
              <c:showBubbleSize val="0"/>
            </c:dLbl>
            <c:dLbl>
              <c:idx val="3"/>
              <c:layout>
                <c:manualLayout>
                  <c:x val="9.4816133226372796E-3"/>
                  <c:y val="0"/>
                </c:manualLayout>
              </c:layout>
              <c:showLegendKey val="0"/>
              <c:showVal val="1"/>
              <c:showCatName val="0"/>
              <c:showSerName val="0"/>
              <c:showPercent val="0"/>
              <c:showBubbleSize val="0"/>
            </c:dLbl>
            <c:dLbl>
              <c:idx val="4"/>
              <c:layout>
                <c:manualLayout>
                  <c:x val="7.1112099919780928E-3"/>
                  <c:y val="0"/>
                </c:manualLayout>
              </c:layout>
              <c:showLegendKey val="0"/>
              <c:showVal val="1"/>
              <c:showCatName val="0"/>
              <c:showSerName val="0"/>
              <c:showPercent val="0"/>
              <c:showBubbleSize val="0"/>
            </c:dLbl>
            <c:dLbl>
              <c:idx val="5"/>
              <c:layout>
                <c:manualLayout>
                  <c:x val="9.4816133226372726E-3"/>
                  <c:y val="0"/>
                </c:manualLayout>
              </c:layout>
              <c:showLegendKey val="0"/>
              <c:showVal val="1"/>
              <c:showCatName val="0"/>
              <c:showSerName val="0"/>
              <c:showPercent val="0"/>
              <c:showBubbleSize val="0"/>
            </c:dLbl>
            <c:dLbl>
              <c:idx val="6"/>
              <c:layout>
                <c:manualLayout>
                  <c:x val="1.4222606629887467E-2"/>
                  <c:y val="0"/>
                </c:manualLayout>
              </c:layout>
              <c:showLegendKey val="0"/>
              <c:showVal val="1"/>
              <c:showCatName val="0"/>
              <c:showSerName val="0"/>
              <c:showPercent val="0"/>
              <c:showBubbleSize val="0"/>
            </c:dLbl>
            <c:txPr>
              <a:bodyPr/>
              <a:lstStyle/>
              <a:p>
                <a:pPr rtl="1">
                  <a:defRPr sz="1200">
                    <a:solidFill>
                      <a:srgbClr val="FF33CC"/>
                    </a:solidFill>
                    <a:cs typeface="B Titr" pitchFamily="2" charset="-78"/>
                  </a:defRPr>
                </a:pPr>
                <a:endParaRPr lang="en-US"/>
              </a:p>
            </c:txPr>
            <c:showLegendKey val="0"/>
            <c:showVal val="1"/>
            <c:showCatName val="0"/>
            <c:showSerName val="0"/>
            <c:showPercent val="0"/>
            <c:showBubbleSize val="0"/>
            <c:showLeaderLines val="0"/>
          </c:dLbls>
          <c:cat>
            <c:strRef>
              <c:f>'داده ها'!$C$202:$I$202</c:f>
              <c:strCache>
                <c:ptCount val="7"/>
                <c:pt idx="0">
                  <c:v>95-1990</c:v>
                </c:pt>
                <c:pt idx="1">
                  <c:v>2000-1995</c:v>
                </c:pt>
                <c:pt idx="2">
                  <c:v>05-2000</c:v>
                </c:pt>
                <c:pt idx="3">
                  <c:v>10-2005</c:v>
                </c:pt>
                <c:pt idx="4">
                  <c:v>15-2010</c:v>
                </c:pt>
                <c:pt idx="5">
                  <c:v>20-2015</c:v>
                </c:pt>
                <c:pt idx="6">
                  <c:v>25-2020</c:v>
                </c:pt>
              </c:strCache>
            </c:strRef>
          </c:cat>
          <c:val>
            <c:numRef>
              <c:f>'داده ها'!$C$229:$I$229</c:f>
              <c:numCache>
                <c:formatCode>General</c:formatCode>
                <c:ptCount val="7"/>
                <c:pt idx="0">
                  <c:v>3.9499999999999997</c:v>
                </c:pt>
                <c:pt idx="1">
                  <c:v>2.62</c:v>
                </c:pt>
                <c:pt idx="2">
                  <c:v>1.9600000000000102</c:v>
                </c:pt>
                <c:pt idx="3">
                  <c:v>1.77</c:v>
                </c:pt>
                <c:pt idx="4">
                  <c:v>1.59</c:v>
                </c:pt>
                <c:pt idx="5">
                  <c:v>1.45</c:v>
                </c:pt>
                <c:pt idx="6">
                  <c:v>1.36</c:v>
                </c:pt>
              </c:numCache>
            </c:numRef>
          </c:val>
        </c:ser>
        <c:dLbls>
          <c:showLegendKey val="0"/>
          <c:showVal val="0"/>
          <c:showCatName val="0"/>
          <c:showSerName val="0"/>
          <c:showPercent val="0"/>
          <c:showBubbleSize val="0"/>
        </c:dLbls>
        <c:gapWidth val="150"/>
        <c:axId val="274801024"/>
        <c:axId val="274802560"/>
      </c:barChart>
      <c:catAx>
        <c:axId val="274801024"/>
        <c:scaling>
          <c:orientation val="minMax"/>
        </c:scaling>
        <c:delete val="0"/>
        <c:axPos val="b"/>
        <c:numFmt formatCode="General" sourceLinked="1"/>
        <c:majorTickMark val="none"/>
        <c:minorTickMark val="none"/>
        <c:tickLblPos val="nextTo"/>
        <c:txPr>
          <a:bodyPr/>
          <a:lstStyle/>
          <a:p>
            <a:pPr rtl="1">
              <a:defRPr sz="1000">
                <a:solidFill>
                  <a:schemeClr val="tx2">
                    <a:lumMod val="50000"/>
                  </a:schemeClr>
                </a:solidFill>
                <a:cs typeface="B Titr" pitchFamily="2" charset="-78"/>
              </a:defRPr>
            </a:pPr>
            <a:endParaRPr lang="en-US"/>
          </a:p>
        </c:txPr>
        <c:crossAx val="274802560"/>
        <c:crosses val="autoZero"/>
        <c:auto val="1"/>
        <c:lblAlgn val="ctr"/>
        <c:lblOffset val="100"/>
        <c:noMultiLvlLbl val="0"/>
      </c:catAx>
      <c:valAx>
        <c:axId val="274802560"/>
        <c:scaling>
          <c:orientation val="minMax"/>
          <c:max val="4"/>
          <c:min val="1"/>
        </c:scaling>
        <c:delete val="0"/>
        <c:axPos val="l"/>
        <c:numFmt formatCode="General" sourceLinked="1"/>
        <c:majorTickMark val="none"/>
        <c:minorTickMark val="none"/>
        <c:tickLblPos val="nextTo"/>
        <c:txPr>
          <a:bodyPr/>
          <a:lstStyle/>
          <a:p>
            <a:pPr>
              <a:defRPr sz="1200" b="1"/>
            </a:pPr>
            <a:endParaRPr lang="en-US"/>
          </a:p>
        </c:txPr>
        <c:crossAx val="274801024"/>
        <c:crosses val="autoZero"/>
        <c:crossBetween val="between"/>
        <c:majorUnit val="1"/>
      </c:valAx>
      <c:spPr>
        <a:solidFill>
          <a:srgbClr val="C1FFD6"/>
        </a:solidFill>
      </c:spPr>
    </c:plotArea>
    <c:legend>
      <c:legendPos val="r"/>
      <c:layout>
        <c:manualLayout>
          <c:xMode val="edge"/>
          <c:yMode val="edge"/>
          <c:x val="0.26904469759439531"/>
          <c:y val="0.90303257986938157"/>
          <c:w val="0.47633609556869227"/>
          <c:h val="9.4958571194573682E-2"/>
        </c:manualLayout>
      </c:layout>
      <c:overlay val="0"/>
      <c:txPr>
        <a:bodyPr/>
        <a:lstStyle/>
        <a:p>
          <a:pPr>
            <a:defRPr sz="1600">
              <a:solidFill>
                <a:schemeClr val="tx2">
                  <a:lumMod val="50000"/>
                </a:schemeClr>
              </a:solidFill>
              <a:cs typeface="B Yekan" pitchFamily="2" charset="-78"/>
            </a:defRPr>
          </a:pPr>
          <a:endParaRPr lang="en-US"/>
        </a:p>
      </c:txPr>
    </c:legend>
    <c:plotVisOnly val="1"/>
    <c:dispBlanksAs val="gap"/>
    <c:showDLblsOverMax val="0"/>
  </c:chart>
  <c:spPr>
    <a:noFill/>
    <a:ln>
      <a:no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lrMapOvr bg1="dk2" tx1="lt1" bg2="dk1" tx2="lt2" accent1="accent1" accent2="accent2" accent3="accent3" accent4="accent4" accent5="accent5" accent6="accent6" hlink="hlink" folHlink="folHlink"/>
  <c:chart>
    <c:title>
      <c:tx>
        <c:rich>
          <a:bodyPr/>
          <a:lstStyle/>
          <a:p>
            <a:pPr>
              <a:defRPr>
                <a:cs typeface="B Titr" pitchFamily="2" charset="-78"/>
              </a:defRPr>
            </a:pPr>
            <a:r>
              <a:rPr lang="fa-IR"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cs typeface="B Titr" pitchFamily="2" charset="-78"/>
              </a:rPr>
              <a:t>ميانه سني در جهان، آسيا و ايران از سال 1990 تا 2025</a:t>
            </a:r>
            <a:endParaRPr lang="en-US"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cs typeface="B Titr" pitchFamily="2" charset="-78"/>
            </a:endParaRPr>
          </a:p>
        </c:rich>
      </c:tx>
      <c:layout>
        <c:manualLayout>
          <c:xMode val="edge"/>
          <c:yMode val="edge"/>
          <c:x val="0.20012788983042432"/>
          <c:y val="1.4526758931547291E-2"/>
        </c:manualLayout>
      </c:layout>
      <c:overlay val="0"/>
    </c:title>
    <c:autoTitleDeleted val="0"/>
    <c:plotArea>
      <c:layout>
        <c:manualLayout>
          <c:layoutTarget val="inner"/>
          <c:xMode val="edge"/>
          <c:yMode val="edge"/>
          <c:x val="4.2313826037010539E-2"/>
          <c:y val="0.1698985360182485"/>
          <c:w val="0.8742997188718995"/>
          <c:h val="0.59984272337339384"/>
        </c:manualLayout>
      </c:layout>
      <c:barChart>
        <c:barDir val="col"/>
        <c:grouping val="clustered"/>
        <c:varyColors val="0"/>
        <c:ser>
          <c:idx val="0"/>
          <c:order val="0"/>
          <c:tx>
            <c:strRef>
              <c:f>'داده ها'!$B$335</c:f>
              <c:strCache>
                <c:ptCount val="1"/>
                <c:pt idx="0">
                  <c:v>جهان</c:v>
                </c:pt>
              </c:strCache>
            </c:strRef>
          </c:tx>
          <c:spPr>
            <a:solidFill>
              <a:schemeClr val="accent1">
                <a:lumMod val="75000"/>
              </a:schemeClr>
            </a:solidFill>
          </c:spPr>
          <c:invertIfNegative val="0"/>
          <c:dLbls>
            <c:txPr>
              <a:bodyPr rot="-5400000"/>
              <a:lstStyle/>
              <a:p>
                <a:pPr rtl="1">
                  <a:defRPr/>
                </a:pPr>
                <a:endParaRPr lang="en-US"/>
              </a:p>
            </c:txPr>
            <c:showLegendKey val="0"/>
            <c:showVal val="1"/>
            <c:showCatName val="0"/>
            <c:showSerName val="0"/>
            <c:showPercent val="0"/>
            <c:showBubbleSize val="0"/>
            <c:showLeaderLines val="0"/>
          </c:dLbls>
          <c:cat>
            <c:strRef>
              <c:f>'داده ها'!$C$334:$J$334</c:f>
              <c:strCache>
                <c:ptCount val="8"/>
                <c:pt idx="0">
                  <c:v>1990</c:v>
                </c:pt>
                <c:pt idx="1">
                  <c:v>1995</c:v>
                </c:pt>
                <c:pt idx="2">
                  <c:v>2000</c:v>
                </c:pt>
                <c:pt idx="3">
                  <c:v>2005</c:v>
                </c:pt>
                <c:pt idx="4">
                  <c:v>2010</c:v>
                </c:pt>
                <c:pt idx="5">
                  <c:v>2015</c:v>
                </c:pt>
                <c:pt idx="6">
                  <c:v>2020</c:v>
                </c:pt>
                <c:pt idx="7">
                  <c:v>2025</c:v>
                </c:pt>
              </c:strCache>
            </c:strRef>
          </c:cat>
          <c:val>
            <c:numRef>
              <c:f>'داده ها'!$C$335:$J$335</c:f>
              <c:numCache>
                <c:formatCode>General</c:formatCode>
                <c:ptCount val="8"/>
                <c:pt idx="0">
                  <c:v>24.4</c:v>
                </c:pt>
                <c:pt idx="1">
                  <c:v>25.5</c:v>
                </c:pt>
                <c:pt idx="2">
                  <c:v>26.7</c:v>
                </c:pt>
                <c:pt idx="3">
                  <c:v>28</c:v>
                </c:pt>
                <c:pt idx="4">
                  <c:v>29.2</c:v>
                </c:pt>
                <c:pt idx="5">
                  <c:v>30.4</c:v>
                </c:pt>
                <c:pt idx="6">
                  <c:v>31.6</c:v>
                </c:pt>
                <c:pt idx="7">
                  <c:v>32.800000000000004</c:v>
                </c:pt>
              </c:numCache>
            </c:numRef>
          </c:val>
        </c:ser>
        <c:ser>
          <c:idx val="1"/>
          <c:order val="1"/>
          <c:tx>
            <c:strRef>
              <c:f>'داده ها'!$B$336</c:f>
              <c:strCache>
                <c:ptCount val="1"/>
                <c:pt idx="0">
                  <c:v>آسیا</c:v>
                </c:pt>
              </c:strCache>
            </c:strRef>
          </c:tx>
          <c:spPr>
            <a:solidFill>
              <a:srgbClr val="00B0F0"/>
            </a:solidFill>
          </c:spPr>
          <c:invertIfNegative val="0"/>
          <c:dLbls>
            <c:txPr>
              <a:bodyPr rot="-5400000"/>
              <a:lstStyle/>
              <a:p>
                <a:pPr rtl="1">
                  <a:defRPr/>
                </a:pPr>
                <a:endParaRPr lang="en-US"/>
              </a:p>
            </c:txPr>
            <c:showLegendKey val="0"/>
            <c:showVal val="1"/>
            <c:showCatName val="0"/>
            <c:showSerName val="0"/>
            <c:showPercent val="0"/>
            <c:showBubbleSize val="0"/>
            <c:showLeaderLines val="0"/>
          </c:dLbls>
          <c:cat>
            <c:strRef>
              <c:f>'داده ها'!$C$334:$J$334</c:f>
              <c:strCache>
                <c:ptCount val="8"/>
                <c:pt idx="0">
                  <c:v>1990</c:v>
                </c:pt>
                <c:pt idx="1">
                  <c:v>1995</c:v>
                </c:pt>
                <c:pt idx="2">
                  <c:v>2000</c:v>
                </c:pt>
                <c:pt idx="3">
                  <c:v>2005</c:v>
                </c:pt>
                <c:pt idx="4">
                  <c:v>2010</c:v>
                </c:pt>
                <c:pt idx="5">
                  <c:v>2015</c:v>
                </c:pt>
                <c:pt idx="6">
                  <c:v>2020</c:v>
                </c:pt>
                <c:pt idx="7">
                  <c:v>2025</c:v>
                </c:pt>
              </c:strCache>
            </c:strRef>
          </c:cat>
          <c:val>
            <c:numRef>
              <c:f>'داده ها'!$C$336:$J$336</c:f>
              <c:numCache>
                <c:formatCode>General</c:formatCode>
                <c:ptCount val="8"/>
                <c:pt idx="0">
                  <c:v>23</c:v>
                </c:pt>
                <c:pt idx="1">
                  <c:v>24.4</c:v>
                </c:pt>
                <c:pt idx="2">
                  <c:v>25.9</c:v>
                </c:pt>
                <c:pt idx="3">
                  <c:v>27.5</c:v>
                </c:pt>
                <c:pt idx="4">
                  <c:v>29.2</c:v>
                </c:pt>
                <c:pt idx="5">
                  <c:v>30.7</c:v>
                </c:pt>
                <c:pt idx="6">
                  <c:v>32.300000000000004</c:v>
                </c:pt>
                <c:pt idx="7">
                  <c:v>33.9</c:v>
                </c:pt>
              </c:numCache>
            </c:numRef>
          </c:val>
        </c:ser>
        <c:ser>
          <c:idx val="2"/>
          <c:order val="2"/>
          <c:tx>
            <c:v>ايران</c:v>
          </c:tx>
          <c:spPr>
            <a:solidFill>
              <a:schemeClr val="accent1">
                <a:lumMod val="60000"/>
                <a:lumOff val="40000"/>
              </a:schemeClr>
            </a:solidFill>
          </c:spPr>
          <c:invertIfNegative val="0"/>
          <c:dLbls>
            <c:txPr>
              <a:bodyPr rot="-5400000"/>
              <a:lstStyle/>
              <a:p>
                <a:pPr rtl="1">
                  <a:defRPr/>
                </a:pPr>
                <a:endParaRPr lang="en-US"/>
              </a:p>
            </c:txPr>
            <c:showLegendKey val="0"/>
            <c:showVal val="1"/>
            <c:showCatName val="0"/>
            <c:showSerName val="0"/>
            <c:showPercent val="0"/>
            <c:showBubbleSize val="0"/>
            <c:showLeaderLines val="0"/>
          </c:dLbls>
          <c:cat>
            <c:strRef>
              <c:f>'داده ها'!$C$334:$J$334</c:f>
              <c:strCache>
                <c:ptCount val="8"/>
                <c:pt idx="0">
                  <c:v>1990</c:v>
                </c:pt>
                <c:pt idx="1">
                  <c:v>1995</c:v>
                </c:pt>
                <c:pt idx="2">
                  <c:v>2000</c:v>
                </c:pt>
                <c:pt idx="3">
                  <c:v>2005</c:v>
                </c:pt>
                <c:pt idx="4">
                  <c:v>2010</c:v>
                </c:pt>
                <c:pt idx="5">
                  <c:v>2015</c:v>
                </c:pt>
                <c:pt idx="6">
                  <c:v>2020</c:v>
                </c:pt>
                <c:pt idx="7">
                  <c:v>2025</c:v>
                </c:pt>
              </c:strCache>
            </c:strRef>
          </c:cat>
          <c:val>
            <c:numRef>
              <c:f>'داده ها'!$C$348:$J$348</c:f>
              <c:numCache>
                <c:formatCode>General</c:formatCode>
                <c:ptCount val="8"/>
                <c:pt idx="0">
                  <c:v>17.100000000000001</c:v>
                </c:pt>
                <c:pt idx="1">
                  <c:v>18.399999999999999</c:v>
                </c:pt>
                <c:pt idx="2">
                  <c:v>20.8</c:v>
                </c:pt>
                <c:pt idx="3">
                  <c:v>24.2</c:v>
                </c:pt>
                <c:pt idx="4">
                  <c:v>27.1</c:v>
                </c:pt>
                <c:pt idx="5">
                  <c:v>30</c:v>
                </c:pt>
                <c:pt idx="6">
                  <c:v>33.1</c:v>
                </c:pt>
                <c:pt idx="7">
                  <c:v>36.300000000000004</c:v>
                </c:pt>
              </c:numCache>
            </c:numRef>
          </c:val>
        </c:ser>
        <c:dLbls>
          <c:showLegendKey val="0"/>
          <c:showVal val="0"/>
          <c:showCatName val="0"/>
          <c:showSerName val="0"/>
          <c:showPercent val="0"/>
          <c:showBubbleSize val="0"/>
        </c:dLbls>
        <c:gapWidth val="150"/>
        <c:axId val="295606912"/>
        <c:axId val="297083264"/>
      </c:barChart>
      <c:catAx>
        <c:axId val="295606912"/>
        <c:scaling>
          <c:orientation val="minMax"/>
        </c:scaling>
        <c:delete val="0"/>
        <c:axPos val="b"/>
        <c:numFmt formatCode="General" sourceLinked="1"/>
        <c:majorTickMark val="none"/>
        <c:minorTickMark val="none"/>
        <c:tickLblPos val="nextTo"/>
        <c:crossAx val="297083264"/>
        <c:crosses val="autoZero"/>
        <c:auto val="1"/>
        <c:lblAlgn val="ctr"/>
        <c:lblOffset val="100"/>
        <c:noMultiLvlLbl val="0"/>
      </c:catAx>
      <c:valAx>
        <c:axId val="297083264"/>
        <c:scaling>
          <c:orientation val="minMax"/>
          <c:min val="15"/>
        </c:scaling>
        <c:delete val="0"/>
        <c:axPos val="l"/>
        <c:numFmt formatCode="General" sourceLinked="1"/>
        <c:majorTickMark val="none"/>
        <c:minorTickMark val="none"/>
        <c:tickLblPos val="nextTo"/>
        <c:crossAx val="295606912"/>
        <c:crosses val="autoZero"/>
        <c:crossBetween val="between"/>
        <c:majorUnit val="5"/>
      </c:valAx>
    </c:plotArea>
    <c:legend>
      <c:legendPos val="r"/>
      <c:layout>
        <c:manualLayout>
          <c:xMode val="edge"/>
          <c:yMode val="edge"/>
          <c:x val="0.17584373027364483"/>
          <c:y val="0.8825898018712488"/>
          <c:w val="0.67264562327588528"/>
          <c:h val="0.11741028441158829"/>
        </c:manualLayout>
      </c:layout>
      <c:overlay val="0"/>
    </c:legend>
    <c:plotVisOnly val="1"/>
    <c:dispBlanksAs val="gap"/>
    <c:showDLblsOverMax val="0"/>
  </c:chart>
  <c:spPr>
    <a:ln>
      <a:noFill/>
    </a:ln>
  </c:spPr>
  <c:txPr>
    <a:bodyPr/>
    <a:lstStyle/>
    <a:p>
      <a:pPr>
        <a:defRPr>
          <a:solidFill>
            <a:schemeClr val="tx2">
              <a:lumMod val="50000"/>
            </a:schemeClr>
          </a:solidFill>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Sheet4!$C$3:$C$4</c:f>
              <c:strCache>
                <c:ptCount val="1"/>
                <c:pt idx="0">
                  <c:v>درصد جمعيت
 60 به بالا(رشد پايين)</c:v>
                </c:pt>
              </c:strCache>
            </c:strRef>
          </c:tx>
          <c:marker>
            <c:symbol val="none"/>
          </c:marker>
          <c:dLbls>
            <c:dLbl>
              <c:idx val="7"/>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Sheet4!$B$5:$B$14</c:f>
              <c:numCache>
                <c:formatCode>General</c:formatCode>
                <c:ptCount val="10"/>
                <c:pt idx="0">
                  <c:v>1390</c:v>
                </c:pt>
                <c:pt idx="1">
                  <c:v>1400</c:v>
                </c:pt>
                <c:pt idx="2">
                  <c:v>1410</c:v>
                </c:pt>
                <c:pt idx="3">
                  <c:v>1420</c:v>
                </c:pt>
                <c:pt idx="4">
                  <c:v>1430</c:v>
                </c:pt>
                <c:pt idx="5">
                  <c:v>1440</c:v>
                </c:pt>
                <c:pt idx="6">
                  <c:v>1450</c:v>
                </c:pt>
                <c:pt idx="7">
                  <c:v>1460</c:v>
                </c:pt>
                <c:pt idx="8">
                  <c:v>1470</c:v>
                </c:pt>
                <c:pt idx="9">
                  <c:v>1480</c:v>
                </c:pt>
              </c:numCache>
            </c:numRef>
          </c:cat>
          <c:val>
            <c:numRef>
              <c:f>Sheet4!$C$5:$C$14</c:f>
              <c:numCache>
                <c:formatCode>General</c:formatCode>
                <c:ptCount val="10"/>
                <c:pt idx="0">
                  <c:v>7.5</c:v>
                </c:pt>
                <c:pt idx="1">
                  <c:v>10.7</c:v>
                </c:pt>
                <c:pt idx="2">
                  <c:v>16.3</c:v>
                </c:pt>
                <c:pt idx="3">
                  <c:v>24.4</c:v>
                </c:pt>
                <c:pt idx="4">
                  <c:v>38.5</c:v>
                </c:pt>
                <c:pt idx="5">
                  <c:v>45.5</c:v>
                </c:pt>
                <c:pt idx="6">
                  <c:v>50.8</c:v>
                </c:pt>
                <c:pt idx="7">
                  <c:v>52.9</c:v>
                </c:pt>
                <c:pt idx="8">
                  <c:v>49.8</c:v>
                </c:pt>
                <c:pt idx="9">
                  <c:v>47.4</c:v>
                </c:pt>
              </c:numCache>
            </c:numRef>
          </c:val>
          <c:smooth val="0"/>
        </c:ser>
        <c:ser>
          <c:idx val="1"/>
          <c:order val="1"/>
          <c:tx>
            <c:strRef>
              <c:f>Sheet4!$D$3:$D$4</c:f>
              <c:strCache>
                <c:ptCount val="1"/>
                <c:pt idx="0">
                  <c:v>درصد جمعيت
 60 به بالا(رشد متوسط)</c:v>
                </c:pt>
              </c:strCache>
            </c:strRef>
          </c:tx>
          <c:marker>
            <c:symbol val="none"/>
          </c:marker>
          <c:dLbls>
            <c:dLbl>
              <c:idx val="7"/>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Sheet4!$B$5:$B$14</c:f>
              <c:numCache>
                <c:formatCode>General</c:formatCode>
                <c:ptCount val="10"/>
                <c:pt idx="0">
                  <c:v>1390</c:v>
                </c:pt>
                <c:pt idx="1">
                  <c:v>1400</c:v>
                </c:pt>
                <c:pt idx="2">
                  <c:v>1410</c:v>
                </c:pt>
                <c:pt idx="3">
                  <c:v>1420</c:v>
                </c:pt>
                <c:pt idx="4">
                  <c:v>1430</c:v>
                </c:pt>
                <c:pt idx="5">
                  <c:v>1440</c:v>
                </c:pt>
                <c:pt idx="6">
                  <c:v>1450</c:v>
                </c:pt>
                <c:pt idx="7">
                  <c:v>1460</c:v>
                </c:pt>
                <c:pt idx="8">
                  <c:v>1470</c:v>
                </c:pt>
                <c:pt idx="9">
                  <c:v>1480</c:v>
                </c:pt>
              </c:numCache>
            </c:numRef>
          </c:cat>
          <c:val>
            <c:numRef>
              <c:f>Sheet4!$D$5:$D$14</c:f>
              <c:numCache>
                <c:formatCode>General</c:formatCode>
                <c:ptCount val="10"/>
                <c:pt idx="0">
                  <c:v>7.5</c:v>
                </c:pt>
                <c:pt idx="1">
                  <c:v>10.4</c:v>
                </c:pt>
                <c:pt idx="2">
                  <c:v>15.3</c:v>
                </c:pt>
                <c:pt idx="3">
                  <c:v>22</c:v>
                </c:pt>
                <c:pt idx="4">
                  <c:v>33.1</c:v>
                </c:pt>
                <c:pt idx="5">
                  <c:v>36.700000000000003</c:v>
                </c:pt>
                <c:pt idx="6">
                  <c:v>37.700000000000003</c:v>
                </c:pt>
                <c:pt idx="7">
                  <c:v>38.200000000000003</c:v>
                </c:pt>
                <c:pt idx="8">
                  <c:v>36.200000000000003</c:v>
                </c:pt>
                <c:pt idx="9">
                  <c:v>34.700000000000003</c:v>
                </c:pt>
              </c:numCache>
            </c:numRef>
          </c:val>
          <c:smooth val="0"/>
        </c:ser>
        <c:ser>
          <c:idx val="2"/>
          <c:order val="2"/>
          <c:tx>
            <c:strRef>
              <c:f>Sheet4!$E$3:$E$4</c:f>
              <c:strCache>
                <c:ptCount val="1"/>
                <c:pt idx="0">
                  <c:v>درصد جمعيت
 60 به بالا(رشد بالا)</c:v>
                </c:pt>
              </c:strCache>
            </c:strRef>
          </c:tx>
          <c:marker>
            <c:symbol val="none"/>
          </c:marker>
          <c:dLbls>
            <c:dLbl>
              <c:idx val="5"/>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Sheet4!$B$5:$B$14</c:f>
              <c:numCache>
                <c:formatCode>General</c:formatCode>
                <c:ptCount val="10"/>
                <c:pt idx="0">
                  <c:v>1390</c:v>
                </c:pt>
                <c:pt idx="1">
                  <c:v>1400</c:v>
                </c:pt>
                <c:pt idx="2">
                  <c:v>1410</c:v>
                </c:pt>
                <c:pt idx="3">
                  <c:v>1420</c:v>
                </c:pt>
                <c:pt idx="4">
                  <c:v>1430</c:v>
                </c:pt>
                <c:pt idx="5">
                  <c:v>1440</c:v>
                </c:pt>
                <c:pt idx="6">
                  <c:v>1450</c:v>
                </c:pt>
                <c:pt idx="7">
                  <c:v>1460</c:v>
                </c:pt>
                <c:pt idx="8">
                  <c:v>1470</c:v>
                </c:pt>
                <c:pt idx="9">
                  <c:v>1480</c:v>
                </c:pt>
              </c:numCache>
            </c:numRef>
          </c:cat>
          <c:val>
            <c:numRef>
              <c:f>Sheet4!$E$5:$E$14</c:f>
              <c:numCache>
                <c:formatCode>General</c:formatCode>
                <c:ptCount val="10"/>
                <c:pt idx="0">
                  <c:v>7.5</c:v>
                </c:pt>
                <c:pt idx="1">
                  <c:v>10.1</c:v>
                </c:pt>
                <c:pt idx="2">
                  <c:v>14.3</c:v>
                </c:pt>
                <c:pt idx="3">
                  <c:v>20</c:v>
                </c:pt>
                <c:pt idx="4">
                  <c:v>28.5</c:v>
                </c:pt>
                <c:pt idx="5">
                  <c:v>29.8</c:v>
                </c:pt>
                <c:pt idx="6">
                  <c:v>28.5</c:v>
                </c:pt>
                <c:pt idx="7">
                  <c:v>28.4</c:v>
                </c:pt>
                <c:pt idx="8">
                  <c:v>27.2</c:v>
                </c:pt>
                <c:pt idx="9">
                  <c:v>26.1</c:v>
                </c:pt>
              </c:numCache>
            </c:numRef>
          </c:val>
          <c:smooth val="0"/>
        </c:ser>
        <c:dLbls>
          <c:showLegendKey val="0"/>
          <c:showVal val="0"/>
          <c:showCatName val="0"/>
          <c:showSerName val="0"/>
          <c:showPercent val="0"/>
          <c:showBubbleSize val="0"/>
        </c:dLbls>
        <c:marker val="1"/>
        <c:smooth val="0"/>
        <c:axId val="297128704"/>
        <c:axId val="297130240"/>
      </c:lineChart>
      <c:catAx>
        <c:axId val="297128704"/>
        <c:scaling>
          <c:orientation val="minMax"/>
        </c:scaling>
        <c:delete val="0"/>
        <c:axPos val="b"/>
        <c:numFmt formatCode="General" sourceLinked="1"/>
        <c:majorTickMark val="none"/>
        <c:minorTickMark val="none"/>
        <c:tickLblPos val="nextTo"/>
        <c:crossAx val="297130240"/>
        <c:crosses val="autoZero"/>
        <c:auto val="1"/>
        <c:lblAlgn val="ctr"/>
        <c:lblOffset val="100"/>
        <c:noMultiLvlLbl val="0"/>
      </c:catAx>
      <c:valAx>
        <c:axId val="297130240"/>
        <c:scaling>
          <c:orientation val="minMax"/>
          <c:min val="0"/>
        </c:scaling>
        <c:delete val="0"/>
        <c:axPos val="l"/>
        <c:majorGridlines/>
        <c:numFmt formatCode="General" sourceLinked="1"/>
        <c:majorTickMark val="none"/>
        <c:minorTickMark val="none"/>
        <c:tickLblPos val="nextTo"/>
        <c:crossAx val="297128704"/>
        <c:crosses val="autoZero"/>
        <c:crossBetween val="between"/>
      </c:valAx>
      <c:dTable>
        <c:showHorzBorder val="1"/>
        <c:showVertBorder val="1"/>
        <c:showOutline val="1"/>
        <c:showKeys val="1"/>
        <c:txPr>
          <a:bodyPr/>
          <a:lstStyle/>
          <a:p>
            <a:pPr rtl="0">
              <a:defRPr b="1"/>
            </a:pPr>
            <a:endParaRPr lang="en-US"/>
          </a:p>
        </c:txPr>
      </c:dTable>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61AB27-CF14-4B12-9E01-8B49FAFC23C7}" type="datetimeFigureOut">
              <a:rPr lang="en-US" smtClean="0"/>
              <a:t>10/15/2014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8E7FB7-404D-419D-9654-593864B7C1E3}" type="slidenum">
              <a:rPr lang="en-US" smtClean="0"/>
              <a:t>‹#›</a:t>
            </a:fld>
            <a:endParaRPr lang="en-US"/>
          </a:p>
        </p:txBody>
      </p:sp>
    </p:spTree>
    <p:extLst>
      <p:ext uri="{BB962C8B-B14F-4D97-AF65-F5344CB8AC3E}">
        <p14:creationId xmlns:p14="http://schemas.microsoft.com/office/powerpoint/2010/main" val="360275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883868-B257-44DB-A4A5-95CB8287FA28}" type="slidenum">
              <a:rPr lang="fa-IR" smtClean="0">
                <a:solidFill>
                  <a:prstClr val="black"/>
                </a:solidFill>
              </a:rPr>
              <a:pPr/>
              <a:t>21</a:t>
            </a:fld>
            <a:endParaRPr lang="fa-IR">
              <a:solidFill>
                <a:prstClr val="black"/>
              </a:solidFill>
            </a:endParaRPr>
          </a:p>
        </p:txBody>
      </p:sp>
    </p:spTree>
    <p:extLst>
      <p:ext uri="{BB962C8B-B14F-4D97-AF65-F5344CB8AC3E}">
        <p14:creationId xmlns:p14="http://schemas.microsoft.com/office/powerpoint/2010/main" val="3520983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smtClean="0"/>
              <a:t>نامه انجمن جمعیت شناسی ایران،سال چهارم،</a:t>
            </a:r>
            <a:r>
              <a:rPr lang="fa-IR" baseline="0" dirty="0" smtClean="0"/>
              <a:t> شماره 7، تابستان 1388</a:t>
            </a:r>
            <a:r>
              <a:rPr lang="fa-IR" dirty="0" smtClean="0"/>
              <a:t>،ص 82</a:t>
            </a:r>
            <a:endParaRPr lang="fa-IR" dirty="0"/>
          </a:p>
        </p:txBody>
      </p:sp>
      <p:sp>
        <p:nvSpPr>
          <p:cNvPr id="4" name="Slide Number Placeholder 3"/>
          <p:cNvSpPr>
            <a:spLocks noGrp="1"/>
          </p:cNvSpPr>
          <p:nvPr>
            <p:ph type="sldNum" sz="quarter" idx="10"/>
          </p:nvPr>
        </p:nvSpPr>
        <p:spPr/>
        <p:txBody>
          <a:bodyPr/>
          <a:lstStyle/>
          <a:p>
            <a:fld id="{02D71388-F831-4DBA-B3AA-B2A059177343}" type="slidenum">
              <a:rPr lang="fa-IR" smtClean="0">
                <a:solidFill>
                  <a:prstClr val="black"/>
                </a:solidFill>
              </a:rPr>
              <a:pPr/>
              <a:t>47</a:t>
            </a:fld>
            <a:endParaRPr lang="fa-IR">
              <a:solidFill>
                <a:prstClr val="black"/>
              </a:solidFill>
            </a:endParaRPr>
          </a:p>
        </p:txBody>
      </p:sp>
    </p:spTree>
    <p:extLst>
      <p:ext uri="{BB962C8B-B14F-4D97-AF65-F5344CB8AC3E}">
        <p14:creationId xmlns:p14="http://schemas.microsoft.com/office/powerpoint/2010/main" val="3178118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883868-B257-44DB-A4A5-95CB8287FA28}" type="slidenum">
              <a:rPr lang="fa-IR" smtClean="0">
                <a:solidFill>
                  <a:prstClr val="black"/>
                </a:solidFill>
              </a:rPr>
              <a:pPr/>
              <a:t>51</a:t>
            </a:fld>
            <a:endParaRPr lang="fa-IR">
              <a:solidFill>
                <a:prstClr val="black"/>
              </a:solidFill>
            </a:endParaRPr>
          </a:p>
        </p:txBody>
      </p:sp>
    </p:spTree>
    <p:extLst>
      <p:ext uri="{BB962C8B-B14F-4D97-AF65-F5344CB8AC3E}">
        <p14:creationId xmlns:p14="http://schemas.microsoft.com/office/powerpoint/2010/main" val="2240519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02D71388-F831-4DBA-B3AA-B2A059177343}" type="slidenum">
              <a:rPr lang="fa-IR" smtClean="0">
                <a:solidFill>
                  <a:prstClr val="black"/>
                </a:solidFill>
              </a:rPr>
              <a:pPr/>
              <a:t>52</a:t>
            </a:fld>
            <a:endParaRPr lang="fa-IR">
              <a:solidFill>
                <a:prstClr val="black"/>
              </a:solidFill>
            </a:endParaRPr>
          </a:p>
        </p:txBody>
      </p:sp>
    </p:spTree>
    <p:extLst>
      <p:ext uri="{BB962C8B-B14F-4D97-AF65-F5344CB8AC3E}">
        <p14:creationId xmlns:p14="http://schemas.microsoft.com/office/powerpoint/2010/main" val="3178118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200" dirty="0" smtClean="0">
                <a:solidFill>
                  <a:schemeClr val="bg1"/>
                </a:solidFill>
                <a:cs typeface="B Zar" pitchFamily="2" charset="-78"/>
              </a:rPr>
              <a:t>(دكتر سليمان عباسي، عضو كميسيون بهداشت مجلس در گفت‌وگو با تهران امروز، 15 اردیبهشت 1393)</a:t>
            </a:r>
          </a:p>
          <a:p>
            <a:endParaRPr lang="fa-IR" dirty="0" smtClean="0"/>
          </a:p>
          <a:p>
            <a:endParaRPr lang="en-US" dirty="0"/>
          </a:p>
        </p:txBody>
      </p:sp>
      <p:sp>
        <p:nvSpPr>
          <p:cNvPr id="4" name="Slide Number Placeholder 3"/>
          <p:cNvSpPr>
            <a:spLocks noGrp="1"/>
          </p:cNvSpPr>
          <p:nvPr>
            <p:ph type="sldNum" sz="quarter" idx="10"/>
          </p:nvPr>
        </p:nvSpPr>
        <p:spPr/>
        <p:txBody>
          <a:bodyPr/>
          <a:lstStyle/>
          <a:p>
            <a:fld id="{02D71388-F831-4DBA-B3AA-B2A059177343}" type="slidenum">
              <a:rPr lang="fa-IR" smtClean="0">
                <a:solidFill>
                  <a:prstClr val="black"/>
                </a:solidFill>
              </a:rPr>
              <a:pPr/>
              <a:t>54</a:t>
            </a:fld>
            <a:endParaRPr lang="fa-IR">
              <a:solidFill>
                <a:prstClr val="black"/>
              </a:solidFill>
            </a:endParaRPr>
          </a:p>
        </p:txBody>
      </p:sp>
    </p:spTree>
    <p:extLst>
      <p:ext uri="{BB962C8B-B14F-4D97-AF65-F5344CB8AC3E}">
        <p14:creationId xmlns:p14="http://schemas.microsoft.com/office/powerpoint/2010/main" val="3603069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883868-B257-44DB-A4A5-95CB8287FA28}" type="slidenum">
              <a:rPr lang="fa-IR" smtClean="0">
                <a:solidFill>
                  <a:prstClr val="black"/>
                </a:solidFill>
              </a:rPr>
              <a:pPr/>
              <a:t>22</a:t>
            </a:fld>
            <a:endParaRPr lang="fa-IR">
              <a:solidFill>
                <a:prstClr val="black"/>
              </a:solidFill>
            </a:endParaRPr>
          </a:p>
        </p:txBody>
      </p:sp>
    </p:spTree>
    <p:extLst>
      <p:ext uri="{BB962C8B-B14F-4D97-AF65-F5344CB8AC3E}">
        <p14:creationId xmlns:p14="http://schemas.microsoft.com/office/powerpoint/2010/main" val="2514867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883868-B257-44DB-A4A5-95CB8287FA28}" type="slidenum">
              <a:rPr lang="fa-IR" smtClean="0">
                <a:solidFill>
                  <a:prstClr val="black"/>
                </a:solidFill>
              </a:rPr>
              <a:pPr/>
              <a:t>23</a:t>
            </a:fld>
            <a:endParaRPr lang="fa-IR">
              <a:solidFill>
                <a:prstClr val="black"/>
              </a:solidFill>
            </a:endParaRPr>
          </a:p>
        </p:txBody>
      </p:sp>
    </p:spTree>
    <p:extLst>
      <p:ext uri="{BB962C8B-B14F-4D97-AF65-F5344CB8AC3E}">
        <p14:creationId xmlns:p14="http://schemas.microsoft.com/office/powerpoint/2010/main" val="2946077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883868-B257-44DB-A4A5-95CB8287FA28}" type="slidenum">
              <a:rPr lang="fa-IR" smtClean="0">
                <a:solidFill>
                  <a:prstClr val="black"/>
                </a:solidFill>
              </a:rPr>
              <a:pPr/>
              <a:t>24</a:t>
            </a:fld>
            <a:endParaRPr lang="fa-IR">
              <a:solidFill>
                <a:prstClr val="black"/>
              </a:solidFill>
            </a:endParaRPr>
          </a:p>
        </p:txBody>
      </p:sp>
    </p:spTree>
    <p:extLst>
      <p:ext uri="{BB962C8B-B14F-4D97-AF65-F5344CB8AC3E}">
        <p14:creationId xmlns:p14="http://schemas.microsoft.com/office/powerpoint/2010/main" val="13286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883868-B257-44DB-A4A5-95CB8287FA28}" type="slidenum">
              <a:rPr lang="fa-IR" smtClean="0">
                <a:solidFill>
                  <a:prstClr val="black"/>
                </a:solidFill>
              </a:rPr>
              <a:pPr/>
              <a:t>25</a:t>
            </a:fld>
            <a:endParaRPr lang="fa-IR">
              <a:solidFill>
                <a:prstClr val="black"/>
              </a:solidFill>
            </a:endParaRPr>
          </a:p>
        </p:txBody>
      </p:sp>
    </p:spTree>
    <p:extLst>
      <p:ext uri="{BB962C8B-B14F-4D97-AF65-F5344CB8AC3E}">
        <p14:creationId xmlns:p14="http://schemas.microsoft.com/office/powerpoint/2010/main" val="1041993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D883868-B257-44DB-A4A5-95CB8287FA28}" type="slidenum">
              <a:rPr lang="fa-IR" smtClean="0">
                <a:solidFill>
                  <a:prstClr val="black"/>
                </a:solidFill>
              </a:rPr>
              <a:pPr/>
              <a:t>35</a:t>
            </a:fld>
            <a:endParaRPr lang="fa-IR">
              <a:solidFill>
                <a:prstClr val="black"/>
              </a:solidFill>
            </a:endParaRPr>
          </a:p>
        </p:txBody>
      </p:sp>
    </p:spTree>
    <p:extLst>
      <p:ext uri="{BB962C8B-B14F-4D97-AF65-F5344CB8AC3E}">
        <p14:creationId xmlns:p14="http://schemas.microsoft.com/office/powerpoint/2010/main" val="3080187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1200" b="0" i="0" u="none" strike="noStrike" kern="1200" cap="none" spc="0" normalizeH="0" baseline="0" noProof="0" dirty="0" smtClean="0">
                <a:ln>
                  <a:noFill/>
                </a:ln>
                <a:solidFill>
                  <a:prstClr val="black"/>
                </a:solidFill>
                <a:effectLst/>
                <a:uLnTx/>
                <a:uFillTx/>
                <a:latin typeface="+mn-lt"/>
                <a:ea typeface="+mn-ea"/>
              </a:rPr>
              <a:t>نامه انجمن جمعیت شناسی ایران،سال چهارم، شماره 7، تابستان 1388،ص 7و فصلنامه جمعیت شماره 80 تابستان 1391 ص17</a:t>
            </a:r>
          </a:p>
        </p:txBody>
      </p:sp>
      <p:sp>
        <p:nvSpPr>
          <p:cNvPr id="4" name="Slide Number Placeholder 3"/>
          <p:cNvSpPr>
            <a:spLocks noGrp="1"/>
          </p:cNvSpPr>
          <p:nvPr>
            <p:ph type="sldNum" sz="quarter" idx="10"/>
          </p:nvPr>
        </p:nvSpPr>
        <p:spPr/>
        <p:txBody>
          <a:bodyPr/>
          <a:lstStyle/>
          <a:p>
            <a:fld id="{02D71388-F831-4DBA-B3AA-B2A059177343}" type="slidenum">
              <a:rPr lang="fa-IR" smtClean="0">
                <a:solidFill>
                  <a:prstClr val="black"/>
                </a:solidFill>
              </a:rPr>
              <a:pPr/>
              <a:t>41</a:t>
            </a:fld>
            <a:endParaRPr lang="fa-IR">
              <a:solidFill>
                <a:prstClr val="black"/>
              </a:solidFill>
            </a:endParaRPr>
          </a:p>
        </p:txBody>
      </p:sp>
    </p:spTree>
    <p:extLst>
      <p:ext uri="{BB962C8B-B14F-4D97-AF65-F5344CB8AC3E}">
        <p14:creationId xmlns:p14="http://schemas.microsoft.com/office/powerpoint/2010/main" val="1492190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883868-B257-44DB-A4A5-95CB8287FA28}" type="slidenum">
              <a:rPr lang="fa-IR" smtClean="0">
                <a:solidFill>
                  <a:prstClr val="black"/>
                </a:solidFill>
              </a:rPr>
              <a:pPr/>
              <a:t>43</a:t>
            </a:fld>
            <a:endParaRPr lang="fa-IR">
              <a:solidFill>
                <a:prstClr val="black"/>
              </a:solidFill>
            </a:endParaRPr>
          </a:p>
        </p:txBody>
      </p:sp>
    </p:spTree>
    <p:extLst>
      <p:ext uri="{BB962C8B-B14F-4D97-AF65-F5344CB8AC3E}">
        <p14:creationId xmlns:p14="http://schemas.microsoft.com/office/powerpoint/2010/main" val="2816117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883868-B257-44DB-A4A5-95CB8287FA28}" type="slidenum">
              <a:rPr lang="fa-IR" smtClean="0">
                <a:solidFill>
                  <a:prstClr val="black"/>
                </a:solidFill>
              </a:rPr>
              <a:pPr/>
              <a:t>44</a:t>
            </a:fld>
            <a:endParaRPr lang="fa-IR">
              <a:solidFill>
                <a:prstClr val="black"/>
              </a:solidFill>
            </a:endParaRPr>
          </a:p>
        </p:txBody>
      </p:sp>
    </p:spTree>
    <p:extLst>
      <p:ext uri="{BB962C8B-B14F-4D97-AF65-F5344CB8AC3E}">
        <p14:creationId xmlns:p14="http://schemas.microsoft.com/office/powerpoint/2010/main" val="9938548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a:defRPr/>
            </a:pPr>
            <a:endParaRPr lang="en-US">
              <a:solidFill>
                <a:prstClr val="white"/>
              </a:solidFill>
            </a:endParaRPr>
          </a:p>
        </p:txBody>
      </p:sp>
      <p:grpSp>
        <p:nvGrpSpPr>
          <p:cNvPr id="5" name="Group 15"/>
          <p:cNvGrpSpPr>
            <a:grpSpLocks/>
          </p:cNvGrpSpPr>
          <p:nvPr/>
        </p:nvGrpSpPr>
        <p:grpSpPr bwMode="auto">
          <a:xfrm>
            <a:off x="-3175" y="4953000"/>
            <a:ext cx="9147175" cy="1911350"/>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lgn="r" rtl="1">
                <a:defRPr/>
              </a:pPr>
              <a:endParaRPr lang="en-US">
                <a:solidFill>
                  <a:prstClr val="black"/>
                </a:solidFill>
                <a:cs typeface="Arial" pitchFamily="34" charset="0"/>
              </a:endParaRPr>
            </a:p>
          </p:txBody>
        </p:sp>
        <p:sp>
          <p:nvSpPr>
            <p:cNvPr id="7" name="Freeform 6"/>
            <p:cNvSpPr>
              <a:spLocks/>
            </p:cNvSpPr>
            <p:nvPr/>
          </p:nvSpPr>
          <p:spPr bwMode="auto">
            <a:xfrm>
              <a:off x="35926" y="5135025"/>
              <a:ext cx="9108074" cy="838869"/>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algn="r" rtl="1">
                <a:defRPr/>
              </a:pPr>
              <a:endParaRPr lang="en-US">
                <a:solidFill>
                  <a:prstClr val="black"/>
                </a:solidFill>
                <a:cs typeface="Arial" pitchFamily="34" charset="0"/>
              </a:endParaRPr>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a:defRPr/>
              </a:pPr>
              <a:endParaRPr lang="en-US">
                <a:solidFill>
                  <a:prstClr val="white"/>
                </a:solidFill>
              </a:endParaRPr>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1" name="Date Placeholder 29"/>
          <p:cNvSpPr>
            <a:spLocks noGrp="1"/>
          </p:cNvSpPr>
          <p:nvPr>
            <p:ph type="dt" sz="half" idx="10"/>
          </p:nvPr>
        </p:nvSpPr>
        <p:spPr/>
        <p:txBody>
          <a:bodyPr/>
          <a:lstStyle>
            <a:lvl1pPr>
              <a:defRPr>
                <a:solidFill>
                  <a:srgbClr val="FFFFFF"/>
                </a:solidFill>
              </a:defRPr>
            </a:lvl1pPr>
            <a:extLst/>
          </a:lstStyle>
          <a:p>
            <a:pPr>
              <a:defRPr/>
            </a:pPr>
            <a:fld id="{E500FFDE-DD4C-4B36-B044-59DACCCDAD72}" type="datetimeFigureOut">
              <a:rPr lang="fa-IR"/>
              <a:pPr>
                <a:defRPr/>
              </a:pPr>
              <a:t>12/21/1435</a:t>
            </a:fld>
            <a:endParaRPr lang="fa-IR"/>
          </a:p>
        </p:txBody>
      </p:sp>
      <p:sp>
        <p:nvSpPr>
          <p:cNvPr id="12"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fa-IR">
              <a:solidFill>
                <a:srgbClr val="2DA2BF">
                  <a:tint val="20000"/>
                </a:srgbClr>
              </a:solidFill>
            </a:endParaRPr>
          </a:p>
        </p:txBody>
      </p:sp>
      <p:sp>
        <p:nvSpPr>
          <p:cNvPr id="13" name="Slide Number Placeholder 26"/>
          <p:cNvSpPr>
            <a:spLocks noGrp="1"/>
          </p:cNvSpPr>
          <p:nvPr>
            <p:ph type="sldNum" sz="quarter" idx="12"/>
          </p:nvPr>
        </p:nvSpPr>
        <p:spPr/>
        <p:txBody>
          <a:bodyPr/>
          <a:lstStyle>
            <a:lvl1pPr>
              <a:defRPr>
                <a:solidFill>
                  <a:srgbClr val="FFFFFF"/>
                </a:solidFill>
              </a:defRPr>
            </a:lvl1pPr>
            <a:extLst/>
          </a:lstStyle>
          <a:p>
            <a:pPr>
              <a:defRPr/>
            </a:pPr>
            <a:fld id="{E16D7F34-C0D1-4E2C-97F8-6B2C3FB1698A}" type="slidenum">
              <a:rPr lang="fa-IR"/>
              <a:pPr>
                <a:defRPr/>
              </a:pPr>
              <a:t>‹#›</a:t>
            </a:fld>
            <a:endParaRPr lang="fa-IR"/>
          </a:p>
        </p:txBody>
      </p:sp>
    </p:spTree>
    <p:extLst>
      <p:ext uri="{BB962C8B-B14F-4D97-AF65-F5344CB8AC3E}">
        <p14:creationId xmlns:p14="http://schemas.microsoft.com/office/powerpoint/2010/main" val="3108075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9C2641AC-2BB5-4140-81E8-13E1CA62BEB0}" type="datetimeFigureOut">
              <a:rPr lang="fa-IR">
                <a:solidFill>
                  <a:prstClr val="black"/>
                </a:solidFill>
              </a:rPr>
              <a:pPr>
                <a:defRPr/>
              </a:pPr>
              <a:t>12/21/1435</a:t>
            </a:fld>
            <a:endParaRPr lang="fa-IR">
              <a:solidFill>
                <a:prstClr val="black"/>
              </a:solidFill>
            </a:endParaRPr>
          </a:p>
        </p:txBody>
      </p:sp>
      <p:sp>
        <p:nvSpPr>
          <p:cNvPr id="5" name="Footer Placeholder 21"/>
          <p:cNvSpPr>
            <a:spLocks noGrp="1"/>
          </p:cNvSpPr>
          <p:nvPr>
            <p:ph type="ftr" sz="quarter" idx="11"/>
          </p:nvPr>
        </p:nvSpPr>
        <p:spPr/>
        <p:txBody>
          <a:bodyPr/>
          <a:lstStyle>
            <a:lvl1pPr>
              <a:defRPr/>
            </a:lvl1pPr>
          </a:lstStyle>
          <a:p>
            <a:pPr>
              <a:defRPr/>
            </a:pPr>
            <a:endParaRPr lang="fa-IR">
              <a:solidFill>
                <a:prstClr val="black"/>
              </a:solidFill>
            </a:endParaRPr>
          </a:p>
        </p:txBody>
      </p:sp>
      <p:sp>
        <p:nvSpPr>
          <p:cNvPr id="6" name="Slide Number Placeholder 17"/>
          <p:cNvSpPr>
            <a:spLocks noGrp="1"/>
          </p:cNvSpPr>
          <p:nvPr>
            <p:ph type="sldNum" sz="quarter" idx="12"/>
          </p:nvPr>
        </p:nvSpPr>
        <p:spPr/>
        <p:txBody>
          <a:bodyPr/>
          <a:lstStyle>
            <a:lvl1pPr>
              <a:defRPr/>
            </a:lvl1pPr>
          </a:lstStyle>
          <a:p>
            <a:pPr>
              <a:defRPr/>
            </a:pPr>
            <a:fld id="{CBACF55D-9A7A-4D8A-BEC0-486E2FA1AE1E}"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427883281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5FF334E8-AD05-4106-9166-9131C31D47FB}" type="datetimeFigureOut">
              <a:rPr lang="fa-IR" smtClean="0">
                <a:solidFill>
                  <a:prstClr val="black">
                    <a:tint val="75000"/>
                  </a:prstClr>
                </a:solidFill>
              </a:rPr>
              <a:pPr/>
              <a:t>12/21/1435</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DAA7D5E4-1B41-4AC9-9730-10F0F4A83DE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17443684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5FF334E8-AD05-4106-9166-9131C31D47FB}" type="datetimeFigureOut">
              <a:rPr lang="fa-IR" smtClean="0">
                <a:solidFill>
                  <a:prstClr val="black">
                    <a:tint val="75000"/>
                  </a:prstClr>
                </a:solidFill>
              </a:rPr>
              <a:pPr/>
              <a:t>12/21/1435</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DAA7D5E4-1B41-4AC9-9730-10F0F4A83DE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1652410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a:endParaRPr lang="en-US">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rtl="1"/>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031BB2EF-9611-4999-B40E-9B84A259359B}" type="datetimeFigureOut">
              <a:rPr lang="fa-IR" smtClean="0"/>
              <a:pPr/>
              <a:t>12/21/1435</a:t>
            </a:fld>
            <a:endParaRPr lang="fa-IR"/>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fa-IR">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A84D4688-2BF7-4762-A673-F3F24DEE2C63}" type="slidenum">
              <a:rPr lang="fa-IR" smtClean="0"/>
              <a:pPr/>
              <a:t>‹#›</a:t>
            </a:fld>
            <a:endParaRPr lang="fa-IR"/>
          </a:p>
        </p:txBody>
      </p:sp>
    </p:spTree>
    <p:extLst>
      <p:ext uri="{BB962C8B-B14F-4D97-AF65-F5344CB8AC3E}">
        <p14:creationId xmlns:p14="http://schemas.microsoft.com/office/powerpoint/2010/main" val="27385355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31BB2EF-9611-4999-B40E-9B84A259359B}" type="datetimeFigureOut">
              <a:rPr lang="fa-IR" smtClean="0">
                <a:solidFill>
                  <a:prstClr val="black"/>
                </a:solidFill>
              </a:rPr>
              <a:pPr/>
              <a:t>12/21/1435</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A84D4688-2BF7-4762-A673-F3F24DEE2C63}" type="slidenum">
              <a:rPr lang="fa-IR" smtClean="0">
                <a:solidFill>
                  <a:prstClr val="black"/>
                </a:solidFill>
              </a:rPr>
              <a:pPr/>
              <a:t>‹#›</a:t>
            </a:fld>
            <a:endParaRPr lang="fa-IR">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3137733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031BB2EF-9611-4999-B40E-9B84A259359B}" type="datetimeFigureOut">
              <a:rPr lang="fa-IR" smtClean="0">
                <a:solidFill>
                  <a:prstClr val="white"/>
                </a:solidFill>
              </a:rPr>
              <a:pPr/>
              <a:t>12/21/1435</a:t>
            </a:fld>
            <a:endParaRPr lang="fa-IR">
              <a:solidFill>
                <a:prstClr val="white"/>
              </a:solidFill>
            </a:endParaRPr>
          </a:p>
        </p:txBody>
      </p:sp>
      <p:sp>
        <p:nvSpPr>
          <p:cNvPr id="5" name="Footer Placeholder 4"/>
          <p:cNvSpPr>
            <a:spLocks noGrp="1"/>
          </p:cNvSpPr>
          <p:nvPr>
            <p:ph type="ftr" sz="quarter" idx="11"/>
          </p:nvPr>
        </p:nvSpPr>
        <p:spPr/>
        <p:txBody>
          <a:bodyPr/>
          <a:lstStyle>
            <a:extLst/>
          </a:lstStyle>
          <a:p>
            <a:endParaRPr lang="fa-IR">
              <a:solidFill>
                <a:prstClr val="white"/>
              </a:solidFill>
            </a:endParaRPr>
          </a:p>
        </p:txBody>
      </p:sp>
      <p:sp>
        <p:nvSpPr>
          <p:cNvPr id="6" name="Slide Number Placeholder 5"/>
          <p:cNvSpPr>
            <a:spLocks noGrp="1"/>
          </p:cNvSpPr>
          <p:nvPr>
            <p:ph type="sldNum" sz="quarter" idx="12"/>
          </p:nvPr>
        </p:nvSpPr>
        <p:spPr/>
        <p:txBody>
          <a:bodyPr/>
          <a:lstStyle>
            <a:extLst/>
          </a:lstStyle>
          <a:p>
            <a:fld id="{A84D4688-2BF7-4762-A673-F3F24DEE2C63}" type="slidenum">
              <a:rPr lang="fa-IR" smtClean="0">
                <a:solidFill>
                  <a:prstClr val="white"/>
                </a:solidFill>
              </a:rPr>
              <a:pPr/>
              <a:t>‹#›</a:t>
            </a:fld>
            <a:endParaRPr lang="fa-IR">
              <a:solidFill>
                <a:prstClr val="white"/>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a:endParaRPr lang="en-US">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a:endParaRPr lang="en-US">
              <a:solidFill>
                <a:prstClr val="white"/>
              </a:solidFill>
            </a:endParaRPr>
          </a:p>
        </p:txBody>
      </p:sp>
    </p:spTree>
    <p:extLst>
      <p:ext uri="{BB962C8B-B14F-4D97-AF65-F5344CB8AC3E}">
        <p14:creationId xmlns:p14="http://schemas.microsoft.com/office/powerpoint/2010/main" val="1643576598"/>
      </p:ext>
    </p:extLst>
  </p:cSld>
  <p:clrMapOvr>
    <a:overrideClrMapping bg1="dk1" tx1="lt1" bg2="dk2" tx2="lt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031BB2EF-9611-4999-B40E-9B84A259359B}" type="datetimeFigureOut">
              <a:rPr lang="fa-IR" smtClean="0">
                <a:solidFill>
                  <a:prstClr val="white"/>
                </a:solidFill>
              </a:rPr>
              <a:pPr/>
              <a:t>12/21/1435</a:t>
            </a:fld>
            <a:endParaRPr lang="fa-IR">
              <a:solidFill>
                <a:prstClr val="white"/>
              </a:solidFill>
            </a:endParaRPr>
          </a:p>
        </p:txBody>
      </p:sp>
      <p:sp>
        <p:nvSpPr>
          <p:cNvPr id="6" name="Footer Placeholder 5"/>
          <p:cNvSpPr>
            <a:spLocks noGrp="1"/>
          </p:cNvSpPr>
          <p:nvPr>
            <p:ph type="ftr" sz="quarter" idx="11"/>
          </p:nvPr>
        </p:nvSpPr>
        <p:spPr/>
        <p:txBody>
          <a:bodyPr/>
          <a:lstStyle>
            <a:extLst/>
          </a:lstStyle>
          <a:p>
            <a:endParaRPr lang="fa-IR">
              <a:solidFill>
                <a:prstClr val="white"/>
              </a:solidFill>
            </a:endParaRPr>
          </a:p>
        </p:txBody>
      </p:sp>
      <p:sp>
        <p:nvSpPr>
          <p:cNvPr id="7" name="Slide Number Placeholder 6"/>
          <p:cNvSpPr>
            <a:spLocks noGrp="1"/>
          </p:cNvSpPr>
          <p:nvPr>
            <p:ph type="sldNum" sz="quarter" idx="12"/>
          </p:nvPr>
        </p:nvSpPr>
        <p:spPr/>
        <p:txBody>
          <a:bodyPr/>
          <a:lstStyle>
            <a:extLst/>
          </a:lstStyle>
          <a:p>
            <a:fld id="{A84D4688-2BF7-4762-A673-F3F24DEE2C63}" type="slidenum">
              <a:rPr lang="fa-IR" smtClean="0">
                <a:solidFill>
                  <a:prstClr val="white"/>
                </a:solidFill>
              </a:rPr>
              <a:pPr/>
              <a:t>‹#›</a:t>
            </a:fld>
            <a:endParaRPr lang="fa-IR">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1501285637"/>
      </p:ext>
    </p:extLst>
  </p:cSld>
  <p:clrMapOvr>
    <a:overrideClrMapping bg1="dk1" tx1="lt1" bg2="dk2" tx2="lt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031BB2EF-9611-4999-B40E-9B84A259359B}" type="datetimeFigureOut">
              <a:rPr lang="fa-IR" smtClean="0">
                <a:solidFill>
                  <a:prstClr val="black"/>
                </a:solidFill>
              </a:rPr>
              <a:pPr/>
              <a:t>12/21/1435</a:t>
            </a:fld>
            <a:endParaRPr lang="fa-IR">
              <a:solidFill>
                <a:prstClr val="black"/>
              </a:solidFill>
            </a:endParaRPr>
          </a:p>
        </p:txBody>
      </p:sp>
      <p:sp>
        <p:nvSpPr>
          <p:cNvPr id="8" name="Footer Placeholder 7"/>
          <p:cNvSpPr>
            <a:spLocks noGrp="1"/>
          </p:cNvSpPr>
          <p:nvPr>
            <p:ph type="ftr" sz="quarter" idx="11"/>
          </p:nvPr>
        </p:nvSpPr>
        <p:spPr/>
        <p:txBody>
          <a:bodyPr/>
          <a:lstStyle>
            <a:extLst/>
          </a:lstStyle>
          <a:p>
            <a:endParaRPr lang="fa-IR">
              <a:solidFill>
                <a:prstClr val="black"/>
              </a:solidFill>
            </a:endParaRPr>
          </a:p>
        </p:txBody>
      </p:sp>
      <p:sp>
        <p:nvSpPr>
          <p:cNvPr id="9" name="Slide Number Placeholder 8"/>
          <p:cNvSpPr>
            <a:spLocks noGrp="1"/>
          </p:cNvSpPr>
          <p:nvPr>
            <p:ph type="sldNum" sz="quarter" idx="12"/>
          </p:nvPr>
        </p:nvSpPr>
        <p:spPr/>
        <p:txBody>
          <a:bodyPr/>
          <a:lstStyle>
            <a:extLst/>
          </a:lstStyle>
          <a:p>
            <a:fld id="{A84D4688-2BF7-4762-A673-F3F24DEE2C63}"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2760013650"/>
      </p:ext>
    </p:extLst>
  </p:cSld>
  <p:clrMapOvr>
    <a:overrideClrMapping bg1="lt1" tx1="dk1" bg2="lt2" tx2="dk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031BB2EF-9611-4999-B40E-9B84A259359B}" type="datetimeFigureOut">
              <a:rPr lang="fa-IR" smtClean="0">
                <a:solidFill>
                  <a:prstClr val="white"/>
                </a:solidFill>
              </a:rPr>
              <a:pPr/>
              <a:t>12/21/1435</a:t>
            </a:fld>
            <a:endParaRPr lang="fa-IR">
              <a:solidFill>
                <a:prstClr val="white"/>
              </a:solidFill>
            </a:endParaRPr>
          </a:p>
        </p:txBody>
      </p:sp>
      <p:sp>
        <p:nvSpPr>
          <p:cNvPr id="4" name="Footer Placeholder 3"/>
          <p:cNvSpPr>
            <a:spLocks noGrp="1"/>
          </p:cNvSpPr>
          <p:nvPr>
            <p:ph type="ftr" sz="quarter" idx="11"/>
          </p:nvPr>
        </p:nvSpPr>
        <p:spPr/>
        <p:txBody>
          <a:bodyPr/>
          <a:lstStyle>
            <a:extLst/>
          </a:lstStyle>
          <a:p>
            <a:endParaRPr lang="fa-IR">
              <a:solidFill>
                <a:prstClr val="white"/>
              </a:solidFill>
            </a:endParaRPr>
          </a:p>
        </p:txBody>
      </p:sp>
      <p:sp>
        <p:nvSpPr>
          <p:cNvPr id="5" name="Slide Number Placeholder 4"/>
          <p:cNvSpPr>
            <a:spLocks noGrp="1"/>
          </p:cNvSpPr>
          <p:nvPr>
            <p:ph type="sldNum" sz="quarter" idx="12"/>
          </p:nvPr>
        </p:nvSpPr>
        <p:spPr/>
        <p:txBody>
          <a:bodyPr/>
          <a:lstStyle>
            <a:extLst/>
          </a:lstStyle>
          <a:p>
            <a:fld id="{A84D4688-2BF7-4762-A673-F3F24DEE2C63}" type="slidenum">
              <a:rPr lang="fa-IR" smtClean="0">
                <a:solidFill>
                  <a:prstClr val="white"/>
                </a:solidFill>
              </a:rPr>
              <a:pPr/>
              <a:t>‹#›</a:t>
            </a:fld>
            <a:endParaRPr lang="fa-IR">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839740308"/>
      </p:ext>
    </p:extLst>
  </p:cSld>
  <p:clrMapOvr>
    <a:overrideClrMapping bg1="dk1" tx1="lt1" bg2="dk2" tx2="lt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031BB2EF-9611-4999-B40E-9B84A259359B}" type="datetimeFigureOut">
              <a:rPr lang="fa-IR" smtClean="0">
                <a:solidFill>
                  <a:prstClr val="black"/>
                </a:solidFill>
              </a:rPr>
              <a:pPr/>
              <a:t>12/21/1435</a:t>
            </a:fld>
            <a:endParaRPr lang="fa-IR">
              <a:solidFill>
                <a:prstClr val="black"/>
              </a:solidFill>
            </a:endParaRPr>
          </a:p>
        </p:txBody>
      </p:sp>
      <p:sp>
        <p:nvSpPr>
          <p:cNvPr id="3" name="Footer Placeholder 2"/>
          <p:cNvSpPr>
            <a:spLocks noGrp="1"/>
          </p:cNvSpPr>
          <p:nvPr>
            <p:ph type="ftr" sz="quarter" idx="11"/>
          </p:nvPr>
        </p:nvSpPr>
        <p:spPr/>
        <p:txBody>
          <a:bodyPr/>
          <a:lstStyle>
            <a:extLst/>
          </a:lstStyle>
          <a:p>
            <a:endParaRPr lang="fa-IR">
              <a:solidFill>
                <a:prstClr val="black"/>
              </a:solidFill>
            </a:endParaRPr>
          </a:p>
        </p:txBody>
      </p:sp>
      <p:sp>
        <p:nvSpPr>
          <p:cNvPr id="4" name="Slide Number Placeholder 3"/>
          <p:cNvSpPr>
            <a:spLocks noGrp="1"/>
          </p:cNvSpPr>
          <p:nvPr>
            <p:ph type="sldNum" sz="quarter" idx="12"/>
          </p:nvPr>
        </p:nvSpPr>
        <p:spPr/>
        <p:txBody>
          <a:bodyPr/>
          <a:lstStyle>
            <a:extLst/>
          </a:lstStyle>
          <a:p>
            <a:fld id="{A84D4688-2BF7-4762-A673-F3F24DEE2C63}"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1665956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031BB2EF-9611-4999-B40E-9B84A259359B}" type="datetimeFigureOut">
              <a:rPr lang="fa-IR" smtClean="0">
                <a:solidFill>
                  <a:prstClr val="black"/>
                </a:solidFill>
              </a:rPr>
              <a:pPr/>
              <a:t>12/21/1435</a:t>
            </a:fld>
            <a:endParaRPr lang="fa-IR">
              <a:solidFill>
                <a:prstClr val="black"/>
              </a:solidFill>
            </a:endParaRPr>
          </a:p>
        </p:txBody>
      </p:sp>
      <p:sp>
        <p:nvSpPr>
          <p:cNvPr id="6" name="Footer Placeholder 5"/>
          <p:cNvSpPr>
            <a:spLocks noGrp="1"/>
          </p:cNvSpPr>
          <p:nvPr>
            <p:ph type="ftr" sz="quarter" idx="11"/>
          </p:nvPr>
        </p:nvSpPr>
        <p:spPr/>
        <p:txBody>
          <a:bodyPr/>
          <a:lstStyle>
            <a:extLst/>
          </a:lstStyle>
          <a:p>
            <a:endParaRPr lang="fa-IR">
              <a:solidFill>
                <a:prstClr val="black"/>
              </a:solidFill>
            </a:endParaRPr>
          </a:p>
        </p:txBody>
      </p:sp>
      <p:sp>
        <p:nvSpPr>
          <p:cNvPr id="7" name="Slide Number Placeholder 6"/>
          <p:cNvSpPr>
            <a:spLocks noGrp="1"/>
          </p:cNvSpPr>
          <p:nvPr>
            <p:ph type="sldNum" sz="quarter" idx="12"/>
          </p:nvPr>
        </p:nvSpPr>
        <p:spPr/>
        <p:txBody>
          <a:bodyPr/>
          <a:lstStyle>
            <a:extLst/>
          </a:lstStyle>
          <a:p>
            <a:fld id="{A84D4688-2BF7-4762-A673-F3F24DEE2C63}"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3177597739"/>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E734A4A6-DB50-41E4-9220-09C7AB54E9A6}" type="datetimeFigureOut">
              <a:rPr lang="fa-IR">
                <a:solidFill>
                  <a:prstClr val="black"/>
                </a:solidFill>
              </a:rPr>
              <a:pPr>
                <a:defRPr/>
              </a:pPr>
              <a:t>12/21/1435</a:t>
            </a:fld>
            <a:endParaRPr lang="fa-IR">
              <a:solidFill>
                <a:prstClr val="black"/>
              </a:solidFill>
            </a:endParaRPr>
          </a:p>
        </p:txBody>
      </p:sp>
      <p:sp>
        <p:nvSpPr>
          <p:cNvPr id="5" name="Footer Placeholder 21"/>
          <p:cNvSpPr>
            <a:spLocks noGrp="1"/>
          </p:cNvSpPr>
          <p:nvPr>
            <p:ph type="ftr" sz="quarter" idx="11"/>
          </p:nvPr>
        </p:nvSpPr>
        <p:spPr/>
        <p:txBody>
          <a:bodyPr/>
          <a:lstStyle>
            <a:lvl1pPr>
              <a:defRPr/>
            </a:lvl1pPr>
          </a:lstStyle>
          <a:p>
            <a:pPr>
              <a:defRPr/>
            </a:pPr>
            <a:endParaRPr lang="fa-IR">
              <a:solidFill>
                <a:prstClr val="black"/>
              </a:solidFill>
            </a:endParaRPr>
          </a:p>
        </p:txBody>
      </p:sp>
      <p:sp>
        <p:nvSpPr>
          <p:cNvPr id="6" name="Slide Number Placeholder 17"/>
          <p:cNvSpPr>
            <a:spLocks noGrp="1"/>
          </p:cNvSpPr>
          <p:nvPr>
            <p:ph type="sldNum" sz="quarter" idx="12"/>
          </p:nvPr>
        </p:nvSpPr>
        <p:spPr/>
        <p:txBody>
          <a:bodyPr/>
          <a:lstStyle>
            <a:lvl1pPr>
              <a:defRPr/>
            </a:lvl1pPr>
          </a:lstStyle>
          <a:p>
            <a:pPr>
              <a:defRPr/>
            </a:pPr>
            <a:fld id="{CC5C213A-DA73-4093-85F8-7F08C6CF1444}"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195826617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031BB2EF-9611-4999-B40E-9B84A259359B}" type="datetimeFigureOut">
              <a:rPr lang="fa-IR" smtClean="0">
                <a:solidFill>
                  <a:prstClr val="white"/>
                </a:solidFill>
              </a:rPr>
              <a:pPr/>
              <a:t>12/21/1435</a:t>
            </a:fld>
            <a:endParaRPr lang="fa-IR">
              <a:solidFill>
                <a:prstClr val="white"/>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fa-IR">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A84D4688-2BF7-4762-A673-F3F24DEE2C63}" type="slidenum">
              <a:rPr lang="fa-IR" smtClean="0">
                <a:solidFill>
                  <a:prstClr val="white"/>
                </a:solidFill>
              </a:rPr>
              <a:pPr/>
              <a:t>‹#›</a:t>
            </a:fld>
            <a:endParaRPr lang="fa-IR">
              <a:solidFill>
                <a:prstClr val="white"/>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white"/>
              </a:solidFill>
            </a:endParaRPr>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white"/>
              </a:solidFill>
            </a:endParaRPr>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rtl="1"/>
            <a:endParaRPr lang="en-US">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a:endParaRPr lang="en-US">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a:endParaRPr lang="en-US">
              <a:solidFill>
                <a:prstClr val="white"/>
              </a:solidFill>
            </a:endParaRPr>
          </a:p>
        </p:txBody>
      </p:sp>
    </p:spTree>
    <p:extLst>
      <p:ext uri="{BB962C8B-B14F-4D97-AF65-F5344CB8AC3E}">
        <p14:creationId xmlns:p14="http://schemas.microsoft.com/office/powerpoint/2010/main" val="4121424862"/>
      </p:ext>
    </p:extLst>
  </p:cSld>
  <p:clrMapOvr>
    <a:overrideClrMapping bg1="dk1" tx1="lt1" bg2="dk2" tx2="lt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31BB2EF-9611-4999-B40E-9B84A259359B}" type="datetimeFigureOut">
              <a:rPr lang="fa-IR" smtClean="0">
                <a:solidFill>
                  <a:prstClr val="black"/>
                </a:solidFill>
              </a:rPr>
              <a:pPr/>
              <a:t>12/21/1435</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A84D4688-2BF7-4762-A673-F3F24DEE2C63}"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58777583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31BB2EF-9611-4999-B40E-9B84A259359B}" type="datetimeFigureOut">
              <a:rPr lang="fa-IR" smtClean="0">
                <a:solidFill>
                  <a:prstClr val="black"/>
                </a:solidFill>
              </a:rPr>
              <a:pPr/>
              <a:t>12/21/1435</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A84D4688-2BF7-4762-A673-F3F24DEE2C63}"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1055060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78423ED-260F-44D9-97A8-EDD713C4AA24}" type="datetime1">
              <a:rPr lang="en-US" smtClean="0">
                <a:solidFill>
                  <a:srgbClr val="DBF5F9">
                    <a:shade val="90000"/>
                  </a:srgbClr>
                </a:solidFill>
              </a:rPr>
              <a:pPr/>
              <a:t>10/15/2014</a:t>
            </a:fld>
            <a:endParaRPr lang="en-US" dirty="0">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dirty="0">
              <a:solidFill>
                <a:srgbClr val="DBF5F9">
                  <a:shade val="90000"/>
                </a:srgbClr>
              </a:solidFill>
            </a:endParaRPr>
          </a:p>
        </p:txBody>
      </p:sp>
      <p:sp>
        <p:nvSpPr>
          <p:cNvPr id="27" name="Slide Number Placeholder 26"/>
          <p:cNvSpPr>
            <a:spLocks noGrp="1"/>
          </p:cNvSpPr>
          <p:nvPr>
            <p:ph type="sldNum" sz="quarter" idx="12"/>
          </p:nvPr>
        </p:nvSpPr>
        <p:spPr/>
        <p:txBody>
          <a:bodyPr/>
          <a:lstStyle/>
          <a:p>
            <a:fld id="{4403A72F-1100-4E64-BAB1-D85BD15939DA}"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287267019"/>
      </p:ext>
    </p:extLst>
  </p:cSld>
  <p:clrMapOvr>
    <a:overrideClrMapping bg1="dk1" tx1="lt1" bg2="dk2" tx2="lt2" accent1="accent1" accent2="accent2" accent3="accent3" accent4="accent4" accent5="accent5" accent6="accent6" hlink="hlink" folHlink="folHlink"/>
  </p:clrMapOv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cs typeface="B Titr" pitchFamily="2" charset="-78"/>
              </a:defRPr>
            </a:lvl1pPr>
          </a:lstStyle>
          <a:p>
            <a:r>
              <a:rPr kumimoji="0" lang="en-US" dirty="0" smtClean="0"/>
              <a:t>Click to edit Master title style</a:t>
            </a:r>
            <a:endParaRPr kumimoji="0" lang="en-US" dirty="0"/>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5D9A831-E9C2-4FDC-8491-559EDA341166}" type="datetime1">
              <a:rPr lang="en-US" smtClean="0">
                <a:solidFill>
                  <a:srgbClr val="04617B">
                    <a:shade val="90000"/>
                  </a:srgbClr>
                </a:solidFill>
              </a:rPr>
              <a:pPr/>
              <a:t>10/15/2014</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r>
              <a:rPr lang="fa-IR" dirty="0" smtClean="0">
                <a:solidFill>
                  <a:srgbClr val="04617B">
                    <a:shade val="90000"/>
                  </a:srgbClr>
                </a:solidFill>
              </a:rPr>
              <a:t>1</a:t>
            </a:r>
          </a:p>
        </p:txBody>
      </p:sp>
    </p:spTree>
    <p:extLst>
      <p:ext uri="{BB962C8B-B14F-4D97-AF65-F5344CB8AC3E}">
        <p14:creationId xmlns:p14="http://schemas.microsoft.com/office/powerpoint/2010/main" val="820469642"/>
      </p:ext>
    </p:extLst>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689D7C3-F1E1-4CBF-9405-62BF9322DB41}" type="datetime1">
              <a:rPr lang="en-US" smtClean="0">
                <a:solidFill>
                  <a:srgbClr val="DBF5F9">
                    <a:shade val="90000"/>
                  </a:srgbClr>
                </a:solidFill>
              </a:rPr>
              <a:pPr/>
              <a:t>10/15/2014</a:t>
            </a:fld>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p>
            <a:fld id="{4403A72F-1100-4E64-BAB1-D85BD15939DA}"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2155583375"/>
      </p:ext>
    </p:extLst>
  </p:cSld>
  <p:clrMapOvr>
    <a:overrideClrMapping bg1="dk1" tx1="lt1" bg2="dk2" tx2="lt2" accent1="accent1" accent2="accent2" accent3="accent3" accent4="accent4" accent5="accent5" accent6="accent6" hlink="hlink" folHlink="folHlink"/>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B4DB3A8-85FD-4A1D-9AE3-5CE8704441EF}" type="datetime1">
              <a:rPr lang="en-US" smtClean="0">
                <a:solidFill>
                  <a:srgbClr val="04617B">
                    <a:shade val="90000"/>
                  </a:srgbClr>
                </a:solidFill>
              </a:rPr>
              <a:pPr/>
              <a:t>10/15/2014</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endParaRPr>
          </a:p>
        </p:txBody>
      </p:sp>
      <p:sp>
        <p:nvSpPr>
          <p:cNvPr id="7" name="Slide Number Placeholder 6"/>
          <p:cNvSpPr>
            <a:spLocks noGrp="1"/>
          </p:cNvSpPr>
          <p:nvPr>
            <p:ph type="sldNum" sz="quarter" idx="12"/>
          </p:nvPr>
        </p:nvSpPr>
        <p:spPr/>
        <p:txBody>
          <a:bodyPr/>
          <a:lstStyle/>
          <a:p>
            <a:fld id="{4403A72F-1100-4E64-BAB1-D85BD15939DA}"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98273041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F8D0DE43-6856-4F4F-9BB0-BE5A7F71B1C8}" type="datetime1">
              <a:rPr lang="en-US" smtClean="0">
                <a:solidFill>
                  <a:srgbClr val="04617B">
                    <a:shade val="90000"/>
                  </a:srgbClr>
                </a:solidFill>
              </a:rPr>
              <a:pPr/>
              <a:t>10/15/2014</a:t>
            </a:fld>
            <a:endParaRPr lang="en-US" dirty="0">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dirty="0">
              <a:solidFill>
                <a:srgbClr val="04617B">
                  <a:shade val="90000"/>
                </a:srgbClr>
              </a:solidFill>
            </a:endParaRPr>
          </a:p>
        </p:txBody>
      </p:sp>
      <p:sp>
        <p:nvSpPr>
          <p:cNvPr id="9" name="Slide Number Placeholder 8"/>
          <p:cNvSpPr>
            <a:spLocks noGrp="1"/>
          </p:cNvSpPr>
          <p:nvPr>
            <p:ph type="sldNum" sz="quarter" idx="12"/>
          </p:nvPr>
        </p:nvSpPr>
        <p:spPr/>
        <p:txBody>
          <a:bodyPr/>
          <a:lstStyle/>
          <a:p>
            <a:fld id="{4403A72F-1100-4E64-BAB1-D85BD15939DA}"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11849747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9F43567-616C-4EB8-8AE1-2620187C8168}" type="datetime1">
              <a:rPr lang="en-US" smtClean="0">
                <a:solidFill>
                  <a:srgbClr val="04617B">
                    <a:shade val="90000"/>
                  </a:srgbClr>
                </a:solidFill>
              </a:rPr>
              <a:pPr/>
              <a:t>10/15/2014</a:t>
            </a:fld>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dirty="0">
              <a:solidFill>
                <a:srgbClr val="04617B">
                  <a:shade val="90000"/>
                </a:srgbClr>
              </a:solidFill>
            </a:endParaRPr>
          </a:p>
        </p:txBody>
      </p:sp>
      <p:sp>
        <p:nvSpPr>
          <p:cNvPr id="5" name="Slide Number Placeholder 4"/>
          <p:cNvSpPr>
            <a:spLocks noGrp="1"/>
          </p:cNvSpPr>
          <p:nvPr>
            <p:ph type="sldNum" sz="quarter" idx="12"/>
          </p:nvPr>
        </p:nvSpPr>
        <p:spPr/>
        <p:txBody>
          <a:bodyPr/>
          <a:lstStyle/>
          <a:p>
            <a:fld id="{4403A72F-1100-4E64-BAB1-D85BD15939DA}"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3374250102"/>
      </p:ext>
    </p:extLst>
  </p:cSld>
  <p:clrMapOvr>
    <a:masterClrMapping/>
  </p:clrMapOvr>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22CA33-6062-411A-8D11-09F470929207}" type="datetime1">
              <a:rPr lang="en-US" smtClean="0">
                <a:solidFill>
                  <a:srgbClr val="04617B">
                    <a:shade val="90000"/>
                  </a:srgbClr>
                </a:solidFill>
              </a:rPr>
              <a:pPr/>
              <a:t>10/15/2014</a:t>
            </a:fld>
            <a:endParaRPr lang="en-US" dirty="0">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dirty="0">
              <a:solidFill>
                <a:srgbClr val="04617B">
                  <a:shade val="90000"/>
                </a:srgbClr>
              </a:solidFill>
            </a:endParaRPr>
          </a:p>
        </p:txBody>
      </p:sp>
      <p:sp>
        <p:nvSpPr>
          <p:cNvPr id="4" name="Slide Number Placeholder 3"/>
          <p:cNvSpPr>
            <a:spLocks noGrp="1"/>
          </p:cNvSpPr>
          <p:nvPr>
            <p:ph type="sldNum" sz="quarter" idx="12"/>
          </p:nvPr>
        </p:nvSpPr>
        <p:spPr/>
        <p:txBody>
          <a:bodyPr/>
          <a:lstStyle/>
          <a:p>
            <a:fld id="{4403A72F-1100-4E64-BAB1-D85BD15939DA}"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592277030"/>
      </p:ext>
    </p:extLst>
  </p:cSld>
  <p:clrMapOvr>
    <a:masterClrMapping/>
  </p:clrMapOvr>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265FAB4-A885-4250-98B9-8D59828725A5}" type="datetime1">
              <a:rPr lang="en-US" smtClean="0">
                <a:solidFill>
                  <a:srgbClr val="04617B">
                    <a:shade val="90000"/>
                  </a:srgbClr>
                </a:solidFill>
              </a:rPr>
              <a:pPr/>
              <a:t>10/15/2014</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endParaRPr>
          </a:p>
        </p:txBody>
      </p:sp>
      <p:sp>
        <p:nvSpPr>
          <p:cNvPr id="7" name="Slide Number Placeholder 6"/>
          <p:cNvSpPr>
            <a:spLocks noGrp="1"/>
          </p:cNvSpPr>
          <p:nvPr>
            <p:ph type="sldNum" sz="quarter" idx="12"/>
          </p:nvPr>
        </p:nvSpPr>
        <p:spPr/>
        <p:txBody>
          <a:bodyPr/>
          <a:lstStyle/>
          <a:p>
            <a:fld id="{4403A72F-1100-4E64-BAB1-D85BD15939DA}"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20077969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rtlCol="0"/>
          <a:lstStyle>
            <a:extLst/>
          </a:lstStyle>
          <a:p>
            <a:r>
              <a:rPr lang="en-US" smtClean="0"/>
              <a:t>Click to edit Master title style</a:t>
            </a:r>
            <a:endParaRPr lang="en-US"/>
          </a:p>
        </p:txBody>
      </p:sp>
      <p:sp>
        <p:nvSpPr>
          <p:cNvPr id="4" name="Date Placeholder 9"/>
          <p:cNvSpPr>
            <a:spLocks noGrp="1"/>
          </p:cNvSpPr>
          <p:nvPr>
            <p:ph type="dt" sz="half" idx="10"/>
          </p:nvPr>
        </p:nvSpPr>
        <p:spPr/>
        <p:txBody>
          <a:bodyPr/>
          <a:lstStyle>
            <a:lvl1pPr>
              <a:defRPr/>
            </a:lvl1pPr>
          </a:lstStyle>
          <a:p>
            <a:pPr>
              <a:defRPr/>
            </a:pPr>
            <a:fld id="{0E8AEF9A-3341-483B-B91D-260F612739AA}" type="datetimeFigureOut">
              <a:rPr lang="fa-IR">
                <a:solidFill>
                  <a:prstClr val="black"/>
                </a:solidFill>
              </a:rPr>
              <a:pPr>
                <a:defRPr/>
              </a:pPr>
              <a:t>12/21/1435</a:t>
            </a:fld>
            <a:endParaRPr lang="fa-IR">
              <a:solidFill>
                <a:prstClr val="black"/>
              </a:solidFill>
            </a:endParaRPr>
          </a:p>
        </p:txBody>
      </p:sp>
      <p:sp>
        <p:nvSpPr>
          <p:cNvPr id="5" name="Footer Placeholder 21"/>
          <p:cNvSpPr>
            <a:spLocks noGrp="1"/>
          </p:cNvSpPr>
          <p:nvPr>
            <p:ph type="ftr" sz="quarter" idx="11"/>
          </p:nvPr>
        </p:nvSpPr>
        <p:spPr/>
        <p:txBody>
          <a:bodyPr/>
          <a:lstStyle>
            <a:lvl1pPr>
              <a:defRPr/>
            </a:lvl1pPr>
          </a:lstStyle>
          <a:p>
            <a:pPr>
              <a:defRPr/>
            </a:pPr>
            <a:endParaRPr lang="fa-IR">
              <a:solidFill>
                <a:prstClr val="black"/>
              </a:solidFill>
            </a:endParaRPr>
          </a:p>
        </p:txBody>
      </p:sp>
      <p:sp>
        <p:nvSpPr>
          <p:cNvPr id="6" name="Slide Number Placeholder 17"/>
          <p:cNvSpPr>
            <a:spLocks noGrp="1"/>
          </p:cNvSpPr>
          <p:nvPr>
            <p:ph type="sldNum" sz="quarter" idx="12"/>
          </p:nvPr>
        </p:nvSpPr>
        <p:spPr/>
        <p:txBody>
          <a:bodyPr/>
          <a:lstStyle>
            <a:lvl1pPr>
              <a:defRPr/>
            </a:lvl1pPr>
          </a:lstStyle>
          <a:p>
            <a:pPr>
              <a:defRPr/>
            </a:pPr>
            <a:fld id="{81C370D6-DB05-4105-9C1B-862F38B5249E}"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3669682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9DA306A-DC0B-4D40-B7F3-2A1F0E69C681}" type="datetime1">
              <a:rPr lang="en-US" smtClean="0">
                <a:solidFill>
                  <a:srgbClr val="04617B">
                    <a:shade val="90000"/>
                  </a:srgbClr>
                </a:solidFill>
              </a:rPr>
              <a:pPr/>
              <a:t>10/15/2014</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4403A72F-1100-4E64-BAB1-D85BD15939DA}" type="slidenum">
              <a:rPr lang="en-US" smtClean="0">
                <a:solidFill>
                  <a:srgbClr val="04617B">
                    <a:shade val="90000"/>
                  </a:srgbClr>
                </a:solidFill>
              </a:rPr>
              <a:pPr/>
              <a:t>‹#›</a:t>
            </a:fld>
            <a:endParaRPr lang="en-US" dirty="0">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Tree>
    <p:extLst>
      <p:ext uri="{BB962C8B-B14F-4D97-AF65-F5344CB8AC3E}">
        <p14:creationId xmlns:p14="http://schemas.microsoft.com/office/powerpoint/2010/main" val="2221115786"/>
      </p:ext>
    </p:extLst>
  </p:cSld>
  <p:clrMapOvr>
    <a:masterClrMapping/>
  </p:clrMapOvr>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154773-8944-4FF0-9005-2554C88DE6D4}" type="datetime1">
              <a:rPr lang="en-US" smtClean="0">
                <a:solidFill>
                  <a:srgbClr val="04617B">
                    <a:shade val="90000"/>
                  </a:srgbClr>
                </a:solidFill>
              </a:rPr>
              <a:pPr/>
              <a:t>10/15/2014</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4403A72F-1100-4E64-BAB1-D85BD15939DA}"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407180756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1A67DD7-8825-4CEF-917E-9ADA0C5F13C2}" type="datetime1">
              <a:rPr lang="en-US" smtClean="0">
                <a:solidFill>
                  <a:srgbClr val="04617B">
                    <a:shade val="90000"/>
                  </a:srgbClr>
                </a:solidFill>
              </a:rPr>
              <a:pPr/>
              <a:t>10/15/2014</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4403A72F-1100-4E64-BAB1-D85BD15939DA}"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319907533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Picture with Caption">
    <p:spTree>
      <p:nvGrpSpPr>
        <p:cNvPr id="1" name=""/>
        <p:cNvGrpSpPr/>
        <p:nvPr/>
      </p:nvGrpSpPr>
      <p:grpSpPr>
        <a:xfrm>
          <a:off x="0" y="0"/>
          <a:ext cx="0" cy="0"/>
          <a:chOff x="0" y="0"/>
          <a:chExt cx="0" cy="0"/>
        </a:xfrm>
      </p:grpSpPr>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Date Placeholder 4"/>
          <p:cNvSpPr>
            <a:spLocks noGrp="1"/>
          </p:cNvSpPr>
          <p:nvPr>
            <p:ph type="dt" sz="half" idx="10"/>
          </p:nvPr>
        </p:nvSpPr>
        <p:spPr/>
        <p:txBody>
          <a:bodyPr/>
          <a:lstStyle/>
          <a:p>
            <a:fld id="{46AF839F-CEE8-4DC1-9CC8-08B9E90703AD}" type="datetime1">
              <a:rPr lang="en-US" smtClean="0">
                <a:solidFill>
                  <a:srgbClr val="04617B">
                    <a:shade val="90000"/>
                  </a:srgbClr>
                </a:solidFill>
              </a:rPr>
              <a:pPr/>
              <a:t>10/15/2014</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4403A72F-1100-4E64-BAB1-D85BD15939DA}" type="slidenum">
              <a:rPr lang="en-US" smtClean="0">
                <a:solidFill>
                  <a:srgbClr val="04617B">
                    <a:shade val="90000"/>
                  </a:srgbClr>
                </a:solidFill>
              </a:rPr>
              <a:pPr/>
              <a:t>‹#›</a:t>
            </a:fld>
            <a:endParaRPr lang="en-US" dirty="0">
              <a:solidFill>
                <a:srgbClr val="04617B">
                  <a:shade val="90000"/>
                </a:srgbClr>
              </a:solidFill>
            </a:endParaRPr>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Content Placeholder 4"/>
          <p:cNvSpPr>
            <a:spLocks noGrp="1"/>
          </p:cNvSpPr>
          <p:nvPr>
            <p:ph sz="quarter" idx="2"/>
          </p:nvPr>
        </p:nvSpPr>
        <p:spPr>
          <a:xfrm>
            <a:off x="395536" y="1124744"/>
            <a:ext cx="8288660" cy="4896544"/>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5" name="Title 14"/>
          <p:cNvSpPr>
            <a:spLocks noGrp="1"/>
          </p:cNvSpPr>
          <p:nvPr>
            <p:ph type="title"/>
          </p:nvPr>
        </p:nvSpPr>
        <p:spPr>
          <a:xfrm>
            <a:off x="467544" y="188640"/>
            <a:ext cx="8229600" cy="836712"/>
          </a:xfrm>
        </p:spPr>
        <p:txBody>
          <a:bodyPr/>
          <a:lstStyle/>
          <a:p>
            <a:r>
              <a:rPr lang="en-US" dirty="0" smtClean="0"/>
              <a:t>Click to edit Master title style</a:t>
            </a:r>
            <a:endParaRPr lang="fa-IR" dirty="0"/>
          </a:p>
        </p:txBody>
      </p:sp>
    </p:spTree>
    <p:extLst>
      <p:ext uri="{BB962C8B-B14F-4D97-AF65-F5344CB8AC3E}">
        <p14:creationId xmlns:p14="http://schemas.microsoft.com/office/powerpoint/2010/main" val="2252605184"/>
      </p:ext>
    </p:extLst>
  </p:cSld>
  <p:clrMapOvr>
    <a:masterClrMapping/>
  </p:clrMapOvr>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Custom Layout">
    <p:bg>
      <p:bgPr>
        <a:blipFill dpi="0" rotWithShape="1">
          <a:blip r:embed="rId2" cstate="print">
            <a:alphaModFix amt="21000"/>
            <a:lum/>
          </a:blip>
          <a:srcRect/>
          <a:stretch>
            <a:fillRect t="-6000" b="-6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Click to edit Master title style</a:t>
            </a:r>
            <a:endParaRPr lang="fa-IR" dirty="0"/>
          </a:p>
        </p:txBody>
      </p:sp>
      <p:sp>
        <p:nvSpPr>
          <p:cNvPr id="7" name="Date Placeholder 6"/>
          <p:cNvSpPr>
            <a:spLocks noGrp="1"/>
          </p:cNvSpPr>
          <p:nvPr>
            <p:ph type="dt" sz="half" idx="10"/>
          </p:nvPr>
        </p:nvSpPr>
        <p:spPr/>
        <p:txBody>
          <a:bodyPr/>
          <a:lstStyle/>
          <a:p>
            <a:fld id="{3A1C087C-044C-47EE-9A2B-BE74D40A8385}" type="datetime1">
              <a:rPr lang="en-US" smtClean="0">
                <a:solidFill>
                  <a:srgbClr val="04617B">
                    <a:shade val="90000"/>
                  </a:srgbClr>
                </a:solidFill>
              </a:rPr>
              <a:pPr/>
              <a:t>10/15/2014</a:t>
            </a:fld>
            <a:endParaRPr lang="en-US" dirty="0">
              <a:solidFill>
                <a:srgbClr val="04617B">
                  <a:shade val="90000"/>
                </a:srgbClr>
              </a:solidFill>
            </a:endParaRPr>
          </a:p>
        </p:txBody>
      </p:sp>
      <p:sp>
        <p:nvSpPr>
          <p:cNvPr id="8" name="Slide Number Placeholder 7"/>
          <p:cNvSpPr>
            <a:spLocks noGrp="1"/>
          </p:cNvSpPr>
          <p:nvPr>
            <p:ph type="sldNum" sz="quarter" idx="11"/>
          </p:nvPr>
        </p:nvSpPr>
        <p:spPr/>
        <p:txBody>
          <a:bodyPr/>
          <a:lstStyle/>
          <a:p>
            <a:fld id="{4403A72F-1100-4E64-BAB1-D85BD15939DA}" type="slidenum">
              <a:rPr lang="en-US" smtClean="0">
                <a:solidFill>
                  <a:srgbClr val="04617B">
                    <a:shade val="90000"/>
                  </a:srgbClr>
                </a:solidFill>
              </a:rPr>
              <a:pPr/>
              <a:t>‹#›</a:t>
            </a:fld>
            <a:endParaRPr lang="en-US" dirty="0">
              <a:solidFill>
                <a:srgbClr val="04617B">
                  <a:shade val="90000"/>
                </a:srgbClr>
              </a:solidFill>
            </a:endParaRPr>
          </a:p>
        </p:txBody>
      </p:sp>
      <p:sp>
        <p:nvSpPr>
          <p:cNvPr id="9" name="Footer Placeholder 8"/>
          <p:cNvSpPr>
            <a:spLocks noGrp="1"/>
          </p:cNvSpPr>
          <p:nvPr>
            <p:ph type="ftr" sz="quarter" idx="12"/>
          </p:nvPr>
        </p:nvSpPr>
        <p:spPr/>
        <p:txBody>
          <a:bodyPr/>
          <a:lstStyle/>
          <a:p>
            <a:endParaRPr lang="en-US" dirty="0">
              <a:solidFill>
                <a:srgbClr val="04617B">
                  <a:shade val="90000"/>
                </a:srgbClr>
              </a:solidFill>
            </a:endParaRPr>
          </a:p>
        </p:txBody>
      </p:sp>
    </p:spTree>
    <p:extLst>
      <p:ext uri="{BB962C8B-B14F-4D97-AF65-F5344CB8AC3E}">
        <p14:creationId xmlns:p14="http://schemas.microsoft.com/office/powerpoint/2010/main" val="2959479707"/>
      </p:ext>
    </p:extLst>
  </p:cSld>
  <p:clrMapOvr>
    <a:masterClrMapping/>
  </p:clrMapOvr>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8EC0FC73-930D-4210-8303-67E41B37B28E}" type="datetimeFigureOut">
              <a:rPr lang="fa-IR" smtClean="0">
                <a:solidFill>
                  <a:srgbClr val="DBF5F9">
                    <a:shade val="90000"/>
                  </a:srgbClr>
                </a:solidFill>
              </a:rPr>
              <a:pPr/>
              <a:t>12/21/1435</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636CB102-4837-45B2-97E1-58FD7E9BA72C}"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3733208871"/>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EC0FC73-930D-4210-8303-67E41B37B28E}" type="datetimeFigureOut">
              <a:rPr lang="fa-IR" smtClean="0">
                <a:solidFill>
                  <a:srgbClr val="04617B">
                    <a:shade val="90000"/>
                  </a:srgbClr>
                </a:solidFill>
              </a:rPr>
              <a:pPr/>
              <a:t>12/21/1435</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636CB102-4837-45B2-97E1-58FD7E9BA72C}"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7369654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8EC0FC73-930D-4210-8303-67E41B37B28E}" type="datetimeFigureOut">
              <a:rPr lang="fa-IR" smtClean="0">
                <a:solidFill>
                  <a:srgbClr val="DBF5F9">
                    <a:shade val="90000"/>
                  </a:srgbClr>
                </a:solidFill>
              </a:rPr>
              <a:pPr/>
              <a:t>12/21/1435</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636CB102-4837-45B2-97E1-58FD7E9BA72C}"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38565189"/>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EC0FC73-930D-4210-8303-67E41B37B28E}" type="datetimeFigureOut">
              <a:rPr lang="fa-IR" smtClean="0">
                <a:solidFill>
                  <a:srgbClr val="04617B">
                    <a:shade val="90000"/>
                  </a:srgbClr>
                </a:solidFill>
              </a:rPr>
              <a:pPr/>
              <a:t>12/21/1435</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636CB102-4837-45B2-97E1-58FD7E9BA72C}"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6054717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8EC0FC73-930D-4210-8303-67E41B37B28E}" type="datetimeFigureOut">
              <a:rPr lang="fa-IR" smtClean="0">
                <a:solidFill>
                  <a:srgbClr val="04617B">
                    <a:shade val="90000"/>
                  </a:srgbClr>
                </a:solidFill>
              </a:rPr>
              <a:pPr/>
              <a:t>12/21/1435</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636CB102-4837-45B2-97E1-58FD7E9BA72C}"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746145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4" name="Chevron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a:defRPr/>
            </a:pPr>
            <a:endParaRPr lang="en-US">
              <a:solidFill>
                <a:prstClr val="white"/>
              </a:solidFill>
            </a:endParaRPr>
          </a:p>
        </p:txBody>
      </p:sp>
      <p:sp>
        <p:nvSpPr>
          <p:cNvPr id="5" name="Chevron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a:defRPr/>
            </a:pPr>
            <a:endParaRPr lang="en-US">
              <a:solidFill>
                <a:prstClr val="white"/>
              </a:solidFill>
            </a:endParaRPr>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extLst/>
          </a:lstStyle>
          <a:p>
            <a:pPr>
              <a:defRPr/>
            </a:pPr>
            <a:fld id="{46C3A9EF-61C5-4F2E-A3B4-46A3DA6D2F64}" type="datetimeFigureOut">
              <a:rPr lang="fa-IR">
                <a:solidFill>
                  <a:prstClr val="white"/>
                </a:solidFill>
              </a:rPr>
              <a:pPr>
                <a:defRPr/>
              </a:pPr>
              <a:t>12/21/1435</a:t>
            </a:fld>
            <a:endParaRPr lang="fa-IR">
              <a:solidFill>
                <a:prstClr val="white"/>
              </a:solidFill>
            </a:endParaRPr>
          </a:p>
        </p:txBody>
      </p:sp>
      <p:sp>
        <p:nvSpPr>
          <p:cNvPr id="7" name="Footer Placeholder 4"/>
          <p:cNvSpPr>
            <a:spLocks noGrp="1"/>
          </p:cNvSpPr>
          <p:nvPr>
            <p:ph type="ftr" sz="quarter" idx="11"/>
          </p:nvPr>
        </p:nvSpPr>
        <p:spPr/>
        <p:txBody>
          <a:bodyPr/>
          <a:lstStyle>
            <a:lvl1pPr>
              <a:defRPr/>
            </a:lvl1pPr>
            <a:extLst/>
          </a:lstStyle>
          <a:p>
            <a:pPr>
              <a:defRPr/>
            </a:pPr>
            <a:endParaRPr lang="fa-IR">
              <a:solidFill>
                <a:prstClr val="white"/>
              </a:solidFill>
            </a:endParaRPr>
          </a:p>
        </p:txBody>
      </p:sp>
      <p:sp>
        <p:nvSpPr>
          <p:cNvPr id="8" name="Slide Number Placeholder 5"/>
          <p:cNvSpPr>
            <a:spLocks noGrp="1"/>
          </p:cNvSpPr>
          <p:nvPr>
            <p:ph type="sldNum" sz="quarter" idx="12"/>
          </p:nvPr>
        </p:nvSpPr>
        <p:spPr/>
        <p:txBody>
          <a:bodyPr/>
          <a:lstStyle>
            <a:lvl1pPr>
              <a:defRPr/>
            </a:lvl1pPr>
            <a:extLst/>
          </a:lstStyle>
          <a:p>
            <a:pPr>
              <a:defRPr/>
            </a:pPr>
            <a:fld id="{76237117-3082-48D3-A09B-4B5F2950C1A8}"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2098807728"/>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EC0FC73-930D-4210-8303-67E41B37B28E}" type="datetimeFigureOut">
              <a:rPr lang="fa-IR" smtClean="0">
                <a:solidFill>
                  <a:srgbClr val="04617B">
                    <a:shade val="90000"/>
                  </a:srgbClr>
                </a:solidFill>
              </a:rPr>
              <a:pPr/>
              <a:t>12/21/1435</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636CB102-4837-45B2-97E1-58FD7E9BA72C}"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1795654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C0FC73-930D-4210-8303-67E41B37B28E}" type="datetimeFigureOut">
              <a:rPr lang="fa-IR" smtClean="0">
                <a:solidFill>
                  <a:srgbClr val="04617B">
                    <a:shade val="90000"/>
                  </a:srgbClr>
                </a:solidFill>
              </a:rPr>
              <a:pPr/>
              <a:t>12/21/1435</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636CB102-4837-45B2-97E1-58FD7E9BA72C}"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9289086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EC0FC73-930D-4210-8303-67E41B37B28E}" type="datetimeFigureOut">
              <a:rPr lang="fa-IR" smtClean="0">
                <a:solidFill>
                  <a:srgbClr val="04617B">
                    <a:shade val="90000"/>
                  </a:srgbClr>
                </a:solidFill>
              </a:rPr>
              <a:pPr/>
              <a:t>12/21/1435</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636CB102-4837-45B2-97E1-58FD7E9BA72C}"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7647826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EC0FC73-930D-4210-8303-67E41B37B28E}" type="datetimeFigureOut">
              <a:rPr lang="fa-IR" smtClean="0">
                <a:solidFill>
                  <a:srgbClr val="04617B">
                    <a:shade val="90000"/>
                  </a:srgbClr>
                </a:solidFill>
              </a:rPr>
              <a:pPr/>
              <a:t>12/21/1435</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636CB102-4837-45B2-97E1-58FD7E9BA72C}"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2710391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EC0FC73-930D-4210-8303-67E41B37B28E}" type="datetimeFigureOut">
              <a:rPr lang="fa-IR" smtClean="0">
                <a:solidFill>
                  <a:srgbClr val="04617B">
                    <a:shade val="90000"/>
                  </a:srgbClr>
                </a:solidFill>
              </a:rPr>
              <a:pPr/>
              <a:t>12/21/1435</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636CB102-4837-45B2-97E1-58FD7E9BA72C}"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4057185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EC0FC73-930D-4210-8303-67E41B37B28E}" type="datetimeFigureOut">
              <a:rPr lang="fa-IR" smtClean="0">
                <a:solidFill>
                  <a:srgbClr val="04617B">
                    <a:shade val="90000"/>
                  </a:srgbClr>
                </a:solidFill>
              </a:rPr>
              <a:pPr/>
              <a:t>12/21/1435</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636CB102-4837-45B2-97E1-58FD7E9BA72C}"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5618398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a:endParaRPr lang="en-US">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rtl="1"/>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031BB2EF-9611-4999-B40E-9B84A259359B}" type="datetimeFigureOut">
              <a:rPr lang="fa-IR" smtClean="0"/>
              <a:pPr/>
              <a:t>12/21/1435</a:t>
            </a:fld>
            <a:endParaRPr lang="fa-IR"/>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fa-IR">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A84D4688-2BF7-4762-A673-F3F24DEE2C63}" type="slidenum">
              <a:rPr lang="fa-IR" smtClean="0"/>
              <a:pPr/>
              <a:t>‹#›</a:t>
            </a:fld>
            <a:endParaRPr lang="fa-IR"/>
          </a:p>
        </p:txBody>
      </p:sp>
    </p:spTree>
    <p:extLst>
      <p:ext uri="{BB962C8B-B14F-4D97-AF65-F5344CB8AC3E}">
        <p14:creationId xmlns:p14="http://schemas.microsoft.com/office/powerpoint/2010/main" val="28309207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31BB2EF-9611-4999-B40E-9B84A259359B}" type="datetimeFigureOut">
              <a:rPr lang="fa-IR" smtClean="0">
                <a:solidFill>
                  <a:prstClr val="black"/>
                </a:solidFill>
              </a:rPr>
              <a:pPr/>
              <a:t>12/21/1435</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A84D4688-2BF7-4762-A673-F3F24DEE2C63}" type="slidenum">
              <a:rPr lang="fa-IR" smtClean="0">
                <a:solidFill>
                  <a:prstClr val="black"/>
                </a:solidFill>
              </a:rPr>
              <a:pPr/>
              <a:t>‹#›</a:t>
            </a:fld>
            <a:endParaRPr lang="fa-IR">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3380581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031BB2EF-9611-4999-B40E-9B84A259359B}" type="datetimeFigureOut">
              <a:rPr lang="fa-IR" smtClean="0">
                <a:solidFill>
                  <a:prstClr val="white"/>
                </a:solidFill>
              </a:rPr>
              <a:pPr/>
              <a:t>12/21/1435</a:t>
            </a:fld>
            <a:endParaRPr lang="fa-IR">
              <a:solidFill>
                <a:prstClr val="white"/>
              </a:solidFill>
            </a:endParaRPr>
          </a:p>
        </p:txBody>
      </p:sp>
      <p:sp>
        <p:nvSpPr>
          <p:cNvPr id="5" name="Footer Placeholder 4"/>
          <p:cNvSpPr>
            <a:spLocks noGrp="1"/>
          </p:cNvSpPr>
          <p:nvPr>
            <p:ph type="ftr" sz="quarter" idx="11"/>
          </p:nvPr>
        </p:nvSpPr>
        <p:spPr/>
        <p:txBody>
          <a:bodyPr/>
          <a:lstStyle>
            <a:extLst/>
          </a:lstStyle>
          <a:p>
            <a:endParaRPr lang="fa-IR">
              <a:solidFill>
                <a:prstClr val="white"/>
              </a:solidFill>
            </a:endParaRPr>
          </a:p>
        </p:txBody>
      </p:sp>
      <p:sp>
        <p:nvSpPr>
          <p:cNvPr id="6" name="Slide Number Placeholder 5"/>
          <p:cNvSpPr>
            <a:spLocks noGrp="1"/>
          </p:cNvSpPr>
          <p:nvPr>
            <p:ph type="sldNum" sz="quarter" idx="12"/>
          </p:nvPr>
        </p:nvSpPr>
        <p:spPr/>
        <p:txBody>
          <a:bodyPr/>
          <a:lstStyle>
            <a:extLst/>
          </a:lstStyle>
          <a:p>
            <a:fld id="{A84D4688-2BF7-4762-A673-F3F24DEE2C63}" type="slidenum">
              <a:rPr lang="fa-IR" smtClean="0">
                <a:solidFill>
                  <a:prstClr val="white"/>
                </a:solidFill>
              </a:rPr>
              <a:pPr/>
              <a:t>‹#›</a:t>
            </a:fld>
            <a:endParaRPr lang="fa-IR">
              <a:solidFill>
                <a:prstClr val="white"/>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a:endParaRPr lang="en-US">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a:endParaRPr lang="en-US">
              <a:solidFill>
                <a:prstClr val="white"/>
              </a:solidFill>
            </a:endParaRPr>
          </a:p>
        </p:txBody>
      </p:sp>
    </p:spTree>
    <p:extLst>
      <p:ext uri="{BB962C8B-B14F-4D97-AF65-F5344CB8AC3E}">
        <p14:creationId xmlns:p14="http://schemas.microsoft.com/office/powerpoint/2010/main" val="664911791"/>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031BB2EF-9611-4999-B40E-9B84A259359B}" type="datetimeFigureOut">
              <a:rPr lang="fa-IR" smtClean="0">
                <a:solidFill>
                  <a:prstClr val="white"/>
                </a:solidFill>
              </a:rPr>
              <a:pPr/>
              <a:t>12/21/1435</a:t>
            </a:fld>
            <a:endParaRPr lang="fa-IR">
              <a:solidFill>
                <a:prstClr val="white"/>
              </a:solidFill>
            </a:endParaRPr>
          </a:p>
        </p:txBody>
      </p:sp>
      <p:sp>
        <p:nvSpPr>
          <p:cNvPr id="6" name="Footer Placeholder 5"/>
          <p:cNvSpPr>
            <a:spLocks noGrp="1"/>
          </p:cNvSpPr>
          <p:nvPr>
            <p:ph type="ftr" sz="quarter" idx="11"/>
          </p:nvPr>
        </p:nvSpPr>
        <p:spPr/>
        <p:txBody>
          <a:bodyPr/>
          <a:lstStyle>
            <a:extLst/>
          </a:lstStyle>
          <a:p>
            <a:endParaRPr lang="fa-IR">
              <a:solidFill>
                <a:prstClr val="white"/>
              </a:solidFill>
            </a:endParaRPr>
          </a:p>
        </p:txBody>
      </p:sp>
      <p:sp>
        <p:nvSpPr>
          <p:cNvPr id="7" name="Slide Number Placeholder 6"/>
          <p:cNvSpPr>
            <a:spLocks noGrp="1"/>
          </p:cNvSpPr>
          <p:nvPr>
            <p:ph type="sldNum" sz="quarter" idx="12"/>
          </p:nvPr>
        </p:nvSpPr>
        <p:spPr/>
        <p:txBody>
          <a:bodyPr/>
          <a:lstStyle>
            <a:extLst/>
          </a:lstStyle>
          <a:p>
            <a:fld id="{A84D4688-2BF7-4762-A673-F3F24DEE2C63}" type="slidenum">
              <a:rPr lang="fa-IR" smtClean="0">
                <a:solidFill>
                  <a:prstClr val="white"/>
                </a:solidFill>
              </a:rPr>
              <a:pPr/>
              <a:t>‹#›</a:t>
            </a:fld>
            <a:endParaRPr lang="fa-IR">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427947195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rtlCol="0"/>
          <a:lstStyle>
            <a:extLst/>
          </a:lstStyle>
          <a:p>
            <a:r>
              <a:rPr lang="en-US" smtClean="0"/>
              <a:t>Click to edit Master title style</a:t>
            </a:r>
            <a:endParaRPr lang="en-US"/>
          </a:p>
        </p:txBody>
      </p:sp>
      <p:sp>
        <p:nvSpPr>
          <p:cNvPr id="5" name="Date Placeholder 4"/>
          <p:cNvSpPr>
            <a:spLocks noGrp="1"/>
          </p:cNvSpPr>
          <p:nvPr>
            <p:ph type="dt" sz="half" idx="10"/>
          </p:nvPr>
        </p:nvSpPr>
        <p:spPr/>
        <p:txBody>
          <a:bodyPr/>
          <a:lstStyle>
            <a:lvl1pPr>
              <a:defRPr/>
            </a:lvl1pPr>
            <a:extLst/>
          </a:lstStyle>
          <a:p>
            <a:pPr>
              <a:defRPr/>
            </a:pPr>
            <a:fld id="{3FECEE89-DFB7-4C71-BB1F-F714C10C36A1}" type="datetimeFigureOut">
              <a:rPr lang="fa-IR">
                <a:solidFill>
                  <a:prstClr val="white"/>
                </a:solidFill>
              </a:rPr>
              <a:pPr>
                <a:defRPr/>
              </a:pPr>
              <a:t>12/21/1435</a:t>
            </a:fld>
            <a:endParaRPr lang="fa-IR">
              <a:solidFill>
                <a:prstClr val="white"/>
              </a:solidFill>
            </a:endParaRPr>
          </a:p>
        </p:txBody>
      </p:sp>
      <p:sp>
        <p:nvSpPr>
          <p:cNvPr id="6" name="Footer Placeholder 5"/>
          <p:cNvSpPr>
            <a:spLocks noGrp="1"/>
          </p:cNvSpPr>
          <p:nvPr>
            <p:ph type="ftr" sz="quarter" idx="11"/>
          </p:nvPr>
        </p:nvSpPr>
        <p:spPr/>
        <p:txBody>
          <a:bodyPr/>
          <a:lstStyle>
            <a:lvl1pPr>
              <a:defRPr/>
            </a:lvl1pPr>
            <a:extLst/>
          </a:lstStyle>
          <a:p>
            <a:pPr>
              <a:defRPr/>
            </a:pPr>
            <a:endParaRPr lang="fa-IR">
              <a:solidFill>
                <a:prstClr val="white"/>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F30674D8-9EC0-45F8-8069-0A2BA650B8D9}"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1035195417"/>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031BB2EF-9611-4999-B40E-9B84A259359B}" type="datetimeFigureOut">
              <a:rPr lang="fa-IR" smtClean="0">
                <a:solidFill>
                  <a:prstClr val="black"/>
                </a:solidFill>
              </a:rPr>
              <a:pPr/>
              <a:t>12/21/1435</a:t>
            </a:fld>
            <a:endParaRPr lang="fa-IR">
              <a:solidFill>
                <a:prstClr val="black"/>
              </a:solidFill>
            </a:endParaRPr>
          </a:p>
        </p:txBody>
      </p:sp>
      <p:sp>
        <p:nvSpPr>
          <p:cNvPr id="8" name="Footer Placeholder 7"/>
          <p:cNvSpPr>
            <a:spLocks noGrp="1"/>
          </p:cNvSpPr>
          <p:nvPr>
            <p:ph type="ftr" sz="quarter" idx="11"/>
          </p:nvPr>
        </p:nvSpPr>
        <p:spPr/>
        <p:txBody>
          <a:bodyPr/>
          <a:lstStyle>
            <a:extLst/>
          </a:lstStyle>
          <a:p>
            <a:endParaRPr lang="fa-IR">
              <a:solidFill>
                <a:prstClr val="black"/>
              </a:solidFill>
            </a:endParaRPr>
          </a:p>
        </p:txBody>
      </p:sp>
      <p:sp>
        <p:nvSpPr>
          <p:cNvPr id="9" name="Slide Number Placeholder 8"/>
          <p:cNvSpPr>
            <a:spLocks noGrp="1"/>
          </p:cNvSpPr>
          <p:nvPr>
            <p:ph type="sldNum" sz="quarter" idx="12"/>
          </p:nvPr>
        </p:nvSpPr>
        <p:spPr/>
        <p:txBody>
          <a:bodyPr/>
          <a:lstStyle>
            <a:extLst/>
          </a:lstStyle>
          <a:p>
            <a:fld id="{A84D4688-2BF7-4762-A673-F3F24DEE2C63}"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1897285435"/>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031BB2EF-9611-4999-B40E-9B84A259359B}" type="datetimeFigureOut">
              <a:rPr lang="fa-IR" smtClean="0">
                <a:solidFill>
                  <a:prstClr val="white"/>
                </a:solidFill>
              </a:rPr>
              <a:pPr/>
              <a:t>12/21/1435</a:t>
            </a:fld>
            <a:endParaRPr lang="fa-IR">
              <a:solidFill>
                <a:prstClr val="white"/>
              </a:solidFill>
            </a:endParaRPr>
          </a:p>
        </p:txBody>
      </p:sp>
      <p:sp>
        <p:nvSpPr>
          <p:cNvPr id="4" name="Footer Placeholder 3"/>
          <p:cNvSpPr>
            <a:spLocks noGrp="1"/>
          </p:cNvSpPr>
          <p:nvPr>
            <p:ph type="ftr" sz="quarter" idx="11"/>
          </p:nvPr>
        </p:nvSpPr>
        <p:spPr/>
        <p:txBody>
          <a:bodyPr/>
          <a:lstStyle>
            <a:extLst/>
          </a:lstStyle>
          <a:p>
            <a:endParaRPr lang="fa-IR">
              <a:solidFill>
                <a:prstClr val="white"/>
              </a:solidFill>
            </a:endParaRPr>
          </a:p>
        </p:txBody>
      </p:sp>
      <p:sp>
        <p:nvSpPr>
          <p:cNvPr id="5" name="Slide Number Placeholder 4"/>
          <p:cNvSpPr>
            <a:spLocks noGrp="1"/>
          </p:cNvSpPr>
          <p:nvPr>
            <p:ph type="sldNum" sz="quarter" idx="12"/>
          </p:nvPr>
        </p:nvSpPr>
        <p:spPr/>
        <p:txBody>
          <a:bodyPr/>
          <a:lstStyle>
            <a:extLst/>
          </a:lstStyle>
          <a:p>
            <a:fld id="{A84D4688-2BF7-4762-A673-F3F24DEE2C63}" type="slidenum">
              <a:rPr lang="fa-IR" smtClean="0">
                <a:solidFill>
                  <a:prstClr val="white"/>
                </a:solidFill>
              </a:rPr>
              <a:pPr/>
              <a:t>‹#›</a:t>
            </a:fld>
            <a:endParaRPr lang="fa-IR">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597262047"/>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031BB2EF-9611-4999-B40E-9B84A259359B}" type="datetimeFigureOut">
              <a:rPr lang="fa-IR" smtClean="0">
                <a:solidFill>
                  <a:prstClr val="black"/>
                </a:solidFill>
              </a:rPr>
              <a:pPr/>
              <a:t>12/21/1435</a:t>
            </a:fld>
            <a:endParaRPr lang="fa-IR">
              <a:solidFill>
                <a:prstClr val="black"/>
              </a:solidFill>
            </a:endParaRPr>
          </a:p>
        </p:txBody>
      </p:sp>
      <p:sp>
        <p:nvSpPr>
          <p:cNvPr id="3" name="Footer Placeholder 2"/>
          <p:cNvSpPr>
            <a:spLocks noGrp="1"/>
          </p:cNvSpPr>
          <p:nvPr>
            <p:ph type="ftr" sz="quarter" idx="11"/>
          </p:nvPr>
        </p:nvSpPr>
        <p:spPr/>
        <p:txBody>
          <a:bodyPr/>
          <a:lstStyle>
            <a:extLst/>
          </a:lstStyle>
          <a:p>
            <a:endParaRPr lang="fa-IR">
              <a:solidFill>
                <a:prstClr val="black"/>
              </a:solidFill>
            </a:endParaRPr>
          </a:p>
        </p:txBody>
      </p:sp>
      <p:sp>
        <p:nvSpPr>
          <p:cNvPr id="4" name="Slide Number Placeholder 3"/>
          <p:cNvSpPr>
            <a:spLocks noGrp="1"/>
          </p:cNvSpPr>
          <p:nvPr>
            <p:ph type="sldNum" sz="quarter" idx="12"/>
          </p:nvPr>
        </p:nvSpPr>
        <p:spPr/>
        <p:txBody>
          <a:bodyPr/>
          <a:lstStyle>
            <a:extLst/>
          </a:lstStyle>
          <a:p>
            <a:fld id="{A84D4688-2BF7-4762-A673-F3F24DEE2C63}"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3241106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031BB2EF-9611-4999-B40E-9B84A259359B}" type="datetimeFigureOut">
              <a:rPr lang="fa-IR" smtClean="0">
                <a:solidFill>
                  <a:prstClr val="black"/>
                </a:solidFill>
              </a:rPr>
              <a:pPr/>
              <a:t>12/21/1435</a:t>
            </a:fld>
            <a:endParaRPr lang="fa-IR">
              <a:solidFill>
                <a:prstClr val="black"/>
              </a:solidFill>
            </a:endParaRPr>
          </a:p>
        </p:txBody>
      </p:sp>
      <p:sp>
        <p:nvSpPr>
          <p:cNvPr id="6" name="Footer Placeholder 5"/>
          <p:cNvSpPr>
            <a:spLocks noGrp="1"/>
          </p:cNvSpPr>
          <p:nvPr>
            <p:ph type="ftr" sz="quarter" idx="11"/>
          </p:nvPr>
        </p:nvSpPr>
        <p:spPr/>
        <p:txBody>
          <a:bodyPr/>
          <a:lstStyle>
            <a:extLst/>
          </a:lstStyle>
          <a:p>
            <a:endParaRPr lang="fa-IR">
              <a:solidFill>
                <a:prstClr val="black"/>
              </a:solidFill>
            </a:endParaRPr>
          </a:p>
        </p:txBody>
      </p:sp>
      <p:sp>
        <p:nvSpPr>
          <p:cNvPr id="7" name="Slide Number Placeholder 6"/>
          <p:cNvSpPr>
            <a:spLocks noGrp="1"/>
          </p:cNvSpPr>
          <p:nvPr>
            <p:ph type="sldNum" sz="quarter" idx="12"/>
          </p:nvPr>
        </p:nvSpPr>
        <p:spPr/>
        <p:txBody>
          <a:bodyPr/>
          <a:lstStyle>
            <a:extLst/>
          </a:lstStyle>
          <a:p>
            <a:fld id="{A84D4688-2BF7-4762-A673-F3F24DEE2C63}"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2512402537"/>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031BB2EF-9611-4999-B40E-9B84A259359B}" type="datetimeFigureOut">
              <a:rPr lang="fa-IR" smtClean="0">
                <a:solidFill>
                  <a:prstClr val="white"/>
                </a:solidFill>
              </a:rPr>
              <a:pPr/>
              <a:t>12/21/1435</a:t>
            </a:fld>
            <a:endParaRPr lang="fa-IR">
              <a:solidFill>
                <a:prstClr val="white"/>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fa-IR">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A84D4688-2BF7-4762-A673-F3F24DEE2C63}" type="slidenum">
              <a:rPr lang="fa-IR" smtClean="0">
                <a:solidFill>
                  <a:prstClr val="white"/>
                </a:solidFill>
              </a:rPr>
              <a:pPr/>
              <a:t>‹#›</a:t>
            </a:fld>
            <a:endParaRPr lang="fa-IR">
              <a:solidFill>
                <a:prstClr val="white"/>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white"/>
              </a:solidFill>
            </a:endParaRPr>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white"/>
              </a:solidFill>
            </a:endParaRPr>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rtl="1"/>
            <a:endParaRPr lang="en-US">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a:endParaRPr lang="en-US">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a:endParaRPr lang="en-US">
              <a:solidFill>
                <a:prstClr val="white"/>
              </a:solidFill>
            </a:endParaRPr>
          </a:p>
        </p:txBody>
      </p:sp>
    </p:spTree>
    <p:extLst>
      <p:ext uri="{BB962C8B-B14F-4D97-AF65-F5344CB8AC3E}">
        <p14:creationId xmlns:p14="http://schemas.microsoft.com/office/powerpoint/2010/main" val="47289772"/>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31BB2EF-9611-4999-B40E-9B84A259359B}" type="datetimeFigureOut">
              <a:rPr lang="fa-IR" smtClean="0">
                <a:solidFill>
                  <a:prstClr val="black"/>
                </a:solidFill>
              </a:rPr>
              <a:pPr/>
              <a:t>12/21/1435</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A84D4688-2BF7-4762-A673-F3F24DEE2C63}"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25631142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31BB2EF-9611-4999-B40E-9B84A259359B}" type="datetimeFigureOut">
              <a:rPr lang="fa-IR" smtClean="0">
                <a:solidFill>
                  <a:prstClr val="black"/>
                </a:solidFill>
              </a:rPr>
              <a:pPr/>
              <a:t>12/21/1435</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A84D4688-2BF7-4762-A673-F3F24DEE2C63}"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41683732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a:endParaRPr lang="en-US">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rtl="1"/>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031BB2EF-9611-4999-B40E-9B84A259359B}" type="datetimeFigureOut">
              <a:rPr lang="fa-IR" smtClean="0"/>
              <a:pPr/>
              <a:t>12/21/1435</a:t>
            </a:fld>
            <a:endParaRPr lang="fa-IR"/>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fa-IR">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A84D4688-2BF7-4762-A673-F3F24DEE2C63}" type="slidenum">
              <a:rPr lang="fa-IR" smtClean="0"/>
              <a:pPr/>
              <a:t>‹#›</a:t>
            </a:fld>
            <a:endParaRPr lang="fa-IR"/>
          </a:p>
        </p:txBody>
      </p:sp>
    </p:spTree>
    <p:extLst>
      <p:ext uri="{BB962C8B-B14F-4D97-AF65-F5344CB8AC3E}">
        <p14:creationId xmlns:p14="http://schemas.microsoft.com/office/powerpoint/2010/main" val="17539583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31BB2EF-9611-4999-B40E-9B84A259359B}" type="datetimeFigureOut">
              <a:rPr lang="fa-IR" smtClean="0">
                <a:solidFill>
                  <a:prstClr val="black"/>
                </a:solidFill>
              </a:rPr>
              <a:pPr/>
              <a:t>12/21/1435</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A84D4688-2BF7-4762-A673-F3F24DEE2C63}" type="slidenum">
              <a:rPr lang="fa-IR" smtClean="0">
                <a:solidFill>
                  <a:prstClr val="black"/>
                </a:solidFill>
              </a:rPr>
              <a:pPr/>
              <a:t>‹#›</a:t>
            </a:fld>
            <a:endParaRPr lang="fa-IR">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41598925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031BB2EF-9611-4999-B40E-9B84A259359B}" type="datetimeFigureOut">
              <a:rPr lang="fa-IR" smtClean="0">
                <a:solidFill>
                  <a:prstClr val="white"/>
                </a:solidFill>
              </a:rPr>
              <a:pPr/>
              <a:t>12/21/1435</a:t>
            </a:fld>
            <a:endParaRPr lang="fa-IR">
              <a:solidFill>
                <a:prstClr val="white"/>
              </a:solidFill>
            </a:endParaRPr>
          </a:p>
        </p:txBody>
      </p:sp>
      <p:sp>
        <p:nvSpPr>
          <p:cNvPr id="5" name="Footer Placeholder 4"/>
          <p:cNvSpPr>
            <a:spLocks noGrp="1"/>
          </p:cNvSpPr>
          <p:nvPr>
            <p:ph type="ftr" sz="quarter" idx="11"/>
          </p:nvPr>
        </p:nvSpPr>
        <p:spPr/>
        <p:txBody>
          <a:bodyPr/>
          <a:lstStyle>
            <a:extLst/>
          </a:lstStyle>
          <a:p>
            <a:endParaRPr lang="fa-IR">
              <a:solidFill>
                <a:prstClr val="white"/>
              </a:solidFill>
            </a:endParaRPr>
          </a:p>
        </p:txBody>
      </p:sp>
      <p:sp>
        <p:nvSpPr>
          <p:cNvPr id="6" name="Slide Number Placeholder 5"/>
          <p:cNvSpPr>
            <a:spLocks noGrp="1"/>
          </p:cNvSpPr>
          <p:nvPr>
            <p:ph type="sldNum" sz="quarter" idx="12"/>
          </p:nvPr>
        </p:nvSpPr>
        <p:spPr/>
        <p:txBody>
          <a:bodyPr/>
          <a:lstStyle>
            <a:extLst/>
          </a:lstStyle>
          <a:p>
            <a:fld id="{A84D4688-2BF7-4762-A673-F3F24DEE2C63}" type="slidenum">
              <a:rPr lang="fa-IR" smtClean="0">
                <a:solidFill>
                  <a:prstClr val="white"/>
                </a:solidFill>
              </a:rPr>
              <a:pPr/>
              <a:t>‹#›</a:t>
            </a:fld>
            <a:endParaRPr lang="fa-IR">
              <a:solidFill>
                <a:prstClr val="white"/>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a:endParaRPr lang="en-US">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a:endParaRPr lang="en-US">
              <a:solidFill>
                <a:prstClr val="white"/>
              </a:solidFill>
            </a:endParaRPr>
          </a:p>
        </p:txBody>
      </p:sp>
    </p:spTree>
    <p:extLst>
      <p:ext uri="{BB962C8B-B14F-4D97-AF65-F5344CB8AC3E}">
        <p14:creationId xmlns:p14="http://schemas.microsoft.com/office/powerpoint/2010/main" val="1151842647"/>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extLst/>
          </a:lstStyle>
          <a:p>
            <a:pPr>
              <a:defRPr/>
            </a:pPr>
            <a:fld id="{6C5A0320-261F-4660-9281-B540F1A2F90A}" type="datetimeFigureOut">
              <a:rPr lang="fa-IR">
                <a:solidFill>
                  <a:prstClr val="black"/>
                </a:solidFill>
              </a:rPr>
              <a:pPr>
                <a:defRPr/>
              </a:pPr>
              <a:t>12/21/1435</a:t>
            </a:fld>
            <a:endParaRPr lang="fa-IR">
              <a:solidFill>
                <a:prstClr val="black"/>
              </a:solidFill>
            </a:endParaRPr>
          </a:p>
        </p:txBody>
      </p:sp>
      <p:sp>
        <p:nvSpPr>
          <p:cNvPr id="8" name="Footer Placeholder 7"/>
          <p:cNvSpPr>
            <a:spLocks noGrp="1"/>
          </p:cNvSpPr>
          <p:nvPr>
            <p:ph type="ftr" sz="quarter" idx="11"/>
          </p:nvPr>
        </p:nvSpPr>
        <p:spPr/>
        <p:txBody>
          <a:bodyPr/>
          <a:lstStyle>
            <a:lvl1pPr>
              <a:defRPr/>
            </a:lvl1pPr>
            <a:extLst/>
          </a:lstStyle>
          <a:p>
            <a:pPr>
              <a:defRPr/>
            </a:pPr>
            <a:endParaRPr lang="fa-IR">
              <a:solidFill>
                <a:prstClr val="black"/>
              </a:solidFill>
            </a:endParaRPr>
          </a:p>
        </p:txBody>
      </p:sp>
      <p:sp>
        <p:nvSpPr>
          <p:cNvPr id="9" name="Slide Number Placeholder 8"/>
          <p:cNvSpPr>
            <a:spLocks noGrp="1"/>
          </p:cNvSpPr>
          <p:nvPr>
            <p:ph type="sldNum" sz="quarter" idx="12"/>
          </p:nvPr>
        </p:nvSpPr>
        <p:spPr/>
        <p:txBody>
          <a:bodyPr/>
          <a:lstStyle>
            <a:lvl1pPr>
              <a:defRPr/>
            </a:lvl1pPr>
            <a:extLst/>
          </a:lstStyle>
          <a:p>
            <a:pPr>
              <a:defRPr/>
            </a:pPr>
            <a:fld id="{DABF7156-7E75-456D-B896-3E19650EC54A}"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197615336"/>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031BB2EF-9611-4999-B40E-9B84A259359B}" type="datetimeFigureOut">
              <a:rPr lang="fa-IR" smtClean="0">
                <a:solidFill>
                  <a:prstClr val="white"/>
                </a:solidFill>
              </a:rPr>
              <a:pPr/>
              <a:t>12/21/1435</a:t>
            </a:fld>
            <a:endParaRPr lang="fa-IR">
              <a:solidFill>
                <a:prstClr val="white"/>
              </a:solidFill>
            </a:endParaRPr>
          </a:p>
        </p:txBody>
      </p:sp>
      <p:sp>
        <p:nvSpPr>
          <p:cNvPr id="6" name="Footer Placeholder 5"/>
          <p:cNvSpPr>
            <a:spLocks noGrp="1"/>
          </p:cNvSpPr>
          <p:nvPr>
            <p:ph type="ftr" sz="quarter" idx="11"/>
          </p:nvPr>
        </p:nvSpPr>
        <p:spPr/>
        <p:txBody>
          <a:bodyPr/>
          <a:lstStyle>
            <a:extLst/>
          </a:lstStyle>
          <a:p>
            <a:endParaRPr lang="fa-IR">
              <a:solidFill>
                <a:prstClr val="white"/>
              </a:solidFill>
            </a:endParaRPr>
          </a:p>
        </p:txBody>
      </p:sp>
      <p:sp>
        <p:nvSpPr>
          <p:cNvPr id="7" name="Slide Number Placeholder 6"/>
          <p:cNvSpPr>
            <a:spLocks noGrp="1"/>
          </p:cNvSpPr>
          <p:nvPr>
            <p:ph type="sldNum" sz="quarter" idx="12"/>
          </p:nvPr>
        </p:nvSpPr>
        <p:spPr/>
        <p:txBody>
          <a:bodyPr/>
          <a:lstStyle>
            <a:extLst/>
          </a:lstStyle>
          <a:p>
            <a:fld id="{A84D4688-2BF7-4762-A673-F3F24DEE2C63}" type="slidenum">
              <a:rPr lang="fa-IR" smtClean="0">
                <a:solidFill>
                  <a:prstClr val="white"/>
                </a:solidFill>
              </a:rPr>
              <a:pPr/>
              <a:t>‹#›</a:t>
            </a:fld>
            <a:endParaRPr lang="fa-IR">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4112807439"/>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031BB2EF-9611-4999-B40E-9B84A259359B}" type="datetimeFigureOut">
              <a:rPr lang="fa-IR" smtClean="0">
                <a:solidFill>
                  <a:prstClr val="black"/>
                </a:solidFill>
              </a:rPr>
              <a:pPr/>
              <a:t>12/21/1435</a:t>
            </a:fld>
            <a:endParaRPr lang="fa-IR">
              <a:solidFill>
                <a:prstClr val="black"/>
              </a:solidFill>
            </a:endParaRPr>
          </a:p>
        </p:txBody>
      </p:sp>
      <p:sp>
        <p:nvSpPr>
          <p:cNvPr id="8" name="Footer Placeholder 7"/>
          <p:cNvSpPr>
            <a:spLocks noGrp="1"/>
          </p:cNvSpPr>
          <p:nvPr>
            <p:ph type="ftr" sz="quarter" idx="11"/>
          </p:nvPr>
        </p:nvSpPr>
        <p:spPr/>
        <p:txBody>
          <a:bodyPr/>
          <a:lstStyle>
            <a:extLst/>
          </a:lstStyle>
          <a:p>
            <a:endParaRPr lang="fa-IR">
              <a:solidFill>
                <a:prstClr val="black"/>
              </a:solidFill>
            </a:endParaRPr>
          </a:p>
        </p:txBody>
      </p:sp>
      <p:sp>
        <p:nvSpPr>
          <p:cNvPr id="9" name="Slide Number Placeholder 8"/>
          <p:cNvSpPr>
            <a:spLocks noGrp="1"/>
          </p:cNvSpPr>
          <p:nvPr>
            <p:ph type="sldNum" sz="quarter" idx="12"/>
          </p:nvPr>
        </p:nvSpPr>
        <p:spPr/>
        <p:txBody>
          <a:bodyPr/>
          <a:lstStyle>
            <a:extLst/>
          </a:lstStyle>
          <a:p>
            <a:fld id="{A84D4688-2BF7-4762-A673-F3F24DEE2C63}"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2244904488"/>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031BB2EF-9611-4999-B40E-9B84A259359B}" type="datetimeFigureOut">
              <a:rPr lang="fa-IR" smtClean="0">
                <a:solidFill>
                  <a:prstClr val="white"/>
                </a:solidFill>
              </a:rPr>
              <a:pPr/>
              <a:t>12/21/1435</a:t>
            </a:fld>
            <a:endParaRPr lang="fa-IR">
              <a:solidFill>
                <a:prstClr val="white"/>
              </a:solidFill>
            </a:endParaRPr>
          </a:p>
        </p:txBody>
      </p:sp>
      <p:sp>
        <p:nvSpPr>
          <p:cNvPr id="4" name="Footer Placeholder 3"/>
          <p:cNvSpPr>
            <a:spLocks noGrp="1"/>
          </p:cNvSpPr>
          <p:nvPr>
            <p:ph type="ftr" sz="quarter" idx="11"/>
          </p:nvPr>
        </p:nvSpPr>
        <p:spPr/>
        <p:txBody>
          <a:bodyPr/>
          <a:lstStyle>
            <a:extLst/>
          </a:lstStyle>
          <a:p>
            <a:endParaRPr lang="fa-IR">
              <a:solidFill>
                <a:prstClr val="white"/>
              </a:solidFill>
            </a:endParaRPr>
          </a:p>
        </p:txBody>
      </p:sp>
      <p:sp>
        <p:nvSpPr>
          <p:cNvPr id="5" name="Slide Number Placeholder 4"/>
          <p:cNvSpPr>
            <a:spLocks noGrp="1"/>
          </p:cNvSpPr>
          <p:nvPr>
            <p:ph type="sldNum" sz="quarter" idx="12"/>
          </p:nvPr>
        </p:nvSpPr>
        <p:spPr/>
        <p:txBody>
          <a:bodyPr/>
          <a:lstStyle>
            <a:extLst/>
          </a:lstStyle>
          <a:p>
            <a:fld id="{A84D4688-2BF7-4762-A673-F3F24DEE2C63}" type="slidenum">
              <a:rPr lang="fa-IR" smtClean="0">
                <a:solidFill>
                  <a:prstClr val="white"/>
                </a:solidFill>
              </a:rPr>
              <a:pPr/>
              <a:t>‹#›</a:t>
            </a:fld>
            <a:endParaRPr lang="fa-IR">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4222250405"/>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031BB2EF-9611-4999-B40E-9B84A259359B}" type="datetimeFigureOut">
              <a:rPr lang="fa-IR" smtClean="0">
                <a:solidFill>
                  <a:prstClr val="black"/>
                </a:solidFill>
              </a:rPr>
              <a:pPr/>
              <a:t>12/21/1435</a:t>
            </a:fld>
            <a:endParaRPr lang="fa-IR">
              <a:solidFill>
                <a:prstClr val="black"/>
              </a:solidFill>
            </a:endParaRPr>
          </a:p>
        </p:txBody>
      </p:sp>
      <p:sp>
        <p:nvSpPr>
          <p:cNvPr id="3" name="Footer Placeholder 2"/>
          <p:cNvSpPr>
            <a:spLocks noGrp="1"/>
          </p:cNvSpPr>
          <p:nvPr>
            <p:ph type="ftr" sz="quarter" idx="11"/>
          </p:nvPr>
        </p:nvSpPr>
        <p:spPr/>
        <p:txBody>
          <a:bodyPr/>
          <a:lstStyle>
            <a:extLst/>
          </a:lstStyle>
          <a:p>
            <a:endParaRPr lang="fa-IR">
              <a:solidFill>
                <a:prstClr val="black"/>
              </a:solidFill>
            </a:endParaRPr>
          </a:p>
        </p:txBody>
      </p:sp>
      <p:sp>
        <p:nvSpPr>
          <p:cNvPr id="4" name="Slide Number Placeholder 3"/>
          <p:cNvSpPr>
            <a:spLocks noGrp="1"/>
          </p:cNvSpPr>
          <p:nvPr>
            <p:ph type="sldNum" sz="quarter" idx="12"/>
          </p:nvPr>
        </p:nvSpPr>
        <p:spPr/>
        <p:txBody>
          <a:bodyPr/>
          <a:lstStyle>
            <a:extLst/>
          </a:lstStyle>
          <a:p>
            <a:fld id="{A84D4688-2BF7-4762-A673-F3F24DEE2C63}"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10502977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031BB2EF-9611-4999-B40E-9B84A259359B}" type="datetimeFigureOut">
              <a:rPr lang="fa-IR" smtClean="0">
                <a:solidFill>
                  <a:prstClr val="black"/>
                </a:solidFill>
              </a:rPr>
              <a:pPr/>
              <a:t>12/21/1435</a:t>
            </a:fld>
            <a:endParaRPr lang="fa-IR">
              <a:solidFill>
                <a:prstClr val="black"/>
              </a:solidFill>
            </a:endParaRPr>
          </a:p>
        </p:txBody>
      </p:sp>
      <p:sp>
        <p:nvSpPr>
          <p:cNvPr id="6" name="Footer Placeholder 5"/>
          <p:cNvSpPr>
            <a:spLocks noGrp="1"/>
          </p:cNvSpPr>
          <p:nvPr>
            <p:ph type="ftr" sz="quarter" idx="11"/>
          </p:nvPr>
        </p:nvSpPr>
        <p:spPr/>
        <p:txBody>
          <a:bodyPr/>
          <a:lstStyle>
            <a:extLst/>
          </a:lstStyle>
          <a:p>
            <a:endParaRPr lang="fa-IR">
              <a:solidFill>
                <a:prstClr val="black"/>
              </a:solidFill>
            </a:endParaRPr>
          </a:p>
        </p:txBody>
      </p:sp>
      <p:sp>
        <p:nvSpPr>
          <p:cNvPr id="7" name="Slide Number Placeholder 6"/>
          <p:cNvSpPr>
            <a:spLocks noGrp="1"/>
          </p:cNvSpPr>
          <p:nvPr>
            <p:ph type="sldNum" sz="quarter" idx="12"/>
          </p:nvPr>
        </p:nvSpPr>
        <p:spPr/>
        <p:txBody>
          <a:bodyPr/>
          <a:lstStyle>
            <a:extLst/>
          </a:lstStyle>
          <a:p>
            <a:fld id="{A84D4688-2BF7-4762-A673-F3F24DEE2C63}"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3047383410"/>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031BB2EF-9611-4999-B40E-9B84A259359B}" type="datetimeFigureOut">
              <a:rPr lang="fa-IR" smtClean="0">
                <a:solidFill>
                  <a:prstClr val="white"/>
                </a:solidFill>
              </a:rPr>
              <a:pPr/>
              <a:t>12/21/1435</a:t>
            </a:fld>
            <a:endParaRPr lang="fa-IR">
              <a:solidFill>
                <a:prstClr val="white"/>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fa-IR">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A84D4688-2BF7-4762-A673-F3F24DEE2C63}" type="slidenum">
              <a:rPr lang="fa-IR" smtClean="0">
                <a:solidFill>
                  <a:prstClr val="white"/>
                </a:solidFill>
              </a:rPr>
              <a:pPr/>
              <a:t>‹#›</a:t>
            </a:fld>
            <a:endParaRPr lang="fa-IR">
              <a:solidFill>
                <a:prstClr val="white"/>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white"/>
              </a:solidFill>
            </a:endParaRPr>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white"/>
              </a:solidFill>
            </a:endParaRPr>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rtl="1"/>
            <a:endParaRPr lang="en-US">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a:endParaRPr lang="en-US">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a:endParaRPr lang="en-US">
              <a:solidFill>
                <a:prstClr val="white"/>
              </a:solidFill>
            </a:endParaRPr>
          </a:p>
        </p:txBody>
      </p:sp>
    </p:spTree>
    <p:extLst>
      <p:ext uri="{BB962C8B-B14F-4D97-AF65-F5344CB8AC3E}">
        <p14:creationId xmlns:p14="http://schemas.microsoft.com/office/powerpoint/2010/main" val="2786439462"/>
      </p:ext>
    </p:extLst>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31BB2EF-9611-4999-B40E-9B84A259359B}" type="datetimeFigureOut">
              <a:rPr lang="fa-IR" smtClean="0">
                <a:solidFill>
                  <a:prstClr val="black"/>
                </a:solidFill>
              </a:rPr>
              <a:pPr/>
              <a:t>12/21/1435</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A84D4688-2BF7-4762-A673-F3F24DEE2C63}"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14734270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31BB2EF-9611-4999-B40E-9B84A259359B}" type="datetimeFigureOut">
              <a:rPr lang="fa-IR" smtClean="0">
                <a:solidFill>
                  <a:prstClr val="black"/>
                </a:solidFill>
              </a:rPr>
              <a:pPr/>
              <a:t>12/21/1435</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A84D4688-2BF7-4762-A673-F3F24DEE2C63}"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562717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a:endParaRPr lang="en-US">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rtl="1"/>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031BB2EF-9611-4999-B40E-9B84A259359B}" type="datetimeFigureOut">
              <a:rPr lang="fa-IR" smtClean="0"/>
              <a:pPr/>
              <a:t>12/21/1435</a:t>
            </a:fld>
            <a:endParaRPr lang="fa-IR"/>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fa-IR">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A84D4688-2BF7-4762-A673-F3F24DEE2C63}" type="slidenum">
              <a:rPr lang="fa-IR" smtClean="0"/>
              <a:pPr/>
              <a:t>‹#›</a:t>
            </a:fld>
            <a:endParaRPr lang="fa-IR"/>
          </a:p>
        </p:txBody>
      </p:sp>
    </p:spTree>
    <p:extLst>
      <p:ext uri="{BB962C8B-B14F-4D97-AF65-F5344CB8AC3E}">
        <p14:creationId xmlns:p14="http://schemas.microsoft.com/office/powerpoint/2010/main" val="10140554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31BB2EF-9611-4999-B40E-9B84A259359B}" type="datetimeFigureOut">
              <a:rPr lang="fa-IR" smtClean="0">
                <a:solidFill>
                  <a:prstClr val="black"/>
                </a:solidFill>
              </a:rPr>
              <a:pPr/>
              <a:t>12/21/1435</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A84D4688-2BF7-4762-A673-F3F24DEE2C63}" type="slidenum">
              <a:rPr lang="fa-IR" smtClean="0">
                <a:solidFill>
                  <a:prstClr val="black"/>
                </a:solidFill>
              </a:rPr>
              <a:pPr/>
              <a:t>‹#›</a:t>
            </a:fld>
            <a:endParaRPr lang="fa-IR">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930507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extLst/>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extLst/>
          </a:lstStyle>
          <a:p>
            <a:pPr>
              <a:defRPr/>
            </a:pPr>
            <a:fld id="{A8D1F8EB-04B4-4F15-BDAB-B77500A26669}" type="datetimeFigureOut">
              <a:rPr lang="fa-IR">
                <a:solidFill>
                  <a:prstClr val="white"/>
                </a:solidFill>
              </a:rPr>
              <a:pPr>
                <a:defRPr/>
              </a:pPr>
              <a:t>12/21/1435</a:t>
            </a:fld>
            <a:endParaRPr lang="fa-IR">
              <a:solidFill>
                <a:prstClr val="white"/>
              </a:solidFill>
            </a:endParaRPr>
          </a:p>
        </p:txBody>
      </p:sp>
      <p:sp>
        <p:nvSpPr>
          <p:cNvPr id="4" name="Footer Placeholder 3"/>
          <p:cNvSpPr>
            <a:spLocks noGrp="1"/>
          </p:cNvSpPr>
          <p:nvPr>
            <p:ph type="ftr" sz="quarter" idx="11"/>
          </p:nvPr>
        </p:nvSpPr>
        <p:spPr/>
        <p:txBody>
          <a:bodyPr/>
          <a:lstStyle>
            <a:lvl1pPr>
              <a:defRPr/>
            </a:lvl1pPr>
            <a:extLst/>
          </a:lstStyle>
          <a:p>
            <a:pPr>
              <a:defRPr/>
            </a:pPr>
            <a:endParaRPr lang="fa-IR">
              <a:solidFill>
                <a:prstClr val="white"/>
              </a:solidFill>
            </a:endParaRPr>
          </a:p>
        </p:txBody>
      </p:sp>
      <p:sp>
        <p:nvSpPr>
          <p:cNvPr id="5" name="Slide Number Placeholder 4"/>
          <p:cNvSpPr>
            <a:spLocks noGrp="1"/>
          </p:cNvSpPr>
          <p:nvPr>
            <p:ph type="sldNum" sz="quarter" idx="12"/>
          </p:nvPr>
        </p:nvSpPr>
        <p:spPr/>
        <p:txBody>
          <a:bodyPr/>
          <a:lstStyle>
            <a:lvl1pPr>
              <a:defRPr/>
            </a:lvl1pPr>
            <a:extLst/>
          </a:lstStyle>
          <a:p>
            <a:pPr>
              <a:defRPr/>
            </a:pPr>
            <a:fld id="{40361BFA-6B42-408B-9862-71130EB8DE4A}"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377992740"/>
      </p:ext>
    </p:extLst>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031BB2EF-9611-4999-B40E-9B84A259359B}" type="datetimeFigureOut">
              <a:rPr lang="fa-IR" smtClean="0">
                <a:solidFill>
                  <a:prstClr val="white"/>
                </a:solidFill>
              </a:rPr>
              <a:pPr/>
              <a:t>12/21/1435</a:t>
            </a:fld>
            <a:endParaRPr lang="fa-IR">
              <a:solidFill>
                <a:prstClr val="white"/>
              </a:solidFill>
            </a:endParaRPr>
          </a:p>
        </p:txBody>
      </p:sp>
      <p:sp>
        <p:nvSpPr>
          <p:cNvPr id="5" name="Footer Placeholder 4"/>
          <p:cNvSpPr>
            <a:spLocks noGrp="1"/>
          </p:cNvSpPr>
          <p:nvPr>
            <p:ph type="ftr" sz="quarter" idx="11"/>
          </p:nvPr>
        </p:nvSpPr>
        <p:spPr/>
        <p:txBody>
          <a:bodyPr/>
          <a:lstStyle>
            <a:extLst/>
          </a:lstStyle>
          <a:p>
            <a:endParaRPr lang="fa-IR">
              <a:solidFill>
                <a:prstClr val="white"/>
              </a:solidFill>
            </a:endParaRPr>
          </a:p>
        </p:txBody>
      </p:sp>
      <p:sp>
        <p:nvSpPr>
          <p:cNvPr id="6" name="Slide Number Placeholder 5"/>
          <p:cNvSpPr>
            <a:spLocks noGrp="1"/>
          </p:cNvSpPr>
          <p:nvPr>
            <p:ph type="sldNum" sz="quarter" idx="12"/>
          </p:nvPr>
        </p:nvSpPr>
        <p:spPr/>
        <p:txBody>
          <a:bodyPr/>
          <a:lstStyle>
            <a:extLst/>
          </a:lstStyle>
          <a:p>
            <a:fld id="{A84D4688-2BF7-4762-A673-F3F24DEE2C63}" type="slidenum">
              <a:rPr lang="fa-IR" smtClean="0">
                <a:solidFill>
                  <a:prstClr val="white"/>
                </a:solidFill>
              </a:rPr>
              <a:pPr/>
              <a:t>‹#›</a:t>
            </a:fld>
            <a:endParaRPr lang="fa-IR">
              <a:solidFill>
                <a:prstClr val="white"/>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a:endParaRPr lang="en-US">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a:endParaRPr lang="en-US">
              <a:solidFill>
                <a:prstClr val="white"/>
              </a:solidFill>
            </a:endParaRPr>
          </a:p>
        </p:txBody>
      </p:sp>
    </p:spTree>
    <p:extLst>
      <p:ext uri="{BB962C8B-B14F-4D97-AF65-F5344CB8AC3E}">
        <p14:creationId xmlns:p14="http://schemas.microsoft.com/office/powerpoint/2010/main" val="2476612842"/>
      </p:ext>
    </p:extLst>
  </p:cSld>
  <p:clrMapOvr>
    <a:overrideClrMapping bg1="dk1" tx1="lt1" bg2="dk2" tx2="lt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031BB2EF-9611-4999-B40E-9B84A259359B}" type="datetimeFigureOut">
              <a:rPr lang="fa-IR" smtClean="0">
                <a:solidFill>
                  <a:prstClr val="white"/>
                </a:solidFill>
              </a:rPr>
              <a:pPr/>
              <a:t>12/21/1435</a:t>
            </a:fld>
            <a:endParaRPr lang="fa-IR">
              <a:solidFill>
                <a:prstClr val="white"/>
              </a:solidFill>
            </a:endParaRPr>
          </a:p>
        </p:txBody>
      </p:sp>
      <p:sp>
        <p:nvSpPr>
          <p:cNvPr id="6" name="Footer Placeholder 5"/>
          <p:cNvSpPr>
            <a:spLocks noGrp="1"/>
          </p:cNvSpPr>
          <p:nvPr>
            <p:ph type="ftr" sz="quarter" idx="11"/>
          </p:nvPr>
        </p:nvSpPr>
        <p:spPr/>
        <p:txBody>
          <a:bodyPr/>
          <a:lstStyle>
            <a:extLst/>
          </a:lstStyle>
          <a:p>
            <a:endParaRPr lang="fa-IR">
              <a:solidFill>
                <a:prstClr val="white"/>
              </a:solidFill>
            </a:endParaRPr>
          </a:p>
        </p:txBody>
      </p:sp>
      <p:sp>
        <p:nvSpPr>
          <p:cNvPr id="7" name="Slide Number Placeholder 6"/>
          <p:cNvSpPr>
            <a:spLocks noGrp="1"/>
          </p:cNvSpPr>
          <p:nvPr>
            <p:ph type="sldNum" sz="quarter" idx="12"/>
          </p:nvPr>
        </p:nvSpPr>
        <p:spPr/>
        <p:txBody>
          <a:bodyPr/>
          <a:lstStyle>
            <a:extLst/>
          </a:lstStyle>
          <a:p>
            <a:fld id="{A84D4688-2BF7-4762-A673-F3F24DEE2C63}" type="slidenum">
              <a:rPr lang="fa-IR" smtClean="0">
                <a:solidFill>
                  <a:prstClr val="white"/>
                </a:solidFill>
              </a:rPr>
              <a:pPr/>
              <a:t>‹#›</a:t>
            </a:fld>
            <a:endParaRPr lang="fa-IR">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4004127047"/>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031BB2EF-9611-4999-B40E-9B84A259359B}" type="datetimeFigureOut">
              <a:rPr lang="fa-IR" smtClean="0">
                <a:solidFill>
                  <a:prstClr val="black"/>
                </a:solidFill>
              </a:rPr>
              <a:pPr/>
              <a:t>12/21/1435</a:t>
            </a:fld>
            <a:endParaRPr lang="fa-IR">
              <a:solidFill>
                <a:prstClr val="black"/>
              </a:solidFill>
            </a:endParaRPr>
          </a:p>
        </p:txBody>
      </p:sp>
      <p:sp>
        <p:nvSpPr>
          <p:cNvPr id="8" name="Footer Placeholder 7"/>
          <p:cNvSpPr>
            <a:spLocks noGrp="1"/>
          </p:cNvSpPr>
          <p:nvPr>
            <p:ph type="ftr" sz="quarter" idx="11"/>
          </p:nvPr>
        </p:nvSpPr>
        <p:spPr/>
        <p:txBody>
          <a:bodyPr/>
          <a:lstStyle>
            <a:extLst/>
          </a:lstStyle>
          <a:p>
            <a:endParaRPr lang="fa-IR">
              <a:solidFill>
                <a:prstClr val="black"/>
              </a:solidFill>
            </a:endParaRPr>
          </a:p>
        </p:txBody>
      </p:sp>
      <p:sp>
        <p:nvSpPr>
          <p:cNvPr id="9" name="Slide Number Placeholder 8"/>
          <p:cNvSpPr>
            <a:spLocks noGrp="1"/>
          </p:cNvSpPr>
          <p:nvPr>
            <p:ph type="sldNum" sz="quarter" idx="12"/>
          </p:nvPr>
        </p:nvSpPr>
        <p:spPr/>
        <p:txBody>
          <a:bodyPr/>
          <a:lstStyle>
            <a:extLst/>
          </a:lstStyle>
          <a:p>
            <a:fld id="{A84D4688-2BF7-4762-A673-F3F24DEE2C63}"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4226418884"/>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031BB2EF-9611-4999-B40E-9B84A259359B}" type="datetimeFigureOut">
              <a:rPr lang="fa-IR" smtClean="0">
                <a:solidFill>
                  <a:prstClr val="white"/>
                </a:solidFill>
              </a:rPr>
              <a:pPr/>
              <a:t>12/21/1435</a:t>
            </a:fld>
            <a:endParaRPr lang="fa-IR">
              <a:solidFill>
                <a:prstClr val="white"/>
              </a:solidFill>
            </a:endParaRPr>
          </a:p>
        </p:txBody>
      </p:sp>
      <p:sp>
        <p:nvSpPr>
          <p:cNvPr id="4" name="Footer Placeholder 3"/>
          <p:cNvSpPr>
            <a:spLocks noGrp="1"/>
          </p:cNvSpPr>
          <p:nvPr>
            <p:ph type="ftr" sz="quarter" idx="11"/>
          </p:nvPr>
        </p:nvSpPr>
        <p:spPr/>
        <p:txBody>
          <a:bodyPr/>
          <a:lstStyle>
            <a:extLst/>
          </a:lstStyle>
          <a:p>
            <a:endParaRPr lang="fa-IR">
              <a:solidFill>
                <a:prstClr val="white"/>
              </a:solidFill>
            </a:endParaRPr>
          </a:p>
        </p:txBody>
      </p:sp>
      <p:sp>
        <p:nvSpPr>
          <p:cNvPr id="5" name="Slide Number Placeholder 4"/>
          <p:cNvSpPr>
            <a:spLocks noGrp="1"/>
          </p:cNvSpPr>
          <p:nvPr>
            <p:ph type="sldNum" sz="quarter" idx="12"/>
          </p:nvPr>
        </p:nvSpPr>
        <p:spPr/>
        <p:txBody>
          <a:bodyPr/>
          <a:lstStyle>
            <a:extLst/>
          </a:lstStyle>
          <a:p>
            <a:fld id="{A84D4688-2BF7-4762-A673-F3F24DEE2C63}" type="slidenum">
              <a:rPr lang="fa-IR" smtClean="0">
                <a:solidFill>
                  <a:prstClr val="white"/>
                </a:solidFill>
              </a:rPr>
              <a:pPr/>
              <a:t>‹#›</a:t>
            </a:fld>
            <a:endParaRPr lang="fa-IR">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1393425951"/>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031BB2EF-9611-4999-B40E-9B84A259359B}" type="datetimeFigureOut">
              <a:rPr lang="fa-IR" smtClean="0">
                <a:solidFill>
                  <a:prstClr val="black"/>
                </a:solidFill>
              </a:rPr>
              <a:pPr/>
              <a:t>12/21/1435</a:t>
            </a:fld>
            <a:endParaRPr lang="fa-IR">
              <a:solidFill>
                <a:prstClr val="black"/>
              </a:solidFill>
            </a:endParaRPr>
          </a:p>
        </p:txBody>
      </p:sp>
      <p:sp>
        <p:nvSpPr>
          <p:cNvPr id="3" name="Footer Placeholder 2"/>
          <p:cNvSpPr>
            <a:spLocks noGrp="1"/>
          </p:cNvSpPr>
          <p:nvPr>
            <p:ph type="ftr" sz="quarter" idx="11"/>
          </p:nvPr>
        </p:nvSpPr>
        <p:spPr/>
        <p:txBody>
          <a:bodyPr/>
          <a:lstStyle>
            <a:extLst/>
          </a:lstStyle>
          <a:p>
            <a:endParaRPr lang="fa-IR">
              <a:solidFill>
                <a:prstClr val="black"/>
              </a:solidFill>
            </a:endParaRPr>
          </a:p>
        </p:txBody>
      </p:sp>
      <p:sp>
        <p:nvSpPr>
          <p:cNvPr id="4" name="Slide Number Placeholder 3"/>
          <p:cNvSpPr>
            <a:spLocks noGrp="1"/>
          </p:cNvSpPr>
          <p:nvPr>
            <p:ph type="sldNum" sz="quarter" idx="12"/>
          </p:nvPr>
        </p:nvSpPr>
        <p:spPr/>
        <p:txBody>
          <a:bodyPr/>
          <a:lstStyle>
            <a:extLst/>
          </a:lstStyle>
          <a:p>
            <a:fld id="{A84D4688-2BF7-4762-A673-F3F24DEE2C63}"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8069462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031BB2EF-9611-4999-B40E-9B84A259359B}" type="datetimeFigureOut">
              <a:rPr lang="fa-IR" smtClean="0">
                <a:solidFill>
                  <a:prstClr val="black"/>
                </a:solidFill>
              </a:rPr>
              <a:pPr/>
              <a:t>12/21/1435</a:t>
            </a:fld>
            <a:endParaRPr lang="fa-IR">
              <a:solidFill>
                <a:prstClr val="black"/>
              </a:solidFill>
            </a:endParaRPr>
          </a:p>
        </p:txBody>
      </p:sp>
      <p:sp>
        <p:nvSpPr>
          <p:cNvPr id="6" name="Footer Placeholder 5"/>
          <p:cNvSpPr>
            <a:spLocks noGrp="1"/>
          </p:cNvSpPr>
          <p:nvPr>
            <p:ph type="ftr" sz="quarter" idx="11"/>
          </p:nvPr>
        </p:nvSpPr>
        <p:spPr/>
        <p:txBody>
          <a:bodyPr/>
          <a:lstStyle>
            <a:extLst/>
          </a:lstStyle>
          <a:p>
            <a:endParaRPr lang="fa-IR">
              <a:solidFill>
                <a:prstClr val="black"/>
              </a:solidFill>
            </a:endParaRPr>
          </a:p>
        </p:txBody>
      </p:sp>
      <p:sp>
        <p:nvSpPr>
          <p:cNvPr id="7" name="Slide Number Placeholder 6"/>
          <p:cNvSpPr>
            <a:spLocks noGrp="1"/>
          </p:cNvSpPr>
          <p:nvPr>
            <p:ph type="sldNum" sz="quarter" idx="12"/>
          </p:nvPr>
        </p:nvSpPr>
        <p:spPr/>
        <p:txBody>
          <a:bodyPr/>
          <a:lstStyle>
            <a:extLst/>
          </a:lstStyle>
          <a:p>
            <a:fld id="{A84D4688-2BF7-4762-A673-F3F24DEE2C63}"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3323723626"/>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031BB2EF-9611-4999-B40E-9B84A259359B}" type="datetimeFigureOut">
              <a:rPr lang="fa-IR" smtClean="0">
                <a:solidFill>
                  <a:prstClr val="white"/>
                </a:solidFill>
              </a:rPr>
              <a:pPr/>
              <a:t>12/21/1435</a:t>
            </a:fld>
            <a:endParaRPr lang="fa-IR">
              <a:solidFill>
                <a:prstClr val="white"/>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fa-IR">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A84D4688-2BF7-4762-A673-F3F24DEE2C63}" type="slidenum">
              <a:rPr lang="fa-IR" smtClean="0">
                <a:solidFill>
                  <a:prstClr val="white"/>
                </a:solidFill>
              </a:rPr>
              <a:pPr/>
              <a:t>‹#›</a:t>
            </a:fld>
            <a:endParaRPr lang="fa-IR">
              <a:solidFill>
                <a:prstClr val="white"/>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white"/>
              </a:solidFill>
            </a:endParaRPr>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white"/>
              </a:solidFill>
            </a:endParaRPr>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rtl="1"/>
            <a:endParaRPr lang="en-US">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a:endParaRPr lang="en-US">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a:endParaRPr lang="en-US">
              <a:solidFill>
                <a:prstClr val="white"/>
              </a:solidFill>
            </a:endParaRPr>
          </a:p>
        </p:txBody>
      </p:sp>
    </p:spTree>
    <p:extLst>
      <p:ext uri="{BB962C8B-B14F-4D97-AF65-F5344CB8AC3E}">
        <p14:creationId xmlns:p14="http://schemas.microsoft.com/office/powerpoint/2010/main" val="1458106670"/>
      </p:ext>
    </p:extLst>
  </p:cSld>
  <p:clrMapOvr>
    <a:overrideClrMapping bg1="dk1" tx1="lt1" bg2="dk2" tx2="lt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31BB2EF-9611-4999-B40E-9B84A259359B}" type="datetimeFigureOut">
              <a:rPr lang="fa-IR" smtClean="0">
                <a:solidFill>
                  <a:prstClr val="black"/>
                </a:solidFill>
              </a:rPr>
              <a:pPr/>
              <a:t>12/21/1435</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A84D4688-2BF7-4762-A673-F3F24DEE2C63}"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19897807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31BB2EF-9611-4999-B40E-9B84A259359B}" type="datetimeFigureOut">
              <a:rPr lang="fa-IR" smtClean="0">
                <a:solidFill>
                  <a:prstClr val="black"/>
                </a:solidFill>
              </a:rPr>
              <a:pPr/>
              <a:t>12/21/1435</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A84D4688-2BF7-4762-A673-F3F24DEE2C63}"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12845295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a:endParaRPr lang="en-US">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rtl="1"/>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031BB2EF-9611-4999-B40E-9B84A259359B}" type="datetimeFigureOut">
              <a:rPr lang="fa-IR" smtClean="0"/>
              <a:pPr/>
              <a:t>12/21/1435</a:t>
            </a:fld>
            <a:endParaRPr lang="fa-IR"/>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fa-IR">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A84D4688-2BF7-4762-A673-F3F24DEE2C63}" type="slidenum">
              <a:rPr lang="fa-IR" smtClean="0"/>
              <a:pPr/>
              <a:t>‹#›</a:t>
            </a:fld>
            <a:endParaRPr lang="fa-IR"/>
          </a:p>
        </p:txBody>
      </p:sp>
    </p:spTree>
    <p:extLst>
      <p:ext uri="{BB962C8B-B14F-4D97-AF65-F5344CB8AC3E}">
        <p14:creationId xmlns:p14="http://schemas.microsoft.com/office/powerpoint/2010/main" val="2207805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651EE279-1CAB-4911-ACC7-0F279257B6E8}" type="datetimeFigureOut">
              <a:rPr lang="fa-IR">
                <a:solidFill>
                  <a:prstClr val="black"/>
                </a:solidFill>
              </a:rPr>
              <a:pPr>
                <a:defRPr/>
              </a:pPr>
              <a:t>12/21/1435</a:t>
            </a:fld>
            <a:endParaRPr lang="fa-IR">
              <a:solidFill>
                <a:prstClr val="black"/>
              </a:solidFill>
            </a:endParaRPr>
          </a:p>
        </p:txBody>
      </p:sp>
      <p:sp>
        <p:nvSpPr>
          <p:cNvPr id="3" name="Footer Placeholder 21"/>
          <p:cNvSpPr>
            <a:spLocks noGrp="1"/>
          </p:cNvSpPr>
          <p:nvPr>
            <p:ph type="ftr" sz="quarter" idx="11"/>
          </p:nvPr>
        </p:nvSpPr>
        <p:spPr/>
        <p:txBody>
          <a:bodyPr/>
          <a:lstStyle>
            <a:lvl1pPr>
              <a:defRPr/>
            </a:lvl1pPr>
          </a:lstStyle>
          <a:p>
            <a:pPr>
              <a:defRPr/>
            </a:pPr>
            <a:endParaRPr lang="fa-IR">
              <a:solidFill>
                <a:prstClr val="black"/>
              </a:solidFill>
            </a:endParaRPr>
          </a:p>
        </p:txBody>
      </p:sp>
      <p:sp>
        <p:nvSpPr>
          <p:cNvPr id="4" name="Slide Number Placeholder 17"/>
          <p:cNvSpPr>
            <a:spLocks noGrp="1"/>
          </p:cNvSpPr>
          <p:nvPr>
            <p:ph type="sldNum" sz="quarter" idx="12"/>
          </p:nvPr>
        </p:nvSpPr>
        <p:spPr/>
        <p:txBody>
          <a:bodyPr/>
          <a:lstStyle>
            <a:lvl1pPr>
              <a:defRPr/>
            </a:lvl1pPr>
          </a:lstStyle>
          <a:p>
            <a:pPr>
              <a:defRPr/>
            </a:pPr>
            <a:fld id="{0C3AA340-3459-44B3-88D6-D3DB4853FDE3}"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24820819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31BB2EF-9611-4999-B40E-9B84A259359B}" type="datetimeFigureOut">
              <a:rPr lang="fa-IR" smtClean="0">
                <a:solidFill>
                  <a:prstClr val="black"/>
                </a:solidFill>
              </a:rPr>
              <a:pPr/>
              <a:t>12/21/1435</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A84D4688-2BF7-4762-A673-F3F24DEE2C63}" type="slidenum">
              <a:rPr lang="fa-IR" smtClean="0">
                <a:solidFill>
                  <a:prstClr val="black"/>
                </a:solidFill>
              </a:rPr>
              <a:pPr/>
              <a:t>‹#›</a:t>
            </a:fld>
            <a:endParaRPr lang="fa-IR">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19566749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031BB2EF-9611-4999-B40E-9B84A259359B}" type="datetimeFigureOut">
              <a:rPr lang="fa-IR" smtClean="0">
                <a:solidFill>
                  <a:prstClr val="white"/>
                </a:solidFill>
              </a:rPr>
              <a:pPr/>
              <a:t>12/21/1435</a:t>
            </a:fld>
            <a:endParaRPr lang="fa-IR">
              <a:solidFill>
                <a:prstClr val="white"/>
              </a:solidFill>
            </a:endParaRPr>
          </a:p>
        </p:txBody>
      </p:sp>
      <p:sp>
        <p:nvSpPr>
          <p:cNvPr id="5" name="Footer Placeholder 4"/>
          <p:cNvSpPr>
            <a:spLocks noGrp="1"/>
          </p:cNvSpPr>
          <p:nvPr>
            <p:ph type="ftr" sz="quarter" idx="11"/>
          </p:nvPr>
        </p:nvSpPr>
        <p:spPr/>
        <p:txBody>
          <a:bodyPr/>
          <a:lstStyle>
            <a:extLst/>
          </a:lstStyle>
          <a:p>
            <a:endParaRPr lang="fa-IR">
              <a:solidFill>
                <a:prstClr val="white"/>
              </a:solidFill>
            </a:endParaRPr>
          </a:p>
        </p:txBody>
      </p:sp>
      <p:sp>
        <p:nvSpPr>
          <p:cNvPr id="6" name="Slide Number Placeholder 5"/>
          <p:cNvSpPr>
            <a:spLocks noGrp="1"/>
          </p:cNvSpPr>
          <p:nvPr>
            <p:ph type="sldNum" sz="quarter" idx="12"/>
          </p:nvPr>
        </p:nvSpPr>
        <p:spPr/>
        <p:txBody>
          <a:bodyPr/>
          <a:lstStyle>
            <a:extLst/>
          </a:lstStyle>
          <a:p>
            <a:fld id="{A84D4688-2BF7-4762-A673-F3F24DEE2C63}" type="slidenum">
              <a:rPr lang="fa-IR" smtClean="0">
                <a:solidFill>
                  <a:prstClr val="white"/>
                </a:solidFill>
              </a:rPr>
              <a:pPr/>
              <a:t>‹#›</a:t>
            </a:fld>
            <a:endParaRPr lang="fa-IR">
              <a:solidFill>
                <a:prstClr val="white"/>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a:endParaRPr lang="en-US">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a:endParaRPr lang="en-US">
              <a:solidFill>
                <a:prstClr val="white"/>
              </a:solidFill>
            </a:endParaRPr>
          </a:p>
        </p:txBody>
      </p:sp>
    </p:spTree>
    <p:extLst>
      <p:ext uri="{BB962C8B-B14F-4D97-AF65-F5344CB8AC3E}">
        <p14:creationId xmlns:p14="http://schemas.microsoft.com/office/powerpoint/2010/main" val="4161543818"/>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031BB2EF-9611-4999-B40E-9B84A259359B}" type="datetimeFigureOut">
              <a:rPr lang="fa-IR" smtClean="0">
                <a:solidFill>
                  <a:prstClr val="white"/>
                </a:solidFill>
              </a:rPr>
              <a:pPr/>
              <a:t>12/21/1435</a:t>
            </a:fld>
            <a:endParaRPr lang="fa-IR">
              <a:solidFill>
                <a:prstClr val="white"/>
              </a:solidFill>
            </a:endParaRPr>
          </a:p>
        </p:txBody>
      </p:sp>
      <p:sp>
        <p:nvSpPr>
          <p:cNvPr id="6" name="Footer Placeholder 5"/>
          <p:cNvSpPr>
            <a:spLocks noGrp="1"/>
          </p:cNvSpPr>
          <p:nvPr>
            <p:ph type="ftr" sz="quarter" idx="11"/>
          </p:nvPr>
        </p:nvSpPr>
        <p:spPr/>
        <p:txBody>
          <a:bodyPr/>
          <a:lstStyle>
            <a:extLst/>
          </a:lstStyle>
          <a:p>
            <a:endParaRPr lang="fa-IR">
              <a:solidFill>
                <a:prstClr val="white"/>
              </a:solidFill>
            </a:endParaRPr>
          </a:p>
        </p:txBody>
      </p:sp>
      <p:sp>
        <p:nvSpPr>
          <p:cNvPr id="7" name="Slide Number Placeholder 6"/>
          <p:cNvSpPr>
            <a:spLocks noGrp="1"/>
          </p:cNvSpPr>
          <p:nvPr>
            <p:ph type="sldNum" sz="quarter" idx="12"/>
          </p:nvPr>
        </p:nvSpPr>
        <p:spPr/>
        <p:txBody>
          <a:bodyPr/>
          <a:lstStyle>
            <a:extLst/>
          </a:lstStyle>
          <a:p>
            <a:fld id="{A84D4688-2BF7-4762-A673-F3F24DEE2C63}" type="slidenum">
              <a:rPr lang="fa-IR" smtClean="0">
                <a:solidFill>
                  <a:prstClr val="white"/>
                </a:solidFill>
              </a:rPr>
              <a:pPr/>
              <a:t>‹#›</a:t>
            </a:fld>
            <a:endParaRPr lang="fa-IR">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500121229"/>
      </p:ext>
    </p:extLst>
  </p:cSld>
  <p:clrMapOvr>
    <a:overrideClrMapping bg1="dk1" tx1="lt1" bg2="dk2" tx2="lt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031BB2EF-9611-4999-B40E-9B84A259359B}" type="datetimeFigureOut">
              <a:rPr lang="fa-IR" smtClean="0">
                <a:solidFill>
                  <a:prstClr val="black"/>
                </a:solidFill>
              </a:rPr>
              <a:pPr/>
              <a:t>12/21/1435</a:t>
            </a:fld>
            <a:endParaRPr lang="fa-IR">
              <a:solidFill>
                <a:prstClr val="black"/>
              </a:solidFill>
            </a:endParaRPr>
          </a:p>
        </p:txBody>
      </p:sp>
      <p:sp>
        <p:nvSpPr>
          <p:cNvPr id="8" name="Footer Placeholder 7"/>
          <p:cNvSpPr>
            <a:spLocks noGrp="1"/>
          </p:cNvSpPr>
          <p:nvPr>
            <p:ph type="ftr" sz="quarter" idx="11"/>
          </p:nvPr>
        </p:nvSpPr>
        <p:spPr/>
        <p:txBody>
          <a:bodyPr/>
          <a:lstStyle>
            <a:extLst/>
          </a:lstStyle>
          <a:p>
            <a:endParaRPr lang="fa-IR">
              <a:solidFill>
                <a:prstClr val="black"/>
              </a:solidFill>
            </a:endParaRPr>
          </a:p>
        </p:txBody>
      </p:sp>
      <p:sp>
        <p:nvSpPr>
          <p:cNvPr id="9" name="Slide Number Placeholder 8"/>
          <p:cNvSpPr>
            <a:spLocks noGrp="1"/>
          </p:cNvSpPr>
          <p:nvPr>
            <p:ph type="sldNum" sz="quarter" idx="12"/>
          </p:nvPr>
        </p:nvSpPr>
        <p:spPr/>
        <p:txBody>
          <a:bodyPr/>
          <a:lstStyle>
            <a:extLst/>
          </a:lstStyle>
          <a:p>
            <a:fld id="{A84D4688-2BF7-4762-A673-F3F24DEE2C63}"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1672201797"/>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031BB2EF-9611-4999-B40E-9B84A259359B}" type="datetimeFigureOut">
              <a:rPr lang="fa-IR" smtClean="0">
                <a:solidFill>
                  <a:prstClr val="white"/>
                </a:solidFill>
              </a:rPr>
              <a:pPr/>
              <a:t>12/21/1435</a:t>
            </a:fld>
            <a:endParaRPr lang="fa-IR">
              <a:solidFill>
                <a:prstClr val="white"/>
              </a:solidFill>
            </a:endParaRPr>
          </a:p>
        </p:txBody>
      </p:sp>
      <p:sp>
        <p:nvSpPr>
          <p:cNvPr id="4" name="Footer Placeholder 3"/>
          <p:cNvSpPr>
            <a:spLocks noGrp="1"/>
          </p:cNvSpPr>
          <p:nvPr>
            <p:ph type="ftr" sz="quarter" idx="11"/>
          </p:nvPr>
        </p:nvSpPr>
        <p:spPr/>
        <p:txBody>
          <a:bodyPr/>
          <a:lstStyle>
            <a:extLst/>
          </a:lstStyle>
          <a:p>
            <a:endParaRPr lang="fa-IR">
              <a:solidFill>
                <a:prstClr val="white"/>
              </a:solidFill>
            </a:endParaRPr>
          </a:p>
        </p:txBody>
      </p:sp>
      <p:sp>
        <p:nvSpPr>
          <p:cNvPr id="5" name="Slide Number Placeholder 4"/>
          <p:cNvSpPr>
            <a:spLocks noGrp="1"/>
          </p:cNvSpPr>
          <p:nvPr>
            <p:ph type="sldNum" sz="quarter" idx="12"/>
          </p:nvPr>
        </p:nvSpPr>
        <p:spPr/>
        <p:txBody>
          <a:bodyPr/>
          <a:lstStyle>
            <a:extLst/>
          </a:lstStyle>
          <a:p>
            <a:fld id="{A84D4688-2BF7-4762-A673-F3F24DEE2C63}" type="slidenum">
              <a:rPr lang="fa-IR" smtClean="0">
                <a:solidFill>
                  <a:prstClr val="white"/>
                </a:solidFill>
              </a:rPr>
              <a:pPr/>
              <a:t>‹#›</a:t>
            </a:fld>
            <a:endParaRPr lang="fa-IR">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1360936500"/>
      </p:ext>
    </p:extLst>
  </p:cSld>
  <p:clrMapOvr>
    <a:overrideClrMapping bg1="dk1" tx1="lt1" bg2="dk2" tx2="lt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031BB2EF-9611-4999-B40E-9B84A259359B}" type="datetimeFigureOut">
              <a:rPr lang="fa-IR" smtClean="0">
                <a:solidFill>
                  <a:prstClr val="black"/>
                </a:solidFill>
              </a:rPr>
              <a:pPr/>
              <a:t>12/21/1435</a:t>
            </a:fld>
            <a:endParaRPr lang="fa-IR">
              <a:solidFill>
                <a:prstClr val="black"/>
              </a:solidFill>
            </a:endParaRPr>
          </a:p>
        </p:txBody>
      </p:sp>
      <p:sp>
        <p:nvSpPr>
          <p:cNvPr id="3" name="Footer Placeholder 2"/>
          <p:cNvSpPr>
            <a:spLocks noGrp="1"/>
          </p:cNvSpPr>
          <p:nvPr>
            <p:ph type="ftr" sz="quarter" idx="11"/>
          </p:nvPr>
        </p:nvSpPr>
        <p:spPr/>
        <p:txBody>
          <a:bodyPr/>
          <a:lstStyle>
            <a:extLst/>
          </a:lstStyle>
          <a:p>
            <a:endParaRPr lang="fa-IR">
              <a:solidFill>
                <a:prstClr val="black"/>
              </a:solidFill>
            </a:endParaRPr>
          </a:p>
        </p:txBody>
      </p:sp>
      <p:sp>
        <p:nvSpPr>
          <p:cNvPr id="4" name="Slide Number Placeholder 3"/>
          <p:cNvSpPr>
            <a:spLocks noGrp="1"/>
          </p:cNvSpPr>
          <p:nvPr>
            <p:ph type="sldNum" sz="quarter" idx="12"/>
          </p:nvPr>
        </p:nvSpPr>
        <p:spPr/>
        <p:txBody>
          <a:bodyPr/>
          <a:lstStyle>
            <a:extLst/>
          </a:lstStyle>
          <a:p>
            <a:fld id="{A84D4688-2BF7-4762-A673-F3F24DEE2C63}"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21146517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031BB2EF-9611-4999-B40E-9B84A259359B}" type="datetimeFigureOut">
              <a:rPr lang="fa-IR" smtClean="0">
                <a:solidFill>
                  <a:prstClr val="black"/>
                </a:solidFill>
              </a:rPr>
              <a:pPr/>
              <a:t>12/21/1435</a:t>
            </a:fld>
            <a:endParaRPr lang="fa-IR">
              <a:solidFill>
                <a:prstClr val="black"/>
              </a:solidFill>
            </a:endParaRPr>
          </a:p>
        </p:txBody>
      </p:sp>
      <p:sp>
        <p:nvSpPr>
          <p:cNvPr id="6" name="Footer Placeholder 5"/>
          <p:cNvSpPr>
            <a:spLocks noGrp="1"/>
          </p:cNvSpPr>
          <p:nvPr>
            <p:ph type="ftr" sz="quarter" idx="11"/>
          </p:nvPr>
        </p:nvSpPr>
        <p:spPr/>
        <p:txBody>
          <a:bodyPr/>
          <a:lstStyle>
            <a:extLst/>
          </a:lstStyle>
          <a:p>
            <a:endParaRPr lang="fa-IR">
              <a:solidFill>
                <a:prstClr val="black"/>
              </a:solidFill>
            </a:endParaRPr>
          </a:p>
        </p:txBody>
      </p:sp>
      <p:sp>
        <p:nvSpPr>
          <p:cNvPr id="7" name="Slide Number Placeholder 6"/>
          <p:cNvSpPr>
            <a:spLocks noGrp="1"/>
          </p:cNvSpPr>
          <p:nvPr>
            <p:ph type="sldNum" sz="quarter" idx="12"/>
          </p:nvPr>
        </p:nvSpPr>
        <p:spPr/>
        <p:txBody>
          <a:bodyPr/>
          <a:lstStyle>
            <a:extLst/>
          </a:lstStyle>
          <a:p>
            <a:fld id="{A84D4688-2BF7-4762-A673-F3F24DEE2C63}"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384891150"/>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031BB2EF-9611-4999-B40E-9B84A259359B}" type="datetimeFigureOut">
              <a:rPr lang="fa-IR" smtClean="0">
                <a:solidFill>
                  <a:prstClr val="white"/>
                </a:solidFill>
              </a:rPr>
              <a:pPr/>
              <a:t>12/21/1435</a:t>
            </a:fld>
            <a:endParaRPr lang="fa-IR">
              <a:solidFill>
                <a:prstClr val="white"/>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fa-IR">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A84D4688-2BF7-4762-A673-F3F24DEE2C63}" type="slidenum">
              <a:rPr lang="fa-IR" smtClean="0">
                <a:solidFill>
                  <a:prstClr val="white"/>
                </a:solidFill>
              </a:rPr>
              <a:pPr/>
              <a:t>‹#›</a:t>
            </a:fld>
            <a:endParaRPr lang="fa-IR">
              <a:solidFill>
                <a:prstClr val="white"/>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white"/>
              </a:solidFill>
            </a:endParaRPr>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white"/>
              </a:solidFill>
            </a:endParaRPr>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rtl="1"/>
            <a:endParaRPr lang="en-US">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a:endParaRPr lang="en-US">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a:endParaRPr lang="en-US">
              <a:solidFill>
                <a:prstClr val="white"/>
              </a:solidFill>
            </a:endParaRPr>
          </a:p>
        </p:txBody>
      </p:sp>
    </p:spTree>
    <p:extLst>
      <p:ext uri="{BB962C8B-B14F-4D97-AF65-F5344CB8AC3E}">
        <p14:creationId xmlns:p14="http://schemas.microsoft.com/office/powerpoint/2010/main" val="1186301066"/>
      </p:ext>
    </p:extLst>
  </p:cSld>
  <p:clrMapOvr>
    <a:overrideClrMapping bg1="dk1" tx1="lt1" bg2="dk2" tx2="lt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31BB2EF-9611-4999-B40E-9B84A259359B}" type="datetimeFigureOut">
              <a:rPr lang="fa-IR" smtClean="0">
                <a:solidFill>
                  <a:prstClr val="black"/>
                </a:solidFill>
              </a:rPr>
              <a:pPr/>
              <a:t>12/21/1435</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A84D4688-2BF7-4762-A673-F3F24DEE2C63}"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18667041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31BB2EF-9611-4999-B40E-9B84A259359B}" type="datetimeFigureOut">
              <a:rPr lang="fa-IR" smtClean="0">
                <a:solidFill>
                  <a:prstClr val="black"/>
                </a:solidFill>
              </a:rPr>
              <a:pPr/>
              <a:t>12/21/1435</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A84D4688-2BF7-4762-A673-F3F24DEE2C63}"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1617807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smtClean="0"/>
              <a:t>Click to edit Master title style</a:t>
            </a:r>
            <a:endParaRPr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2DE700B1-01C3-4DFB-AF26-576FDFC06DEB}" type="datetimeFigureOut">
              <a:rPr lang="fa-IR">
                <a:solidFill>
                  <a:prstClr val="black"/>
                </a:solidFill>
              </a:rPr>
              <a:pPr>
                <a:defRPr/>
              </a:pPr>
              <a:t>12/21/1435</a:t>
            </a:fld>
            <a:endParaRPr lang="fa-IR">
              <a:solidFill>
                <a:prstClr val="black"/>
              </a:solidFill>
            </a:endParaRPr>
          </a:p>
        </p:txBody>
      </p:sp>
      <p:sp>
        <p:nvSpPr>
          <p:cNvPr id="6" name="Footer Placeholder 5"/>
          <p:cNvSpPr>
            <a:spLocks noGrp="1"/>
          </p:cNvSpPr>
          <p:nvPr>
            <p:ph type="ftr" sz="quarter" idx="11"/>
          </p:nvPr>
        </p:nvSpPr>
        <p:spPr/>
        <p:txBody>
          <a:bodyPr/>
          <a:lstStyle>
            <a:lvl1pPr>
              <a:defRPr/>
            </a:lvl1pPr>
            <a:extLst/>
          </a:lstStyle>
          <a:p>
            <a:pPr>
              <a:defRPr/>
            </a:pPr>
            <a:endParaRPr lang="fa-IR">
              <a:solidFill>
                <a:prstClr val="black"/>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AF6FC2D5-0F99-4BDA-A8AC-3BA95CDB10F8}"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350580559"/>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a:endParaRPr lang="en-US">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rtl="1"/>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031BB2EF-9611-4999-B40E-9B84A259359B}" type="datetimeFigureOut">
              <a:rPr lang="fa-IR" smtClean="0"/>
              <a:pPr/>
              <a:t>12/21/1435</a:t>
            </a:fld>
            <a:endParaRPr lang="fa-IR"/>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fa-IR">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A84D4688-2BF7-4762-A673-F3F24DEE2C63}" type="slidenum">
              <a:rPr lang="fa-IR" smtClean="0"/>
              <a:pPr/>
              <a:t>‹#›</a:t>
            </a:fld>
            <a:endParaRPr lang="fa-IR"/>
          </a:p>
        </p:txBody>
      </p:sp>
    </p:spTree>
    <p:extLst>
      <p:ext uri="{BB962C8B-B14F-4D97-AF65-F5344CB8AC3E}">
        <p14:creationId xmlns:p14="http://schemas.microsoft.com/office/powerpoint/2010/main" val="5606792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31BB2EF-9611-4999-B40E-9B84A259359B}" type="datetimeFigureOut">
              <a:rPr lang="fa-IR" smtClean="0">
                <a:solidFill>
                  <a:prstClr val="black"/>
                </a:solidFill>
              </a:rPr>
              <a:pPr/>
              <a:t>12/21/1435</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A84D4688-2BF7-4762-A673-F3F24DEE2C63}" type="slidenum">
              <a:rPr lang="fa-IR" smtClean="0">
                <a:solidFill>
                  <a:prstClr val="black"/>
                </a:solidFill>
              </a:rPr>
              <a:pPr/>
              <a:t>‹#›</a:t>
            </a:fld>
            <a:endParaRPr lang="fa-IR">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14838436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031BB2EF-9611-4999-B40E-9B84A259359B}" type="datetimeFigureOut">
              <a:rPr lang="fa-IR" smtClean="0">
                <a:solidFill>
                  <a:prstClr val="white"/>
                </a:solidFill>
              </a:rPr>
              <a:pPr/>
              <a:t>12/21/1435</a:t>
            </a:fld>
            <a:endParaRPr lang="fa-IR">
              <a:solidFill>
                <a:prstClr val="white"/>
              </a:solidFill>
            </a:endParaRPr>
          </a:p>
        </p:txBody>
      </p:sp>
      <p:sp>
        <p:nvSpPr>
          <p:cNvPr id="5" name="Footer Placeholder 4"/>
          <p:cNvSpPr>
            <a:spLocks noGrp="1"/>
          </p:cNvSpPr>
          <p:nvPr>
            <p:ph type="ftr" sz="quarter" idx="11"/>
          </p:nvPr>
        </p:nvSpPr>
        <p:spPr/>
        <p:txBody>
          <a:bodyPr/>
          <a:lstStyle>
            <a:extLst/>
          </a:lstStyle>
          <a:p>
            <a:endParaRPr lang="fa-IR">
              <a:solidFill>
                <a:prstClr val="white"/>
              </a:solidFill>
            </a:endParaRPr>
          </a:p>
        </p:txBody>
      </p:sp>
      <p:sp>
        <p:nvSpPr>
          <p:cNvPr id="6" name="Slide Number Placeholder 5"/>
          <p:cNvSpPr>
            <a:spLocks noGrp="1"/>
          </p:cNvSpPr>
          <p:nvPr>
            <p:ph type="sldNum" sz="quarter" idx="12"/>
          </p:nvPr>
        </p:nvSpPr>
        <p:spPr/>
        <p:txBody>
          <a:bodyPr/>
          <a:lstStyle>
            <a:extLst/>
          </a:lstStyle>
          <a:p>
            <a:fld id="{A84D4688-2BF7-4762-A673-F3F24DEE2C63}" type="slidenum">
              <a:rPr lang="fa-IR" smtClean="0">
                <a:solidFill>
                  <a:prstClr val="white"/>
                </a:solidFill>
              </a:rPr>
              <a:pPr/>
              <a:t>‹#›</a:t>
            </a:fld>
            <a:endParaRPr lang="fa-IR">
              <a:solidFill>
                <a:prstClr val="white"/>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a:endParaRPr lang="en-US">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a:endParaRPr lang="en-US">
              <a:solidFill>
                <a:prstClr val="white"/>
              </a:solidFill>
            </a:endParaRPr>
          </a:p>
        </p:txBody>
      </p:sp>
    </p:spTree>
    <p:extLst>
      <p:ext uri="{BB962C8B-B14F-4D97-AF65-F5344CB8AC3E}">
        <p14:creationId xmlns:p14="http://schemas.microsoft.com/office/powerpoint/2010/main" val="1853777309"/>
      </p:ext>
    </p:extLst>
  </p:cSld>
  <p:clrMapOvr>
    <a:overrideClrMapping bg1="dk1" tx1="lt1" bg2="dk2" tx2="lt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031BB2EF-9611-4999-B40E-9B84A259359B}" type="datetimeFigureOut">
              <a:rPr lang="fa-IR" smtClean="0">
                <a:solidFill>
                  <a:prstClr val="white"/>
                </a:solidFill>
              </a:rPr>
              <a:pPr/>
              <a:t>12/21/1435</a:t>
            </a:fld>
            <a:endParaRPr lang="fa-IR">
              <a:solidFill>
                <a:prstClr val="white"/>
              </a:solidFill>
            </a:endParaRPr>
          </a:p>
        </p:txBody>
      </p:sp>
      <p:sp>
        <p:nvSpPr>
          <p:cNvPr id="6" name="Footer Placeholder 5"/>
          <p:cNvSpPr>
            <a:spLocks noGrp="1"/>
          </p:cNvSpPr>
          <p:nvPr>
            <p:ph type="ftr" sz="quarter" idx="11"/>
          </p:nvPr>
        </p:nvSpPr>
        <p:spPr/>
        <p:txBody>
          <a:bodyPr/>
          <a:lstStyle>
            <a:extLst/>
          </a:lstStyle>
          <a:p>
            <a:endParaRPr lang="fa-IR">
              <a:solidFill>
                <a:prstClr val="white"/>
              </a:solidFill>
            </a:endParaRPr>
          </a:p>
        </p:txBody>
      </p:sp>
      <p:sp>
        <p:nvSpPr>
          <p:cNvPr id="7" name="Slide Number Placeholder 6"/>
          <p:cNvSpPr>
            <a:spLocks noGrp="1"/>
          </p:cNvSpPr>
          <p:nvPr>
            <p:ph type="sldNum" sz="quarter" idx="12"/>
          </p:nvPr>
        </p:nvSpPr>
        <p:spPr/>
        <p:txBody>
          <a:bodyPr/>
          <a:lstStyle>
            <a:extLst/>
          </a:lstStyle>
          <a:p>
            <a:fld id="{A84D4688-2BF7-4762-A673-F3F24DEE2C63}" type="slidenum">
              <a:rPr lang="fa-IR" smtClean="0">
                <a:solidFill>
                  <a:prstClr val="white"/>
                </a:solidFill>
              </a:rPr>
              <a:pPr/>
              <a:t>‹#›</a:t>
            </a:fld>
            <a:endParaRPr lang="fa-IR">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402892994"/>
      </p:ext>
    </p:extLst>
  </p:cSld>
  <p:clrMapOvr>
    <a:overrideClrMapping bg1="dk1" tx1="lt1" bg2="dk2" tx2="lt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031BB2EF-9611-4999-B40E-9B84A259359B}" type="datetimeFigureOut">
              <a:rPr lang="fa-IR" smtClean="0">
                <a:solidFill>
                  <a:prstClr val="black"/>
                </a:solidFill>
              </a:rPr>
              <a:pPr/>
              <a:t>12/21/1435</a:t>
            </a:fld>
            <a:endParaRPr lang="fa-IR">
              <a:solidFill>
                <a:prstClr val="black"/>
              </a:solidFill>
            </a:endParaRPr>
          </a:p>
        </p:txBody>
      </p:sp>
      <p:sp>
        <p:nvSpPr>
          <p:cNvPr id="8" name="Footer Placeholder 7"/>
          <p:cNvSpPr>
            <a:spLocks noGrp="1"/>
          </p:cNvSpPr>
          <p:nvPr>
            <p:ph type="ftr" sz="quarter" idx="11"/>
          </p:nvPr>
        </p:nvSpPr>
        <p:spPr/>
        <p:txBody>
          <a:bodyPr/>
          <a:lstStyle>
            <a:extLst/>
          </a:lstStyle>
          <a:p>
            <a:endParaRPr lang="fa-IR">
              <a:solidFill>
                <a:prstClr val="black"/>
              </a:solidFill>
            </a:endParaRPr>
          </a:p>
        </p:txBody>
      </p:sp>
      <p:sp>
        <p:nvSpPr>
          <p:cNvPr id="9" name="Slide Number Placeholder 8"/>
          <p:cNvSpPr>
            <a:spLocks noGrp="1"/>
          </p:cNvSpPr>
          <p:nvPr>
            <p:ph type="sldNum" sz="quarter" idx="12"/>
          </p:nvPr>
        </p:nvSpPr>
        <p:spPr/>
        <p:txBody>
          <a:bodyPr/>
          <a:lstStyle>
            <a:extLst/>
          </a:lstStyle>
          <a:p>
            <a:fld id="{A84D4688-2BF7-4762-A673-F3F24DEE2C63}"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553322384"/>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031BB2EF-9611-4999-B40E-9B84A259359B}" type="datetimeFigureOut">
              <a:rPr lang="fa-IR" smtClean="0">
                <a:solidFill>
                  <a:prstClr val="white"/>
                </a:solidFill>
              </a:rPr>
              <a:pPr/>
              <a:t>12/21/1435</a:t>
            </a:fld>
            <a:endParaRPr lang="fa-IR">
              <a:solidFill>
                <a:prstClr val="white"/>
              </a:solidFill>
            </a:endParaRPr>
          </a:p>
        </p:txBody>
      </p:sp>
      <p:sp>
        <p:nvSpPr>
          <p:cNvPr id="4" name="Footer Placeholder 3"/>
          <p:cNvSpPr>
            <a:spLocks noGrp="1"/>
          </p:cNvSpPr>
          <p:nvPr>
            <p:ph type="ftr" sz="quarter" idx="11"/>
          </p:nvPr>
        </p:nvSpPr>
        <p:spPr/>
        <p:txBody>
          <a:bodyPr/>
          <a:lstStyle>
            <a:extLst/>
          </a:lstStyle>
          <a:p>
            <a:endParaRPr lang="fa-IR">
              <a:solidFill>
                <a:prstClr val="white"/>
              </a:solidFill>
            </a:endParaRPr>
          </a:p>
        </p:txBody>
      </p:sp>
      <p:sp>
        <p:nvSpPr>
          <p:cNvPr id="5" name="Slide Number Placeholder 4"/>
          <p:cNvSpPr>
            <a:spLocks noGrp="1"/>
          </p:cNvSpPr>
          <p:nvPr>
            <p:ph type="sldNum" sz="quarter" idx="12"/>
          </p:nvPr>
        </p:nvSpPr>
        <p:spPr/>
        <p:txBody>
          <a:bodyPr/>
          <a:lstStyle>
            <a:extLst/>
          </a:lstStyle>
          <a:p>
            <a:fld id="{A84D4688-2BF7-4762-A673-F3F24DEE2C63}" type="slidenum">
              <a:rPr lang="fa-IR" smtClean="0">
                <a:solidFill>
                  <a:prstClr val="white"/>
                </a:solidFill>
              </a:rPr>
              <a:pPr/>
              <a:t>‹#›</a:t>
            </a:fld>
            <a:endParaRPr lang="fa-IR">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66793619"/>
      </p:ext>
    </p:extLst>
  </p:cSld>
  <p:clrMapOvr>
    <a:overrideClrMapping bg1="dk1" tx1="lt1" bg2="dk2" tx2="lt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031BB2EF-9611-4999-B40E-9B84A259359B}" type="datetimeFigureOut">
              <a:rPr lang="fa-IR" smtClean="0">
                <a:solidFill>
                  <a:prstClr val="black"/>
                </a:solidFill>
              </a:rPr>
              <a:pPr/>
              <a:t>12/21/1435</a:t>
            </a:fld>
            <a:endParaRPr lang="fa-IR">
              <a:solidFill>
                <a:prstClr val="black"/>
              </a:solidFill>
            </a:endParaRPr>
          </a:p>
        </p:txBody>
      </p:sp>
      <p:sp>
        <p:nvSpPr>
          <p:cNvPr id="3" name="Footer Placeholder 2"/>
          <p:cNvSpPr>
            <a:spLocks noGrp="1"/>
          </p:cNvSpPr>
          <p:nvPr>
            <p:ph type="ftr" sz="quarter" idx="11"/>
          </p:nvPr>
        </p:nvSpPr>
        <p:spPr/>
        <p:txBody>
          <a:bodyPr/>
          <a:lstStyle>
            <a:extLst/>
          </a:lstStyle>
          <a:p>
            <a:endParaRPr lang="fa-IR">
              <a:solidFill>
                <a:prstClr val="black"/>
              </a:solidFill>
            </a:endParaRPr>
          </a:p>
        </p:txBody>
      </p:sp>
      <p:sp>
        <p:nvSpPr>
          <p:cNvPr id="4" name="Slide Number Placeholder 3"/>
          <p:cNvSpPr>
            <a:spLocks noGrp="1"/>
          </p:cNvSpPr>
          <p:nvPr>
            <p:ph type="sldNum" sz="quarter" idx="12"/>
          </p:nvPr>
        </p:nvSpPr>
        <p:spPr/>
        <p:txBody>
          <a:bodyPr/>
          <a:lstStyle>
            <a:extLst/>
          </a:lstStyle>
          <a:p>
            <a:fld id="{A84D4688-2BF7-4762-A673-F3F24DEE2C63}"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798912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031BB2EF-9611-4999-B40E-9B84A259359B}" type="datetimeFigureOut">
              <a:rPr lang="fa-IR" smtClean="0">
                <a:solidFill>
                  <a:prstClr val="black"/>
                </a:solidFill>
              </a:rPr>
              <a:pPr/>
              <a:t>12/21/1435</a:t>
            </a:fld>
            <a:endParaRPr lang="fa-IR">
              <a:solidFill>
                <a:prstClr val="black"/>
              </a:solidFill>
            </a:endParaRPr>
          </a:p>
        </p:txBody>
      </p:sp>
      <p:sp>
        <p:nvSpPr>
          <p:cNvPr id="6" name="Footer Placeholder 5"/>
          <p:cNvSpPr>
            <a:spLocks noGrp="1"/>
          </p:cNvSpPr>
          <p:nvPr>
            <p:ph type="ftr" sz="quarter" idx="11"/>
          </p:nvPr>
        </p:nvSpPr>
        <p:spPr/>
        <p:txBody>
          <a:bodyPr/>
          <a:lstStyle>
            <a:extLst/>
          </a:lstStyle>
          <a:p>
            <a:endParaRPr lang="fa-IR">
              <a:solidFill>
                <a:prstClr val="black"/>
              </a:solidFill>
            </a:endParaRPr>
          </a:p>
        </p:txBody>
      </p:sp>
      <p:sp>
        <p:nvSpPr>
          <p:cNvPr id="7" name="Slide Number Placeholder 6"/>
          <p:cNvSpPr>
            <a:spLocks noGrp="1"/>
          </p:cNvSpPr>
          <p:nvPr>
            <p:ph type="sldNum" sz="quarter" idx="12"/>
          </p:nvPr>
        </p:nvSpPr>
        <p:spPr/>
        <p:txBody>
          <a:bodyPr/>
          <a:lstStyle>
            <a:extLst/>
          </a:lstStyle>
          <a:p>
            <a:fld id="{A84D4688-2BF7-4762-A673-F3F24DEE2C63}"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1703119461"/>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031BB2EF-9611-4999-B40E-9B84A259359B}" type="datetimeFigureOut">
              <a:rPr lang="fa-IR" smtClean="0">
                <a:solidFill>
                  <a:prstClr val="white"/>
                </a:solidFill>
              </a:rPr>
              <a:pPr/>
              <a:t>12/21/1435</a:t>
            </a:fld>
            <a:endParaRPr lang="fa-IR">
              <a:solidFill>
                <a:prstClr val="white"/>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fa-IR">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A84D4688-2BF7-4762-A673-F3F24DEE2C63}" type="slidenum">
              <a:rPr lang="fa-IR" smtClean="0">
                <a:solidFill>
                  <a:prstClr val="white"/>
                </a:solidFill>
              </a:rPr>
              <a:pPr/>
              <a:t>‹#›</a:t>
            </a:fld>
            <a:endParaRPr lang="fa-IR">
              <a:solidFill>
                <a:prstClr val="white"/>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white"/>
              </a:solidFill>
            </a:endParaRPr>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white"/>
              </a:solidFill>
            </a:endParaRPr>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rtl="1"/>
            <a:endParaRPr lang="en-US">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a:endParaRPr lang="en-US">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a:endParaRPr lang="en-US">
              <a:solidFill>
                <a:prstClr val="white"/>
              </a:solidFill>
            </a:endParaRPr>
          </a:p>
        </p:txBody>
      </p:sp>
    </p:spTree>
    <p:extLst>
      <p:ext uri="{BB962C8B-B14F-4D97-AF65-F5344CB8AC3E}">
        <p14:creationId xmlns:p14="http://schemas.microsoft.com/office/powerpoint/2010/main" val="261350651"/>
      </p:ext>
    </p:extLst>
  </p:cSld>
  <p:clrMapOvr>
    <a:overrideClrMapping bg1="dk1" tx1="lt1" bg2="dk2" tx2="lt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31BB2EF-9611-4999-B40E-9B84A259359B}" type="datetimeFigureOut">
              <a:rPr lang="fa-IR" smtClean="0">
                <a:solidFill>
                  <a:prstClr val="black"/>
                </a:solidFill>
              </a:rPr>
              <a:pPr/>
              <a:t>12/21/1435</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A84D4688-2BF7-4762-A673-F3F24DEE2C63}"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864376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5" name="Freeform 4"/>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lgn="r" rtl="1">
              <a:defRPr/>
            </a:pPr>
            <a:endParaRPr lang="en-US">
              <a:solidFill>
                <a:prstClr val="white"/>
              </a:solidFill>
              <a:cs typeface="Arial" pitchFamily="34" charset="0"/>
            </a:endParaRPr>
          </a:p>
        </p:txBody>
      </p:sp>
      <p:sp>
        <p:nvSpPr>
          <p:cNvPr id="6" name="Freeform 5"/>
          <p:cNvSpPr>
            <a:spLocks/>
          </p:cNvSpPr>
          <p:nvPr/>
        </p:nvSpPr>
        <p:spPr bwMode="auto">
          <a:xfrm>
            <a:off x="-53975" y="5784850"/>
            <a:ext cx="380206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algn="r" rtl="1">
              <a:defRPr/>
            </a:pPr>
            <a:endParaRPr lang="en-US">
              <a:solidFill>
                <a:prstClr val="white"/>
              </a:solidFill>
              <a:cs typeface="Arial" pitchFamily="34" charset="0"/>
            </a:endParaRPr>
          </a:p>
        </p:txBody>
      </p:sp>
      <p:sp>
        <p:nvSpPr>
          <p:cNvPr id="7" name="Right Triangle 6"/>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a:defRPr/>
            </a:pPr>
            <a:endParaRPr lang="en-US">
              <a:solidFill>
                <a:prstClr val="white"/>
              </a:solidFill>
            </a:endParaRPr>
          </a:p>
        </p:txBody>
      </p:sp>
      <p:cxnSp>
        <p:nvCxnSpPr>
          <p:cNvPr id="8" name="Straight Connector 7"/>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a:defRPr/>
            </a:pPr>
            <a:endParaRPr lang="en-US">
              <a:solidFill>
                <a:prstClr val="white"/>
              </a:solidFill>
            </a:endParaRPr>
          </a:p>
        </p:txBody>
      </p:sp>
      <p:sp>
        <p:nvSpPr>
          <p:cNvPr id="10" name="Chevron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a:defRPr/>
            </a:pPr>
            <a:endParaRPr lang="en-US">
              <a:solidFill>
                <a:prstClr val="white"/>
              </a:solidFill>
            </a:endParaRPr>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smtClean="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smtClean="0"/>
              <a:t>Click to edit Master title style</a:t>
            </a:r>
            <a:endParaRPr lang="en-US"/>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fld id="{A31A7822-CE03-434E-8EC8-58ABE008E357}" type="datetimeFigureOut">
              <a:rPr lang="fa-IR">
                <a:solidFill>
                  <a:prstClr val="white"/>
                </a:solidFill>
              </a:rPr>
              <a:pPr>
                <a:defRPr/>
              </a:pPr>
              <a:t>12/21/1435</a:t>
            </a:fld>
            <a:endParaRPr lang="fa-IR">
              <a:solidFill>
                <a:prstClr val="white"/>
              </a:solidFill>
            </a:endParaRPr>
          </a:p>
        </p:txBody>
      </p:sp>
      <p:sp>
        <p:nvSpPr>
          <p:cNvPr id="12" name="Footer Placeholder 5"/>
          <p:cNvSpPr>
            <a:spLocks noGrp="1"/>
          </p:cNvSpPr>
          <p:nvPr>
            <p:ph type="ftr" sz="quarter" idx="11"/>
          </p:nvPr>
        </p:nvSpPr>
        <p:spPr/>
        <p:txBody>
          <a:bodyPr/>
          <a:lstStyle>
            <a:lvl1pPr>
              <a:defRPr>
                <a:solidFill>
                  <a:schemeClr val="tx1"/>
                </a:solidFill>
              </a:defRPr>
            </a:lvl1pPr>
            <a:extLst/>
          </a:lstStyle>
          <a:p>
            <a:pPr>
              <a:defRPr/>
            </a:pPr>
            <a:endParaRPr lang="fa-IR">
              <a:solidFill>
                <a:prstClr val="white"/>
              </a:solidFill>
            </a:endParaRPr>
          </a:p>
        </p:txBody>
      </p:sp>
      <p:sp>
        <p:nvSpPr>
          <p:cNvPr id="13" name="Slide Number Placeholder 6"/>
          <p:cNvSpPr>
            <a:spLocks noGrp="1"/>
          </p:cNvSpPr>
          <p:nvPr>
            <p:ph type="sldNum" sz="quarter" idx="12"/>
          </p:nvPr>
        </p:nvSpPr>
        <p:spPr/>
        <p:txBody>
          <a:bodyPr/>
          <a:lstStyle>
            <a:lvl1pPr>
              <a:defRPr>
                <a:solidFill>
                  <a:schemeClr val="tx1"/>
                </a:solidFill>
              </a:defRPr>
            </a:lvl1pPr>
            <a:extLst/>
          </a:lstStyle>
          <a:p>
            <a:pPr>
              <a:defRPr/>
            </a:pPr>
            <a:fld id="{5AF2C864-272D-4FD0-8803-03BDEA219DE4}"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2222459411"/>
      </p:ext>
    </p:extLst>
  </p:cSld>
  <p:clrMapOvr>
    <a:overrideClrMapping bg1="dk1" tx1="lt1" bg2="dk2" tx2="lt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31BB2EF-9611-4999-B40E-9B84A259359B}" type="datetimeFigureOut">
              <a:rPr lang="fa-IR" smtClean="0">
                <a:solidFill>
                  <a:prstClr val="black"/>
                </a:solidFill>
              </a:rPr>
              <a:pPr/>
              <a:t>12/21/1435</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A84D4688-2BF7-4762-A673-F3F24DEE2C63}"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4944039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5FF334E8-AD05-4106-9166-9131C31D47FB}" type="datetimeFigureOut">
              <a:rPr lang="fa-IR" smtClean="0">
                <a:solidFill>
                  <a:prstClr val="black">
                    <a:tint val="75000"/>
                  </a:prstClr>
                </a:solidFill>
              </a:rPr>
              <a:pPr/>
              <a:t>12/21/1435</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DAA7D5E4-1B41-4AC9-9730-10F0F4A83DE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8671253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5FF334E8-AD05-4106-9166-9131C31D47FB}" type="datetimeFigureOut">
              <a:rPr lang="fa-IR" smtClean="0">
                <a:solidFill>
                  <a:prstClr val="black">
                    <a:tint val="75000"/>
                  </a:prstClr>
                </a:solidFill>
              </a:rPr>
              <a:pPr/>
              <a:t>12/21/1435</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DAA7D5E4-1B41-4AC9-9730-10F0F4A83DE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5252168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F334E8-AD05-4106-9166-9131C31D47FB}" type="datetimeFigureOut">
              <a:rPr lang="fa-IR" smtClean="0">
                <a:solidFill>
                  <a:prstClr val="black">
                    <a:tint val="75000"/>
                  </a:prstClr>
                </a:solidFill>
              </a:rPr>
              <a:pPr/>
              <a:t>12/21/1435</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DAA7D5E4-1B41-4AC9-9730-10F0F4A83DE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7533571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5FF334E8-AD05-4106-9166-9131C31D47FB}" type="datetimeFigureOut">
              <a:rPr lang="fa-IR" smtClean="0">
                <a:solidFill>
                  <a:prstClr val="black">
                    <a:tint val="75000"/>
                  </a:prstClr>
                </a:solidFill>
              </a:rPr>
              <a:pPr/>
              <a:t>12/21/1435</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DAA7D5E4-1B41-4AC9-9730-10F0F4A83DE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5968276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5FF334E8-AD05-4106-9166-9131C31D47FB}" type="datetimeFigureOut">
              <a:rPr lang="fa-IR" smtClean="0">
                <a:solidFill>
                  <a:prstClr val="black">
                    <a:tint val="75000"/>
                  </a:prstClr>
                </a:solidFill>
              </a:rPr>
              <a:pPr/>
              <a:t>12/21/1435</a:t>
            </a:fld>
            <a:endParaRPr lang="fa-IR">
              <a:solidFill>
                <a:prstClr val="black">
                  <a:tint val="75000"/>
                </a:prstClr>
              </a:solidFill>
            </a:endParaRPr>
          </a:p>
        </p:txBody>
      </p:sp>
      <p:sp>
        <p:nvSpPr>
          <p:cNvPr id="8" name="Footer Placeholder 7"/>
          <p:cNvSpPr>
            <a:spLocks noGrp="1"/>
          </p:cNvSpPr>
          <p:nvPr>
            <p:ph type="ftr" sz="quarter" idx="11"/>
          </p:nvPr>
        </p:nvSpPr>
        <p:spPr/>
        <p:txBody>
          <a:bodyPr/>
          <a:lstStyle/>
          <a:p>
            <a:endParaRPr lang="fa-IR">
              <a:solidFill>
                <a:prstClr val="black">
                  <a:tint val="75000"/>
                </a:prstClr>
              </a:solidFill>
            </a:endParaRPr>
          </a:p>
        </p:txBody>
      </p:sp>
      <p:sp>
        <p:nvSpPr>
          <p:cNvPr id="9" name="Slide Number Placeholder 8"/>
          <p:cNvSpPr>
            <a:spLocks noGrp="1"/>
          </p:cNvSpPr>
          <p:nvPr>
            <p:ph type="sldNum" sz="quarter" idx="12"/>
          </p:nvPr>
        </p:nvSpPr>
        <p:spPr/>
        <p:txBody>
          <a:bodyPr/>
          <a:lstStyle/>
          <a:p>
            <a:fld id="{DAA7D5E4-1B41-4AC9-9730-10F0F4A83DE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5321369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5FF334E8-AD05-4106-9166-9131C31D47FB}" type="datetimeFigureOut">
              <a:rPr lang="fa-IR" smtClean="0">
                <a:solidFill>
                  <a:prstClr val="black">
                    <a:tint val="75000"/>
                  </a:prstClr>
                </a:solidFill>
              </a:rPr>
              <a:pPr/>
              <a:t>12/21/1435</a:t>
            </a:fld>
            <a:endParaRPr lang="fa-IR">
              <a:solidFill>
                <a:prstClr val="black">
                  <a:tint val="75000"/>
                </a:prstClr>
              </a:solidFill>
            </a:endParaRPr>
          </a:p>
        </p:txBody>
      </p:sp>
      <p:sp>
        <p:nvSpPr>
          <p:cNvPr id="4" name="Footer Placeholder 3"/>
          <p:cNvSpPr>
            <a:spLocks noGrp="1"/>
          </p:cNvSpPr>
          <p:nvPr>
            <p:ph type="ftr" sz="quarter" idx="11"/>
          </p:nvPr>
        </p:nvSpPr>
        <p:spPr/>
        <p:txBody>
          <a:bodyPr/>
          <a:lstStyle/>
          <a:p>
            <a:endParaRPr lang="fa-IR">
              <a:solidFill>
                <a:prstClr val="black">
                  <a:tint val="75000"/>
                </a:prstClr>
              </a:solidFill>
            </a:endParaRPr>
          </a:p>
        </p:txBody>
      </p:sp>
      <p:sp>
        <p:nvSpPr>
          <p:cNvPr id="5" name="Slide Number Placeholder 4"/>
          <p:cNvSpPr>
            <a:spLocks noGrp="1"/>
          </p:cNvSpPr>
          <p:nvPr>
            <p:ph type="sldNum" sz="quarter" idx="12"/>
          </p:nvPr>
        </p:nvSpPr>
        <p:spPr/>
        <p:txBody>
          <a:bodyPr/>
          <a:lstStyle/>
          <a:p>
            <a:fld id="{DAA7D5E4-1B41-4AC9-9730-10F0F4A83DE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0769229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F334E8-AD05-4106-9166-9131C31D47FB}" type="datetimeFigureOut">
              <a:rPr lang="fa-IR" smtClean="0">
                <a:solidFill>
                  <a:prstClr val="black">
                    <a:tint val="75000"/>
                  </a:prstClr>
                </a:solidFill>
              </a:rPr>
              <a:pPr/>
              <a:t>12/21/1435</a:t>
            </a:fld>
            <a:endParaRPr lang="fa-IR">
              <a:solidFill>
                <a:prstClr val="black">
                  <a:tint val="75000"/>
                </a:prstClr>
              </a:solidFill>
            </a:endParaRPr>
          </a:p>
        </p:txBody>
      </p:sp>
      <p:sp>
        <p:nvSpPr>
          <p:cNvPr id="3" name="Footer Placeholder 2"/>
          <p:cNvSpPr>
            <a:spLocks noGrp="1"/>
          </p:cNvSpPr>
          <p:nvPr>
            <p:ph type="ftr" sz="quarter" idx="11"/>
          </p:nvPr>
        </p:nvSpPr>
        <p:spPr/>
        <p:txBody>
          <a:bodyPr/>
          <a:lstStyle/>
          <a:p>
            <a:endParaRPr lang="fa-IR">
              <a:solidFill>
                <a:prstClr val="black">
                  <a:tint val="75000"/>
                </a:prstClr>
              </a:solidFill>
            </a:endParaRPr>
          </a:p>
        </p:txBody>
      </p:sp>
      <p:sp>
        <p:nvSpPr>
          <p:cNvPr id="4" name="Slide Number Placeholder 3"/>
          <p:cNvSpPr>
            <a:spLocks noGrp="1"/>
          </p:cNvSpPr>
          <p:nvPr>
            <p:ph type="sldNum" sz="quarter" idx="12"/>
          </p:nvPr>
        </p:nvSpPr>
        <p:spPr/>
        <p:txBody>
          <a:bodyPr/>
          <a:lstStyle/>
          <a:p>
            <a:fld id="{DAA7D5E4-1B41-4AC9-9730-10F0F4A83DE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4446277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F334E8-AD05-4106-9166-9131C31D47FB}" type="datetimeFigureOut">
              <a:rPr lang="fa-IR" smtClean="0">
                <a:solidFill>
                  <a:prstClr val="black">
                    <a:tint val="75000"/>
                  </a:prstClr>
                </a:solidFill>
              </a:rPr>
              <a:pPr/>
              <a:t>12/21/1435</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DAA7D5E4-1B41-4AC9-9730-10F0F4A83DE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0592434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F334E8-AD05-4106-9166-9131C31D47FB}" type="datetimeFigureOut">
              <a:rPr lang="fa-IR" smtClean="0">
                <a:solidFill>
                  <a:prstClr val="black">
                    <a:tint val="75000"/>
                  </a:prstClr>
                </a:solidFill>
              </a:rPr>
              <a:pPr/>
              <a:t>12/21/1435</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DAA7D5E4-1B41-4AC9-9730-10F0F4A83DE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055035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jpe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jpe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jpe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lgn="r" rtl="1">
              <a:defRPr/>
            </a:pPr>
            <a:endParaRPr lang="en-US">
              <a:solidFill>
                <a:prstClr val="black"/>
              </a:solidFill>
              <a:cs typeface="Arial" pitchFamily="34" charset="0"/>
            </a:endParaRPr>
          </a:p>
        </p:txBody>
      </p:sp>
      <p:sp>
        <p:nvSpPr>
          <p:cNvPr id="12" name="Freeform 11"/>
          <p:cNvSpPr>
            <a:spLocks/>
          </p:cNvSpPr>
          <p:nvPr/>
        </p:nvSpPr>
        <p:spPr bwMode="auto">
          <a:xfrm>
            <a:off x="-53975" y="5784850"/>
            <a:ext cx="380206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algn="r" rtl="1">
              <a:defRPr/>
            </a:pPr>
            <a:endParaRPr lang="en-US">
              <a:solidFill>
                <a:prstClr val="black"/>
              </a:solidFill>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a:defRPr/>
            </a:pP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en-US" smtClean="0"/>
              <a:t>Click to edit Master title style</a:t>
            </a:r>
            <a:endParaRPr lang="en-US"/>
          </a:p>
        </p:txBody>
      </p:sp>
      <p:sp>
        <p:nvSpPr>
          <p:cNvPr id="4105" name="Text Placeholder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rtl="1" eaLnBrk="1" fontAlgn="auto" latinLnBrk="0" hangingPunct="1">
              <a:spcBef>
                <a:spcPts val="0"/>
              </a:spcBef>
              <a:spcAft>
                <a:spcPts val="0"/>
              </a:spcAft>
              <a:defRPr kumimoji="0" sz="1000">
                <a:solidFill>
                  <a:schemeClr val="tx1"/>
                </a:solidFill>
                <a:latin typeface="+mn-lt"/>
                <a:cs typeface="+mn-cs"/>
              </a:defRPr>
            </a:lvl1pPr>
            <a:extLst/>
          </a:lstStyle>
          <a:p>
            <a:pPr>
              <a:defRPr/>
            </a:pPr>
            <a:fld id="{32B5FF4F-E158-4138-AF5C-8FFCEB88C6D8}" type="datetimeFigureOut">
              <a:rPr lang="fa-IR">
                <a:solidFill>
                  <a:prstClr val="black"/>
                </a:solidFill>
              </a:rPr>
              <a:pPr>
                <a:defRPr/>
              </a:pPr>
              <a:t>12/21/1435</a:t>
            </a:fld>
            <a:endParaRPr lang="fa-IR">
              <a:solidFill>
                <a:prstClr val="black"/>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rtl="1"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fa-IR">
              <a:solidFill>
                <a:prstClr val="black"/>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rtl="1" eaLnBrk="1" fontAlgn="auto" latinLnBrk="0" hangingPunct="1">
              <a:spcBef>
                <a:spcPts val="0"/>
              </a:spcBef>
              <a:spcAft>
                <a:spcPts val="0"/>
              </a:spcAft>
              <a:defRPr kumimoji="0" sz="1000" b="0">
                <a:solidFill>
                  <a:schemeClr val="tx1"/>
                </a:solidFill>
                <a:latin typeface="+mn-lt"/>
                <a:cs typeface="+mn-cs"/>
              </a:defRPr>
            </a:lvl1pPr>
            <a:extLst/>
          </a:lstStyle>
          <a:p>
            <a:pPr>
              <a:defRPr/>
            </a:pPr>
            <a:fld id="{D12B1C39-18E8-421A-B09E-496D6DF6E4D6}"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34134223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1"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1" eaLnBrk="0" fontAlgn="base" hangingPunct="0">
        <a:spcBef>
          <a:spcPct val="0"/>
        </a:spcBef>
        <a:spcAft>
          <a:spcPct val="0"/>
        </a:spcAft>
        <a:defRPr sz="4100" b="1">
          <a:solidFill>
            <a:schemeClr val="tx2"/>
          </a:solidFill>
          <a:latin typeface="Lucida Sans Unicode" pitchFamily="34" charset="0"/>
          <a:cs typeface="Arial" charset="0"/>
        </a:defRPr>
      </a:lvl2pPr>
      <a:lvl3pPr algn="l" rtl="1" eaLnBrk="0" fontAlgn="base" hangingPunct="0">
        <a:spcBef>
          <a:spcPct val="0"/>
        </a:spcBef>
        <a:spcAft>
          <a:spcPct val="0"/>
        </a:spcAft>
        <a:defRPr sz="4100" b="1">
          <a:solidFill>
            <a:schemeClr val="tx2"/>
          </a:solidFill>
          <a:latin typeface="Lucida Sans Unicode" pitchFamily="34" charset="0"/>
          <a:cs typeface="Arial" charset="0"/>
        </a:defRPr>
      </a:lvl3pPr>
      <a:lvl4pPr algn="l" rtl="1" eaLnBrk="0" fontAlgn="base" hangingPunct="0">
        <a:spcBef>
          <a:spcPct val="0"/>
        </a:spcBef>
        <a:spcAft>
          <a:spcPct val="0"/>
        </a:spcAft>
        <a:defRPr sz="4100" b="1">
          <a:solidFill>
            <a:schemeClr val="tx2"/>
          </a:solidFill>
          <a:latin typeface="Lucida Sans Unicode" pitchFamily="34" charset="0"/>
          <a:cs typeface="Arial" charset="0"/>
        </a:defRPr>
      </a:lvl4pPr>
      <a:lvl5pPr algn="l" rtl="1" eaLnBrk="0" fontAlgn="base" hangingPunct="0">
        <a:spcBef>
          <a:spcPct val="0"/>
        </a:spcBef>
        <a:spcAft>
          <a:spcPct val="0"/>
        </a:spcAft>
        <a:defRPr sz="4100" b="1">
          <a:solidFill>
            <a:schemeClr val="tx2"/>
          </a:solidFill>
          <a:latin typeface="Lucida Sans Unicode" pitchFamily="34" charset="0"/>
          <a:cs typeface="Arial" charset="0"/>
        </a:defRPr>
      </a:lvl5pPr>
      <a:lvl6pPr marL="457200" algn="l" rtl="1" fontAlgn="base">
        <a:spcBef>
          <a:spcPct val="0"/>
        </a:spcBef>
        <a:spcAft>
          <a:spcPct val="0"/>
        </a:spcAft>
        <a:defRPr sz="4100" b="1">
          <a:solidFill>
            <a:schemeClr val="tx2"/>
          </a:solidFill>
          <a:latin typeface="Lucida Sans Unicode" pitchFamily="34" charset="0"/>
          <a:cs typeface="Arial" charset="0"/>
        </a:defRPr>
      </a:lvl6pPr>
      <a:lvl7pPr marL="914400" algn="l" rtl="1" fontAlgn="base">
        <a:spcBef>
          <a:spcPct val="0"/>
        </a:spcBef>
        <a:spcAft>
          <a:spcPct val="0"/>
        </a:spcAft>
        <a:defRPr sz="4100" b="1">
          <a:solidFill>
            <a:schemeClr val="tx2"/>
          </a:solidFill>
          <a:latin typeface="Lucida Sans Unicode" pitchFamily="34" charset="0"/>
          <a:cs typeface="Arial" charset="0"/>
        </a:defRPr>
      </a:lvl7pPr>
      <a:lvl8pPr marL="1371600" algn="l" rtl="1" fontAlgn="base">
        <a:spcBef>
          <a:spcPct val="0"/>
        </a:spcBef>
        <a:spcAft>
          <a:spcPct val="0"/>
        </a:spcAft>
        <a:defRPr sz="4100" b="1">
          <a:solidFill>
            <a:schemeClr val="tx2"/>
          </a:solidFill>
          <a:latin typeface="Lucida Sans Unicode" pitchFamily="34" charset="0"/>
          <a:cs typeface="Arial" charset="0"/>
        </a:defRPr>
      </a:lvl8pPr>
      <a:lvl9pPr marL="1828800" algn="l" rtl="1" fontAlgn="base">
        <a:spcBef>
          <a:spcPct val="0"/>
        </a:spcBef>
        <a:spcAft>
          <a:spcPct val="0"/>
        </a:spcAft>
        <a:defRPr sz="4100" b="1">
          <a:solidFill>
            <a:schemeClr val="tx2"/>
          </a:solidFill>
          <a:latin typeface="Lucida Sans Unicode" pitchFamily="34" charset="0"/>
          <a:cs typeface="Arial" charset="0"/>
        </a:defRPr>
      </a:lvl9pPr>
      <a:extLst/>
    </p:titleStyle>
    <p:bodyStyle>
      <a:lvl1pPr marL="365125" indent="-255588" algn="r" rtl="1"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r" rtl="1"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r" rtl="1"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r" rtl="1"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r" rtl="1"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rtl="1"/>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rtl="1"/>
            <a:fld id="{031BB2EF-9611-4999-B40E-9B84A259359B}" type="datetimeFigureOut">
              <a:rPr lang="fa-IR" smtClean="0">
                <a:solidFill>
                  <a:prstClr val="black"/>
                </a:solidFill>
              </a:rPr>
              <a:pPr rtl="1"/>
              <a:t>12/21/1435</a:t>
            </a:fld>
            <a:endParaRPr lang="fa-IR">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rtl="1"/>
            <a:endParaRPr lang="fa-IR">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rtl="1"/>
            <a:fld id="{A84D4688-2BF7-4762-A673-F3F24DEE2C63}" type="slidenum">
              <a:rPr lang="fa-IR" smtClean="0">
                <a:solidFill>
                  <a:prstClr val="black"/>
                </a:solidFill>
              </a:rPr>
              <a:pPr rtl="1"/>
              <a:t>‹#›</a:t>
            </a:fld>
            <a:endParaRPr lang="fa-IR">
              <a:solidFill>
                <a:prstClr val="black"/>
              </a:solidFill>
            </a:endParaRPr>
          </a:p>
        </p:txBody>
      </p:sp>
    </p:spTree>
    <p:extLst>
      <p:ext uri="{BB962C8B-B14F-4D97-AF65-F5344CB8AC3E}">
        <p14:creationId xmlns:p14="http://schemas.microsoft.com/office/powerpoint/2010/main" val="2142244599"/>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r" rtl="1"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r" rtl="1"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r" rtl="1"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r" rtl="1"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r" rtl="1"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5BCA0280-9292-40DE-9BD6-D4FFF6055614}" type="datetime1">
              <a:rPr lang="en-US" smtClean="0">
                <a:solidFill>
                  <a:srgbClr val="04617B">
                    <a:shade val="90000"/>
                  </a:srgbClr>
                </a:solidFill>
              </a:rPr>
              <a:pPr/>
              <a:t>10/15/2014</a:t>
            </a:fld>
            <a:endParaRPr lang="en-US" dirty="0">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4403A72F-1100-4E64-BAB1-D85BD15939DA}" type="slidenum">
              <a:rPr lang="en-US" smtClean="0">
                <a:solidFill>
                  <a:srgbClr val="04617B">
                    <a:shade val="90000"/>
                  </a:srgbClr>
                </a:solidFill>
              </a:rPr>
              <a:pPr/>
              <a:t>‹#›</a:t>
            </a:fld>
            <a:endParaRPr lang="en-US" dirty="0">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spTree>
    <p:extLst>
      <p:ext uri="{BB962C8B-B14F-4D97-AF65-F5344CB8AC3E}">
        <p14:creationId xmlns:p14="http://schemas.microsoft.com/office/powerpoint/2010/main" val="173613232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transition/>
  <p:timing>
    <p:tnLst>
      <p:par>
        <p:cTn id="1" dur="indefinite" restart="never" nodeType="tmRoot"/>
      </p:par>
    </p:tnLst>
  </p:timing>
  <p:hf hdr="0" ft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rtl="1"/>
            <a:fld id="{8EC0FC73-930D-4210-8303-67E41B37B28E}" type="datetimeFigureOut">
              <a:rPr lang="fa-IR" smtClean="0">
                <a:solidFill>
                  <a:srgbClr val="04617B">
                    <a:shade val="90000"/>
                  </a:srgbClr>
                </a:solidFill>
              </a:rPr>
              <a:pPr rtl="1"/>
              <a:t>12/21/1435</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rtl="1"/>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rtl="1"/>
            <a:fld id="{636CB102-4837-45B2-97E1-58FD7E9BA72C}" type="slidenum">
              <a:rPr lang="fa-IR" smtClean="0">
                <a:solidFill>
                  <a:srgbClr val="04617B">
                    <a:shade val="90000"/>
                  </a:srgbClr>
                </a:solidFill>
              </a:rPr>
              <a:pPr rtl="1"/>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grpSp>
    </p:spTree>
    <p:extLst>
      <p:ext uri="{BB962C8B-B14F-4D97-AF65-F5344CB8AC3E}">
        <p14:creationId xmlns:p14="http://schemas.microsoft.com/office/powerpoint/2010/main" val="3396247468"/>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rtl="1"/>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rtl="1"/>
            <a:fld id="{031BB2EF-9611-4999-B40E-9B84A259359B}" type="datetimeFigureOut">
              <a:rPr lang="fa-IR" smtClean="0">
                <a:solidFill>
                  <a:prstClr val="black"/>
                </a:solidFill>
              </a:rPr>
              <a:pPr rtl="1"/>
              <a:t>12/21/1435</a:t>
            </a:fld>
            <a:endParaRPr lang="fa-IR">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rtl="1"/>
            <a:endParaRPr lang="fa-IR">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rtl="1"/>
            <a:fld id="{A84D4688-2BF7-4762-A673-F3F24DEE2C63}" type="slidenum">
              <a:rPr lang="fa-IR" smtClean="0">
                <a:solidFill>
                  <a:prstClr val="black"/>
                </a:solidFill>
              </a:rPr>
              <a:pPr rtl="1"/>
              <a:t>‹#›</a:t>
            </a:fld>
            <a:endParaRPr lang="fa-IR">
              <a:solidFill>
                <a:prstClr val="black"/>
              </a:solidFill>
            </a:endParaRPr>
          </a:p>
        </p:txBody>
      </p:sp>
    </p:spTree>
    <p:extLst>
      <p:ext uri="{BB962C8B-B14F-4D97-AF65-F5344CB8AC3E}">
        <p14:creationId xmlns:p14="http://schemas.microsoft.com/office/powerpoint/2010/main" val="20845716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r" rtl="1"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r" rtl="1"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r" rtl="1"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r" rtl="1"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r" rtl="1"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rtl="1"/>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rtl="1"/>
            <a:fld id="{031BB2EF-9611-4999-B40E-9B84A259359B}" type="datetimeFigureOut">
              <a:rPr lang="fa-IR" smtClean="0">
                <a:solidFill>
                  <a:prstClr val="black"/>
                </a:solidFill>
              </a:rPr>
              <a:pPr rtl="1"/>
              <a:t>12/21/1435</a:t>
            </a:fld>
            <a:endParaRPr lang="fa-IR">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rtl="1"/>
            <a:endParaRPr lang="fa-IR">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rtl="1"/>
            <a:fld id="{A84D4688-2BF7-4762-A673-F3F24DEE2C63}" type="slidenum">
              <a:rPr lang="fa-IR" smtClean="0">
                <a:solidFill>
                  <a:prstClr val="black"/>
                </a:solidFill>
              </a:rPr>
              <a:pPr rtl="1"/>
              <a:t>‹#›</a:t>
            </a:fld>
            <a:endParaRPr lang="fa-IR">
              <a:solidFill>
                <a:prstClr val="black"/>
              </a:solidFill>
            </a:endParaRPr>
          </a:p>
        </p:txBody>
      </p:sp>
    </p:spTree>
    <p:extLst>
      <p:ext uri="{BB962C8B-B14F-4D97-AF65-F5344CB8AC3E}">
        <p14:creationId xmlns:p14="http://schemas.microsoft.com/office/powerpoint/2010/main" val="219390938"/>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r" rtl="1"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r" rtl="1"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r" rtl="1"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r" rtl="1"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r" rtl="1"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rtl="1"/>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rtl="1"/>
            <a:fld id="{031BB2EF-9611-4999-B40E-9B84A259359B}" type="datetimeFigureOut">
              <a:rPr lang="fa-IR" smtClean="0">
                <a:solidFill>
                  <a:prstClr val="black"/>
                </a:solidFill>
              </a:rPr>
              <a:pPr rtl="1"/>
              <a:t>12/21/1435</a:t>
            </a:fld>
            <a:endParaRPr lang="fa-IR">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rtl="1"/>
            <a:endParaRPr lang="fa-IR">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rtl="1"/>
            <a:fld id="{A84D4688-2BF7-4762-A673-F3F24DEE2C63}" type="slidenum">
              <a:rPr lang="fa-IR" smtClean="0">
                <a:solidFill>
                  <a:prstClr val="black"/>
                </a:solidFill>
              </a:rPr>
              <a:pPr rtl="1"/>
              <a:t>‹#›</a:t>
            </a:fld>
            <a:endParaRPr lang="fa-IR">
              <a:solidFill>
                <a:prstClr val="black"/>
              </a:solidFill>
            </a:endParaRPr>
          </a:p>
        </p:txBody>
      </p:sp>
    </p:spTree>
    <p:extLst>
      <p:ext uri="{BB962C8B-B14F-4D97-AF65-F5344CB8AC3E}">
        <p14:creationId xmlns:p14="http://schemas.microsoft.com/office/powerpoint/2010/main" val="365103996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r" rtl="1"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r" rtl="1"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r" rtl="1"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r" rtl="1"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r" rtl="1"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rtl="1"/>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rtl="1"/>
            <a:fld id="{031BB2EF-9611-4999-B40E-9B84A259359B}" type="datetimeFigureOut">
              <a:rPr lang="fa-IR" smtClean="0">
                <a:solidFill>
                  <a:prstClr val="black"/>
                </a:solidFill>
              </a:rPr>
              <a:pPr rtl="1"/>
              <a:t>12/21/1435</a:t>
            </a:fld>
            <a:endParaRPr lang="fa-IR">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rtl="1"/>
            <a:endParaRPr lang="fa-IR">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rtl="1"/>
            <a:fld id="{A84D4688-2BF7-4762-A673-F3F24DEE2C63}" type="slidenum">
              <a:rPr lang="fa-IR" smtClean="0">
                <a:solidFill>
                  <a:prstClr val="black"/>
                </a:solidFill>
              </a:rPr>
              <a:pPr rtl="1"/>
              <a:t>‹#›</a:t>
            </a:fld>
            <a:endParaRPr lang="fa-IR">
              <a:solidFill>
                <a:prstClr val="black"/>
              </a:solidFill>
            </a:endParaRPr>
          </a:p>
        </p:txBody>
      </p:sp>
    </p:spTree>
    <p:extLst>
      <p:ext uri="{BB962C8B-B14F-4D97-AF65-F5344CB8AC3E}">
        <p14:creationId xmlns:p14="http://schemas.microsoft.com/office/powerpoint/2010/main" val="3941662899"/>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r" rtl="1"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r" rtl="1"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r" rtl="1"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r" rtl="1"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r" rtl="1"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rtl="1"/>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rtl="1"/>
            <a:fld id="{031BB2EF-9611-4999-B40E-9B84A259359B}" type="datetimeFigureOut">
              <a:rPr lang="fa-IR" smtClean="0">
                <a:solidFill>
                  <a:prstClr val="black"/>
                </a:solidFill>
              </a:rPr>
              <a:pPr rtl="1"/>
              <a:t>12/21/1435</a:t>
            </a:fld>
            <a:endParaRPr lang="fa-IR">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rtl="1"/>
            <a:endParaRPr lang="fa-IR">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rtl="1"/>
            <a:fld id="{A84D4688-2BF7-4762-A673-F3F24DEE2C63}" type="slidenum">
              <a:rPr lang="fa-IR" smtClean="0">
                <a:solidFill>
                  <a:prstClr val="black"/>
                </a:solidFill>
              </a:rPr>
              <a:pPr rtl="1"/>
              <a:t>‹#›</a:t>
            </a:fld>
            <a:endParaRPr lang="fa-IR">
              <a:solidFill>
                <a:prstClr val="black"/>
              </a:solidFill>
            </a:endParaRPr>
          </a:p>
        </p:txBody>
      </p:sp>
    </p:spTree>
    <p:extLst>
      <p:ext uri="{BB962C8B-B14F-4D97-AF65-F5344CB8AC3E}">
        <p14:creationId xmlns:p14="http://schemas.microsoft.com/office/powerpoint/2010/main" val="472521688"/>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r" rtl="1"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r" rtl="1"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r" rtl="1"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r" rtl="1"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r" rtl="1"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rtl="1"/>
            <a:fld id="{5FF334E8-AD05-4106-9166-9131C31D47FB}" type="datetimeFigureOut">
              <a:rPr lang="fa-IR" smtClean="0">
                <a:solidFill>
                  <a:prstClr val="black">
                    <a:tint val="75000"/>
                  </a:prstClr>
                </a:solidFill>
              </a:rPr>
              <a:pPr rtl="1"/>
              <a:t>12/21/1435</a:t>
            </a:fld>
            <a:endParaRPr lang="fa-I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rtl="1"/>
            <a:endParaRPr lang="fa-IR">
              <a:solidFill>
                <a:prstClr val="black">
                  <a:tint val="75000"/>
                </a:prstClr>
              </a:solidFill>
            </a:endParaRP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rtl="1"/>
            <a:fld id="{DAA7D5E4-1B41-4AC9-9730-10F0F4A83DE1}" type="slidenum">
              <a:rPr lang="fa-IR" smtClean="0">
                <a:solidFill>
                  <a:prstClr val="black">
                    <a:tint val="75000"/>
                  </a:prstClr>
                </a:solidFill>
              </a:rPr>
              <a:pPr rtl="1"/>
              <a:t>‹#›</a:t>
            </a:fld>
            <a:endParaRPr lang="fa-IR">
              <a:solidFill>
                <a:prstClr val="black">
                  <a:tint val="75000"/>
                </a:prstClr>
              </a:solidFill>
            </a:endParaRPr>
          </a:p>
        </p:txBody>
      </p:sp>
    </p:spTree>
    <p:extLst>
      <p:ext uri="{BB962C8B-B14F-4D97-AF65-F5344CB8AC3E}">
        <p14:creationId xmlns:p14="http://schemas.microsoft.com/office/powerpoint/2010/main" val="2128115000"/>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10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oleObject" Target="file:///\\filesvr\TempFile\&#1581;&#1602;%20&#1588;&#1606;&#1575;&#1587;\&#1580;&#1583;&#1608;&#1604;%20&#1578;&#1594;&#1740;&#1740;&#1585;&#1575;&#1578;%20&#1576;&#1575;&#1585;&#1608;&#1585;&#1740;%20&#1606;&#1607;&#1575;&#1740;&#1740;%20&#1575;&#1604;&#1601;.docx!OLE_LINK1" TargetMode="External"/><Relationship Id="rId2" Type="http://schemas.openxmlformats.org/officeDocument/2006/relationships/slideLayout" Target="../slideLayouts/slideLayout94.xml"/><Relationship Id="rId1" Type="http://schemas.openxmlformats.org/officeDocument/2006/relationships/vmlDrawing" Target="../drawings/vmlDrawing1.vml"/><Relationship Id="rId4" Type="http://schemas.openxmlformats.org/officeDocument/2006/relationships/image" Target="../media/image21.emf"/></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esa.un.org/unpd/wpp/index.htm" TargetMode="Externa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3" Type="http://schemas.openxmlformats.org/officeDocument/2006/relationships/oleObject" Target="???" TargetMode="Externa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4.emf"/></Relationships>
</file>

<file path=ppt/slides/_rels/slide4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9.png"/><Relationship Id="rId4" Type="http://schemas.openxmlformats.org/officeDocument/2006/relationships/image" Target="../media/image28.jpeg"/></Relationships>
</file>

<file path=ppt/slides/_rels/slide5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3311" b="100000" l="0" r="100000">
                        <a14:foregroundMark x1="84851" y1="16723" x2="84851" y2="16723"/>
                        <a14:foregroundMark x1="77756" y1="7725" x2="77756" y2="7725"/>
                        <a14:foregroundMark x1="60594" y1="3311" x2="60594" y2="3311"/>
                        <a14:foregroundMark x1="53500" y1="8659" x2="53500" y2="8659"/>
                        <a14:foregroundMark x1="91179" y1="58744" x2="91179" y2="58744"/>
                        <a14:foregroundMark x1="89070" y1="63752" x2="89070" y2="63752"/>
                        <a14:foregroundMark x1="97507" y1="81749" x2="97507" y2="81749"/>
                        <a14:foregroundMark x1="92234" y1="78947" x2="92234" y2="78947"/>
                        <a14:foregroundMark x1="88015" y1="83616" x2="88015" y2="83616"/>
                        <a14:foregroundMark x1="95014" y1="85484" x2="95014" y2="85484"/>
                        <a14:foregroundMark x1="73921" y1="88285" x2="73921" y2="88285"/>
                        <a14:foregroundMark x1="73538" y1="92360" x2="73538" y2="92360"/>
                        <a14:foregroundMark x1="29243" y1="45331" x2="29243" y2="45331"/>
                        <a14:foregroundMark x1="12368" y1="51273" x2="12368" y2="51273"/>
                        <a14:foregroundMark x1="21477" y1="59338" x2="21477" y2="59338"/>
                        <a14:foregroundMark x1="8533" y1="65280" x2="8533" y2="65280"/>
                        <a14:foregroundMark x1="70757" y1="49745" x2="70757" y2="49745"/>
                        <a14:foregroundMark x1="42570" y1="54075" x2="42570" y2="54075"/>
                        <a14:foregroundMark x1="36242" y1="66553" x2="36242" y2="66553"/>
                        <a14:foregroundMark x1="49281" y1="79881" x2="49281" y2="79881"/>
                        <a14:foregroundMark x1="76414" y1="38795" x2="76414" y2="38795"/>
                        <a14:foregroundMark x1="78811" y1="50934" x2="78811" y2="50934"/>
                        <a14:foregroundMark x1="66922" y1="37861" x2="66922" y2="37861"/>
                        <a14:foregroundMark x1="81687" y1="70883" x2="81687" y2="70883"/>
                        <a14:foregroundMark x1="10642" y1="57810" x2="10642" y2="57810"/>
                        <a14:foregroundMark x1="38734" y1="41002" x2="38734" y2="41002"/>
                        <a14:foregroundMark x1="55992" y1="58404" x2="55992" y2="58404"/>
                        <a14:foregroundMark x1="35187" y1="79626" x2="35187" y2="79626"/>
                        <a14:foregroundMark x1="14861" y1="87097" x2="14861" y2="87097"/>
                        <a14:backgroundMark x1="38063" y1="17997" x2="38063" y2="17997"/>
                        <a14:backgroundMark x1="40844" y1="18251" x2="40844" y2="18251"/>
                        <a14:backgroundMark x1="31352" y1="44397" x2="31352" y2="44397"/>
                        <a14:backgroundMark x1="21189" y1="79626" x2="21189" y2="79626"/>
                        <a14:backgroundMark x1="71812" y1="72750" x2="71812" y2="72750"/>
                        <a14:backgroundMark x1="87248" y1="85484" x2="87248" y2="85484"/>
                        <a14:backgroundMark x1="61266" y1="8659" x2="61266" y2="8659"/>
                        <a14:backgroundMark x1="41898" y1="86418" x2="41898" y2="86418"/>
                        <a14:backgroundMark x1="67210" y1="61205" x2="67210" y2="61205"/>
                        <a14:backgroundMark x1="9204" y1="67487" x2="9204" y2="67487"/>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2123728" y="1197127"/>
            <a:ext cx="4333461" cy="489616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perspectiveHeroicExtremeLeftFacing"/>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501963345"/>
      </p:ext>
    </p:extLst>
  </p:cSld>
  <p:clrMapOvr>
    <a:masterClrMapping/>
  </p:clrMapOvr>
  <p:transition spd="slow">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Documents and Settings\a.sajedi\My Documents\My Pictures\New Picture.png"/>
          <p:cNvPicPr>
            <a:picLocks noGrp="1"/>
          </p:cNvPicPr>
          <p:nvPr>
            <p:ph idx="1"/>
          </p:nvPr>
        </p:nvPicPr>
        <p:blipFill>
          <a:blip r:embed="rId2" cstate="print"/>
          <a:srcRect/>
          <a:stretch>
            <a:fillRect/>
          </a:stretch>
        </p:blipFill>
        <p:spPr bwMode="auto">
          <a:xfrm>
            <a:off x="285720" y="1428736"/>
            <a:ext cx="8429684" cy="4643470"/>
          </a:xfrm>
          <a:prstGeom prst="rect">
            <a:avLst/>
          </a:prstGeom>
          <a:noFill/>
          <a:ln w="9525">
            <a:noFill/>
            <a:miter lim="800000"/>
            <a:headEnd/>
            <a:tailEnd/>
          </a:ln>
        </p:spPr>
      </p:pic>
      <p:sp>
        <p:nvSpPr>
          <p:cNvPr id="6" name="Title 1"/>
          <p:cNvSpPr>
            <a:spLocks noGrp="1"/>
          </p:cNvSpPr>
          <p:nvPr>
            <p:ph type="title"/>
          </p:nvPr>
        </p:nvSpPr>
        <p:spPr>
          <a:xfrm>
            <a:off x="457200" y="292100"/>
            <a:ext cx="8229600" cy="1048668"/>
          </a:xfrm>
        </p:spPr>
        <p:txBody>
          <a:bodyPr>
            <a:noAutofit/>
          </a:bodyPr>
          <a:lstStyle/>
          <a:p>
            <a:pPr algn="ctr"/>
            <a:r>
              <a:rPr lang="fa-IR" sz="20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rPr>
              <a:t>هرم </a:t>
            </a:r>
            <a:r>
              <a:rPr lang="fa-IR" sz="20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rPr>
              <a:t>سني </a:t>
            </a:r>
            <a:r>
              <a:rPr lang="fa-IR" sz="20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rPr>
              <a:t>جمعيت ايران در </a:t>
            </a:r>
            <a:r>
              <a:rPr lang="fa-IR" sz="20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rPr>
              <a:t>سال 1390(2011) </a:t>
            </a:r>
            <a:r>
              <a:rPr lang="fa-IR" sz="20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rPr>
              <a:t>و تغييرات آن در  </a:t>
            </a:r>
            <a:r>
              <a:rPr lang="fa-IR" sz="20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rPr>
              <a:t>سال </a:t>
            </a:r>
            <a:r>
              <a:rPr lang="fa-IR" sz="20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rPr>
              <a:t>2016  براي </a:t>
            </a:r>
            <a:r>
              <a:rPr lang="fa-IR" sz="20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rPr>
              <a:t>سناريو </a:t>
            </a:r>
            <a:r>
              <a:rPr lang="fa-IR" sz="20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rPr>
              <a:t>1</a:t>
            </a:r>
            <a:endParaRPr lang="fa-IR" sz="20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endParaRPr>
          </a:p>
        </p:txBody>
      </p:sp>
    </p:spTree>
    <p:extLst>
      <p:ext uri="{BB962C8B-B14F-4D97-AF65-F5344CB8AC3E}">
        <p14:creationId xmlns:p14="http://schemas.microsoft.com/office/powerpoint/2010/main" val="1825542212"/>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Documents and Settings\a.sajedi\My Documents\My Pictures\New Picture (8).bmp"/>
          <p:cNvPicPr>
            <a:picLocks noGrp="1"/>
          </p:cNvPicPr>
          <p:nvPr>
            <p:ph idx="1"/>
          </p:nvPr>
        </p:nvPicPr>
        <p:blipFill>
          <a:blip r:embed="rId2" cstate="print"/>
          <a:srcRect/>
          <a:stretch>
            <a:fillRect/>
          </a:stretch>
        </p:blipFill>
        <p:spPr bwMode="auto">
          <a:xfrm>
            <a:off x="611560" y="1052736"/>
            <a:ext cx="7848872" cy="5112568"/>
          </a:xfrm>
          <a:prstGeom prst="rect">
            <a:avLst/>
          </a:prstGeom>
          <a:noFill/>
          <a:ln w="9525">
            <a:noFill/>
            <a:miter lim="800000"/>
            <a:headEnd/>
            <a:tailEnd/>
          </a:ln>
        </p:spPr>
      </p:pic>
      <p:sp>
        <p:nvSpPr>
          <p:cNvPr id="3" name="Title 1"/>
          <p:cNvSpPr>
            <a:spLocks noGrp="1"/>
          </p:cNvSpPr>
          <p:nvPr>
            <p:ph type="title"/>
          </p:nvPr>
        </p:nvSpPr>
        <p:spPr>
          <a:xfrm>
            <a:off x="381000" y="-76200"/>
            <a:ext cx="8229600" cy="1048668"/>
          </a:xfrm>
        </p:spPr>
        <p:txBody>
          <a:bodyPr>
            <a:noAutofit/>
          </a:bodyPr>
          <a:lstStyle/>
          <a:p>
            <a:pPr algn="ctr"/>
            <a:r>
              <a:rPr lang="fa-IR" sz="20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rPr>
              <a:t>هرم </a:t>
            </a:r>
            <a:r>
              <a:rPr lang="fa-IR" sz="20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rPr>
              <a:t>سني </a:t>
            </a:r>
            <a:r>
              <a:rPr lang="fa-IR" sz="20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rPr>
              <a:t>جمعيت ايران در </a:t>
            </a:r>
            <a:r>
              <a:rPr lang="fa-IR" sz="20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rPr>
              <a:t>سال </a:t>
            </a:r>
            <a:r>
              <a:rPr lang="fa-IR" sz="20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rPr>
              <a:t>2051 ميلادي (1430 خورشيدي) براي </a:t>
            </a:r>
            <a:r>
              <a:rPr lang="fa-IR" sz="20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rPr>
              <a:t>سناريو </a:t>
            </a:r>
            <a:r>
              <a:rPr lang="fa-IR" sz="20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rPr>
              <a:t>1</a:t>
            </a:r>
            <a:endParaRPr lang="fa-IR" sz="20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endParaRPr>
          </a:p>
        </p:txBody>
      </p:sp>
    </p:spTree>
    <p:extLst>
      <p:ext uri="{BB962C8B-B14F-4D97-AF65-F5344CB8AC3E}">
        <p14:creationId xmlns:p14="http://schemas.microsoft.com/office/powerpoint/2010/main" val="1203868583"/>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42918"/>
            <a:ext cx="8229600" cy="5483245"/>
          </a:xfrm>
        </p:spPr>
        <p:txBody>
          <a:bodyPr>
            <a:normAutofit/>
          </a:bodyPr>
          <a:lstStyle/>
          <a:p>
            <a:pPr algn="just">
              <a:lnSpc>
                <a:spcPct val="150000"/>
              </a:lnSpc>
            </a:pPr>
            <a:r>
              <a:rPr lang="fa-IR" b="1" u="sng" dirty="0">
                <a:solidFill>
                  <a:srgbClr val="00B050"/>
                </a:solidFill>
                <a:cs typeface="B Titr" pitchFamily="2" charset="-78"/>
              </a:rPr>
              <a:t>سناريو2</a:t>
            </a:r>
            <a:endParaRPr lang="en-US" dirty="0">
              <a:solidFill>
                <a:srgbClr val="00B050"/>
              </a:solidFill>
              <a:cs typeface="B Titr" pitchFamily="2" charset="-78"/>
            </a:endParaRPr>
          </a:p>
          <a:p>
            <a:pPr algn="just">
              <a:lnSpc>
                <a:spcPct val="150000"/>
              </a:lnSpc>
            </a:pPr>
            <a:r>
              <a:rPr lang="fa-IR" dirty="0">
                <a:cs typeface="B Titr" pitchFamily="2" charset="-78"/>
              </a:rPr>
              <a:t>نرخ باروري </a:t>
            </a:r>
            <a:r>
              <a:rPr lang="fa-IR" dirty="0" smtClean="0">
                <a:cs typeface="B Titr" pitchFamily="2" charset="-78"/>
              </a:rPr>
              <a:t>1/6 </a:t>
            </a:r>
            <a:r>
              <a:rPr lang="fa-IR" dirty="0">
                <a:cs typeface="B Titr" pitchFamily="2" charset="-78"/>
              </a:rPr>
              <a:t>در سال 2011(1390) و چشم انداز براي سال 2051(1430) نرخ </a:t>
            </a:r>
            <a:r>
              <a:rPr lang="fa-IR" b="1" u="sng" dirty="0" smtClean="0">
                <a:solidFill>
                  <a:srgbClr val="C00000"/>
                </a:solidFill>
                <a:cs typeface="B Titr" pitchFamily="2" charset="-78"/>
              </a:rPr>
              <a:t>ثابت (1/6)</a:t>
            </a:r>
            <a:r>
              <a:rPr lang="fa-IR" dirty="0" smtClean="0">
                <a:solidFill>
                  <a:srgbClr val="C00000"/>
                </a:solidFill>
                <a:cs typeface="B Titr" pitchFamily="2" charset="-78"/>
              </a:rPr>
              <a:t> </a:t>
            </a:r>
            <a:r>
              <a:rPr lang="fa-IR" dirty="0">
                <a:cs typeface="B Titr" pitchFamily="2" charset="-78"/>
              </a:rPr>
              <a:t>در نظر گرفته شده است. شايان ذکر است ساير شاخص‌ها بعلت همخواني با شاخص‌هاي جمعيتي در ايران، مانند سناريو 1 اعمال شده است.</a:t>
            </a:r>
            <a:endParaRPr lang="en-US" dirty="0">
              <a:cs typeface="B Titr" pitchFamily="2" charset="-78"/>
            </a:endParaRPr>
          </a:p>
          <a:p>
            <a:pPr algn="just">
              <a:lnSpc>
                <a:spcPct val="150000"/>
              </a:lnSpc>
            </a:pPr>
            <a:endParaRPr lang="fa-IR" dirty="0">
              <a:cs typeface="B Titr" pitchFamily="2" charset="-78"/>
            </a:endParaRPr>
          </a:p>
        </p:txBody>
      </p:sp>
    </p:spTree>
    <p:extLst>
      <p:ext uri="{BB962C8B-B14F-4D97-AF65-F5344CB8AC3E}">
        <p14:creationId xmlns:p14="http://schemas.microsoft.com/office/powerpoint/2010/main" val="2527542740"/>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cstate="print"/>
          <a:srcRect/>
          <a:stretch>
            <a:fillRect/>
          </a:stretch>
        </p:blipFill>
        <p:spPr bwMode="auto">
          <a:xfrm>
            <a:off x="285720" y="1000108"/>
            <a:ext cx="8358246" cy="5500726"/>
          </a:xfrm>
          <a:prstGeom prst="rect">
            <a:avLst/>
          </a:prstGeom>
          <a:noFill/>
          <a:ln w="9525">
            <a:noFill/>
            <a:miter lim="800000"/>
            <a:headEnd/>
            <a:tailEnd/>
          </a:ln>
        </p:spPr>
      </p:pic>
      <p:sp>
        <p:nvSpPr>
          <p:cNvPr id="2" name="Title 1"/>
          <p:cNvSpPr>
            <a:spLocks noGrp="1"/>
          </p:cNvSpPr>
          <p:nvPr>
            <p:ph type="title"/>
          </p:nvPr>
        </p:nvSpPr>
        <p:spPr>
          <a:xfrm>
            <a:off x="467544" y="-152400"/>
            <a:ext cx="8229600" cy="1384300"/>
          </a:xfrm>
        </p:spPr>
        <p:txBody>
          <a:bodyPr>
            <a:noAutofit/>
          </a:bodyPr>
          <a:lstStyle/>
          <a:p>
            <a:pPr algn="ctr"/>
            <a:r>
              <a:rPr lang="fa-IR" sz="28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rPr>
              <a:t>تغييرات </a:t>
            </a:r>
            <a:r>
              <a:rPr lang="fa-IR" sz="28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rPr>
              <a:t>ميزان هاي جمعيتي سناريو </a:t>
            </a:r>
            <a:r>
              <a:rPr lang="fa-IR" sz="28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rPr>
              <a:t>دوم</a:t>
            </a:r>
            <a:endParaRPr lang="fa-IR" sz="28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endParaRPr>
          </a:p>
        </p:txBody>
      </p:sp>
      <p:sp>
        <p:nvSpPr>
          <p:cNvPr id="5" name="Oval 4"/>
          <p:cNvSpPr/>
          <p:nvPr/>
        </p:nvSpPr>
        <p:spPr>
          <a:xfrm>
            <a:off x="1759450" y="4045474"/>
            <a:ext cx="500066" cy="2857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fa-IR">
              <a:solidFill>
                <a:prstClr val="white"/>
              </a:solidFill>
            </a:endParaRPr>
          </a:p>
        </p:txBody>
      </p:sp>
      <p:sp>
        <p:nvSpPr>
          <p:cNvPr id="6" name="Oval 5"/>
          <p:cNvSpPr/>
          <p:nvPr/>
        </p:nvSpPr>
        <p:spPr>
          <a:xfrm>
            <a:off x="1759450" y="1184442"/>
            <a:ext cx="500066" cy="2857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fa-IR">
              <a:solidFill>
                <a:prstClr val="white"/>
              </a:solidFill>
            </a:endParaRPr>
          </a:p>
        </p:txBody>
      </p:sp>
      <p:sp>
        <p:nvSpPr>
          <p:cNvPr id="7" name="Oval 6"/>
          <p:cNvSpPr/>
          <p:nvPr/>
        </p:nvSpPr>
        <p:spPr>
          <a:xfrm>
            <a:off x="1714480" y="4944188"/>
            <a:ext cx="500066" cy="2857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fa-IR">
              <a:solidFill>
                <a:prstClr val="white"/>
              </a:solidFill>
            </a:endParaRPr>
          </a:p>
        </p:txBody>
      </p:sp>
    </p:spTree>
    <p:extLst>
      <p:ext uri="{BB962C8B-B14F-4D97-AF65-F5344CB8AC3E}">
        <p14:creationId xmlns:p14="http://schemas.microsoft.com/office/powerpoint/2010/main" val="1220407485"/>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Documents and Settings\a.sajedi\Local Settings\Temporary Internet Files\Content.Outlook\EXA4RNKM\New Picture.bmp"/>
          <p:cNvPicPr>
            <a:picLocks noGrp="1"/>
          </p:cNvPicPr>
          <p:nvPr>
            <p:ph idx="1"/>
          </p:nvPr>
        </p:nvPicPr>
        <p:blipFill>
          <a:blip r:embed="rId2" cstate="print"/>
          <a:srcRect/>
          <a:stretch>
            <a:fillRect/>
          </a:stretch>
        </p:blipFill>
        <p:spPr bwMode="auto">
          <a:xfrm>
            <a:off x="457200" y="1285860"/>
            <a:ext cx="8229600" cy="4592989"/>
          </a:xfrm>
          <a:prstGeom prst="rect">
            <a:avLst/>
          </a:prstGeom>
          <a:noFill/>
          <a:ln w="9525">
            <a:noFill/>
            <a:miter lim="800000"/>
            <a:headEnd/>
            <a:tailEnd/>
          </a:ln>
        </p:spPr>
      </p:pic>
      <p:sp>
        <p:nvSpPr>
          <p:cNvPr id="6" name="Title 1"/>
          <p:cNvSpPr>
            <a:spLocks noGrp="1"/>
          </p:cNvSpPr>
          <p:nvPr>
            <p:ph type="title"/>
          </p:nvPr>
        </p:nvSpPr>
        <p:spPr>
          <a:xfrm>
            <a:off x="457200" y="292100"/>
            <a:ext cx="8229600" cy="1048668"/>
          </a:xfrm>
        </p:spPr>
        <p:txBody>
          <a:bodyPr>
            <a:noAutofit/>
          </a:bodyPr>
          <a:lstStyle/>
          <a:p>
            <a:pPr algn="ctr"/>
            <a:r>
              <a:rPr lang="fa-IR" sz="20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rPr>
              <a:t>هرم </a:t>
            </a:r>
            <a:r>
              <a:rPr lang="fa-IR" sz="20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rPr>
              <a:t>سني </a:t>
            </a:r>
            <a:r>
              <a:rPr lang="fa-IR" sz="20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rPr>
              <a:t>جمعيت ايران در </a:t>
            </a:r>
            <a:r>
              <a:rPr lang="fa-IR" sz="20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rPr>
              <a:t>سال 1390(2011) </a:t>
            </a:r>
            <a:r>
              <a:rPr lang="fa-IR" sz="20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rPr>
              <a:t>و تغييرات آن در  </a:t>
            </a:r>
            <a:r>
              <a:rPr lang="fa-IR" sz="20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rPr>
              <a:t>سال </a:t>
            </a:r>
            <a:r>
              <a:rPr lang="fa-IR" sz="20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rPr>
              <a:t>2016  براي </a:t>
            </a:r>
            <a:r>
              <a:rPr lang="fa-IR" sz="20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rPr>
              <a:t>سناريو </a:t>
            </a:r>
            <a:r>
              <a:rPr lang="fa-IR" sz="20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rPr>
              <a:t>2</a:t>
            </a:r>
            <a:endParaRPr lang="fa-IR" sz="20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endParaRPr>
          </a:p>
        </p:txBody>
      </p:sp>
    </p:spTree>
    <p:extLst>
      <p:ext uri="{BB962C8B-B14F-4D97-AF65-F5344CB8AC3E}">
        <p14:creationId xmlns:p14="http://schemas.microsoft.com/office/powerpoint/2010/main" val="1932300565"/>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Documents and Settings\a.sajedi\Local Settings\Temporary Internet Files\Content.Outlook\EXA4RNKM\New Picture (9).bmp"/>
          <p:cNvPicPr>
            <a:picLocks noGrp="1"/>
          </p:cNvPicPr>
          <p:nvPr>
            <p:ph idx="1"/>
          </p:nvPr>
        </p:nvPicPr>
        <p:blipFill>
          <a:blip r:embed="rId2" cstate="print"/>
          <a:stretch>
            <a:fillRect/>
          </a:stretch>
        </p:blipFill>
        <p:spPr bwMode="auto">
          <a:xfrm>
            <a:off x="755576" y="980728"/>
            <a:ext cx="7560840" cy="5112568"/>
          </a:xfrm>
          <a:prstGeom prst="rect">
            <a:avLst/>
          </a:prstGeom>
          <a:noFill/>
          <a:ln w="9525">
            <a:noFill/>
            <a:miter lim="800000"/>
            <a:headEnd/>
            <a:tailEnd/>
          </a:ln>
        </p:spPr>
      </p:pic>
      <p:sp>
        <p:nvSpPr>
          <p:cNvPr id="5" name="Title 1"/>
          <p:cNvSpPr>
            <a:spLocks noGrp="1"/>
          </p:cNvSpPr>
          <p:nvPr>
            <p:ph type="title"/>
          </p:nvPr>
        </p:nvSpPr>
        <p:spPr>
          <a:xfrm>
            <a:off x="914400" y="0"/>
            <a:ext cx="8229600" cy="1048668"/>
          </a:xfrm>
        </p:spPr>
        <p:txBody>
          <a:bodyPr>
            <a:noAutofit/>
          </a:bodyPr>
          <a:lstStyle/>
          <a:p>
            <a:pPr algn="ctr"/>
            <a:r>
              <a:rPr lang="fa-IR" sz="20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rPr>
              <a:t>هرم </a:t>
            </a:r>
            <a:r>
              <a:rPr lang="fa-IR" sz="20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rPr>
              <a:t>سني </a:t>
            </a:r>
            <a:r>
              <a:rPr lang="fa-IR" sz="20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rPr>
              <a:t>جمعيت ايران در </a:t>
            </a:r>
            <a:r>
              <a:rPr lang="fa-IR" sz="20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rPr>
              <a:t>سال </a:t>
            </a:r>
            <a:r>
              <a:rPr lang="fa-IR" sz="20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rPr>
              <a:t>2051 ميلادي (1430 خورشيدي) براي </a:t>
            </a:r>
            <a:r>
              <a:rPr lang="fa-IR" sz="20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rPr>
              <a:t>سناريو </a:t>
            </a:r>
            <a:r>
              <a:rPr lang="fa-IR" sz="20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rPr>
              <a:t>2</a:t>
            </a:r>
            <a:endParaRPr lang="fa-IR" sz="20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endParaRPr>
          </a:p>
        </p:txBody>
      </p:sp>
    </p:spTree>
    <p:extLst>
      <p:ext uri="{BB962C8B-B14F-4D97-AF65-F5344CB8AC3E}">
        <p14:creationId xmlns:p14="http://schemas.microsoft.com/office/powerpoint/2010/main" val="311069849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714356"/>
            <a:ext cx="8229600" cy="5597533"/>
          </a:xfrm>
        </p:spPr>
        <p:txBody>
          <a:bodyPr/>
          <a:lstStyle/>
          <a:p>
            <a:pPr algn="just">
              <a:lnSpc>
                <a:spcPct val="150000"/>
              </a:lnSpc>
            </a:pPr>
            <a:r>
              <a:rPr lang="fa-IR" b="1" u="sng" dirty="0">
                <a:solidFill>
                  <a:srgbClr val="00B050"/>
                </a:solidFill>
                <a:cs typeface="B Titr" pitchFamily="2" charset="-78"/>
              </a:rPr>
              <a:t>سناريو3</a:t>
            </a:r>
            <a:endParaRPr lang="en-US" b="1" u="sng" dirty="0">
              <a:solidFill>
                <a:srgbClr val="00B050"/>
              </a:solidFill>
              <a:cs typeface="B Titr" pitchFamily="2" charset="-78"/>
            </a:endParaRPr>
          </a:p>
          <a:p>
            <a:pPr algn="just">
              <a:lnSpc>
                <a:spcPct val="150000"/>
              </a:lnSpc>
            </a:pPr>
            <a:r>
              <a:rPr lang="fa-IR" dirty="0">
                <a:cs typeface="B Titr" pitchFamily="2" charset="-78"/>
              </a:rPr>
              <a:t>در اين سناريو پيش فرض ها وآينده نگري دقيقاً مطابق سناريو 1در نظر گرفته شده است با اين تفاوت که نرخ باروري </a:t>
            </a:r>
            <a:r>
              <a:rPr lang="fa-IR" dirty="0" smtClean="0">
                <a:cs typeface="B Titr" pitchFamily="2" charset="-78"/>
              </a:rPr>
              <a:t>1/6 </a:t>
            </a:r>
            <a:r>
              <a:rPr lang="fa-IR" dirty="0">
                <a:cs typeface="B Titr" pitchFamily="2" charset="-78"/>
              </a:rPr>
              <a:t>در سال 2011(1390) و چشم انداز براي سال 2051(1430) </a:t>
            </a:r>
            <a:r>
              <a:rPr lang="fa-IR" dirty="0">
                <a:solidFill>
                  <a:srgbClr val="C00000"/>
                </a:solidFill>
                <a:cs typeface="B Titr" pitchFamily="2" charset="-78"/>
              </a:rPr>
              <a:t>نرخ </a:t>
            </a:r>
            <a:r>
              <a:rPr lang="fa-IR" b="1" u="sng" dirty="0" smtClean="0">
                <a:solidFill>
                  <a:srgbClr val="C00000"/>
                </a:solidFill>
                <a:cs typeface="B Titr" pitchFamily="2" charset="-78"/>
              </a:rPr>
              <a:t>(2/5)</a:t>
            </a:r>
            <a:r>
              <a:rPr lang="fa-IR" dirty="0" smtClean="0">
                <a:solidFill>
                  <a:srgbClr val="C00000"/>
                </a:solidFill>
                <a:cs typeface="B Titr" pitchFamily="2" charset="-78"/>
              </a:rPr>
              <a:t> </a:t>
            </a:r>
            <a:r>
              <a:rPr lang="fa-IR" dirty="0">
                <a:cs typeface="B Titr" pitchFamily="2" charset="-78"/>
              </a:rPr>
              <a:t>در نظر گرفته شده است </a:t>
            </a:r>
            <a:endParaRPr lang="en-US" dirty="0">
              <a:cs typeface="B Titr" pitchFamily="2" charset="-78"/>
            </a:endParaRPr>
          </a:p>
          <a:p>
            <a:endParaRPr lang="fa-IR" dirty="0">
              <a:cs typeface="B Titr" pitchFamily="2" charset="-78"/>
            </a:endParaRPr>
          </a:p>
        </p:txBody>
      </p:sp>
    </p:spTree>
    <p:extLst>
      <p:ext uri="{BB962C8B-B14F-4D97-AF65-F5344CB8AC3E}">
        <p14:creationId xmlns:p14="http://schemas.microsoft.com/office/powerpoint/2010/main" val="728208226"/>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cstate="print"/>
          <a:srcRect/>
          <a:stretch>
            <a:fillRect/>
          </a:stretch>
        </p:blipFill>
        <p:spPr bwMode="auto">
          <a:xfrm>
            <a:off x="214282" y="1000108"/>
            <a:ext cx="8572560" cy="5214974"/>
          </a:xfrm>
          <a:prstGeom prst="rect">
            <a:avLst/>
          </a:prstGeom>
          <a:noFill/>
          <a:ln w="9525">
            <a:noFill/>
            <a:miter lim="800000"/>
            <a:headEnd/>
            <a:tailEnd/>
          </a:ln>
        </p:spPr>
      </p:pic>
      <p:sp>
        <p:nvSpPr>
          <p:cNvPr id="2" name="Title 1"/>
          <p:cNvSpPr>
            <a:spLocks noGrp="1"/>
          </p:cNvSpPr>
          <p:nvPr>
            <p:ph type="title"/>
          </p:nvPr>
        </p:nvSpPr>
        <p:spPr>
          <a:xfrm>
            <a:off x="428596" y="214290"/>
            <a:ext cx="8229600" cy="838446"/>
          </a:xfrm>
        </p:spPr>
        <p:txBody>
          <a:bodyPr>
            <a:noAutofit/>
          </a:bodyPr>
          <a:lstStyle/>
          <a:p>
            <a:pPr algn="ctr"/>
            <a:r>
              <a:rPr lang="fa-IR" sz="28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rPr>
              <a:t>جدول3: تغييرات </a:t>
            </a:r>
            <a:r>
              <a:rPr lang="fa-IR" sz="28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rPr>
              <a:t>ميزان‌هاي </a:t>
            </a:r>
            <a:r>
              <a:rPr lang="fa-IR" sz="28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rPr>
              <a:t>جمعيتي سناريو </a:t>
            </a:r>
            <a:r>
              <a:rPr lang="fa-IR" sz="28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rPr>
              <a:t>سوم</a:t>
            </a:r>
            <a:endParaRPr lang="fa-IR" sz="28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endParaRPr>
          </a:p>
        </p:txBody>
      </p:sp>
      <p:sp>
        <p:nvSpPr>
          <p:cNvPr id="5" name="Oval 4"/>
          <p:cNvSpPr/>
          <p:nvPr/>
        </p:nvSpPr>
        <p:spPr>
          <a:xfrm>
            <a:off x="315700" y="3842638"/>
            <a:ext cx="500066" cy="2857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fa-IR">
              <a:solidFill>
                <a:prstClr val="white"/>
              </a:solidFill>
            </a:endParaRPr>
          </a:p>
        </p:txBody>
      </p:sp>
      <p:sp>
        <p:nvSpPr>
          <p:cNvPr id="6" name="Oval 5"/>
          <p:cNvSpPr/>
          <p:nvPr/>
        </p:nvSpPr>
        <p:spPr>
          <a:xfrm>
            <a:off x="342168" y="4786322"/>
            <a:ext cx="500066" cy="2857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fa-IR">
              <a:solidFill>
                <a:prstClr val="white"/>
              </a:solidFill>
            </a:endParaRPr>
          </a:p>
        </p:txBody>
      </p:sp>
      <p:sp>
        <p:nvSpPr>
          <p:cNvPr id="7" name="Oval 6"/>
          <p:cNvSpPr/>
          <p:nvPr/>
        </p:nvSpPr>
        <p:spPr>
          <a:xfrm>
            <a:off x="285720" y="1142984"/>
            <a:ext cx="500066" cy="2857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fa-IR">
              <a:solidFill>
                <a:prstClr val="white"/>
              </a:solidFill>
            </a:endParaRPr>
          </a:p>
        </p:txBody>
      </p:sp>
    </p:spTree>
    <p:extLst>
      <p:ext uri="{BB962C8B-B14F-4D97-AF65-F5344CB8AC3E}">
        <p14:creationId xmlns:p14="http://schemas.microsoft.com/office/powerpoint/2010/main" val="1287118107"/>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Documents and Settings\a.sajedi\Local Settings\Temporary Internet Files\Content.Outlook\EXA4RNKM\New Picture (13).bmp"/>
          <p:cNvPicPr>
            <a:picLocks noGrp="1"/>
          </p:cNvPicPr>
          <p:nvPr>
            <p:ph idx="1"/>
          </p:nvPr>
        </p:nvPicPr>
        <p:blipFill>
          <a:blip r:embed="rId2" cstate="print"/>
          <a:stretch>
            <a:fillRect/>
          </a:stretch>
        </p:blipFill>
        <p:spPr bwMode="auto">
          <a:xfrm>
            <a:off x="457200" y="1340768"/>
            <a:ext cx="8229600" cy="4395869"/>
          </a:xfrm>
          <a:prstGeom prst="rect">
            <a:avLst/>
          </a:prstGeom>
          <a:noFill/>
          <a:ln w="9525">
            <a:noFill/>
            <a:miter lim="800000"/>
            <a:headEnd/>
            <a:tailEnd/>
          </a:ln>
        </p:spPr>
      </p:pic>
      <p:sp>
        <p:nvSpPr>
          <p:cNvPr id="2" name="Title 1"/>
          <p:cNvSpPr>
            <a:spLocks noGrp="1"/>
          </p:cNvSpPr>
          <p:nvPr>
            <p:ph type="title"/>
          </p:nvPr>
        </p:nvSpPr>
        <p:spPr>
          <a:xfrm>
            <a:off x="457200" y="292100"/>
            <a:ext cx="8229600" cy="1048668"/>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a-IR" sz="20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rPr>
              <a:t>هرم </a:t>
            </a:r>
            <a:r>
              <a:rPr lang="fa-IR" sz="20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rPr>
              <a:t>سني </a:t>
            </a:r>
            <a:r>
              <a:rPr lang="fa-IR" sz="20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rPr>
              <a:t>جمعيت ايران در </a:t>
            </a:r>
            <a:r>
              <a:rPr lang="fa-IR" sz="20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rPr>
              <a:t>سال 1390(2011) </a:t>
            </a:r>
            <a:r>
              <a:rPr lang="fa-IR" sz="20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rPr>
              <a:t>و تغييرات آن در  </a:t>
            </a:r>
            <a:r>
              <a:rPr lang="fa-IR" sz="20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rPr>
              <a:t>سال </a:t>
            </a:r>
            <a:r>
              <a:rPr lang="fa-IR" sz="20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rPr>
              <a:t>2016  براي </a:t>
            </a:r>
            <a:r>
              <a:rPr lang="fa-IR" sz="20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rPr>
              <a:t>سناريو </a:t>
            </a:r>
            <a:r>
              <a:rPr lang="fa-IR" sz="20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rPr>
              <a:t>3</a:t>
            </a:r>
            <a:endParaRPr lang="fa-IR" sz="20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endParaRPr>
          </a:p>
        </p:txBody>
      </p:sp>
    </p:spTree>
    <p:extLst>
      <p:ext uri="{BB962C8B-B14F-4D97-AF65-F5344CB8AC3E}">
        <p14:creationId xmlns:p14="http://schemas.microsoft.com/office/powerpoint/2010/main" val="3796109385"/>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Documents and Settings\a.sajedi\Local Settings\Temporary Internet Files\Content.Outlook\EXA4RNKM\New Picture (4).bmp"/>
          <p:cNvPicPr>
            <a:picLocks noGrp="1"/>
          </p:cNvPicPr>
          <p:nvPr>
            <p:ph idx="1"/>
          </p:nvPr>
        </p:nvPicPr>
        <p:blipFill>
          <a:blip r:embed="rId2" cstate="print"/>
          <a:srcRect/>
          <a:stretch>
            <a:fillRect/>
          </a:stretch>
        </p:blipFill>
        <p:spPr bwMode="auto">
          <a:xfrm>
            <a:off x="899592" y="1196752"/>
            <a:ext cx="7416824" cy="5112568"/>
          </a:xfrm>
          <a:prstGeom prst="rect">
            <a:avLst/>
          </a:prstGeom>
          <a:noFill/>
          <a:ln w="9525">
            <a:noFill/>
            <a:miter lim="800000"/>
            <a:headEnd/>
            <a:tailEnd/>
          </a:ln>
        </p:spPr>
      </p:pic>
      <p:sp>
        <p:nvSpPr>
          <p:cNvPr id="3" name="Title 1"/>
          <p:cNvSpPr>
            <a:spLocks noGrp="1"/>
          </p:cNvSpPr>
          <p:nvPr>
            <p:ph type="title"/>
          </p:nvPr>
        </p:nvSpPr>
        <p:spPr>
          <a:xfrm>
            <a:off x="914400" y="0"/>
            <a:ext cx="8229600" cy="1048668"/>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sz="20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rPr>
              <a:t>هرم </a:t>
            </a:r>
            <a:r>
              <a:rPr lang="fa-IR" sz="20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rPr>
              <a:t>سني </a:t>
            </a:r>
            <a:r>
              <a:rPr lang="fa-IR" sz="20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rPr>
              <a:t>جمعيت ايران در </a:t>
            </a:r>
            <a:r>
              <a:rPr lang="fa-IR" sz="20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rPr>
              <a:t>سال </a:t>
            </a:r>
            <a:r>
              <a:rPr lang="fa-IR" sz="20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rPr>
              <a:t>2051 ميلادي (1430 خورشيدي) براي </a:t>
            </a:r>
            <a:r>
              <a:rPr lang="fa-IR" sz="20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rPr>
              <a:t>سناريو 3</a:t>
            </a:r>
            <a:r>
              <a:rPr lang="en-US" sz="20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rPr>
              <a:t/>
            </a:r>
            <a:br>
              <a:rPr lang="en-US" sz="20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rPr>
            </a:br>
            <a:endParaRPr lang="fa-IR" sz="20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endParaRPr>
          </a:p>
        </p:txBody>
      </p:sp>
    </p:spTree>
    <p:extLst>
      <p:ext uri="{BB962C8B-B14F-4D97-AF65-F5344CB8AC3E}">
        <p14:creationId xmlns:p14="http://schemas.microsoft.com/office/powerpoint/2010/main" val="1667824157"/>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mahzoon\My Documents\My Pictures\لوگو.jpg"/>
          <p:cNvPicPr>
            <a:picLocks noChangeAspect="1" noChangeArrowheads="1"/>
          </p:cNvPicPr>
          <p:nvPr/>
        </p:nvPicPr>
        <p:blipFill>
          <a:blip r:embed="rId2" cstate="print"/>
          <a:srcRect/>
          <a:stretch>
            <a:fillRect/>
          </a:stretch>
        </p:blipFill>
        <p:spPr bwMode="auto">
          <a:xfrm>
            <a:off x="41282" y="162123"/>
            <a:ext cx="2586502" cy="1826717"/>
          </a:xfrm>
          <a:prstGeom prst="rect">
            <a:avLst/>
          </a:prstGeom>
          <a:noFill/>
        </p:spPr>
      </p:pic>
      <p:sp>
        <p:nvSpPr>
          <p:cNvPr id="2" name="Title 1"/>
          <p:cNvSpPr>
            <a:spLocks noGrp="1"/>
          </p:cNvSpPr>
          <p:nvPr>
            <p:ph type="ctrTitle"/>
          </p:nvPr>
        </p:nvSpPr>
        <p:spPr>
          <a:xfrm>
            <a:off x="756316" y="1676400"/>
            <a:ext cx="8463884" cy="2018655"/>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a-IR" sz="40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rPr>
              <a:t>	آينده‌پژوهي وضعيت </a:t>
            </a:r>
            <a:r>
              <a:rPr lang="fa-IR" sz="40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rPr>
              <a:t>جمعيتي كشور </a:t>
            </a:r>
            <a:endParaRPr lang="fa-IR" sz="40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endParaRPr>
          </a:p>
        </p:txBody>
      </p:sp>
      <p:pic>
        <p:nvPicPr>
          <p:cNvPr id="10" name="Picture 9"/>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68344" y="282781"/>
            <a:ext cx="1176540" cy="1585400"/>
          </a:xfrm>
          <a:prstGeom prst="rect">
            <a:avLst/>
          </a:prstGeom>
        </p:spPr>
      </p:pic>
      <p:pic>
        <p:nvPicPr>
          <p:cNvPr id="5" name="Picture 2" descr="C:\Users\amiri\Desktop\آوانگار\لوگوی نهایی موسسه.jpg"/>
          <p:cNvPicPr>
            <a:picLocks noChangeAspect="1" noChangeArrowheads="1"/>
          </p:cNvPicPr>
          <p:nvPr/>
        </p:nvPicPr>
        <p:blipFill>
          <a:blip r:embed="rId4" cstate="print"/>
          <a:srcRect/>
          <a:stretch>
            <a:fillRect/>
          </a:stretch>
        </p:blipFill>
        <p:spPr bwMode="auto">
          <a:xfrm>
            <a:off x="3824103" y="245840"/>
            <a:ext cx="1663055" cy="1526976"/>
          </a:xfrm>
          <a:prstGeom prst="rect">
            <a:avLst/>
          </a:prstGeom>
          <a:noFill/>
        </p:spPr>
      </p:pic>
    </p:spTree>
    <p:extLst>
      <p:ext uri="{BB962C8B-B14F-4D97-AF65-F5344CB8AC3E}">
        <p14:creationId xmlns:p14="http://schemas.microsoft.com/office/powerpoint/2010/main" val="2787436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just"/>
            <a:r>
              <a:rPr lang="fa-IR" dirty="0" smtClean="0">
                <a:cs typeface="B Nazanin" pitchFamily="2" charset="-78"/>
              </a:rPr>
              <a:t>با فرض </a:t>
            </a:r>
            <a:r>
              <a:rPr lang="fa-IR" dirty="0" err="1" smtClean="0">
                <a:cs typeface="B Nazanin" pitchFamily="2" charset="-78"/>
              </a:rPr>
              <a:t>خوش‌بینانه</a:t>
            </a:r>
            <a:r>
              <a:rPr lang="fa-IR" dirty="0" smtClean="0">
                <a:cs typeface="B Nazanin" pitchFamily="2" charset="-78"/>
              </a:rPr>
              <a:t> ثبات روند کنونی زاد و ولد و بعد خانوار (یعنی در صورت عدم کاهش بیشتر در نرخ باروری و </a:t>
            </a:r>
            <a:r>
              <a:rPr lang="fa-IR" dirty="0" err="1" smtClean="0">
                <a:cs typeface="B Nazanin" pitchFamily="2" charset="-78"/>
              </a:rPr>
              <a:t>بُعد</a:t>
            </a:r>
            <a:r>
              <a:rPr lang="fa-IR" dirty="0" smtClean="0">
                <a:cs typeface="B Nazanin" pitchFamily="2" charset="-78"/>
              </a:rPr>
              <a:t> خانوار در کشور):</a:t>
            </a:r>
          </a:p>
          <a:p>
            <a:pPr lvl="1" algn="just">
              <a:lnSpc>
                <a:spcPct val="150000"/>
              </a:lnSpc>
            </a:pPr>
            <a:r>
              <a:rPr lang="fa-IR" dirty="0" smtClean="0">
                <a:cs typeface="B Nazanin" pitchFamily="2" charset="-78"/>
              </a:rPr>
              <a:t>جمعیت در </a:t>
            </a:r>
            <a:r>
              <a:rPr lang="fa-IR" dirty="0" smtClean="0">
                <a:solidFill>
                  <a:srgbClr val="C00000"/>
                </a:solidFill>
                <a:cs typeface="B Nazanin" pitchFamily="2" charset="-78"/>
              </a:rPr>
              <a:t>سال 1420</a:t>
            </a:r>
            <a:r>
              <a:rPr lang="fa-IR" dirty="0" smtClean="0">
                <a:cs typeface="B Nazanin" pitchFamily="2" charset="-78"/>
              </a:rPr>
              <a:t> حداکثر به حدود 88 تا 90 میلیون نفر خواهد رسید و </a:t>
            </a:r>
            <a:r>
              <a:rPr lang="fa-IR" dirty="0" smtClean="0">
                <a:solidFill>
                  <a:srgbClr val="C00000"/>
                </a:solidFill>
                <a:cs typeface="B Nazanin" pitchFamily="2" charset="-78"/>
              </a:rPr>
              <a:t>سپس روند رشد منفي </a:t>
            </a:r>
            <a:r>
              <a:rPr lang="fa-IR" dirty="0" smtClean="0">
                <a:cs typeface="B Nazanin" pitchFamily="2" charset="-78"/>
              </a:rPr>
              <a:t>آغاز خواهد شد</a:t>
            </a:r>
          </a:p>
          <a:p>
            <a:pPr lvl="1" algn="just">
              <a:lnSpc>
                <a:spcPct val="150000"/>
              </a:lnSpc>
            </a:pPr>
            <a:r>
              <a:rPr lang="fa-IR" dirty="0" smtClean="0">
                <a:solidFill>
                  <a:srgbClr val="C00000"/>
                </a:solidFill>
                <a:cs typeface="B Nazanin" pitchFamily="2" charset="-78"/>
              </a:rPr>
              <a:t>سهم سالمندان </a:t>
            </a:r>
            <a:r>
              <a:rPr lang="fa-IR" dirty="0" smtClean="0">
                <a:cs typeface="B Nazanin" pitchFamily="2" charset="-78"/>
              </a:rPr>
              <a:t>بالای 65 سال در جمعیت کشور به حدود </a:t>
            </a:r>
            <a:r>
              <a:rPr lang="fa-IR" dirty="0" smtClean="0">
                <a:solidFill>
                  <a:srgbClr val="C00000"/>
                </a:solidFill>
                <a:cs typeface="B Nazanin" pitchFamily="2" charset="-78"/>
              </a:rPr>
              <a:t>18 الی 20 درصد </a:t>
            </a:r>
            <a:r>
              <a:rPr lang="fa-IR" dirty="0" smtClean="0">
                <a:cs typeface="B Nazanin" pitchFamily="2" charset="-78"/>
              </a:rPr>
              <a:t>خواهد رسید (یعنی تقریباً </a:t>
            </a:r>
            <a:r>
              <a:rPr lang="fa-IR" u="sng" dirty="0" smtClean="0">
                <a:cs typeface="B Nazanin" pitchFamily="2" charset="-78"/>
              </a:rPr>
              <a:t>از هر پنج نفر، یک نفر سالمند </a:t>
            </a:r>
            <a:r>
              <a:rPr lang="fa-IR" dirty="0" smtClean="0">
                <a:cs typeface="B Nazanin" pitchFamily="2" charset="-78"/>
              </a:rPr>
              <a:t>خواهد بود)</a:t>
            </a:r>
          </a:p>
          <a:p>
            <a:pPr lvl="1" algn="just">
              <a:lnSpc>
                <a:spcPct val="150000"/>
              </a:lnSpc>
            </a:pPr>
            <a:r>
              <a:rPr lang="fa-IR" dirty="0" smtClean="0">
                <a:cs typeface="B Nazanin" pitchFamily="2" charset="-78"/>
              </a:rPr>
              <a:t>به ازای هر 10 خانوار، 7 نفر سالمند خواهیم داشت</a:t>
            </a:r>
          </a:p>
        </p:txBody>
      </p:sp>
      <p:sp>
        <p:nvSpPr>
          <p:cNvPr id="2" name="Title 1"/>
          <p:cNvSpPr>
            <a:spLocks noGrp="1"/>
          </p:cNvSpPr>
          <p:nvPr>
            <p:ph type="title"/>
          </p:nvPr>
        </p:nvSpPr>
        <p:spPr>
          <a:xfrm>
            <a:off x="251520" y="274638"/>
            <a:ext cx="8640960" cy="114300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a-IR" sz="3200"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rPr>
              <a:t>پیش‌بینی</a:t>
            </a:r>
            <a:r>
              <a:rPr lang="fa-IR" sz="3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rPr>
              <a:t> ترکیب آینده جمعیت کشور در 30 سال آینده</a:t>
            </a:r>
            <a:endParaRPr lang="fa-IR"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endParaRPr>
          </a:p>
        </p:txBody>
      </p:sp>
    </p:spTree>
    <p:extLst>
      <p:ext uri="{BB962C8B-B14F-4D97-AF65-F5344CB8AC3E}">
        <p14:creationId xmlns:p14="http://schemas.microsoft.com/office/powerpoint/2010/main" val="288805574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57159" y="785792"/>
          <a:ext cx="8354736" cy="5405634"/>
        </p:xfrm>
        <a:graphic>
          <a:graphicData uri="http://schemas.openxmlformats.org/drawingml/2006/table">
            <a:tbl>
              <a:tblPr/>
              <a:tblGrid>
                <a:gridCol w="2443315"/>
                <a:gridCol w="1759755"/>
                <a:gridCol w="2802047"/>
                <a:gridCol w="1349619"/>
              </a:tblGrid>
              <a:tr h="573234">
                <a:tc>
                  <a:txBody>
                    <a:bodyPr/>
                    <a:lstStyle/>
                    <a:p>
                      <a:pPr marL="0" marR="0" indent="-457200" algn="ctr" defTabSz="914400" rtl="1" eaLnBrk="1" fontAlgn="auto" latinLnBrk="0" hangingPunct="1">
                        <a:lnSpc>
                          <a:spcPct val="115000"/>
                        </a:lnSpc>
                        <a:spcBef>
                          <a:spcPts val="0"/>
                        </a:spcBef>
                        <a:spcAft>
                          <a:spcPts val="0"/>
                        </a:spcAft>
                        <a:buClrTx/>
                        <a:buSzTx/>
                        <a:buFontTx/>
                        <a:buNone/>
                        <a:tabLst/>
                        <a:defRPr/>
                      </a:pPr>
                      <a:r>
                        <a:rPr kumimoji="0" lang="ar-SA" sz="1800" b="1" kern="1200" dirty="0" smtClean="0">
                          <a:solidFill>
                            <a:srgbClr val="000000"/>
                          </a:solidFill>
                          <a:latin typeface="Calibri"/>
                          <a:ea typeface="Times New Roman"/>
                          <a:cs typeface="B Mitra"/>
                        </a:rPr>
                        <a:t>درصد جمعيت60</a:t>
                      </a:r>
                      <a:r>
                        <a:rPr kumimoji="0" lang="fa-IR" sz="1800" b="1" kern="1200" dirty="0" smtClean="0">
                          <a:solidFill>
                            <a:srgbClr val="000000"/>
                          </a:solidFill>
                          <a:latin typeface="Calibri"/>
                          <a:ea typeface="Times New Roman"/>
                          <a:cs typeface="B Mitra"/>
                        </a:rPr>
                        <a:t> سال به بالا</a:t>
                      </a:r>
                      <a:endParaRPr kumimoji="0" lang="en-US" sz="1800" b="1" kern="1200" dirty="0" smtClean="0">
                        <a:solidFill>
                          <a:srgbClr val="000000"/>
                        </a:solidFill>
                        <a:latin typeface="Calibri"/>
                        <a:ea typeface="Times New Roman"/>
                        <a:cs typeface="B Mitr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1DEFF"/>
                    </a:solidFill>
                  </a:tcPr>
                </a:tc>
                <a:tc>
                  <a:txBody>
                    <a:bodyPr/>
                    <a:lstStyle/>
                    <a:p>
                      <a:pPr indent="-457200" algn="ctr" rtl="1">
                        <a:lnSpc>
                          <a:spcPct val="115000"/>
                        </a:lnSpc>
                        <a:spcAft>
                          <a:spcPts val="0"/>
                        </a:spcAft>
                      </a:pPr>
                      <a:r>
                        <a:rPr lang="ar-SA" sz="1800" b="1">
                          <a:solidFill>
                            <a:srgbClr val="000000"/>
                          </a:solidFill>
                          <a:latin typeface="Calibri"/>
                          <a:ea typeface="Times New Roman"/>
                          <a:cs typeface="B Nazanin"/>
                        </a:rPr>
                        <a:t>باروری کل</a:t>
                      </a:r>
                      <a:endParaRPr lang="en-US" sz="18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1DEFF"/>
                    </a:solidFill>
                  </a:tcPr>
                </a:tc>
                <a:tc>
                  <a:txBody>
                    <a:bodyPr/>
                    <a:lstStyle/>
                    <a:p>
                      <a:pPr indent="-457200" algn="ctr" rtl="1">
                        <a:lnSpc>
                          <a:spcPct val="115000"/>
                        </a:lnSpc>
                        <a:spcAft>
                          <a:spcPts val="0"/>
                        </a:spcAft>
                      </a:pPr>
                      <a:r>
                        <a:rPr lang="ar-SA" sz="1800" b="1" dirty="0">
                          <a:solidFill>
                            <a:srgbClr val="000000"/>
                          </a:solidFill>
                          <a:latin typeface="Calibri"/>
                          <a:ea typeface="Times New Roman"/>
                          <a:cs typeface="B Nazanin"/>
                        </a:rPr>
                        <a:t>تعداد جمعیت(میلیون نفر)</a:t>
                      </a:r>
                      <a:endParaRPr lang="en-US" sz="1800" dirty="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1DEFF"/>
                    </a:solidFill>
                  </a:tcPr>
                </a:tc>
                <a:tc>
                  <a:txBody>
                    <a:bodyPr/>
                    <a:lstStyle/>
                    <a:p>
                      <a:pPr indent="-457200" algn="ctr" rtl="1">
                        <a:lnSpc>
                          <a:spcPct val="115000"/>
                        </a:lnSpc>
                        <a:spcAft>
                          <a:spcPts val="0"/>
                        </a:spcAft>
                      </a:pPr>
                      <a:r>
                        <a:rPr lang="ar-SA" sz="1800" b="1" dirty="0">
                          <a:solidFill>
                            <a:srgbClr val="000000"/>
                          </a:solidFill>
                          <a:latin typeface="Calibri"/>
                          <a:ea typeface="Times New Roman"/>
                          <a:cs typeface="B Nazanin"/>
                        </a:rPr>
                        <a:t>سال</a:t>
                      </a:r>
                      <a:endParaRPr lang="en-US" sz="1800" dirty="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1DEFF"/>
                    </a:solidFill>
                  </a:tcPr>
                </a:tc>
              </a:tr>
              <a:tr h="426900">
                <a:tc>
                  <a:txBody>
                    <a:bodyPr/>
                    <a:lstStyle/>
                    <a:p>
                      <a:pPr indent="-457200" algn="ctr" rtl="0">
                        <a:lnSpc>
                          <a:spcPct val="115000"/>
                        </a:lnSpc>
                        <a:spcAft>
                          <a:spcPts val="0"/>
                        </a:spcAft>
                      </a:pPr>
                      <a:r>
                        <a:rPr lang="en-US" sz="1800" b="1">
                          <a:solidFill>
                            <a:srgbClr val="000000"/>
                          </a:solidFill>
                          <a:latin typeface="Calibri"/>
                          <a:ea typeface="Times New Roman"/>
                          <a:cs typeface="B Mitra"/>
                        </a:rPr>
                        <a:t>6.5</a:t>
                      </a:r>
                      <a:endParaRPr lang="en-US" sz="18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rtl="1">
                        <a:lnSpc>
                          <a:spcPct val="115000"/>
                        </a:lnSpc>
                        <a:spcAft>
                          <a:spcPts val="0"/>
                        </a:spcAft>
                      </a:pPr>
                      <a:r>
                        <a:rPr lang="ar-SA" sz="1800" b="1">
                          <a:solidFill>
                            <a:srgbClr val="000000"/>
                          </a:solidFill>
                          <a:latin typeface="Arial"/>
                          <a:ea typeface="Times New Roman"/>
                          <a:cs typeface="B Mitra"/>
                        </a:rPr>
                        <a:t>--</a:t>
                      </a:r>
                      <a:endParaRPr lang="en-US" sz="18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rtl="0">
                        <a:lnSpc>
                          <a:spcPct val="115000"/>
                        </a:lnSpc>
                        <a:spcAft>
                          <a:spcPts val="0"/>
                        </a:spcAft>
                      </a:pPr>
                      <a:r>
                        <a:rPr lang="en-US" sz="1800" b="1" dirty="0">
                          <a:solidFill>
                            <a:srgbClr val="000000"/>
                          </a:solidFill>
                          <a:latin typeface="Calibri"/>
                          <a:ea typeface="Times New Roman"/>
                          <a:cs typeface="B Mitra"/>
                        </a:rPr>
                        <a:t>65,342</a:t>
                      </a:r>
                      <a:endParaRPr lang="en-US" sz="1800" dirty="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rtl="1">
                        <a:lnSpc>
                          <a:spcPct val="115000"/>
                        </a:lnSpc>
                        <a:spcAft>
                          <a:spcPts val="0"/>
                        </a:spcAft>
                      </a:pPr>
                      <a:r>
                        <a:rPr lang="ar-SA" sz="1800" b="1" dirty="0">
                          <a:solidFill>
                            <a:srgbClr val="000000"/>
                          </a:solidFill>
                          <a:latin typeface="Calibri"/>
                          <a:ea typeface="Times New Roman"/>
                          <a:cs typeface="B Mitra"/>
                        </a:rPr>
                        <a:t>1380</a:t>
                      </a:r>
                      <a:endParaRPr lang="en-US" sz="1800" dirty="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85752">
                <a:tc>
                  <a:txBody>
                    <a:bodyPr/>
                    <a:lstStyle/>
                    <a:p>
                      <a:pPr indent="-457200" algn="ctr" rtl="0">
                        <a:lnSpc>
                          <a:spcPct val="115000"/>
                        </a:lnSpc>
                        <a:spcAft>
                          <a:spcPts val="0"/>
                        </a:spcAft>
                      </a:pPr>
                      <a:r>
                        <a:rPr lang="en-US" sz="1800" b="1">
                          <a:solidFill>
                            <a:srgbClr val="000000"/>
                          </a:solidFill>
                          <a:latin typeface="Calibri"/>
                          <a:ea typeface="Times New Roman"/>
                          <a:cs typeface="B Mitra"/>
                        </a:rPr>
                        <a:t>7.5</a:t>
                      </a:r>
                      <a:endParaRPr lang="en-US" sz="18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rtl="0">
                        <a:lnSpc>
                          <a:spcPct val="115000"/>
                        </a:lnSpc>
                        <a:spcAft>
                          <a:spcPts val="0"/>
                        </a:spcAft>
                      </a:pPr>
                      <a:r>
                        <a:rPr lang="en-US" sz="1800" b="1">
                          <a:solidFill>
                            <a:srgbClr val="000000"/>
                          </a:solidFill>
                          <a:latin typeface="Calibri"/>
                          <a:ea typeface="Times New Roman"/>
                          <a:cs typeface="B Mitra"/>
                        </a:rPr>
                        <a:t>1.77</a:t>
                      </a:r>
                      <a:endParaRPr lang="en-US" sz="18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rtl="0">
                        <a:lnSpc>
                          <a:spcPct val="115000"/>
                        </a:lnSpc>
                        <a:spcAft>
                          <a:spcPts val="0"/>
                        </a:spcAft>
                      </a:pPr>
                      <a:r>
                        <a:rPr lang="en-US" sz="1800" b="1" dirty="0">
                          <a:solidFill>
                            <a:srgbClr val="000000"/>
                          </a:solidFill>
                          <a:latin typeface="Calibri"/>
                          <a:ea typeface="Times New Roman"/>
                          <a:cs typeface="B Mitra"/>
                        </a:rPr>
                        <a:t>73,974</a:t>
                      </a:r>
                      <a:endParaRPr lang="en-US" sz="1800" dirty="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rtl="1">
                        <a:lnSpc>
                          <a:spcPct val="115000"/>
                        </a:lnSpc>
                        <a:spcAft>
                          <a:spcPts val="0"/>
                        </a:spcAft>
                      </a:pPr>
                      <a:r>
                        <a:rPr lang="ar-SA" sz="1800" b="1">
                          <a:solidFill>
                            <a:srgbClr val="000000"/>
                          </a:solidFill>
                          <a:latin typeface="Calibri"/>
                          <a:ea typeface="Times New Roman"/>
                          <a:cs typeface="B Mitra"/>
                        </a:rPr>
                        <a:t>1390</a:t>
                      </a:r>
                      <a:endParaRPr lang="en-US" sz="18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454448">
                <a:tc>
                  <a:txBody>
                    <a:bodyPr/>
                    <a:lstStyle/>
                    <a:p>
                      <a:pPr indent="-457200" algn="ctr" rtl="0">
                        <a:lnSpc>
                          <a:spcPct val="115000"/>
                        </a:lnSpc>
                        <a:spcAft>
                          <a:spcPts val="0"/>
                        </a:spcAft>
                      </a:pPr>
                      <a:r>
                        <a:rPr lang="en-US" sz="1800" b="1">
                          <a:solidFill>
                            <a:srgbClr val="000000"/>
                          </a:solidFill>
                          <a:latin typeface="Calibri"/>
                          <a:ea typeface="Times New Roman"/>
                          <a:cs typeface="B Mitra"/>
                        </a:rPr>
                        <a:t>10.1</a:t>
                      </a:r>
                      <a:endParaRPr lang="en-US" sz="18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rtl="0">
                        <a:lnSpc>
                          <a:spcPct val="115000"/>
                        </a:lnSpc>
                        <a:spcAft>
                          <a:spcPts val="0"/>
                        </a:spcAft>
                      </a:pPr>
                      <a:r>
                        <a:rPr lang="en-US" sz="1800" b="1">
                          <a:solidFill>
                            <a:srgbClr val="000000"/>
                          </a:solidFill>
                          <a:latin typeface="Calibri"/>
                          <a:ea typeface="Times New Roman"/>
                          <a:cs typeface="B Mitra"/>
                        </a:rPr>
                        <a:t>1.85</a:t>
                      </a:r>
                      <a:endParaRPr lang="en-US" sz="18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rtl="0">
                        <a:lnSpc>
                          <a:spcPct val="115000"/>
                        </a:lnSpc>
                        <a:spcAft>
                          <a:spcPts val="0"/>
                        </a:spcAft>
                      </a:pPr>
                      <a:r>
                        <a:rPr lang="en-US" sz="1800" b="1" dirty="0">
                          <a:solidFill>
                            <a:srgbClr val="000000"/>
                          </a:solidFill>
                          <a:latin typeface="Calibri"/>
                          <a:ea typeface="Times New Roman"/>
                          <a:cs typeface="B Mitra"/>
                        </a:rPr>
                        <a:t>83,433</a:t>
                      </a:r>
                      <a:endParaRPr lang="en-US" sz="1800" dirty="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rtl="1">
                        <a:lnSpc>
                          <a:spcPct val="115000"/>
                        </a:lnSpc>
                        <a:spcAft>
                          <a:spcPts val="0"/>
                        </a:spcAft>
                      </a:pPr>
                      <a:r>
                        <a:rPr lang="ar-SA" sz="1800" b="1" dirty="0">
                          <a:solidFill>
                            <a:srgbClr val="000000"/>
                          </a:solidFill>
                          <a:latin typeface="Calibri"/>
                          <a:ea typeface="Times New Roman"/>
                          <a:cs typeface="B Mitra"/>
                        </a:rPr>
                        <a:t>1400</a:t>
                      </a:r>
                      <a:endParaRPr lang="en-US" sz="1800" dirty="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454448">
                <a:tc>
                  <a:txBody>
                    <a:bodyPr/>
                    <a:lstStyle/>
                    <a:p>
                      <a:pPr indent="-457200" algn="ctr" rtl="0">
                        <a:lnSpc>
                          <a:spcPct val="115000"/>
                        </a:lnSpc>
                        <a:spcAft>
                          <a:spcPts val="0"/>
                        </a:spcAft>
                      </a:pPr>
                      <a:r>
                        <a:rPr lang="en-US" sz="1800" b="1">
                          <a:solidFill>
                            <a:srgbClr val="000000"/>
                          </a:solidFill>
                          <a:latin typeface="Calibri"/>
                          <a:ea typeface="Times New Roman"/>
                          <a:cs typeface="B Mitra"/>
                        </a:rPr>
                        <a:t>14.3</a:t>
                      </a:r>
                      <a:endParaRPr lang="en-US" sz="18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rtl="0">
                        <a:lnSpc>
                          <a:spcPct val="115000"/>
                        </a:lnSpc>
                        <a:spcAft>
                          <a:spcPts val="0"/>
                        </a:spcAft>
                      </a:pPr>
                      <a:r>
                        <a:rPr lang="en-US" sz="1800" b="1">
                          <a:solidFill>
                            <a:srgbClr val="000000"/>
                          </a:solidFill>
                          <a:latin typeface="Calibri"/>
                          <a:ea typeface="Times New Roman"/>
                          <a:cs typeface="B Mitra"/>
                        </a:rPr>
                        <a:t>1.84</a:t>
                      </a:r>
                      <a:endParaRPr lang="en-US" sz="18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rtl="0">
                        <a:lnSpc>
                          <a:spcPct val="115000"/>
                        </a:lnSpc>
                        <a:spcAft>
                          <a:spcPts val="0"/>
                        </a:spcAft>
                      </a:pPr>
                      <a:r>
                        <a:rPr lang="en-US" sz="1800" b="1" dirty="0">
                          <a:solidFill>
                            <a:srgbClr val="000000"/>
                          </a:solidFill>
                          <a:latin typeface="Calibri"/>
                          <a:ea typeface="Times New Roman"/>
                          <a:cs typeface="B Mitra"/>
                        </a:rPr>
                        <a:t>89,908</a:t>
                      </a:r>
                      <a:endParaRPr lang="en-US" sz="1800" dirty="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rtl="1">
                        <a:lnSpc>
                          <a:spcPct val="115000"/>
                        </a:lnSpc>
                        <a:spcAft>
                          <a:spcPts val="0"/>
                        </a:spcAft>
                      </a:pPr>
                      <a:r>
                        <a:rPr lang="ar-SA" sz="1800" b="1" dirty="0">
                          <a:solidFill>
                            <a:srgbClr val="000000"/>
                          </a:solidFill>
                          <a:latin typeface="Calibri"/>
                          <a:ea typeface="Times New Roman"/>
                          <a:cs typeface="B Mitra"/>
                        </a:rPr>
                        <a:t>1410</a:t>
                      </a:r>
                      <a:endParaRPr lang="en-US" sz="1800" dirty="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454448">
                <a:tc>
                  <a:txBody>
                    <a:bodyPr/>
                    <a:lstStyle/>
                    <a:p>
                      <a:pPr indent="-457200" algn="ctr" rtl="0">
                        <a:lnSpc>
                          <a:spcPct val="115000"/>
                        </a:lnSpc>
                        <a:spcAft>
                          <a:spcPts val="0"/>
                        </a:spcAft>
                      </a:pPr>
                      <a:r>
                        <a:rPr lang="en-US" sz="1800" b="1" dirty="0">
                          <a:solidFill>
                            <a:srgbClr val="000000"/>
                          </a:solidFill>
                          <a:latin typeface="Calibri"/>
                          <a:ea typeface="Times New Roman"/>
                          <a:cs typeface="B Mitra"/>
                        </a:rPr>
                        <a:t>20</a:t>
                      </a:r>
                      <a:endParaRPr lang="en-US" sz="1800" dirty="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457200" algn="ctr" rtl="0">
                        <a:lnSpc>
                          <a:spcPct val="115000"/>
                        </a:lnSpc>
                        <a:spcAft>
                          <a:spcPts val="0"/>
                        </a:spcAft>
                      </a:pPr>
                      <a:r>
                        <a:rPr lang="en-US" sz="1800" b="1" dirty="0">
                          <a:solidFill>
                            <a:srgbClr val="000000"/>
                          </a:solidFill>
                          <a:latin typeface="Calibri"/>
                          <a:ea typeface="Times New Roman"/>
                          <a:cs typeface="B Mitra"/>
                        </a:rPr>
                        <a:t>1.96</a:t>
                      </a:r>
                      <a:endParaRPr lang="en-US" sz="1800" dirty="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457200" algn="ctr" rtl="0">
                        <a:lnSpc>
                          <a:spcPct val="115000"/>
                        </a:lnSpc>
                        <a:spcAft>
                          <a:spcPts val="0"/>
                        </a:spcAft>
                      </a:pPr>
                      <a:r>
                        <a:rPr lang="en-US" sz="1800" b="1" dirty="0">
                          <a:solidFill>
                            <a:srgbClr val="000000"/>
                          </a:solidFill>
                          <a:latin typeface="Calibri"/>
                          <a:ea typeface="Times New Roman"/>
                          <a:cs typeface="B Mitra"/>
                        </a:rPr>
                        <a:t>94,747</a:t>
                      </a:r>
                      <a:endParaRPr lang="en-US" sz="1800" dirty="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457200" algn="ctr" rtl="1">
                        <a:lnSpc>
                          <a:spcPct val="115000"/>
                        </a:lnSpc>
                        <a:spcAft>
                          <a:spcPts val="0"/>
                        </a:spcAft>
                      </a:pPr>
                      <a:r>
                        <a:rPr lang="ar-SA" sz="1800" b="1" dirty="0">
                          <a:solidFill>
                            <a:srgbClr val="000000"/>
                          </a:solidFill>
                          <a:latin typeface="Calibri"/>
                          <a:ea typeface="Times New Roman"/>
                          <a:cs typeface="B Mitra"/>
                        </a:rPr>
                        <a:t>1420</a:t>
                      </a:r>
                      <a:endParaRPr lang="en-US" sz="1800" dirty="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454448">
                <a:tc>
                  <a:txBody>
                    <a:bodyPr/>
                    <a:lstStyle/>
                    <a:p>
                      <a:pPr indent="-457200" algn="ctr" rtl="0">
                        <a:lnSpc>
                          <a:spcPct val="115000"/>
                        </a:lnSpc>
                        <a:spcAft>
                          <a:spcPts val="0"/>
                        </a:spcAft>
                      </a:pPr>
                      <a:r>
                        <a:rPr lang="en-US" sz="1800" b="1">
                          <a:solidFill>
                            <a:srgbClr val="000000"/>
                          </a:solidFill>
                          <a:latin typeface="Calibri"/>
                          <a:ea typeface="Times New Roman"/>
                          <a:cs typeface="B Mitra"/>
                        </a:rPr>
                        <a:t>28.5</a:t>
                      </a:r>
                      <a:endParaRPr lang="en-US" sz="18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rtl="0">
                        <a:lnSpc>
                          <a:spcPct val="115000"/>
                        </a:lnSpc>
                        <a:spcAft>
                          <a:spcPts val="0"/>
                        </a:spcAft>
                      </a:pPr>
                      <a:r>
                        <a:rPr lang="en-US" sz="1800" b="1">
                          <a:solidFill>
                            <a:srgbClr val="000000"/>
                          </a:solidFill>
                          <a:latin typeface="Calibri"/>
                          <a:ea typeface="Times New Roman"/>
                          <a:cs typeface="B Mitra"/>
                        </a:rPr>
                        <a:t>2.11</a:t>
                      </a:r>
                      <a:endParaRPr lang="en-US" sz="18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rtl="0">
                        <a:lnSpc>
                          <a:spcPct val="115000"/>
                        </a:lnSpc>
                        <a:spcAft>
                          <a:spcPts val="0"/>
                        </a:spcAft>
                      </a:pPr>
                      <a:r>
                        <a:rPr lang="en-US" sz="1800" b="1" dirty="0">
                          <a:solidFill>
                            <a:srgbClr val="000000"/>
                          </a:solidFill>
                          <a:latin typeface="Calibri"/>
                          <a:ea typeface="Times New Roman"/>
                          <a:cs typeface="B Mitra"/>
                        </a:rPr>
                        <a:t>98,932</a:t>
                      </a:r>
                      <a:endParaRPr lang="en-US" sz="1800" dirty="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rtl="1">
                        <a:lnSpc>
                          <a:spcPct val="115000"/>
                        </a:lnSpc>
                        <a:spcAft>
                          <a:spcPts val="0"/>
                        </a:spcAft>
                      </a:pPr>
                      <a:r>
                        <a:rPr lang="ar-SA" sz="1800" b="1" dirty="0">
                          <a:solidFill>
                            <a:srgbClr val="000000"/>
                          </a:solidFill>
                          <a:latin typeface="Calibri"/>
                          <a:ea typeface="Times New Roman"/>
                          <a:cs typeface="B Mitra"/>
                        </a:rPr>
                        <a:t>1430</a:t>
                      </a:r>
                      <a:endParaRPr lang="en-US" sz="1800" dirty="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454448">
                <a:tc>
                  <a:txBody>
                    <a:bodyPr/>
                    <a:lstStyle/>
                    <a:p>
                      <a:pPr indent="-457200" algn="ctr" rtl="0">
                        <a:lnSpc>
                          <a:spcPct val="115000"/>
                        </a:lnSpc>
                        <a:spcAft>
                          <a:spcPts val="0"/>
                        </a:spcAft>
                      </a:pPr>
                      <a:r>
                        <a:rPr lang="en-US" sz="1800" b="1">
                          <a:solidFill>
                            <a:srgbClr val="000000"/>
                          </a:solidFill>
                          <a:latin typeface="Calibri"/>
                          <a:ea typeface="Times New Roman"/>
                          <a:cs typeface="B Mitra"/>
                        </a:rPr>
                        <a:t>29.8</a:t>
                      </a:r>
                      <a:endParaRPr lang="en-US" sz="18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rtl="0">
                        <a:lnSpc>
                          <a:spcPct val="115000"/>
                        </a:lnSpc>
                        <a:spcAft>
                          <a:spcPts val="0"/>
                        </a:spcAft>
                      </a:pPr>
                      <a:r>
                        <a:rPr lang="en-US" sz="1800" b="1">
                          <a:solidFill>
                            <a:srgbClr val="000000"/>
                          </a:solidFill>
                          <a:latin typeface="Calibri"/>
                          <a:ea typeface="Times New Roman"/>
                          <a:cs typeface="B Mitra"/>
                        </a:rPr>
                        <a:t>2.23</a:t>
                      </a:r>
                      <a:endParaRPr lang="en-US" sz="18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rtl="0">
                        <a:lnSpc>
                          <a:spcPct val="115000"/>
                        </a:lnSpc>
                        <a:spcAft>
                          <a:spcPts val="0"/>
                        </a:spcAft>
                      </a:pPr>
                      <a:r>
                        <a:rPr lang="en-US" sz="1800" b="1" dirty="0">
                          <a:solidFill>
                            <a:srgbClr val="000000"/>
                          </a:solidFill>
                          <a:latin typeface="Calibri"/>
                          <a:ea typeface="Times New Roman"/>
                          <a:cs typeface="B Mitra"/>
                        </a:rPr>
                        <a:t>100,473</a:t>
                      </a:r>
                      <a:endParaRPr lang="en-US" sz="1800" dirty="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rtl="1">
                        <a:lnSpc>
                          <a:spcPct val="115000"/>
                        </a:lnSpc>
                        <a:spcAft>
                          <a:spcPts val="0"/>
                        </a:spcAft>
                      </a:pPr>
                      <a:r>
                        <a:rPr lang="ar-SA" sz="1800" b="1" dirty="0">
                          <a:solidFill>
                            <a:srgbClr val="000000"/>
                          </a:solidFill>
                          <a:latin typeface="Calibri"/>
                          <a:ea typeface="Times New Roman"/>
                          <a:cs typeface="B Mitra"/>
                        </a:rPr>
                        <a:t>1440</a:t>
                      </a:r>
                      <a:endParaRPr lang="en-US" sz="1800" dirty="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454448">
                <a:tc>
                  <a:txBody>
                    <a:bodyPr/>
                    <a:lstStyle/>
                    <a:p>
                      <a:pPr indent="-457200" algn="ctr" rtl="0">
                        <a:lnSpc>
                          <a:spcPct val="115000"/>
                        </a:lnSpc>
                        <a:spcAft>
                          <a:spcPts val="0"/>
                        </a:spcAft>
                      </a:pPr>
                      <a:r>
                        <a:rPr lang="en-US" sz="1800" b="1">
                          <a:solidFill>
                            <a:srgbClr val="000000"/>
                          </a:solidFill>
                          <a:latin typeface="Calibri"/>
                          <a:ea typeface="Times New Roman"/>
                          <a:cs typeface="B Mitra"/>
                        </a:rPr>
                        <a:t>28.5</a:t>
                      </a:r>
                      <a:endParaRPr lang="en-US" sz="18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rtl="0">
                        <a:lnSpc>
                          <a:spcPct val="115000"/>
                        </a:lnSpc>
                        <a:spcAft>
                          <a:spcPts val="0"/>
                        </a:spcAft>
                      </a:pPr>
                      <a:r>
                        <a:rPr lang="en-US" sz="1800" b="1">
                          <a:solidFill>
                            <a:srgbClr val="000000"/>
                          </a:solidFill>
                          <a:latin typeface="Calibri"/>
                          <a:ea typeface="Times New Roman"/>
                          <a:cs typeface="B Mitra"/>
                        </a:rPr>
                        <a:t>2.31</a:t>
                      </a:r>
                      <a:endParaRPr lang="en-US" sz="18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rtl="0">
                        <a:lnSpc>
                          <a:spcPct val="115000"/>
                        </a:lnSpc>
                        <a:spcAft>
                          <a:spcPts val="0"/>
                        </a:spcAft>
                      </a:pPr>
                      <a:r>
                        <a:rPr lang="en-US" sz="1800" b="1" dirty="0">
                          <a:solidFill>
                            <a:srgbClr val="000000"/>
                          </a:solidFill>
                          <a:latin typeface="Calibri"/>
                          <a:ea typeface="Times New Roman"/>
                          <a:cs typeface="B Mitra"/>
                        </a:rPr>
                        <a:t>100,728</a:t>
                      </a:r>
                      <a:endParaRPr lang="en-US" sz="1800" dirty="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rtl="1">
                        <a:lnSpc>
                          <a:spcPct val="115000"/>
                        </a:lnSpc>
                        <a:spcAft>
                          <a:spcPts val="0"/>
                        </a:spcAft>
                      </a:pPr>
                      <a:r>
                        <a:rPr lang="ar-SA" sz="1800" b="1">
                          <a:solidFill>
                            <a:srgbClr val="000000"/>
                          </a:solidFill>
                          <a:latin typeface="Calibri"/>
                          <a:ea typeface="Times New Roman"/>
                          <a:cs typeface="B Mitra"/>
                        </a:rPr>
                        <a:t>1450</a:t>
                      </a:r>
                      <a:endParaRPr lang="en-US" sz="18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454448">
                <a:tc>
                  <a:txBody>
                    <a:bodyPr/>
                    <a:lstStyle/>
                    <a:p>
                      <a:pPr indent="-457200" algn="ctr" rtl="0">
                        <a:lnSpc>
                          <a:spcPct val="115000"/>
                        </a:lnSpc>
                        <a:spcAft>
                          <a:spcPts val="0"/>
                        </a:spcAft>
                      </a:pPr>
                      <a:r>
                        <a:rPr lang="en-US" sz="1800" b="1">
                          <a:solidFill>
                            <a:srgbClr val="000000"/>
                          </a:solidFill>
                          <a:latin typeface="Calibri"/>
                          <a:ea typeface="Times New Roman"/>
                          <a:cs typeface="B Mitra"/>
                        </a:rPr>
                        <a:t>28.4</a:t>
                      </a:r>
                      <a:endParaRPr lang="en-US" sz="18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rtl="0">
                        <a:lnSpc>
                          <a:spcPct val="115000"/>
                        </a:lnSpc>
                        <a:spcAft>
                          <a:spcPts val="0"/>
                        </a:spcAft>
                      </a:pPr>
                      <a:r>
                        <a:rPr lang="en-US" sz="1800" b="1">
                          <a:solidFill>
                            <a:srgbClr val="000000"/>
                          </a:solidFill>
                          <a:latin typeface="Calibri"/>
                          <a:ea typeface="Times New Roman"/>
                          <a:cs typeface="B Mitra"/>
                        </a:rPr>
                        <a:t>2.38</a:t>
                      </a:r>
                      <a:endParaRPr lang="en-US" sz="18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rtl="0">
                        <a:lnSpc>
                          <a:spcPct val="115000"/>
                        </a:lnSpc>
                        <a:spcAft>
                          <a:spcPts val="0"/>
                        </a:spcAft>
                      </a:pPr>
                      <a:r>
                        <a:rPr lang="en-US" sz="1800" b="1" dirty="0">
                          <a:solidFill>
                            <a:srgbClr val="000000"/>
                          </a:solidFill>
                          <a:latin typeface="Calibri"/>
                          <a:ea typeface="Times New Roman"/>
                          <a:cs typeface="B Mitra"/>
                        </a:rPr>
                        <a:t>101,723</a:t>
                      </a:r>
                      <a:endParaRPr lang="en-US" sz="1800" dirty="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rtl="1">
                        <a:lnSpc>
                          <a:spcPct val="115000"/>
                        </a:lnSpc>
                        <a:spcAft>
                          <a:spcPts val="0"/>
                        </a:spcAft>
                      </a:pPr>
                      <a:r>
                        <a:rPr lang="ar-SA" sz="1800" b="1">
                          <a:solidFill>
                            <a:srgbClr val="000000"/>
                          </a:solidFill>
                          <a:latin typeface="Calibri"/>
                          <a:ea typeface="Times New Roman"/>
                          <a:cs typeface="B Mitra"/>
                        </a:rPr>
                        <a:t>1460</a:t>
                      </a:r>
                      <a:endParaRPr lang="en-US" sz="18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454448">
                <a:tc>
                  <a:txBody>
                    <a:bodyPr/>
                    <a:lstStyle/>
                    <a:p>
                      <a:pPr indent="-457200" algn="ctr" rtl="0">
                        <a:lnSpc>
                          <a:spcPct val="115000"/>
                        </a:lnSpc>
                        <a:spcAft>
                          <a:spcPts val="0"/>
                        </a:spcAft>
                      </a:pPr>
                      <a:r>
                        <a:rPr lang="en-US" sz="1800" b="1">
                          <a:solidFill>
                            <a:srgbClr val="000000"/>
                          </a:solidFill>
                          <a:latin typeface="Calibri"/>
                          <a:ea typeface="Times New Roman"/>
                          <a:cs typeface="B Mitra"/>
                        </a:rPr>
                        <a:t>27.2</a:t>
                      </a:r>
                      <a:endParaRPr lang="en-US" sz="18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rtl="0">
                        <a:lnSpc>
                          <a:spcPct val="115000"/>
                        </a:lnSpc>
                        <a:spcAft>
                          <a:spcPts val="0"/>
                        </a:spcAft>
                      </a:pPr>
                      <a:r>
                        <a:rPr lang="en-US" sz="1800" b="1">
                          <a:solidFill>
                            <a:srgbClr val="000000"/>
                          </a:solidFill>
                          <a:latin typeface="Calibri"/>
                          <a:ea typeface="Times New Roman"/>
                          <a:cs typeface="B Mitra"/>
                        </a:rPr>
                        <a:t>2.44</a:t>
                      </a:r>
                      <a:endParaRPr lang="en-US" sz="18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rtl="0">
                        <a:lnSpc>
                          <a:spcPct val="115000"/>
                        </a:lnSpc>
                        <a:spcAft>
                          <a:spcPts val="0"/>
                        </a:spcAft>
                      </a:pPr>
                      <a:r>
                        <a:rPr lang="en-US" sz="1800" b="1" dirty="0">
                          <a:solidFill>
                            <a:srgbClr val="000000"/>
                          </a:solidFill>
                          <a:latin typeface="Calibri"/>
                          <a:ea typeface="Times New Roman"/>
                          <a:cs typeface="B Mitra"/>
                        </a:rPr>
                        <a:t>104,553</a:t>
                      </a:r>
                      <a:endParaRPr lang="en-US" sz="1800" dirty="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rtl="1">
                        <a:lnSpc>
                          <a:spcPct val="115000"/>
                        </a:lnSpc>
                        <a:spcAft>
                          <a:spcPts val="0"/>
                        </a:spcAft>
                      </a:pPr>
                      <a:r>
                        <a:rPr lang="ar-SA" sz="1800" b="1">
                          <a:solidFill>
                            <a:srgbClr val="000000"/>
                          </a:solidFill>
                          <a:latin typeface="Calibri"/>
                          <a:ea typeface="Times New Roman"/>
                          <a:cs typeface="B Mitra"/>
                        </a:rPr>
                        <a:t>1470</a:t>
                      </a:r>
                      <a:endParaRPr lang="en-US" sz="18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454448">
                <a:tc>
                  <a:txBody>
                    <a:bodyPr/>
                    <a:lstStyle/>
                    <a:p>
                      <a:pPr indent="-457200" algn="ctr" rtl="0">
                        <a:lnSpc>
                          <a:spcPct val="115000"/>
                        </a:lnSpc>
                        <a:spcAft>
                          <a:spcPts val="0"/>
                        </a:spcAft>
                      </a:pPr>
                      <a:r>
                        <a:rPr lang="en-US" sz="1800" b="1">
                          <a:solidFill>
                            <a:srgbClr val="000000"/>
                          </a:solidFill>
                          <a:latin typeface="Calibri"/>
                          <a:ea typeface="Times New Roman"/>
                          <a:cs typeface="B Mitra"/>
                        </a:rPr>
                        <a:t>26.1</a:t>
                      </a:r>
                      <a:endParaRPr lang="en-US" sz="18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rtl="0">
                        <a:lnSpc>
                          <a:spcPct val="115000"/>
                        </a:lnSpc>
                        <a:spcAft>
                          <a:spcPts val="0"/>
                        </a:spcAft>
                      </a:pPr>
                      <a:r>
                        <a:rPr lang="en-US" sz="1800" b="1" dirty="0">
                          <a:solidFill>
                            <a:srgbClr val="000000"/>
                          </a:solidFill>
                          <a:latin typeface="Calibri"/>
                          <a:ea typeface="Times New Roman"/>
                          <a:cs typeface="B Mitra"/>
                        </a:rPr>
                        <a:t>2.48</a:t>
                      </a:r>
                      <a:endParaRPr lang="en-US" sz="1800" dirty="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rtl="0">
                        <a:lnSpc>
                          <a:spcPct val="115000"/>
                        </a:lnSpc>
                        <a:spcAft>
                          <a:spcPts val="0"/>
                        </a:spcAft>
                      </a:pPr>
                      <a:r>
                        <a:rPr lang="en-US" sz="1800" b="1">
                          <a:solidFill>
                            <a:srgbClr val="000000"/>
                          </a:solidFill>
                          <a:latin typeface="Calibri"/>
                          <a:ea typeface="Times New Roman"/>
                          <a:cs typeface="B Mitra"/>
                        </a:rPr>
                        <a:t>109,195</a:t>
                      </a:r>
                      <a:endParaRPr lang="en-US" sz="18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rtl="1">
                        <a:lnSpc>
                          <a:spcPct val="115000"/>
                        </a:lnSpc>
                        <a:spcAft>
                          <a:spcPts val="0"/>
                        </a:spcAft>
                      </a:pPr>
                      <a:r>
                        <a:rPr lang="ar-SA" sz="1800" b="1" dirty="0">
                          <a:solidFill>
                            <a:srgbClr val="000000"/>
                          </a:solidFill>
                          <a:latin typeface="Calibri"/>
                          <a:ea typeface="Times New Roman"/>
                          <a:cs typeface="B Mitra"/>
                        </a:rPr>
                        <a:t>1480</a:t>
                      </a:r>
                      <a:endParaRPr lang="en-US" sz="1800" dirty="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bl>
          </a:graphicData>
        </a:graphic>
      </p:graphicFrame>
      <p:sp>
        <p:nvSpPr>
          <p:cNvPr id="5" name="Rectangle 1"/>
          <p:cNvSpPr>
            <a:spLocks noChangeArrowheads="1"/>
          </p:cNvSpPr>
          <p:nvPr/>
        </p:nvSpPr>
        <p:spPr bwMode="auto">
          <a:xfrm>
            <a:off x="357158" y="233526"/>
            <a:ext cx="8786842" cy="5155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rtl="1" fontAlgn="base">
              <a:lnSpc>
                <a:spcPct val="150000"/>
              </a:lnSpc>
              <a:spcBef>
                <a:spcPct val="0"/>
              </a:spcBef>
              <a:spcAft>
                <a:spcPct val="0"/>
              </a:spcAft>
            </a:pPr>
            <a:r>
              <a:rPr lang="fa-IR" sz="2000" b="1" dirty="0" smtClean="0">
                <a:solidFill>
                  <a:srgbClr val="003399"/>
                </a:solidFill>
                <a:cs typeface="B Titr" pitchFamily="2" charset="-78"/>
              </a:rPr>
              <a:t>پیش بینی جمعیت ایران براساس سناریوی رشد بالا سازمان ملل در سال 2010</a:t>
            </a:r>
            <a:endParaRPr lang="en-US" sz="2000" dirty="0" smtClean="0">
              <a:solidFill>
                <a:srgbClr val="003399"/>
              </a:solidFill>
              <a:latin typeface="Arial" pitchFamily="34" charset="0"/>
              <a:cs typeface="B Titr" pitchFamily="2" charset="-78"/>
            </a:endParaRPr>
          </a:p>
        </p:txBody>
      </p:sp>
      <p:sp>
        <p:nvSpPr>
          <p:cNvPr id="79873" name="Rectangle 1"/>
          <p:cNvSpPr>
            <a:spLocks noChangeArrowheads="1"/>
          </p:cNvSpPr>
          <p:nvPr/>
        </p:nvSpPr>
        <p:spPr bwMode="auto">
          <a:xfrm>
            <a:off x="-214346" y="6143644"/>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tabLst>
                <a:tab pos="900113" algn="ctr"/>
                <a:tab pos="5943600" algn="r"/>
              </a:tabLst>
            </a:pPr>
            <a:r>
              <a:rPr lang="en-US" sz="1000" dirty="0" smtClean="0">
                <a:solidFill>
                  <a:prstClr val="black"/>
                </a:solidFill>
                <a:latin typeface="Arial" pitchFamily="34" charset="0"/>
                <a:ea typeface="Times New Roman" pitchFamily="18" charset="0"/>
                <a:cs typeface="Arial" pitchFamily="34" charset="0"/>
              </a:rPr>
              <a:t>           Source:	World Population Prospects (The 2010 Revision),ttp://esa.un.org/unpd/wpp/index.htm</a:t>
            </a:r>
            <a:endParaRPr lang="en-US" dirty="0" smtClean="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8952465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428596" y="928669"/>
          <a:ext cx="8286807" cy="5214970"/>
        </p:xfrm>
        <a:graphic>
          <a:graphicData uri="http://schemas.openxmlformats.org/drawingml/2006/table">
            <a:tbl>
              <a:tblPr/>
              <a:tblGrid>
                <a:gridCol w="2357454"/>
                <a:gridCol w="1661890"/>
                <a:gridCol w="2624190"/>
                <a:gridCol w="1643273"/>
              </a:tblGrid>
              <a:tr h="529531">
                <a:tc>
                  <a:txBody>
                    <a:bodyPr/>
                    <a:lstStyle/>
                    <a:p>
                      <a:pPr marL="0" indent="-457200" algn="ctr" rtl="1" eaLnBrk="1" latinLnBrk="0" hangingPunct="1">
                        <a:lnSpc>
                          <a:spcPct val="115000"/>
                        </a:lnSpc>
                        <a:spcAft>
                          <a:spcPts val="0"/>
                        </a:spcAft>
                      </a:pPr>
                      <a:r>
                        <a:rPr kumimoji="0" lang="ar-SA" sz="1800" b="1" kern="1200" dirty="0">
                          <a:solidFill>
                            <a:srgbClr val="000000"/>
                          </a:solidFill>
                          <a:latin typeface="Calibri"/>
                          <a:ea typeface="Times New Roman"/>
                          <a:cs typeface="B Mitra"/>
                        </a:rPr>
                        <a:t>درصد </a:t>
                      </a:r>
                      <a:r>
                        <a:rPr kumimoji="0" lang="ar-SA" sz="1800" b="1" kern="1200" dirty="0" smtClean="0">
                          <a:solidFill>
                            <a:srgbClr val="000000"/>
                          </a:solidFill>
                          <a:latin typeface="Calibri"/>
                          <a:ea typeface="Times New Roman"/>
                          <a:cs typeface="B Mitra"/>
                        </a:rPr>
                        <a:t>جمعيت60</a:t>
                      </a:r>
                      <a:r>
                        <a:rPr kumimoji="0" lang="fa-IR" sz="1800" b="1" kern="1200" dirty="0" smtClean="0">
                          <a:solidFill>
                            <a:srgbClr val="000000"/>
                          </a:solidFill>
                          <a:latin typeface="Calibri"/>
                          <a:ea typeface="Times New Roman"/>
                          <a:cs typeface="B Mitra"/>
                        </a:rPr>
                        <a:t> سال به بالا</a:t>
                      </a:r>
                      <a:endParaRPr kumimoji="0" lang="en-US" sz="1800" b="1" kern="1200" dirty="0">
                        <a:solidFill>
                          <a:srgbClr val="000000"/>
                        </a:solidFill>
                        <a:latin typeface="Calibri"/>
                        <a:ea typeface="Times New Roman"/>
                        <a:cs typeface="B Mitr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1DEFF"/>
                    </a:solidFill>
                  </a:tcPr>
                </a:tc>
                <a:tc>
                  <a:txBody>
                    <a:bodyPr/>
                    <a:lstStyle/>
                    <a:p>
                      <a:pPr marL="0" indent="-457200" algn="ctr" rtl="1" eaLnBrk="1" latinLnBrk="0" hangingPunct="1">
                        <a:lnSpc>
                          <a:spcPct val="115000"/>
                        </a:lnSpc>
                        <a:spcAft>
                          <a:spcPts val="0"/>
                        </a:spcAft>
                      </a:pPr>
                      <a:r>
                        <a:rPr kumimoji="0" lang="ar-SA" sz="1800" b="1" kern="1200">
                          <a:solidFill>
                            <a:srgbClr val="000000"/>
                          </a:solidFill>
                          <a:latin typeface="Calibri"/>
                          <a:ea typeface="Times New Roman"/>
                          <a:cs typeface="B Mitra"/>
                        </a:rPr>
                        <a:t>باروری کل</a:t>
                      </a:r>
                      <a:endParaRPr kumimoji="0" lang="en-US" sz="1800" b="1" kern="1200">
                        <a:solidFill>
                          <a:srgbClr val="000000"/>
                        </a:solidFill>
                        <a:latin typeface="Calibri"/>
                        <a:ea typeface="Times New Roman"/>
                        <a:cs typeface="B Mitr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1DEFF"/>
                    </a:solidFill>
                  </a:tcPr>
                </a:tc>
                <a:tc>
                  <a:txBody>
                    <a:bodyPr/>
                    <a:lstStyle/>
                    <a:p>
                      <a:pPr marL="0" indent="-457200" algn="ctr" rtl="1" eaLnBrk="1" latinLnBrk="0" hangingPunct="1">
                        <a:lnSpc>
                          <a:spcPct val="115000"/>
                        </a:lnSpc>
                        <a:spcAft>
                          <a:spcPts val="0"/>
                        </a:spcAft>
                      </a:pPr>
                      <a:r>
                        <a:rPr kumimoji="0" lang="ar-SA" sz="1800" b="1" kern="1200" dirty="0">
                          <a:solidFill>
                            <a:srgbClr val="000000"/>
                          </a:solidFill>
                          <a:latin typeface="Calibri"/>
                          <a:ea typeface="Times New Roman"/>
                          <a:cs typeface="B Mitra"/>
                        </a:rPr>
                        <a:t>تعداد جمعیت(میلیون نفر)</a:t>
                      </a:r>
                      <a:endParaRPr kumimoji="0" lang="en-US" sz="1800" b="1" kern="1200" dirty="0">
                        <a:solidFill>
                          <a:srgbClr val="000000"/>
                        </a:solidFill>
                        <a:latin typeface="Calibri"/>
                        <a:ea typeface="Times New Roman"/>
                        <a:cs typeface="B Mitr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1DEFF"/>
                    </a:solidFill>
                  </a:tcPr>
                </a:tc>
                <a:tc>
                  <a:txBody>
                    <a:bodyPr/>
                    <a:lstStyle/>
                    <a:p>
                      <a:pPr marL="0" indent="-457200" algn="ctr" rtl="1" eaLnBrk="1" latinLnBrk="0" hangingPunct="1">
                        <a:lnSpc>
                          <a:spcPct val="115000"/>
                        </a:lnSpc>
                        <a:spcAft>
                          <a:spcPts val="0"/>
                        </a:spcAft>
                      </a:pPr>
                      <a:r>
                        <a:rPr kumimoji="0" lang="ar-SA" sz="1800" b="1" kern="1200" dirty="0">
                          <a:solidFill>
                            <a:srgbClr val="000000"/>
                          </a:solidFill>
                          <a:latin typeface="Calibri"/>
                          <a:ea typeface="Times New Roman"/>
                          <a:cs typeface="B Mitra"/>
                        </a:rPr>
                        <a:t>سال</a:t>
                      </a:r>
                      <a:endParaRPr kumimoji="0" lang="en-US" sz="1800" b="1" kern="1200" dirty="0">
                        <a:solidFill>
                          <a:srgbClr val="000000"/>
                        </a:solidFill>
                        <a:latin typeface="Calibri"/>
                        <a:ea typeface="Times New Roman"/>
                        <a:cs typeface="B Mitr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1DEFF"/>
                    </a:solidFill>
                  </a:tcPr>
                </a:tc>
              </a:tr>
              <a:tr h="425949">
                <a:tc>
                  <a:txBody>
                    <a:bodyPr/>
                    <a:lstStyle/>
                    <a:p>
                      <a:pPr marL="0" indent="-457200" algn="ctr" rtl="1" eaLnBrk="1" latinLnBrk="0" hangingPunct="1">
                        <a:lnSpc>
                          <a:spcPct val="115000"/>
                        </a:lnSpc>
                        <a:spcAft>
                          <a:spcPts val="0"/>
                        </a:spcAft>
                      </a:pPr>
                      <a:r>
                        <a:rPr kumimoji="0" lang="en-US" sz="1800" b="1" kern="1200" dirty="0">
                          <a:solidFill>
                            <a:srgbClr val="000000"/>
                          </a:solidFill>
                          <a:latin typeface="Calibri"/>
                          <a:ea typeface="Times New Roman"/>
                          <a:cs typeface="B Mitra"/>
                        </a:rPr>
                        <a:t>6.5</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1" eaLnBrk="1" latinLnBrk="0" hangingPunct="1">
                        <a:lnSpc>
                          <a:spcPct val="115000"/>
                        </a:lnSpc>
                        <a:spcAft>
                          <a:spcPts val="0"/>
                        </a:spcAft>
                      </a:pPr>
                      <a:r>
                        <a:rPr kumimoji="0" lang="ar-SA" sz="1800" b="1" kern="1200">
                          <a:solidFill>
                            <a:srgbClr val="000000"/>
                          </a:solidFill>
                          <a:latin typeface="Calibri"/>
                          <a:ea typeface="Times New Roman"/>
                          <a:cs typeface="B Mitra"/>
                        </a:rPr>
                        <a:t>--</a:t>
                      </a:r>
                      <a:endParaRPr kumimoji="0" lang="en-US" sz="1800" b="1" kern="1200">
                        <a:solidFill>
                          <a:srgbClr val="000000"/>
                        </a:solidFill>
                        <a:latin typeface="Calibri"/>
                        <a:ea typeface="Times New Roman"/>
                        <a:cs typeface="B Mitr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1" eaLnBrk="1" latinLnBrk="0" hangingPunct="1">
                        <a:lnSpc>
                          <a:spcPct val="115000"/>
                        </a:lnSpc>
                        <a:spcAft>
                          <a:spcPts val="0"/>
                        </a:spcAft>
                      </a:pPr>
                      <a:r>
                        <a:rPr kumimoji="0" lang="en-US" sz="1800" b="1" kern="1200">
                          <a:solidFill>
                            <a:srgbClr val="000000"/>
                          </a:solidFill>
                          <a:latin typeface="Calibri"/>
                          <a:ea typeface="Times New Roman"/>
                          <a:cs typeface="B Mitra"/>
                        </a:rPr>
                        <a:t>65,342</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1" eaLnBrk="1" latinLnBrk="0" hangingPunct="1">
                        <a:lnSpc>
                          <a:spcPct val="115000"/>
                        </a:lnSpc>
                        <a:spcAft>
                          <a:spcPts val="0"/>
                        </a:spcAft>
                      </a:pPr>
                      <a:r>
                        <a:rPr kumimoji="0" lang="ar-SA" sz="1800" b="1" kern="1200" dirty="0">
                          <a:solidFill>
                            <a:srgbClr val="000000"/>
                          </a:solidFill>
                          <a:latin typeface="Calibri"/>
                          <a:ea typeface="Times New Roman"/>
                          <a:cs typeface="B Mitra"/>
                        </a:rPr>
                        <a:t>1380</a:t>
                      </a:r>
                      <a:endParaRPr kumimoji="0" lang="en-US" sz="1800" b="1" kern="1200" dirty="0">
                        <a:solidFill>
                          <a:srgbClr val="000000"/>
                        </a:solidFill>
                        <a:latin typeface="Calibri"/>
                        <a:ea typeface="Times New Roman"/>
                        <a:cs typeface="B Mitr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425949">
                <a:tc>
                  <a:txBody>
                    <a:bodyPr/>
                    <a:lstStyle/>
                    <a:p>
                      <a:pPr marL="0" indent="-457200" algn="ctr" rtl="1" eaLnBrk="1" latinLnBrk="0" hangingPunct="1">
                        <a:lnSpc>
                          <a:spcPct val="115000"/>
                        </a:lnSpc>
                        <a:spcAft>
                          <a:spcPts val="0"/>
                        </a:spcAft>
                      </a:pPr>
                      <a:r>
                        <a:rPr kumimoji="0" lang="en-US" sz="1800" b="1" kern="1200">
                          <a:solidFill>
                            <a:srgbClr val="000000"/>
                          </a:solidFill>
                          <a:latin typeface="Calibri"/>
                          <a:ea typeface="Times New Roman"/>
                          <a:cs typeface="B Mitra"/>
                        </a:rPr>
                        <a:t>7.5</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1" eaLnBrk="1" latinLnBrk="0" hangingPunct="1">
                        <a:lnSpc>
                          <a:spcPct val="115000"/>
                        </a:lnSpc>
                        <a:spcAft>
                          <a:spcPts val="0"/>
                        </a:spcAft>
                      </a:pPr>
                      <a:r>
                        <a:rPr kumimoji="0" lang="en-US" sz="1800" b="1" kern="1200" dirty="0">
                          <a:solidFill>
                            <a:srgbClr val="000000"/>
                          </a:solidFill>
                          <a:latin typeface="Calibri"/>
                          <a:ea typeface="Times New Roman"/>
                          <a:cs typeface="B Mitra"/>
                        </a:rPr>
                        <a:t>1.77</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1" eaLnBrk="1" latinLnBrk="0" hangingPunct="1">
                        <a:lnSpc>
                          <a:spcPct val="115000"/>
                        </a:lnSpc>
                        <a:spcAft>
                          <a:spcPts val="0"/>
                        </a:spcAft>
                      </a:pPr>
                      <a:r>
                        <a:rPr kumimoji="0" lang="en-US" sz="1800" b="1" kern="1200" dirty="0">
                          <a:solidFill>
                            <a:srgbClr val="000000"/>
                          </a:solidFill>
                          <a:latin typeface="Calibri"/>
                          <a:ea typeface="Times New Roman"/>
                          <a:cs typeface="B Mitra"/>
                        </a:rPr>
                        <a:t>73,974</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1" eaLnBrk="1" latinLnBrk="0" hangingPunct="1">
                        <a:lnSpc>
                          <a:spcPct val="115000"/>
                        </a:lnSpc>
                        <a:spcAft>
                          <a:spcPts val="0"/>
                        </a:spcAft>
                      </a:pPr>
                      <a:r>
                        <a:rPr kumimoji="0" lang="ar-SA" sz="1800" b="1" kern="1200" dirty="0" smtClean="0">
                          <a:solidFill>
                            <a:srgbClr val="000000"/>
                          </a:solidFill>
                          <a:latin typeface="Calibri"/>
                          <a:ea typeface="Times New Roman"/>
                          <a:cs typeface="B Mitra"/>
                        </a:rPr>
                        <a:t>1390</a:t>
                      </a:r>
                      <a:endParaRPr kumimoji="0" lang="en-US" sz="1800" b="1" kern="1200" dirty="0">
                        <a:solidFill>
                          <a:srgbClr val="000000"/>
                        </a:solidFill>
                        <a:latin typeface="Calibri"/>
                        <a:ea typeface="Times New Roman"/>
                        <a:cs typeface="B Mitr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425949">
                <a:tc>
                  <a:txBody>
                    <a:bodyPr/>
                    <a:lstStyle/>
                    <a:p>
                      <a:pPr marL="0" indent="-457200" algn="ctr" rtl="1" eaLnBrk="1" latinLnBrk="0" hangingPunct="1">
                        <a:lnSpc>
                          <a:spcPct val="115000"/>
                        </a:lnSpc>
                        <a:spcAft>
                          <a:spcPts val="0"/>
                        </a:spcAft>
                      </a:pPr>
                      <a:r>
                        <a:rPr kumimoji="0" lang="en-US" sz="1800" b="1" kern="1200">
                          <a:solidFill>
                            <a:srgbClr val="000000"/>
                          </a:solidFill>
                          <a:latin typeface="Calibri"/>
                          <a:ea typeface="Times New Roman"/>
                          <a:cs typeface="B Mitra"/>
                        </a:rPr>
                        <a:t>10.4</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1" eaLnBrk="1" latinLnBrk="0" hangingPunct="1">
                        <a:lnSpc>
                          <a:spcPct val="115000"/>
                        </a:lnSpc>
                        <a:spcAft>
                          <a:spcPts val="0"/>
                        </a:spcAft>
                      </a:pPr>
                      <a:r>
                        <a:rPr kumimoji="0" lang="en-US" sz="1800" b="1" kern="1200">
                          <a:solidFill>
                            <a:srgbClr val="000000"/>
                          </a:solidFill>
                          <a:latin typeface="Calibri"/>
                          <a:ea typeface="Times New Roman"/>
                          <a:cs typeface="B Mitra"/>
                        </a:rPr>
                        <a:t>1.45</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1" eaLnBrk="1" latinLnBrk="0" hangingPunct="1">
                        <a:lnSpc>
                          <a:spcPct val="115000"/>
                        </a:lnSpc>
                        <a:spcAft>
                          <a:spcPts val="0"/>
                        </a:spcAft>
                      </a:pPr>
                      <a:r>
                        <a:rPr kumimoji="0" lang="en-US" sz="1800" b="1" kern="1200">
                          <a:solidFill>
                            <a:srgbClr val="000000"/>
                          </a:solidFill>
                          <a:latin typeface="Calibri"/>
                          <a:ea typeface="Times New Roman"/>
                          <a:cs typeface="B Mitra"/>
                        </a:rPr>
                        <a:t>81,045</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1" eaLnBrk="1" latinLnBrk="0" hangingPunct="1">
                        <a:lnSpc>
                          <a:spcPct val="115000"/>
                        </a:lnSpc>
                        <a:spcAft>
                          <a:spcPts val="0"/>
                        </a:spcAft>
                      </a:pPr>
                      <a:r>
                        <a:rPr kumimoji="0" lang="ar-SA" sz="1800" b="1" kern="1200">
                          <a:solidFill>
                            <a:srgbClr val="000000"/>
                          </a:solidFill>
                          <a:latin typeface="Calibri"/>
                          <a:ea typeface="Times New Roman"/>
                          <a:cs typeface="B Mitra"/>
                        </a:rPr>
                        <a:t>1400</a:t>
                      </a:r>
                      <a:endParaRPr kumimoji="0" lang="en-US" sz="1800" b="1" kern="1200">
                        <a:solidFill>
                          <a:srgbClr val="000000"/>
                        </a:solidFill>
                        <a:latin typeface="Calibri"/>
                        <a:ea typeface="Times New Roman"/>
                        <a:cs typeface="B Mitr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425949">
                <a:tc>
                  <a:txBody>
                    <a:bodyPr/>
                    <a:lstStyle/>
                    <a:p>
                      <a:pPr marL="0" indent="-457200" algn="ctr" rtl="1" eaLnBrk="1" latinLnBrk="0" hangingPunct="1">
                        <a:lnSpc>
                          <a:spcPct val="115000"/>
                        </a:lnSpc>
                        <a:spcAft>
                          <a:spcPts val="0"/>
                        </a:spcAft>
                      </a:pPr>
                      <a:r>
                        <a:rPr kumimoji="0" lang="en-US" sz="1800" b="1" kern="1200">
                          <a:solidFill>
                            <a:srgbClr val="000000"/>
                          </a:solidFill>
                          <a:latin typeface="Calibri"/>
                          <a:ea typeface="Times New Roman"/>
                          <a:cs typeface="B Mitra"/>
                        </a:rPr>
                        <a:t>15.3</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1" eaLnBrk="1" latinLnBrk="0" hangingPunct="1">
                        <a:lnSpc>
                          <a:spcPct val="115000"/>
                        </a:lnSpc>
                        <a:spcAft>
                          <a:spcPts val="0"/>
                        </a:spcAft>
                      </a:pPr>
                      <a:r>
                        <a:rPr kumimoji="0" lang="en-US" sz="1800" b="1" kern="1200">
                          <a:solidFill>
                            <a:srgbClr val="000000"/>
                          </a:solidFill>
                          <a:latin typeface="Calibri"/>
                          <a:ea typeface="Times New Roman"/>
                          <a:cs typeface="B Mitra"/>
                        </a:rPr>
                        <a:t>1.34</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1" eaLnBrk="1" latinLnBrk="0" hangingPunct="1">
                        <a:lnSpc>
                          <a:spcPct val="115000"/>
                        </a:lnSpc>
                        <a:spcAft>
                          <a:spcPts val="0"/>
                        </a:spcAft>
                      </a:pPr>
                      <a:r>
                        <a:rPr kumimoji="0" lang="en-US" sz="1800" b="1" kern="1200">
                          <a:solidFill>
                            <a:srgbClr val="000000"/>
                          </a:solidFill>
                          <a:latin typeface="Calibri"/>
                          <a:ea typeface="Times New Roman"/>
                          <a:cs typeface="B Mitra"/>
                        </a:rPr>
                        <a:t>84,439</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1" eaLnBrk="1" latinLnBrk="0" hangingPunct="1">
                        <a:lnSpc>
                          <a:spcPct val="115000"/>
                        </a:lnSpc>
                        <a:spcAft>
                          <a:spcPts val="0"/>
                        </a:spcAft>
                      </a:pPr>
                      <a:r>
                        <a:rPr kumimoji="0" lang="ar-SA" sz="1800" b="1" kern="1200" dirty="0">
                          <a:solidFill>
                            <a:srgbClr val="000000"/>
                          </a:solidFill>
                          <a:latin typeface="Calibri"/>
                          <a:ea typeface="Times New Roman"/>
                          <a:cs typeface="B Mitra"/>
                        </a:rPr>
                        <a:t>1410</a:t>
                      </a:r>
                      <a:endParaRPr kumimoji="0" lang="en-US" sz="1800" b="1" kern="1200" dirty="0">
                        <a:solidFill>
                          <a:srgbClr val="000000"/>
                        </a:solidFill>
                        <a:latin typeface="Calibri"/>
                        <a:ea typeface="Times New Roman"/>
                        <a:cs typeface="B Mitr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425949">
                <a:tc>
                  <a:txBody>
                    <a:bodyPr/>
                    <a:lstStyle/>
                    <a:p>
                      <a:pPr marL="0" indent="-457200" algn="ctr" rtl="1" eaLnBrk="1" latinLnBrk="0" hangingPunct="1">
                        <a:lnSpc>
                          <a:spcPct val="115000"/>
                        </a:lnSpc>
                        <a:spcAft>
                          <a:spcPts val="0"/>
                        </a:spcAft>
                      </a:pPr>
                      <a:r>
                        <a:rPr kumimoji="0" lang="en-US" sz="1800" b="1" kern="1200" dirty="0">
                          <a:solidFill>
                            <a:srgbClr val="000000"/>
                          </a:solidFill>
                          <a:latin typeface="Calibri"/>
                          <a:ea typeface="Times New Roman"/>
                          <a:cs typeface="B Mitra"/>
                        </a:rPr>
                        <a:t>22</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indent="-457200" algn="ctr" rtl="1" eaLnBrk="1" latinLnBrk="0" hangingPunct="1">
                        <a:lnSpc>
                          <a:spcPct val="115000"/>
                        </a:lnSpc>
                        <a:spcAft>
                          <a:spcPts val="0"/>
                        </a:spcAft>
                      </a:pPr>
                      <a:r>
                        <a:rPr kumimoji="0" lang="en-US" sz="1800" b="1" kern="1200" dirty="0">
                          <a:solidFill>
                            <a:srgbClr val="000000"/>
                          </a:solidFill>
                          <a:latin typeface="Calibri"/>
                          <a:ea typeface="Times New Roman"/>
                          <a:cs typeface="B Mitra"/>
                        </a:rPr>
                        <a:t>1.46</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indent="-457200" algn="ctr" rtl="1" eaLnBrk="1" latinLnBrk="0" hangingPunct="1">
                        <a:lnSpc>
                          <a:spcPct val="115000"/>
                        </a:lnSpc>
                        <a:spcAft>
                          <a:spcPts val="0"/>
                        </a:spcAft>
                      </a:pPr>
                      <a:r>
                        <a:rPr kumimoji="0" lang="en-US" sz="1800" b="1" kern="1200" dirty="0">
                          <a:solidFill>
                            <a:srgbClr val="000000"/>
                          </a:solidFill>
                          <a:latin typeface="Calibri"/>
                          <a:ea typeface="Times New Roman"/>
                          <a:cs typeface="B Mitra"/>
                        </a:rPr>
                        <a:t>85,893</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indent="-457200" algn="ctr" rtl="1" eaLnBrk="1" latinLnBrk="0" hangingPunct="1">
                        <a:lnSpc>
                          <a:spcPct val="115000"/>
                        </a:lnSpc>
                        <a:spcAft>
                          <a:spcPts val="0"/>
                        </a:spcAft>
                      </a:pPr>
                      <a:r>
                        <a:rPr kumimoji="0" lang="ar-SA" sz="1800" b="1" kern="1200" dirty="0">
                          <a:solidFill>
                            <a:srgbClr val="000000"/>
                          </a:solidFill>
                          <a:latin typeface="Calibri"/>
                          <a:ea typeface="Times New Roman"/>
                          <a:cs typeface="B Mitra"/>
                        </a:rPr>
                        <a:t>1420</a:t>
                      </a:r>
                      <a:endParaRPr kumimoji="0" lang="en-US" sz="1800" b="1" kern="1200" dirty="0">
                        <a:solidFill>
                          <a:srgbClr val="000000"/>
                        </a:solidFill>
                        <a:latin typeface="Calibri"/>
                        <a:ea typeface="Times New Roman"/>
                        <a:cs typeface="B Mitr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425949">
                <a:tc>
                  <a:txBody>
                    <a:bodyPr/>
                    <a:lstStyle/>
                    <a:p>
                      <a:pPr marL="0" indent="-457200" algn="ctr" rtl="1" eaLnBrk="1" latinLnBrk="0" hangingPunct="1">
                        <a:lnSpc>
                          <a:spcPct val="115000"/>
                        </a:lnSpc>
                        <a:spcAft>
                          <a:spcPts val="0"/>
                        </a:spcAft>
                      </a:pPr>
                      <a:r>
                        <a:rPr kumimoji="0" lang="en-US" sz="1800" b="1" kern="1200">
                          <a:solidFill>
                            <a:srgbClr val="000000"/>
                          </a:solidFill>
                          <a:latin typeface="Calibri"/>
                          <a:ea typeface="Times New Roman"/>
                          <a:cs typeface="B Mitra"/>
                        </a:rPr>
                        <a:t>33.1</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1" eaLnBrk="1" latinLnBrk="0" hangingPunct="1">
                        <a:lnSpc>
                          <a:spcPct val="115000"/>
                        </a:lnSpc>
                        <a:spcAft>
                          <a:spcPts val="0"/>
                        </a:spcAft>
                      </a:pPr>
                      <a:r>
                        <a:rPr kumimoji="0" lang="en-US" sz="1800" b="1" kern="1200">
                          <a:solidFill>
                            <a:srgbClr val="000000"/>
                          </a:solidFill>
                          <a:latin typeface="Calibri"/>
                          <a:ea typeface="Times New Roman"/>
                          <a:cs typeface="B Mitra"/>
                        </a:rPr>
                        <a:t>1.61</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1" eaLnBrk="1" latinLnBrk="0" hangingPunct="1">
                        <a:lnSpc>
                          <a:spcPct val="115000"/>
                        </a:lnSpc>
                        <a:spcAft>
                          <a:spcPts val="0"/>
                        </a:spcAft>
                      </a:pPr>
                      <a:r>
                        <a:rPr kumimoji="0" lang="en-US" sz="1800" b="1" kern="1200">
                          <a:solidFill>
                            <a:srgbClr val="000000"/>
                          </a:solidFill>
                          <a:latin typeface="Calibri"/>
                          <a:ea typeface="Times New Roman"/>
                          <a:cs typeface="B Mitra"/>
                        </a:rPr>
                        <a:t>85,344</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1" eaLnBrk="1" latinLnBrk="0" hangingPunct="1">
                        <a:lnSpc>
                          <a:spcPct val="115000"/>
                        </a:lnSpc>
                        <a:spcAft>
                          <a:spcPts val="0"/>
                        </a:spcAft>
                      </a:pPr>
                      <a:r>
                        <a:rPr kumimoji="0" lang="ar-SA" sz="1800" b="1" kern="1200" dirty="0">
                          <a:solidFill>
                            <a:srgbClr val="000000"/>
                          </a:solidFill>
                          <a:latin typeface="Calibri"/>
                          <a:ea typeface="Times New Roman"/>
                          <a:cs typeface="B Mitra"/>
                        </a:rPr>
                        <a:t>1430</a:t>
                      </a:r>
                      <a:endParaRPr kumimoji="0" lang="en-US" sz="1800" b="1" kern="1200" dirty="0">
                        <a:solidFill>
                          <a:srgbClr val="000000"/>
                        </a:solidFill>
                        <a:latin typeface="Calibri"/>
                        <a:ea typeface="Times New Roman"/>
                        <a:cs typeface="B Mitr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425949">
                <a:tc>
                  <a:txBody>
                    <a:bodyPr/>
                    <a:lstStyle/>
                    <a:p>
                      <a:pPr marL="0" indent="-457200" algn="ctr" rtl="1" eaLnBrk="1" latinLnBrk="0" hangingPunct="1">
                        <a:lnSpc>
                          <a:spcPct val="115000"/>
                        </a:lnSpc>
                        <a:spcAft>
                          <a:spcPts val="0"/>
                        </a:spcAft>
                      </a:pPr>
                      <a:r>
                        <a:rPr kumimoji="0" lang="en-US" sz="1800" b="1" kern="1200">
                          <a:solidFill>
                            <a:srgbClr val="000000"/>
                          </a:solidFill>
                          <a:latin typeface="Calibri"/>
                          <a:ea typeface="Times New Roman"/>
                          <a:cs typeface="B Mitra"/>
                        </a:rPr>
                        <a:t>36.7</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1" eaLnBrk="1" latinLnBrk="0" hangingPunct="1">
                        <a:lnSpc>
                          <a:spcPct val="115000"/>
                        </a:lnSpc>
                        <a:spcAft>
                          <a:spcPts val="0"/>
                        </a:spcAft>
                      </a:pPr>
                      <a:r>
                        <a:rPr kumimoji="0" lang="en-US" sz="1800" b="1" kern="1200">
                          <a:solidFill>
                            <a:srgbClr val="000000"/>
                          </a:solidFill>
                          <a:latin typeface="Calibri"/>
                          <a:ea typeface="Times New Roman"/>
                          <a:cs typeface="B Mitra"/>
                        </a:rPr>
                        <a:t>1.73</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1" eaLnBrk="1" latinLnBrk="0" hangingPunct="1">
                        <a:lnSpc>
                          <a:spcPct val="115000"/>
                        </a:lnSpc>
                        <a:spcAft>
                          <a:spcPts val="0"/>
                        </a:spcAft>
                      </a:pPr>
                      <a:r>
                        <a:rPr kumimoji="0" lang="en-US" sz="1800" b="1" kern="1200">
                          <a:solidFill>
                            <a:srgbClr val="000000"/>
                          </a:solidFill>
                          <a:latin typeface="Calibri"/>
                          <a:ea typeface="Times New Roman"/>
                          <a:cs typeface="B Mitra"/>
                        </a:rPr>
                        <a:t>81,684</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1" eaLnBrk="1" latinLnBrk="0" hangingPunct="1">
                        <a:lnSpc>
                          <a:spcPct val="115000"/>
                        </a:lnSpc>
                        <a:spcAft>
                          <a:spcPts val="0"/>
                        </a:spcAft>
                      </a:pPr>
                      <a:r>
                        <a:rPr kumimoji="0" lang="ar-SA" sz="1800" b="1" kern="1200" dirty="0">
                          <a:solidFill>
                            <a:srgbClr val="000000"/>
                          </a:solidFill>
                          <a:latin typeface="Calibri"/>
                          <a:ea typeface="Times New Roman"/>
                          <a:cs typeface="B Mitra"/>
                        </a:rPr>
                        <a:t>1440</a:t>
                      </a:r>
                      <a:endParaRPr kumimoji="0" lang="en-US" sz="1800" b="1" kern="1200" dirty="0">
                        <a:solidFill>
                          <a:srgbClr val="000000"/>
                        </a:solidFill>
                        <a:latin typeface="Calibri"/>
                        <a:ea typeface="Times New Roman"/>
                        <a:cs typeface="B Mitr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425949">
                <a:tc>
                  <a:txBody>
                    <a:bodyPr/>
                    <a:lstStyle/>
                    <a:p>
                      <a:pPr marL="0" indent="-457200" algn="ctr" rtl="1" eaLnBrk="1" latinLnBrk="0" hangingPunct="1">
                        <a:lnSpc>
                          <a:spcPct val="115000"/>
                        </a:lnSpc>
                        <a:spcAft>
                          <a:spcPts val="0"/>
                        </a:spcAft>
                      </a:pPr>
                      <a:r>
                        <a:rPr kumimoji="0" lang="en-US" sz="1800" b="1" kern="1200">
                          <a:solidFill>
                            <a:srgbClr val="000000"/>
                          </a:solidFill>
                          <a:latin typeface="Calibri"/>
                          <a:ea typeface="Times New Roman"/>
                          <a:cs typeface="B Mitra"/>
                        </a:rPr>
                        <a:t>37.7</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1" eaLnBrk="1" latinLnBrk="0" hangingPunct="1">
                        <a:lnSpc>
                          <a:spcPct val="115000"/>
                        </a:lnSpc>
                        <a:spcAft>
                          <a:spcPts val="0"/>
                        </a:spcAft>
                      </a:pPr>
                      <a:r>
                        <a:rPr kumimoji="0" lang="en-US" sz="1800" b="1" kern="1200">
                          <a:solidFill>
                            <a:srgbClr val="000000"/>
                          </a:solidFill>
                          <a:latin typeface="Calibri"/>
                          <a:ea typeface="Times New Roman"/>
                          <a:cs typeface="B Mitra"/>
                        </a:rPr>
                        <a:t>1.81</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1" eaLnBrk="1" latinLnBrk="0" hangingPunct="1">
                        <a:lnSpc>
                          <a:spcPct val="115000"/>
                        </a:lnSpc>
                        <a:spcAft>
                          <a:spcPts val="0"/>
                        </a:spcAft>
                      </a:pPr>
                      <a:r>
                        <a:rPr kumimoji="0" lang="en-US" sz="1800" b="1" kern="1200" dirty="0" smtClean="0">
                          <a:solidFill>
                            <a:srgbClr val="000000"/>
                          </a:solidFill>
                          <a:latin typeface="Calibri"/>
                          <a:ea typeface="Times New Roman"/>
                          <a:cs typeface="B Mitra"/>
                        </a:rPr>
                        <a:t>76,016</a:t>
                      </a:r>
                      <a:endParaRPr kumimoji="0" lang="en-US" sz="1800" b="1" kern="1200" dirty="0">
                        <a:solidFill>
                          <a:srgbClr val="000000"/>
                        </a:solidFill>
                        <a:latin typeface="Calibri"/>
                        <a:ea typeface="Times New Roman"/>
                        <a:cs typeface="B Mitr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1" eaLnBrk="1" latinLnBrk="0" hangingPunct="1">
                        <a:lnSpc>
                          <a:spcPct val="115000"/>
                        </a:lnSpc>
                        <a:spcAft>
                          <a:spcPts val="0"/>
                        </a:spcAft>
                      </a:pPr>
                      <a:r>
                        <a:rPr kumimoji="0" lang="ar-SA" sz="1800" b="1" kern="1200" dirty="0">
                          <a:solidFill>
                            <a:srgbClr val="000000"/>
                          </a:solidFill>
                          <a:latin typeface="Calibri"/>
                          <a:ea typeface="Times New Roman"/>
                          <a:cs typeface="B Mitra"/>
                        </a:rPr>
                        <a:t>1450</a:t>
                      </a:r>
                      <a:endParaRPr kumimoji="0" lang="en-US" sz="1800" b="1" kern="1200" dirty="0">
                        <a:solidFill>
                          <a:srgbClr val="000000"/>
                        </a:solidFill>
                        <a:latin typeface="Calibri"/>
                        <a:ea typeface="Times New Roman"/>
                        <a:cs typeface="B Mitr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425949">
                <a:tc>
                  <a:txBody>
                    <a:bodyPr/>
                    <a:lstStyle/>
                    <a:p>
                      <a:pPr marL="0" indent="-457200" algn="ctr" rtl="1" eaLnBrk="1" latinLnBrk="0" hangingPunct="1">
                        <a:lnSpc>
                          <a:spcPct val="115000"/>
                        </a:lnSpc>
                        <a:spcAft>
                          <a:spcPts val="0"/>
                        </a:spcAft>
                      </a:pPr>
                      <a:r>
                        <a:rPr kumimoji="0" lang="en-US" sz="1800" b="1" kern="1200">
                          <a:solidFill>
                            <a:srgbClr val="000000"/>
                          </a:solidFill>
                          <a:latin typeface="Calibri"/>
                          <a:ea typeface="Times New Roman"/>
                          <a:cs typeface="B Mitra"/>
                        </a:rPr>
                        <a:t>38.2</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1" eaLnBrk="1" latinLnBrk="0" hangingPunct="1">
                        <a:lnSpc>
                          <a:spcPct val="115000"/>
                        </a:lnSpc>
                        <a:spcAft>
                          <a:spcPts val="0"/>
                        </a:spcAft>
                      </a:pPr>
                      <a:r>
                        <a:rPr kumimoji="0" lang="en-US" sz="1800" b="1" kern="1200">
                          <a:solidFill>
                            <a:srgbClr val="000000"/>
                          </a:solidFill>
                          <a:latin typeface="Calibri"/>
                          <a:ea typeface="Times New Roman"/>
                          <a:cs typeface="B Mitra"/>
                        </a:rPr>
                        <a:t>1.88</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1" eaLnBrk="1" latinLnBrk="0" hangingPunct="1">
                        <a:lnSpc>
                          <a:spcPct val="115000"/>
                        </a:lnSpc>
                        <a:spcAft>
                          <a:spcPts val="0"/>
                        </a:spcAft>
                      </a:pPr>
                      <a:r>
                        <a:rPr kumimoji="0" lang="en-US" sz="1800" b="1" kern="1200">
                          <a:solidFill>
                            <a:srgbClr val="000000"/>
                          </a:solidFill>
                          <a:latin typeface="Calibri"/>
                          <a:ea typeface="Times New Roman"/>
                          <a:cs typeface="B Mitra"/>
                        </a:rPr>
                        <a:t>70,002</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1" eaLnBrk="1" latinLnBrk="0" hangingPunct="1">
                        <a:lnSpc>
                          <a:spcPct val="115000"/>
                        </a:lnSpc>
                        <a:spcAft>
                          <a:spcPts val="0"/>
                        </a:spcAft>
                      </a:pPr>
                      <a:r>
                        <a:rPr kumimoji="0" lang="ar-SA" sz="1800" b="1" kern="1200" dirty="0">
                          <a:solidFill>
                            <a:srgbClr val="000000"/>
                          </a:solidFill>
                          <a:latin typeface="Calibri"/>
                          <a:ea typeface="Times New Roman"/>
                          <a:cs typeface="B Mitra"/>
                        </a:rPr>
                        <a:t>1460</a:t>
                      </a:r>
                      <a:endParaRPr kumimoji="0" lang="en-US" sz="1800" b="1" kern="1200" dirty="0">
                        <a:solidFill>
                          <a:srgbClr val="000000"/>
                        </a:solidFill>
                        <a:latin typeface="Calibri"/>
                        <a:ea typeface="Times New Roman"/>
                        <a:cs typeface="B Mitr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425949">
                <a:tc>
                  <a:txBody>
                    <a:bodyPr/>
                    <a:lstStyle/>
                    <a:p>
                      <a:pPr marL="0" indent="-457200" algn="ctr" rtl="1" eaLnBrk="1" latinLnBrk="0" hangingPunct="1">
                        <a:lnSpc>
                          <a:spcPct val="115000"/>
                        </a:lnSpc>
                        <a:spcAft>
                          <a:spcPts val="0"/>
                        </a:spcAft>
                      </a:pPr>
                      <a:r>
                        <a:rPr kumimoji="0" lang="en-US" sz="1800" b="1" kern="1200">
                          <a:solidFill>
                            <a:srgbClr val="000000"/>
                          </a:solidFill>
                          <a:latin typeface="Calibri"/>
                          <a:ea typeface="Times New Roman"/>
                          <a:cs typeface="B Mitra"/>
                        </a:rPr>
                        <a:t>36.2</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1" eaLnBrk="1" latinLnBrk="0" hangingPunct="1">
                        <a:lnSpc>
                          <a:spcPct val="115000"/>
                        </a:lnSpc>
                        <a:spcAft>
                          <a:spcPts val="0"/>
                        </a:spcAft>
                      </a:pPr>
                      <a:r>
                        <a:rPr kumimoji="0" lang="en-US" sz="1800" b="1" kern="1200">
                          <a:solidFill>
                            <a:srgbClr val="000000"/>
                          </a:solidFill>
                          <a:latin typeface="Calibri"/>
                          <a:ea typeface="Times New Roman"/>
                          <a:cs typeface="B Mitra"/>
                        </a:rPr>
                        <a:t>1.94</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1" eaLnBrk="1" latinLnBrk="0" hangingPunct="1">
                        <a:lnSpc>
                          <a:spcPct val="115000"/>
                        </a:lnSpc>
                        <a:spcAft>
                          <a:spcPts val="0"/>
                        </a:spcAft>
                      </a:pPr>
                      <a:r>
                        <a:rPr kumimoji="0" lang="en-US" sz="1800" b="1" kern="1200">
                          <a:solidFill>
                            <a:srgbClr val="000000"/>
                          </a:solidFill>
                          <a:latin typeface="Calibri"/>
                          <a:ea typeface="Times New Roman"/>
                          <a:cs typeface="B Mitra"/>
                        </a:rPr>
                        <a:t>65,353</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1" eaLnBrk="1" latinLnBrk="0" hangingPunct="1">
                        <a:lnSpc>
                          <a:spcPct val="115000"/>
                        </a:lnSpc>
                        <a:spcAft>
                          <a:spcPts val="0"/>
                        </a:spcAft>
                      </a:pPr>
                      <a:r>
                        <a:rPr kumimoji="0" lang="ar-SA" sz="1800" b="1" kern="1200" dirty="0">
                          <a:solidFill>
                            <a:srgbClr val="000000"/>
                          </a:solidFill>
                          <a:latin typeface="Calibri"/>
                          <a:ea typeface="Times New Roman"/>
                          <a:cs typeface="B Mitra"/>
                        </a:rPr>
                        <a:t>1470</a:t>
                      </a:r>
                      <a:endParaRPr kumimoji="0" lang="en-US" sz="1800" b="1" kern="1200" dirty="0">
                        <a:solidFill>
                          <a:srgbClr val="000000"/>
                        </a:solidFill>
                        <a:latin typeface="Calibri"/>
                        <a:ea typeface="Times New Roman"/>
                        <a:cs typeface="B Mitr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425949">
                <a:tc>
                  <a:txBody>
                    <a:bodyPr/>
                    <a:lstStyle/>
                    <a:p>
                      <a:pPr marL="0" indent="-457200" algn="ctr" rtl="1" eaLnBrk="1" latinLnBrk="0" hangingPunct="1">
                        <a:lnSpc>
                          <a:spcPct val="115000"/>
                        </a:lnSpc>
                        <a:spcAft>
                          <a:spcPts val="0"/>
                        </a:spcAft>
                      </a:pPr>
                      <a:r>
                        <a:rPr kumimoji="0" lang="en-US" sz="1800" b="1" kern="1200">
                          <a:solidFill>
                            <a:srgbClr val="000000"/>
                          </a:solidFill>
                          <a:latin typeface="Calibri"/>
                          <a:ea typeface="Times New Roman"/>
                          <a:cs typeface="B Mitra"/>
                        </a:rPr>
                        <a:t>34.7</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1" eaLnBrk="1" latinLnBrk="0" hangingPunct="1">
                        <a:lnSpc>
                          <a:spcPct val="115000"/>
                        </a:lnSpc>
                        <a:spcAft>
                          <a:spcPts val="0"/>
                        </a:spcAft>
                      </a:pPr>
                      <a:r>
                        <a:rPr kumimoji="0" lang="en-US" sz="1800" b="1" kern="1200" dirty="0">
                          <a:solidFill>
                            <a:srgbClr val="000000"/>
                          </a:solidFill>
                          <a:latin typeface="Calibri"/>
                          <a:ea typeface="Times New Roman"/>
                          <a:cs typeface="B Mitra"/>
                        </a:rPr>
                        <a:t>1.98</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1" eaLnBrk="1" latinLnBrk="0" hangingPunct="1">
                        <a:lnSpc>
                          <a:spcPct val="115000"/>
                        </a:lnSpc>
                        <a:spcAft>
                          <a:spcPts val="0"/>
                        </a:spcAft>
                      </a:pPr>
                      <a:r>
                        <a:rPr kumimoji="0" lang="en-US" sz="1800" b="1" kern="1200" dirty="0">
                          <a:solidFill>
                            <a:srgbClr val="000000"/>
                          </a:solidFill>
                          <a:latin typeface="Calibri"/>
                          <a:ea typeface="Times New Roman"/>
                          <a:cs typeface="B Mitra"/>
                        </a:rPr>
                        <a:t>62,059</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1" eaLnBrk="1" latinLnBrk="0" hangingPunct="1">
                        <a:lnSpc>
                          <a:spcPct val="115000"/>
                        </a:lnSpc>
                        <a:spcAft>
                          <a:spcPts val="0"/>
                        </a:spcAft>
                      </a:pPr>
                      <a:r>
                        <a:rPr kumimoji="0" lang="ar-SA" sz="1800" b="1" kern="1200" dirty="0">
                          <a:solidFill>
                            <a:srgbClr val="000000"/>
                          </a:solidFill>
                          <a:latin typeface="Calibri"/>
                          <a:ea typeface="Times New Roman"/>
                          <a:cs typeface="B Mitra"/>
                        </a:rPr>
                        <a:t>1480</a:t>
                      </a:r>
                      <a:endParaRPr kumimoji="0" lang="en-US" sz="1800" b="1" kern="1200" dirty="0">
                        <a:solidFill>
                          <a:srgbClr val="000000"/>
                        </a:solidFill>
                        <a:latin typeface="Calibri"/>
                        <a:ea typeface="Times New Roman"/>
                        <a:cs typeface="B Mitr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bl>
          </a:graphicData>
        </a:graphic>
      </p:graphicFrame>
      <p:sp>
        <p:nvSpPr>
          <p:cNvPr id="5" name="Rectangle 1"/>
          <p:cNvSpPr>
            <a:spLocks noChangeArrowheads="1"/>
          </p:cNvSpPr>
          <p:nvPr/>
        </p:nvSpPr>
        <p:spPr bwMode="auto">
          <a:xfrm>
            <a:off x="357158" y="28501"/>
            <a:ext cx="8786842" cy="958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rtl="1" fontAlgn="base">
              <a:lnSpc>
                <a:spcPct val="150000"/>
              </a:lnSpc>
              <a:spcBef>
                <a:spcPct val="0"/>
              </a:spcBef>
              <a:spcAft>
                <a:spcPct val="0"/>
              </a:spcAft>
            </a:pPr>
            <a:r>
              <a:rPr lang="fa-IR" sz="2000" b="1" dirty="0" smtClean="0">
                <a:solidFill>
                  <a:srgbClr val="003399"/>
                </a:solidFill>
                <a:cs typeface="B Titr" pitchFamily="2" charset="-78"/>
              </a:rPr>
              <a:t>پیش بینی جمعیت ایران براساس سناریوی رشد متوسط سازمان ملل در سال2010 </a:t>
            </a:r>
            <a:endParaRPr lang="en-US" sz="2000" dirty="0" smtClean="0">
              <a:solidFill>
                <a:srgbClr val="003399"/>
              </a:solidFill>
              <a:cs typeface="B Titr" pitchFamily="2" charset="-78"/>
            </a:endParaRPr>
          </a:p>
          <a:p>
            <a:pPr algn="ctr" rtl="1" fontAlgn="base">
              <a:lnSpc>
                <a:spcPct val="150000"/>
              </a:lnSpc>
              <a:spcBef>
                <a:spcPct val="0"/>
              </a:spcBef>
              <a:spcAft>
                <a:spcPct val="0"/>
              </a:spcAft>
            </a:pPr>
            <a:endParaRPr lang="en-US" sz="2000" dirty="0" smtClean="0">
              <a:solidFill>
                <a:srgbClr val="003399"/>
              </a:solidFill>
              <a:latin typeface="Arial" pitchFamily="34" charset="0"/>
              <a:cs typeface="B Titr" pitchFamily="2" charset="-78"/>
            </a:endParaRPr>
          </a:p>
        </p:txBody>
      </p:sp>
      <p:sp>
        <p:nvSpPr>
          <p:cNvPr id="78849" name="Rectangle 1"/>
          <p:cNvSpPr>
            <a:spLocks noChangeArrowheads="1"/>
          </p:cNvSpPr>
          <p:nvPr/>
        </p:nvSpPr>
        <p:spPr bwMode="auto">
          <a:xfrm>
            <a:off x="142844" y="6143644"/>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tabLst>
                <a:tab pos="900113" algn="ctr"/>
                <a:tab pos="5943600" algn="r"/>
              </a:tabLst>
            </a:pPr>
            <a:r>
              <a:rPr lang="en-US" sz="1000" dirty="0" smtClean="0">
                <a:solidFill>
                  <a:prstClr val="black"/>
                </a:solidFill>
                <a:latin typeface="Arial" pitchFamily="34" charset="0"/>
                <a:ea typeface="Times New Roman" pitchFamily="18" charset="0"/>
                <a:cs typeface="Arial" pitchFamily="34" charset="0"/>
              </a:rPr>
              <a:t>           Source:	World Population Prospects (The 2010 Revision),ttp://esa.un.org/unpd/wpp/index.htm</a:t>
            </a:r>
            <a:endParaRPr lang="en-US" dirty="0" smtClean="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2150799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57158" y="857236"/>
          <a:ext cx="8429685" cy="5500718"/>
        </p:xfrm>
        <a:graphic>
          <a:graphicData uri="http://schemas.openxmlformats.org/drawingml/2006/table">
            <a:tbl>
              <a:tblPr/>
              <a:tblGrid>
                <a:gridCol w="2748438"/>
                <a:gridCol w="1428624"/>
                <a:gridCol w="2666831"/>
                <a:gridCol w="1585792"/>
              </a:tblGrid>
              <a:tr h="526463">
                <a:tc>
                  <a:txBody>
                    <a:bodyPr/>
                    <a:lstStyle/>
                    <a:p>
                      <a:pPr marL="0" marR="0" indent="-457200" algn="ctr" defTabSz="914400" rtl="0" eaLnBrk="1" fontAlgn="auto" latinLnBrk="0" hangingPunct="1">
                        <a:lnSpc>
                          <a:spcPct val="115000"/>
                        </a:lnSpc>
                        <a:spcBef>
                          <a:spcPts val="0"/>
                        </a:spcBef>
                        <a:spcAft>
                          <a:spcPts val="0"/>
                        </a:spcAft>
                        <a:buClrTx/>
                        <a:buSzTx/>
                        <a:buFontTx/>
                        <a:buNone/>
                        <a:tabLst/>
                        <a:defRPr/>
                      </a:pPr>
                      <a:r>
                        <a:rPr kumimoji="0" lang="ar-SA" sz="1800" b="1" kern="1200" dirty="0" smtClean="0">
                          <a:solidFill>
                            <a:srgbClr val="000000"/>
                          </a:solidFill>
                          <a:latin typeface="Calibri"/>
                          <a:ea typeface="Times New Roman"/>
                          <a:cs typeface="B Mitra"/>
                        </a:rPr>
                        <a:t>درصد جمعيت60</a:t>
                      </a:r>
                      <a:r>
                        <a:rPr kumimoji="0" lang="fa-IR" sz="1800" b="1" kern="1200" dirty="0" smtClean="0">
                          <a:solidFill>
                            <a:srgbClr val="000000"/>
                          </a:solidFill>
                          <a:latin typeface="Calibri"/>
                          <a:ea typeface="Times New Roman"/>
                          <a:cs typeface="B Mitra"/>
                        </a:rPr>
                        <a:t> سال به بالا</a:t>
                      </a:r>
                      <a:endParaRPr kumimoji="0" lang="en-US" sz="1800" b="1" kern="1200" dirty="0" smtClean="0">
                        <a:solidFill>
                          <a:srgbClr val="000000"/>
                        </a:solidFill>
                        <a:latin typeface="Calibri"/>
                        <a:ea typeface="Times New Roman"/>
                        <a:cs typeface="B Mitr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1DEFF"/>
                    </a:solidFill>
                  </a:tcPr>
                </a:tc>
                <a:tc>
                  <a:txBody>
                    <a:bodyPr/>
                    <a:lstStyle/>
                    <a:p>
                      <a:pPr marL="0" indent="-457200" algn="ctr" rtl="0" eaLnBrk="1" latinLnBrk="0" hangingPunct="1">
                        <a:lnSpc>
                          <a:spcPct val="115000"/>
                        </a:lnSpc>
                        <a:spcAft>
                          <a:spcPts val="0"/>
                        </a:spcAft>
                      </a:pPr>
                      <a:r>
                        <a:rPr kumimoji="0" lang="ar-SA" sz="1800" b="1" kern="1200">
                          <a:solidFill>
                            <a:srgbClr val="000000"/>
                          </a:solidFill>
                          <a:latin typeface="Calibri"/>
                          <a:ea typeface="Times New Roman"/>
                          <a:cs typeface="B Mitra"/>
                        </a:rPr>
                        <a:t>باروری کل</a:t>
                      </a:r>
                      <a:endParaRPr kumimoji="0" lang="en-US" sz="1800" b="1" kern="1200">
                        <a:solidFill>
                          <a:srgbClr val="000000"/>
                        </a:solidFill>
                        <a:latin typeface="Calibri"/>
                        <a:ea typeface="Times New Roman"/>
                        <a:cs typeface="B Mitr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1DEFF"/>
                    </a:solidFill>
                  </a:tcPr>
                </a:tc>
                <a:tc>
                  <a:txBody>
                    <a:bodyPr/>
                    <a:lstStyle/>
                    <a:p>
                      <a:pPr marL="0" indent="-457200" algn="ctr" rtl="0" eaLnBrk="1" latinLnBrk="0" hangingPunct="1">
                        <a:lnSpc>
                          <a:spcPct val="115000"/>
                        </a:lnSpc>
                        <a:spcAft>
                          <a:spcPts val="0"/>
                        </a:spcAft>
                      </a:pPr>
                      <a:r>
                        <a:rPr kumimoji="0" lang="ar-SA" sz="1800" b="1" kern="1200" dirty="0">
                          <a:solidFill>
                            <a:srgbClr val="000000"/>
                          </a:solidFill>
                          <a:latin typeface="Calibri"/>
                          <a:ea typeface="Times New Roman"/>
                          <a:cs typeface="B Mitra"/>
                        </a:rPr>
                        <a:t>تعداد جمعیت(میلیون نفر)</a:t>
                      </a:r>
                      <a:endParaRPr kumimoji="0" lang="en-US" sz="1800" b="1" kern="1200" dirty="0">
                        <a:solidFill>
                          <a:srgbClr val="000000"/>
                        </a:solidFill>
                        <a:latin typeface="Calibri"/>
                        <a:ea typeface="Times New Roman"/>
                        <a:cs typeface="B Mitr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1DEFF"/>
                    </a:solidFill>
                  </a:tcPr>
                </a:tc>
                <a:tc>
                  <a:txBody>
                    <a:bodyPr/>
                    <a:lstStyle/>
                    <a:p>
                      <a:pPr marL="0" indent="-457200" algn="ctr" rtl="0" eaLnBrk="1" latinLnBrk="0" hangingPunct="1">
                        <a:lnSpc>
                          <a:spcPct val="115000"/>
                        </a:lnSpc>
                        <a:spcAft>
                          <a:spcPts val="0"/>
                        </a:spcAft>
                      </a:pPr>
                      <a:r>
                        <a:rPr kumimoji="0" lang="ar-SA" sz="1800" b="1" kern="1200" dirty="0">
                          <a:solidFill>
                            <a:srgbClr val="000000"/>
                          </a:solidFill>
                          <a:latin typeface="Calibri"/>
                          <a:ea typeface="Times New Roman"/>
                          <a:cs typeface="B Mitra"/>
                        </a:rPr>
                        <a:t>سال</a:t>
                      </a:r>
                      <a:endParaRPr kumimoji="0" lang="en-US" sz="1800" b="1" kern="1200" dirty="0">
                        <a:solidFill>
                          <a:srgbClr val="000000"/>
                        </a:solidFill>
                        <a:latin typeface="Calibri"/>
                        <a:ea typeface="Times New Roman"/>
                        <a:cs typeface="B Mitr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1DEFF"/>
                    </a:solidFill>
                  </a:tcPr>
                </a:tc>
              </a:tr>
              <a:tr h="452205">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6.5</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ar-SA" sz="1800" b="1" kern="1200">
                          <a:solidFill>
                            <a:srgbClr val="000000"/>
                          </a:solidFill>
                          <a:latin typeface="Calibri"/>
                          <a:ea typeface="Times New Roman"/>
                          <a:cs typeface="B Mitra"/>
                        </a:rPr>
                        <a:t>--</a:t>
                      </a:r>
                      <a:endParaRPr kumimoji="0" lang="en-US" sz="1800" b="1" kern="1200">
                        <a:solidFill>
                          <a:srgbClr val="000000"/>
                        </a:solidFill>
                        <a:latin typeface="Calibri"/>
                        <a:ea typeface="Times New Roman"/>
                        <a:cs typeface="B Mitr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65342</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ar-SA" sz="1800" b="1" kern="1200" dirty="0">
                          <a:solidFill>
                            <a:srgbClr val="000000"/>
                          </a:solidFill>
                          <a:latin typeface="Calibri"/>
                          <a:ea typeface="Times New Roman"/>
                          <a:cs typeface="B Mitra"/>
                        </a:rPr>
                        <a:t>1380</a:t>
                      </a:r>
                      <a:endParaRPr kumimoji="0" lang="en-US" sz="1800" b="1" kern="1200" dirty="0">
                        <a:solidFill>
                          <a:srgbClr val="000000"/>
                        </a:solidFill>
                        <a:latin typeface="Calibri"/>
                        <a:ea typeface="Times New Roman"/>
                        <a:cs typeface="B Mitr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452205">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7.5</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1.77</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73974</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ar-SA" sz="1800" b="1" kern="1200" dirty="0">
                          <a:solidFill>
                            <a:srgbClr val="000000"/>
                          </a:solidFill>
                          <a:latin typeface="Calibri"/>
                          <a:ea typeface="Times New Roman"/>
                          <a:cs typeface="B Mitra"/>
                        </a:rPr>
                        <a:t>1390</a:t>
                      </a:r>
                      <a:endParaRPr kumimoji="0" lang="en-US" sz="1800" b="1" kern="1200" dirty="0">
                        <a:solidFill>
                          <a:srgbClr val="000000"/>
                        </a:solidFill>
                        <a:latin typeface="Calibri"/>
                        <a:ea typeface="Times New Roman"/>
                        <a:cs typeface="B Mitr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452205">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10.7</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1.05</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78657</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ar-SA" sz="1800" b="1" kern="1200" dirty="0">
                          <a:solidFill>
                            <a:srgbClr val="000000"/>
                          </a:solidFill>
                          <a:latin typeface="Calibri"/>
                          <a:ea typeface="Times New Roman"/>
                          <a:cs typeface="B Mitra"/>
                        </a:rPr>
                        <a:t>1400</a:t>
                      </a:r>
                      <a:endParaRPr kumimoji="0" lang="en-US" sz="1800" b="1" kern="1200" dirty="0">
                        <a:solidFill>
                          <a:srgbClr val="000000"/>
                        </a:solidFill>
                        <a:latin typeface="Calibri"/>
                        <a:ea typeface="Times New Roman"/>
                        <a:cs typeface="B Mitr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452205">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16.3</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0.84</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78985</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ar-SA" sz="1800" b="1" kern="1200" dirty="0">
                          <a:solidFill>
                            <a:srgbClr val="000000"/>
                          </a:solidFill>
                          <a:latin typeface="Calibri"/>
                          <a:ea typeface="Times New Roman"/>
                          <a:cs typeface="B Mitra"/>
                        </a:rPr>
                        <a:t>1410</a:t>
                      </a:r>
                      <a:endParaRPr kumimoji="0" lang="en-US" sz="1800" b="1" kern="1200" dirty="0">
                        <a:solidFill>
                          <a:srgbClr val="000000"/>
                        </a:solidFill>
                        <a:latin typeface="Calibri"/>
                        <a:ea typeface="Times New Roman"/>
                        <a:cs typeface="B Mitr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452205">
                <a:tc>
                  <a:txBody>
                    <a:bodyPr/>
                    <a:lstStyle/>
                    <a:p>
                      <a:pPr marL="0" indent="-457200" algn="ctr" rtl="0" eaLnBrk="1" latinLnBrk="0" hangingPunct="1">
                        <a:lnSpc>
                          <a:spcPct val="115000"/>
                        </a:lnSpc>
                        <a:spcAft>
                          <a:spcPts val="0"/>
                        </a:spcAft>
                      </a:pPr>
                      <a:r>
                        <a:rPr kumimoji="0" lang="en-US" sz="1800" b="1" kern="1200" dirty="0">
                          <a:solidFill>
                            <a:srgbClr val="000000"/>
                          </a:solidFill>
                          <a:latin typeface="Calibri"/>
                          <a:ea typeface="Times New Roman"/>
                          <a:cs typeface="B Mitra"/>
                        </a:rPr>
                        <a:t>24.4</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indent="-457200" algn="ctr" rtl="0" eaLnBrk="1" latinLnBrk="0" hangingPunct="1">
                        <a:lnSpc>
                          <a:spcPct val="115000"/>
                        </a:lnSpc>
                        <a:spcAft>
                          <a:spcPts val="0"/>
                        </a:spcAft>
                      </a:pPr>
                      <a:r>
                        <a:rPr kumimoji="0" lang="en-US" sz="1800" b="1" kern="1200" dirty="0">
                          <a:solidFill>
                            <a:srgbClr val="000000"/>
                          </a:solidFill>
                          <a:latin typeface="Calibri"/>
                          <a:ea typeface="Times New Roman"/>
                          <a:cs typeface="B Mitra"/>
                        </a:rPr>
                        <a:t>0.96</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indent="-457200" algn="ctr" rtl="0" eaLnBrk="1" latinLnBrk="0" hangingPunct="1">
                        <a:lnSpc>
                          <a:spcPct val="115000"/>
                        </a:lnSpc>
                        <a:spcAft>
                          <a:spcPts val="0"/>
                        </a:spcAft>
                      </a:pPr>
                      <a:r>
                        <a:rPr kumimoji="0" lang="en-US" sz="1800" b="1" kern="1200" dirty="0">
                          <a:solidFill>
                            <a:srgbClr val="000000"/>
                          </a:solidFill>
                          <a:latin typeface="Calibri"/>
                          <a:ea typeface="Times New Roman"/>
                          <a:cs typeface="B Mitra"/>
                        </a:rPr>
                        <a:t>77392</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indent="-457200" algn="ctr" rtl="0" eaLnBrk="1" latinLnBrk="0" hangingPunct="1">
                        <a:lnSpc>
                          <a:spcPct val="115000"/>
                        </a:lnSpc>
                        <a:spcAft>
                          <a:spcPts val="0"/>
                        </a:spcAft>
                      </a:pPr>
                      <a:r>
                        <a:rPr kumimoji="0" lang="ar-SA" sz="1800" b="1" kern="1200" dirty="0">
                          <a:solidFill>
                            <a:srgbClr val="000000"/>
                          </a:solidFill>
                          <a:latin typeface="Calibri"/>
                          <a:ea typeface="Times New Roman"/>
                          <a:cs typeface="B Mitra"/>
                        </a:rPr>
                        <a:t>1420</a:t>
                      </a:r>
                      <a:endParaRPr kumimoji="0" lang="en-US" sz="1800" b="1" kern="1200" dirty="0">
                        <a:solidFill>
                          <a:srgbClr val="000000"/>
                        </a:solidFill>
                        <a:latin typeface="Calibri"/>
                        <a:ea typeface="Times New Roman"/>
                        <a:cs typeface="B Mitr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452205">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38.5</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1.11</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73214</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ar-SA" sz="1800" b="1" kern="1200" dirty="0">
                          <a:solidFill>
                            <a:srgbClr val="000000"/>
                          </a:solidFill>
                          <a:latin typeface="Calibri"/>
                          <a:ea typeface="Times New Roman"/>
                          <a:cs typeface="B Mitra"/>
                        </a:rPr>
                        <a:t>1430</a:t>
                      </a:r>
                      <a:endParaRPr kumimoji="0" lang="en-US" sz="1800" b="1" kern="1200" dirty="0">
                        <a:solidFill>
                          <a:srgbClr val="000000"/>
                        </a:solidFill>
                        <a:latin typeface="Calibri"/>
                        <a:ea typeface="Times New Roman"/>
                        <a:cs typeface="B Mitr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452205">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45.5</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1.23</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65880</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ar-SA" sz="1800" b="1" kern="1200" dirty="0">
                          <a:solidFill>
                            <a:srgbClr val="000000"/>
                          </a:solidFill>
                          <a:latin typeface="Calibri"/>
                          <a:ea typeface="Times New Roman"/>
                          <a:cs typeface="B Mitra"/>
                        </a:rPr>
                        <a:t>1440</a:t>
                      </a:r>
                      <a:endParaRPr kumimoji="0" lang="en-US" sz="1800" b="1" kern="1200" dirty="0">
                        <a:solidFill>
                          <a:srgbClr val="000000"/>
                        </a:solidFill>
                        <a:latin typeface="Calibri"/>
                        <a:ea typeface="Times New Roman"/>
                        <a:cs typeface="B Mitr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452205">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50.8</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1.31</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56414</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ar-SA" sz="1800" b="1" kern="1200" dirty="0">
                          <a:solidFill>
                            <a:srgbClr val="000000"/>
                          </a:solidFill>
                          <a:latin typeface="Calibri"/>
                          <a:ea typeface="Times New Roman"/>
                          <a:cs typeface="B Mitra"/>
                        </a:rPr>
                        <a:t>1450</a:t>
                      </a:r>
                      <a:endParaRPr kumimoji="0" lang="en-US" sz="1800" b="1" kern="1200" dirty="0">
                        <a:solidFill>
                          <a:srgbClr val="000000"/>
                        </a:solidFill>
                        <a:latin typeface="Calibri"/>
                        <a:ea typeface="Times New Roman"/>
                        <a:cs typeface="B Mitr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452205">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52.9</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1.38</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46417</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ar-SA" sz="1800" b="1" kern="1200" dirty="0">
                          <a:solidFill>
                            <a:srgbClr val="000000"/>
                          </a:solidFill>
                          <a:latin typeface="Calibri"/>
                          <a:ea typeface="Times New Roman"/>
                          <a:cs typeface="B Mitra"/>
                        </a:rPr>
                        <a:t>1460</a:t>
                      </a:r>
                      <a:endParaRPr kumimoji="0" lang="en-US" sz="1800" b="1" kern="1200" dirty="0">
                        <a:solidFill>
                          <a:srgbClr val="000000"/>
                        </a:solidFill>
                        <a:latin typeface="Calibri"/>
                        <a:ea typeface="Times New Roman"/>
                        <a:cs typeface="B Mitr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452205">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49.8</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1.44</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37998</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ar-SA" sz="1800" b="1" kern="1200" dirty="0">
                          <a:solidFill>
                            <a:srgbClr val="000000"/>
                          </a:solidFill>
                          <a:latin typeface="Calibri"/>
                          <a:ea typeface="Times New Roman"/>
                          <a:cs typeface="B Mitra"/>
                        </a:rPr>
                        <a:t>1470</a:t>
                      </a:r>
                      <a:endParaRPr kumimoji="0" lang="en-US" sz="1800" b="1" kern="1200" dirty="0">
                        <a:solidFill>
                          <a:srgbClr val="000000"/>
                        </a:solidFill>
                        <a:latin typeface="Calibri"/>
                        <a:ea typeface="Times New Roman"/>
                        <a:cs typeface="B Mitr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452205">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47.4</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1.48</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31397</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ar-SA" sz="1800" b="1" kern="1200" dirty="0">
                          <a:solidFill>
                            <a:srgbClr val="000000"/>
                          </a:solidFill>
                          <a:latin typeface="Calibri"/>
                          <a:ea typeface="Times New Roman"/>
                          <a:cs typeface="B Mitra"/>
                        </a:rPr>
                        <a:t>1480</a:t>
                      </a:r>
                      <a:endParaRPr kumimoji="0" lang="en-US" sz="1800" b="1" kern="1200" dirty="0">
                        <a:solidFill>
                          <a:srgbClr val="000000"/>
                        </a:solidFill>
                        <a:latin typeface="Calibri"/>
                        <a:ea typeface="Times New Roman"/>
                        <a:cs typeface="B Mitr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bl>
          </a:graphicData>
        </a:graphic>
      </p:graphicFrame>
      <p:sp>
        <p:nvSpPr>
          <p:cNvPr id="5" name="Rectangle 1"/>
          <p:cNvSpPr>
            <a:spLocks noChangeArrowheads="1"/>
          </p:cNvSpPr>
          <p:nvPr/>
        </p:nvSpPr>
        <p:spPr bwMode="auto">
          <a:xfrm>
            <a:off x="142844" y="242791"/>
            <a:ext cx="8786842" cy="80477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rtl="1"/>
            <a:r>
              <a:rPr lang="fa-IR" sz="2000" b="1" dirty="0" smtClean="0">
                <a:solidFill>
                  <a:srgbClr val="003399"/>
                </a:solidFill>
                <a:cs typeface="B Titr" pitchFamily="2" charset="-78"/>
              </a:rPr>
              <a:t>پیش بینی جمعیت ایران براساس سناریوی رشد پايين سازمان ملل(سال 2010)</a:t>
            </a:r>
            <a:endParaRPr lang="en-US" sz="2000" dirty="0" smtClean="0">
              <a:solidFill>
                <a:srgbClr val="003399"/>
              </a:solidFill>
              <a:cs typeface="B Titr" pitchFamily="2" charset="-78"/>
            </a:endParaRPr>
          </a:p>
          <a:p>
            <a:pPr algn="ctr" rtl="1" fontAlgn="base">
              <a:lnSpc>
                <a:spcPct val="150000"/>
              </a:lnSpc>
              <a:spcBef>
                <a:spcPct val="0"/>
              </a:spcBef>
              <a:spcAft>
                <a:spcPct val="0"/>
              </a:spcAft>
            </a:pPr>
            <a:endParaRPr lang="en-US" sz="2000" dirty="0" smtClean="0">
              <a:solidFill>
                <a:srgbClr val="003399"/>
              </a:solidFill>
              <a:latin typeface="Arial" pitchFamily="34" charset="0"/>
              <a:cs typeface="B Titr" pitchFamily="2" charset="-78"/>
            </a:endParaRPr>
          </a:p>
        </p:txBody>
      </p:sp>
    </p:spTree>
    <p:extLst>
      <p:ext uri="{BB962C8B-B14F-4D97-AF65-F5344CB8AC3E}">
        <p14:creationId xmlns:p14="http://schemas.microsoft.com/office/powerpoint/2010/main" val="30416811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85B2606-2A86-480C-B308-084DCADA9668}" type="slidenum">
              <a:rPr lang="fa-IR" smtClean="0">
                <a:solidFill>
                  <a:srgbClr val="04617B">
                    <a:shade val="90000"/>
                  </a:srgbClr>
                </a:solidFill>
              </a:rPr>
              <a:pPr/>
              <a:t>24</a:t>
            </a:fld>
            <a:endParaRPr lang="fa-IR">
              <a:solidFill>
                <a:srgbClr val="04617B">
                  <a:shade val="90000"/>
                </a:srgbClr>
              </a:solidFill>
            </a:endParaRPr>
          </a:p>
        </p:txBody>
      </p:sp>
      <p:pic>
        <p:nvPicPr>
          <p:cNvPr id="5" name="Picture 4"/>
          <p:cNvPicPr/>
          <p:nvPr/>
        </p:nvPicPr>
        <p:blipFill>
          <a:blip r:embed="rId3" cstate="print"/>
          <a:srcRect/>
          <a:stretch>
            <a:fillRect/>
          </a:stretch>
        </p:blipFill>
        <p:spPr bwMode="auto">
          <a:xfrm rot="16200000">
            <a:off x="1849384" y="-436616"/>
            <a:ext cx="5730949" cy="8858282"/>
          </a:xfrm>
          <a:prstGeom prst="rect">
            <a:avLst/>
          </a:prstGeom>
          <a:noFill/>
          <a:ln w="9525">
            <a:noFill/>
            <a:miter lim="800000"/>
            <a:headEnd/>
            <a:tailEnd/>
          </a:ln>
        </p:spPr>
      </p:pic>
      <p:sp>
        <p:nvSpPr>
          <p:cNvPr id="6" name="Rectangle 1"/>
          <p:cNvSpPr>
            <a:spLocks noChangeArrowheads="1"/>
          </p:cNvSpPr>
          <p:nvPr/>
        </p:nvSpPr>
        <p:spPr bwMode="auto">
          <a:xfrm>
            <a:off x="214282" y="140591"/>
            <a:ext cx="878684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rtl="1" fontAlgn="base">
              <a:lnSpc>
                <a:spcPct val="150000"/>
              </a:lnSpc>
              <a:spcBef>
                <a:spcPct val="0"/>
              </a:spcBef>
              <a:spcAft>
                <a:spcPct val="0"/>
              </a:spcAft>
            </a:pPr>
            <a:r>
              <a:rPr lang="fa-IR" sz="2000" b="1" dirty="0" smtClean="0">
                <a:solidFill>
                  <a:srgbClr val="003399"/>
                </a:solidFill>
                <a:cs typeface="B Titr" pitchFamily="2" charset="-78"/>
              </a:rPr>
              <a:t>هرم هاي سني جمعیت ایران براساس سه سناریوی رشد</a:t>
            </a:r>
            <a:endParaRPr lang="en-US" sz="2000" dirty="0" smtClean="0">
              <a:solidFill>
                <a:srgbClr val="003399"/>
              </a:solidFill>
              <a:cs typeface="B Titr" pitchFamily="2" charset="-78"/>
            </a:endParaRPr>
          </a:p>
          <a:p>
            <a:pPr algn="ctr" rtl="1" fontAlgn="base">
              <a:lnSpc>
                <a:spcPct val="150000"/>
              </a:lnSpc>
              <a:spcBef>
                <a:spcPct val="0"/>
              </a:spcBef>
              <a:spcAft>
                <a:spcPct val="0"/>
              </a:spcAft>
            </a:pPr>
            <a:endParaRPr lang="en-US" sz="2000" dirty="0" smtClean="0">
              <a:solidFill>
                <a:srgbClr val="003399"/>
              </a:solidFill>
              <a:latin typeface="Arial" pitchFamily="34" charset="0"/>
              <a:cs typeface="B Titr" pitchFamily="2" charset="-78"/>
            </a:endParaRPr>
          </a:p>
        </p:txBody>
      </p:sp>
    </p:spTree>
    <p:extLst>
      <p:ext uri="{BB962C8B-B14F-4D97-AF65-F5344CB8AC3E}">
        <p14:creationId xmlns:p14="http://schemas.microsoft.com/office/powerpoint/2010/main" val="34862230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141577"/>
            <a:ext cx="9144000" cy="4462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indent="-457200" algn="ctr" rtl="1" fontAlgn="base">
              <a:lnSpc>
                <a:spcPct val="115000"/>
              </a:lnSpc>
              <a:spcBef>
                <a:spcPct val="0"/>
              </a:spcBef>
            </a:pPr>
            <a:r>
              <a:rPr lang="fa-IR" sz="2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B Titr" pitchFamily="2" charset="-78"/>
              </a:rPr>
              <a:t>پیش بینی تعداد جمعیت ایران(میلیون نفر) براساس 3سناریوی سازمان ملل</a:t>
            </a:r>
            <a:r>
              <a:rPr lang="fa-IR" sz="2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a:ea typeface="Times New Roman"/>
                <a:cs typeface="B Mitra"/>
              </a:rPr>
              <a:t> </a:t>
            </a:r>
            <a:r>
              <a:rPr lang="fa-IR" sz="2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B Titr" pitchFamily="2" charset="-78"/>
              </a:rPr>
              <a:t>در سال2010</a:t>
            </a:r>
            <a:endParaRPr lang="en-US" sz="2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B Titr" pitchFamily="2" charset="-78"/>
            </a:endParaRPr>
          </a:p>
        </p:txBody>
      </p:sp>
      <p:graphicFrame>
        <p:nvGraphicFramePr>
          <p:cNvPr id="7" name="Table 6"/>
          <p:cNvGraphicFramePr>
            <a:graphicFrameLocks noGrp="1"/>
          </p:cNvGraphicFramePr>
          <p:nvPr/>
        </p:nvGraphicFramePr>
        <p:xfrm>
          <a:off x="428596" y="857232"/>
          <a:ext cx="8429685" cy="4929223"/>
        </p:xfrm>
        <a:graphic>
          <a:graphicData uri="http://schemas.openxmlformats.org/drawingml/2006/table">
            <a:tbl>
              <a:tblPr/>
              <a:tblGrid>
                <a:gridCol w="1204241"/>
                <a:gridCol w="1204241"/>
                <a:gridCol w="1193291"/>
                <a:gridCol w="1215189"/>
                <a:gridCol w="1204241"/>
                <a:gridCol w="1204241"/>
                <a:gridCol w="1204241"/>
              </a:tblGrid>
              <a:tr h="379171">
                <a:tc gridSpan="3">
                  <a:txBody>
                    <a:bodyPr/>
                    <a:lstStyle/>
                    <a:p>
                      <a:pPr marL="0" marR="0" indent="-457200" algn="ctr" defTabSz="914400" rtl="0" eaLnBrk="1" fontAlgn="auto" latinLnBrk="0" hangingPunct="1">
                        <a:lnSpc>
                          <a:spcPct val="115000"/>
                        </a:lnSpc>
                        <a:spcBef>
                          <a:spcPts val="0"/>
                        </a:spcBef>
                        <a:spcAft>
                          <a:spcPts val="0"/>
                        </a:spcAft>
                        <a:buClrTx/>
                        <a:buSzTx/>
                        <a:buFontTx/>
                        <a:buNone/>
                        <a:tabLst/>
                        <a:defRPr/>
                      </a:pPr>
                      <a:r>
                        <a:rPr kumimoji="0" lang="fa-IR" sz="1800" b="1" kern="1200" dirty="0" smtClean="0">
                          <a:solidFill>
                            <a:srgbClr val="000000"/>
                          </a:solidFill>
                          <a:latin typeface="Calibri"/>
                          <a:ea typeface="Times New Roman"/>
                          <a:cs typeface="B Mitra"/>
                        </a:rPr>
                        <a:t>رشد جمعيت كشور بر اساس سه سناريوي </a:t>
                      </a:r>
                      <a:endParaRPr kumimoji="0" lang="en-US" sz="1800" b="1" kern="1200" dirty="0">
                        <a:solidFill>
                          <a:srgbClr val="000000"/>
                        </a:solidFill>
                        <a:latin typeface="Calibri"/>
                        <a:ea typeface="Times New Roman"/>
                        <a:cs typeface="B Mitr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1DEFF"/>
                    </a:solidFill>
                  </a:tcPr>
                </a:tc>
                <a:tc hMerge="1">
                  <a:txBody>
                    <a:bodyPr/>
                    <a:lstStyle/>
                    <a:p>
                      <a:endParaRPr lang="en-US"/>
                    </a:p>
                  </a:txBody>
                  <a:tcPr/>
                </a:tc>
                <a:tc hMerge="1">
                  <a:txBody>
                    <a:bodyPr/>
                    <a:lstStyle/>
                    <a:p>
                      <a:endParaRPr lang="en-US"/>
                    </a:p>
                  </a:txBody>
                  <a:tcPr/>
                </a:tc>
                <a:tc gridSpan="3">
                  <a:txBody>
                    <a:bodyPr/>
                    <a:lstStyle/>
                    <a:p>
                      <a:pPr marL="0" indent="-457200" algn="ctr" rtl="0" eaLnBrk="1" latinLnBrk="0" hangingPunct="1">
                        <a:lnSpc>
                          <a:spcPct val="115000"/>
                        </a:lnSpc>
                        <a:spcAft>
                          <a:spcPts val="0"/>
                        </a:spcAft>
                      </a:pPr>
                      <a:r>
                        <a:rPr kumimoji="0" lang="fa-IR" sz="1800" b="1" kern="1200" dirty="0">
                          <a:solidFill>
                            <a:srgbClr val="000000"/>
                          </a:solidFill>
                          <a:latin typeface="Calibri"/>
                          <a:ea typeface="Times New Roman"/>
                          <a:cs typeface="B Mitra"/>
                        </a:rPr>
                        <a:t> </a:t>
                      </a:r>
                      <a:r>
                        <a:rPr kumimoji="0" lang="fa-IR" sz="1800" b="1" kern="1200" dirty="0" smtClean="0">
                          <a:solidFill>
                            <a:srgbClr val="000000"/>
                          </a:solidFill>
                          <a:latin typeface="Calibri"/>
                          <a:ea typeface="Times New Roman"/>
                          <a:cs typeface="B Mitra"/>
                        </a:rPr>
                        <a:t>تعداد جمعيت كشور بر اساس سه سناريوي</a:t>
                      </a:r>
                      <a:endParaRPr kumimoji="0" lang="en-US" sz="1800" b="1" kern="1200" dirty="0">
                        <a:solidFill>
                          <a:srgbClr val="000000"/>
                        </a:solidFill>
                        <a:latin typeface="Calibri"/>
                        <a:ea typeface="Times New Roman"/>
                        <a:cs typeface="B Mitr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1DEFF"/>
                    </a:solidFill>
                  </a:tcPr>
                </a:tc>
                <a:tc hMerge="1">
                  <a:txBody>
                    <a:bodyPr/>
                    <a:lstStyle/>
                    <a:p>
                      <a:endParaRPr lang="en-US"/>
                    </a:p>
                  </a:txBody>
                  <a:tcPr/>
                </a:tc>
                <a:tc hMerge="1">
                  <a:txBody>
                    <a:bodyPr/>
                    <a:lstStyle/>
                    <a:p>
                      <a:endParaRPr lang="en-US"/>
                    </a:p>
                  </a:txBody>
                  <a:tcPr/>
                </a:tc>
                <a:tc rowSpan="2">
                  <a:txBody>
                    <a:bodyPr/>
                    <a:lstStyle/>
                    <a:p>
                      <a:pPr marL="0" indent="-457200" algn="ctr" rtl="0" eaLnBrk="1" latinLnBrk="0" hangingPunct="1">
                        <a:lnSpc>
                          <a:spcPct val="115000"/>
                        </a:lnSpc>
                        <a:spcAft>
                          <a:spcPts val="0"/>
                        </a:spcAft>
                      </a:pPr>
                      <a:r>
                        <a:rPr kumimoji="0" lang="ar-SA" sz="1800" b="1" kern="1200" dirty="0">
                          <a:solidFill>
                            <a:srgbClr val="000000"/>
                          </a:solidFill>
                          <a:latin typeface="Calibri"/>
                          <a:ea typeface="Times New Roman"/>
                          <a:cs typeface="B Mitra"/>
                        </a:rPr>
                        <a:t>سال</a:t>
                      </a:r>
                      <a:endParaRPr kumimoji="0" lang="en-US" sz="1800" b="1" kern="1200" dirty="0">
                        <a:solidFill>
                          <a:srgbClr val="000000"/>
                        </a:solidFill>
                        <a:latin typeface="Calibri"/>
                        <a:ea typeface="Times New Roman"/>
                        <a:cs typeface="B Mitr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1DEFF"/>
                    </a:solidFill>
                  </a:tcPr>
                </a:tc>
              </a:tr>
              <a:tr h="379171">
                <a:tc>
                  <a:txBody>
                    <a:bodyPr/>
                    <a:lstStyle/>
                    <a:p>
                      <a:pPr marL="0" indent="-457200" algn="ctr" rtl="0" eaLnBrk="1" latinLnBrk="0" hangingPunct="1">
                        <a:lnSpc>
                          <a:spcPct val="115000"/>
                        </a:lnSpc>
                        <a:spcAft>
                          <a:spcPts val="0"/>
                        </a:spcAft>
                      </a:pPr>
                      <a:r>
                        <a:rPr kumimoji="0" lang="ar-SA" sz="1800" b="1" kern="1200">
                          <a:solidFill>
                            <a:srgbClr val="000000"/>
                          </a:solidFill>
                          <a:latin typeface="Calibri"/>
                          <a:ea typeface="Times New Roman"/>
                          <a:cs typeface="B Mitra"/>
                        </a:rPr>
                        <a:t>بالا</a:t>
                      </a:r>
                      <a:endParaRPr kumimoji="0" lang="en-US" sz="1800" b="1" kern="1200">
                        <a:solidFill>
                          <a:srgbClr val="000000"/>
                        </a:solidFill>
                        <a:latin typeface="Calibri"/>
                        <a:ea typeface="Times New Roman"/>
                        <a:cs typeface="B Mitr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1DEFF"/>
                    </a:solidFill>
                  </a:tcPr>
                </a:tc>
                <a:tc>
                  <a:txBody>
                    <a:bodyPr/>
                    <a:lstStyle/>
                    <a:p>
                      <a:pPr marL="0" indent="-457200" algn="ctr" rtl="0" eaLnBrk="1" latinLnBrk="0" hangingPunct="1">
                        <a:lnSpc>
                          <a:spcPct val="115000"/>
                        </a:lnSpc>
                        <a:spcAft>
                          <a:spcPts val="0"/>
                        </a:spcAft>
                      </a:pPr>
                      <a:r>
                        <a:rPr kumimoji="0" lang="ar-SA" sz="1800" b="1" kern="1200" dirty="0">
                          <a:solidFill>
                            <a:srgbClr val="000000"/>
                          </a:solidFill>
                          <a:latin typeface="Calibri"/>
                          <a:ea typeface="Times New Roman"/>
                          <a:cs typeface="B Mitra"/>
                        </a:rPr>
                        <a:t>متوسط</a:t>
                      </a:r>
                      <a:endParaRPr kumimoji="0" lang="en-US" sz="1800" b="1" kern="1200" dirty="0">
                        <a:solidFill>
                          <a:srgbClr val="000000"/>
                        </a:solidFill>
                        <a:latin typeface="Calibri"/>
                        <a:ea typeface="Times New Roman"/>
                        <a:cs typeface="B Mitr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1DEFF"/>
                    </a:solidFill>
                  </a:tcPr>
                </a:tc>
                <a:tc>
                  <a:txBody>
                    <a:bodyPr/>
                    <a:lstStyle/>
                    <a:p>
                      <a:pPr marL="0" indent="-457200" algn="ctr" rtl="0" eaLnBrk="1" latinLnBrk="0" hangingPunct="1">
                        <a:lnSpc>
                          <a:spcPct val="115000"/>
                        </a:lnSpc>
                        <a:spcAft>
                          <a:spcPts val="0"/>
                        </a:spcAft>
                      </a:pPr>
                      <a:r>
                        <a:rPr kumimoji="0" lang="ar-SA" sz="1800" b="1" kern="1200">
                          <a:solidFill>
                            <a:srgbClr val="000000"/>
                          </a:solidFill>
                          <a:latin typeface="Calibri"/>
                          <a:ea typeface="Times New Roman"/>
                          <a:cs typeface="B Mitra"/>
                        </a:rPr>
                        <a:t>کم</a:t>
                      </a:r>
                      <a:endParaRPr kumimoji="0" lang="en-US" sz="1800" b="1" kern="1200">
                        <a:solidFill>
                          <a:srgbClr val="000000"/>
                        </a:solidFill>
                        <a:latin typeface="Calibri"/>
                        <a:ea typeface="Times New Roman"/>
                        <a:cs typeface="B Mitr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1DEFF"/>
                    </a:solidFill>
                  </a:tcPr>
                </a:tc>
                <a:tc>
                  <a:txBody>
                    <a:bodyPr/>
                    <a:lstStyle/>
                    <a:p>
                      <a:pPr marL="0" indent="-457200" algn="ctr" rtl="0" eaLnBrk="1" latinLnBrk="0" hangingPunct="1">
                        <a:lnSpc>
                          <a:spcPct val="115000"/>
                        </a:lnSpc>
                        <a:spcAft>
                          <a:spcPts val="0"/>
                        </a:spcAft>
                      </a:pPr>
                      <a:r>
                        <a:rPr kumimoji="0" lang="ar-SA" sz="1800" b="1" kern="1200">
                          <a:solidFill>
                            <a:srgbClr val="000000"/>
                          </a:solidFill>
                          <a:latin typeface="Calibri"/>
                          <a:ea typeface="Times New Roman"/>
                          <a:cs typeface="B Mitra"/>
                        </a:rPr>
                        <a:t>بالا</a:t>
                      </a:r>
                      <a:endParaRPr kumimoji="0" lang="en-US" sz="1800" b="1" kern="1200">
                        <a:solidFill>
                          <a:srgbClr val="000000"/>
                        </a:solidFill>
                        <a:latin typeface="Calibri"/>
                        <a:ea typeface="Times New Roman"/>
                        <a:cs typeface="B Mitr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1DEFF"/>
                    </a:solidFill>
                  </a:tcPr>
                </a:tc>
                <a:tc>
                  <a:txBody>
                    <a:bodyPr/>
                    <a:lstStyle/>
                    <a:p>
                      <a:pPr marL="0" indent="-457200" algn="ctr" rtl="0" eaLnBrk="1" latinLnBrk="0" hangingPunct="1">
                        <a:lnSpc>
                          <a:spcPct val="115000"/>
                        </a:lnSpc>
                        <a:spcAft>
                          <a:spcPts val="0"/>
                        </a:spcAft>
                      </a:pPr>
                      <a:r>
                        <a:rPr kumimoji="0" lang="ar-SA" sz="1800" b="1" kern="1200">
                          <a:solidFill>
                            <a:srgbClr val="000000"/>
                          </a:solidFill>
                          <a:latin typeface="Calibri"/>
                          <a:ea typeface="Times New Roman"/>
                          <a:cs typeface="B Mitra"/>
                        </a:rPr>
                        <a:t>متوسط</a:t>
                      </a:r>
                      <a:endParaRPr kumimoji="0" lang="en-US" sz="1800" b="1" kern="1200">
                        <a:solidFill>
                          <a:srgbClr val="000000"/>
                        </a:solidFill>
                        <a:latin typeface="Calibri"/>
                        <a:ea typeface="Times New Roman"/>
                        <a:cs typeface="B Mitr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1DEFF"/>
                    </a:solidFill>
                  </a:tcPr>
                </a:tc>
                <a:tc>
                  <a:txBody>
                    <a:bodyPr/>
                    <a:lstStyle/>
                    <a:p>
                      <a:pPr marL="0" indent="-457200" algn="ctr" rtl="0" eaLnBrk="1" latinLnBrk="0" hangingPunct="1">
                        <a:lnSpc>
                          <a:spcPct val="115000"/>
                        </a:lnSpc>
                        <a:spcAft>
                          <a:spcPts val="0"/>
                        </a:spcAft>
                      </a:pPr>
                      <a:r>
                        <a:rPr kumimoji="0" lang="ar-SA" sz="1800" b="1" kern="1200" dirty="0">
                          <a:solidFill>
                            <a:srgbClr val="000000"/>
                          </a:solidFill>
                          <a:latin typeface="Calibri"/>
                          <a:ea typeface="Times New Roman"/>
                          <a:cs typeface="B Mitra"/>
                        </a:rPr>
                        <a:t>کم</a:t>
                      </a:r>
                      <a:endParaRPr kumimoji="0" lang="en-US" sz="1800" b="1" kern="1200" dirty="0">
                        <a:solidFill>
                          <a:srgbClr val="000000"/>
                        </a:solidFill>
                        <a:latin typeface="Calibri"/>
                        <a:ea typeface="Times New Roman"/>
                        <a:cs typeface="B Mitr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1DEFF"/>
                    </a:solidFill>
                  </a:tcPr>
                </a:tc>
                <a:tc vMerge="1">
                  <a:txBody>
                    <a:bodyPr/>
                    <a:lstStyle/>
                    <a:p>
                      <a:endParaRPr lang="en-US"/>
                    </a:p>
                  </a:txBody>
                  <a:tcPr/>
                </a:tc>
              </a:tr>
              <a:tr h="379171">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65,342</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65,342</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65,342</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ar-SA" sz="1800" b="1" kern="1200" dirty="0">
                          <a:solidFill>
                            <a:srgbClr val="000000"/>
                          </a:solidFill>
                          <a:latin typeface="Calibri"/>
                          <a:ea typeface="Times New Roman"/>
                          <a:cs typeface="B Mitra"/>
                        </a:rPr>
                        <a:t>1380</a:t>
                      </a:r>
                      <a:endParaRPr kumimoji="0" lang="en-US" sz="1800" b="1" kern="1200" dirty="0">
                        <a:solidFill>
                          <a:srgbClr val="000000"/>
                        </a:solidFill>
                        <a:latin typeface="Calibri"/>
                        <a:ea typeface="Times New Roman"/>
                        <a:cs typeface="B Mitr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79171">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1.19</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1.19</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1.19</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dirty="0">
                          <a:solidFill>
                            <a:srgbClr val="000000"/>
                          </a:solidFill>
                          <a:latin typeface="Calibri"/>
                          <a:ea typeface="Times New Roman"/>
                          <a:cs typeface="B Mitra"/>
                        </a:rPr>
                        <a:t>73,974</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dirty="0">
                          <a:solidFill>
                            <a:srgbClr val="000000"/>
                          </a:solidFill>
                          <a:latin typeface="Calibri"/>
                          <a:ea typeface="Times New Roman"/>
                          <a:cs typeface="B Mitra"/>
                        </a:rPr>
                        <a:t>73,974</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dirty="0">
                          <a:solidFill>
                            <a:srgbClr val="000000"/>
                          </a:solidFill>
                          <a:latin typeface="Calibri"/>
                          <a:ea typeface="Times New Roman"/>
                          <a:cs typeface="B Mitra"/>
                        </a:rPr>
                        <a:t>73,974</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ar-SA" sz="1800" b="1" kern="1200" dirty="0">
                          <a:solidFill>
                            <a:srgbClr val="000000"/>
                          </a:solidFill>
                          <a:latin typeface="Calibri"/>
                          <a:ea typeface="Times New Roman"/>
                          <a:cs typeface="B Mitra"/>
                        </a:rPr>
                        <a:t>1390</a:t>
                      </a:r>
                      <a:endParaRPr kumimoji="0" lang="en-US" sz="1800" b="1" kern="1200" dirty="0">
                        <a:solidFill>
                          <a:srgbClr val="000000"/>
                        </a:solidFill>
                        <a:latin typeface="Calibri"/>
                        <a:ea typeface="Times New Roman"/>
                        <a:cs typeface="B Mitr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79171">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1.14</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0.79</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dirty="0">
                          <a:solidFill>
                            <a:srgbClr val="000000"/>
                          </a:solidFill>
                          <a:latin typeface="Calibri"/>
                          <a:ea typeface="Times New Roman"/>
                          <a:cs typeface="B Mitra"/>
                        </a:rPr>
                        <a:t>0.43</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dirty="0">
                          <a:solidFill>
                            <a:srgbClr val="000000"/>
                          </a:solidFill>
                          <a:latin typeface="Calibri"/>
                          <a:ea typeface="Times New Roman"/>
                          <a:cs typeface="B Mitra"/>
                        </a:rPr>
                        <a:t>83,433</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dirty="0">
                          <a:solidFill>
                            <a:srgbClr val="000000"/>
                          </a:solidFill>
                          <a:latin typeface="Calibri"/>
                          <a:ea typeface="Times New Roman"/>
                          <a:cs typeface="B Mitra"/>
                        </a:rPr>
                        <a:t>81,045</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dirty="0">
                          <a:solidFill>
                            <a:srgbClr val="000000"/>
                          </a:solidFill>
                          <a:latin typeface="Calibri"/>
                          <a:ea typeface="Times New Roman"/>
                          <a:cs typeface="B Mitra"/>
                        </a:rPr>
                        <a:t>78,657</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ar-SA" sz="1800" b="1" kern="1200" dirty="0">
                          <a:solidFill>
                            <a:srgbClr val="000000"/>
                          </a:solidFill>
                          <a:latin typeface="Calibri"/>
                          <a:ea typeface="Times New Roman"/>
                          <a:cs typeface="B Mitra"/>
                        </a:rPr>
                        <a:t>1400</a:t>
                      </a:r>
                      <a:endParaRPr kumimoji="0" lang="en-US" sz="1800" b="1" kern="1200" dirty="0">
                        <a:solidFill>
                          <a:srgbClr val="000000"/>
                        </a:solidFill>
                        <a:latin typeface="Calibri"/>
                        <a:ea typeface="Times New Roman"/>
                        <a:cs typeface="B Mitr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79171">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0.63</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dirty="0">
                          <a:solidFill>
                            <a:srgbClr val="000000"/>
                          </a:solidFill>
                          <a:latin typeface="Calibri"/>
                          <a:ea typeface="Times New Roman"/>
                          <a:cs typeface="B Mitra"/>
                        </a:rPr>
                        <a:t>0.31</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-0.04</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89,908</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84,439</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78,985</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ar-SA" sz="1800" b="1" kern="1200" dirty="0">
                          <a:solidFill>
                            <a:srgbClr val="000000"/>
                          </a:solidFill>
                          <a:latin typeface="Calibri"/>
                          <a:ea typeface="Times New Roman"/>
                          <a:cs typeface="B Mitra"/>
                        </a:rPr>
                        <a:t>1410</a:t>
                      </a:r>
                      <a:endParaRPr kumimoji="0" lang="en-US" sz="1800" b="1" kern="1200" dirty="0">
                        <a:solidFill>
                          <a:srgbClr val="000000"/>
                        </a:solidFill>
                        <a:latin typeface="Calibri"/>
                        <a:ea typeface="Times New Roman"/>
                        <a:cs typeface="B Mitr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79171">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0.52</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0.14</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-0.26</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94,747</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85,893</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77,392</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ar-SA" sz="1800" b="1" kern="1200" dirty="0">
                          <a:solidFill>
                            <a:srgbClr val="000000"/>
                          </a:solidFill>
                          <a:latin typeface="Calibri"/>
                          <a:ea typeface="Times New Roman"/>
                          <a:cs typeface="B Mitra"/>
                        </a:rPr>
                        <a:t>1420</a:t>
                      </a:r>
                      <a:endParaRPr kumimoji="0" lang="en-US" sz="1800" b="1" kern="1200" dirty="0">
                        <a:solidFill>
                          <a:srgbClr val="000000"/>
                        </a:solidFill>
                        <a:latin typeface="Calibri"/>
                        <a:ea typeface="Times New Roman"/>
                        <a:cs typeface="B Mitr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79171">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0.38</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dirty="0">
                          <a:solidFill>
                            <a:srgbClr val="000000"/>
                          </a:solidFill>
                          <a:latin typeface="Calibri"/>
                          <a:ea typeface="Times New Roman"/>
                          <a:cs typeface="B Mitra"/>
                        </a:rPr>
                        <a:t>-0.15</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-0.67</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98,932</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85,344</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73,214</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ar-SA" sz="1800" b="1" kern="1200" dirty="0">
                          <a:solidFill>
                            <a:srgbClr val="000000"/>
                          </a:solidFill>
                          <a:latin typeface="Calibri"/>
                          <a:ea typeface="Times New Roman"/>
                          <a:cs typeface="B Mitra"/>
                        </a:rPr>
                        <a:t>1430</a:t>
                      </a:r>
                      <a:endParaRPr kumimoji="0" lang="en-US" sz="1800" b="1" kern="1200" dirty="0">
                        <a:solidFill>
                          <a:srgbClr val="000000"/>
                        </a:solidFill>
                        <a:latin typeface="Calibri"/>
                        <a:ea typeface="Times New Roman"/>
                        <a:cs typeface="B Mitr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79171">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0.09</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dirty="0">
                          <a:solidFill>
                            <a:srgbClr val="000000"/>
                          </a:solidFill>
                          <a:latin typeface="Calibri"/>
                          <a:ea typeface="Times New Roman"/>
                          <a:cs typeface="B Mitra"/>
                        </a:rPr>
                        <a:t>-0.53</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-1.17</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100,473</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81,684</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65,880</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ar-SA" sz="1800" b="1" kern="1200" dirty="0">
                          <a:solidFill>
                            <a:srgbClr val="000000"/>
                          </a:solidFill>
                          <a:latin typeface="Calibri"/>
                          <a:ea typeface="Times New Roman"/>
                          <a:cs typeface="B Mitra"/>
                        </a:rPr>
                        <a:t>1440</a:t>
                      </a:r>
                      <a:endParaRPr kumimoji="0" lang="en-US" sz="1800" b="1" kern="1200" dirty="0">
                        <a:solidFill>
                          <a:srgbClr val="000000"/>
                        </a:solidFill>
                        <a:latin typeface="Calibri"/>
                        <a:ea typeface="Times New Roman"/>
                        <a:cs typeface="B Mitr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79171">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0.03</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dirty="0">
                          <a:solidFill>
                            <a:srgbClr val="000000"/>
                          </a:solidFill>
                          <a:latin typeface="Calibri"/>
                          <a:ea typeface="Times New Roman"/>
                          <a:cs typeface="B Mitra"/>
                        </a:rPr>
                        <a:t>-0.77</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-1.66</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indent="-457200" algn="ctr" rtl="0" eaLnBrk="1" latinLnBrk="0" hangingPunct="1">
                        <a:lnSpc>
                          <a:spcPct val="115000"/>
                        </a:lnSpc>
                        <a:spcAft>
                          <a:spcPts val="0"/>
                        </a:spcAft>
                      </a:pPr>
                      <a:r>
                        <a:rPr kumimoji="0" lang="en-US" sz="1800" b="1" kern="1200" dirty="0">
                          <a:solidFill>
                            <a:srgbClr val="000000"/>
                          </a:solidFill>
                          <a:latin typeface="Calibri"/>
                          <a:ea typeface="Times New Roman"/>
                          <a:cs typeface="B Mitra"/>
                        </a:rPr>
                        <a:t>100,728</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76,016</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56,414</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ar-SA" sz="1800" b="1" kern="1200" dirty="0">
                          <a:solidFill>
                            <a:srgbClr val="000000"/>
                          </a:solidFill>
                          <a:latin typeface="Calibri"/>
                          <a:ea typeface="Times New Roman"/>
                          <a:cs typeface="B Mitra"/>
                        </a:rPr>
                        <a:t>1450</a:t>
                      </a:r>
                      <a:endParaRPr kumimoji="0" lang="en-US" sz="1800" b="1" kern="1200" dirty="0">
                        <a:solidFill>
                          <a:srgbClr val="000000"/>
                        </a:solidFill>
                        <a:latin typeface="Calibri"/>
                        <a:ea typeface="Times New Roman"/>
                        <a:cs typeface="B Mitr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79171">
                <a:tc>
                  <a:txBody>
                    <a:bodyPr/>
                    <a:lstStyle/>
                    <a:p>
                      <a:pPr marL="0" indent="-457200" algn="ctr" rtl="0" eaLnBrk="1" latinLnBrk="0" hangingPunct="1">
                        <a:lnSpc>
                          <a:spcPct val="115000"/>
                        </a:lnSpc>
                        <a:spcAft>
                          <a:spcPts val="0"/>
                        </a:spcAft>
                      </a:pPr>
                      <a:r>
                        <a:rPr kumimoji="0" lang="en-US" sz="1800" b="1" kern="1200" dirty="0">
                          <a:solidFill>
                            <a:srgbClr val="000000"/>
                          </a:solidFill>
                          <a:latin typeface="Calibri"/>
                          <a:ea typeface="Times New Roman"/>
                          <a:cs typeface="B Mitra"/>
                        </a:rPr>
                        <a:t>0.13</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dirty="0">
                          <a:solidFill>
                            <a:srgbClr val="000000"/>
                          </a:solidFill>
                          <a:latin typeface="Calibri"/>
                          <a:ea typeface="Times New Roman"/>
                          <a:cs typeface="B Mitra"/>
                        </a:rPr>
                        <a:t>-0.82</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-1.99</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101,723</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70,002</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46,417</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ar-SA" sz="1800" b="1" kern="1200" dirty="0">
                          <a:solidFill>
                            <a:srgbClr val="000000"/>
                          </a:solidFill>
                          <a:latin typeface="Calibri"/>
                          <a:ea typeface="Times New Roman"/>
                          <a:cs typeface="B Mitra"/>
                        </a:rPr>
                        <a:t>1460</a:t>
                      </a:r>
                      <a:endParaRPr kumimoji="0" lang="en-US" sz="1800" b="1" kern="1200" dirty="0">
                        <a:solidFill>
                          <a:srgbClr val="000000"/>
                        </a:solidFill>
                        <a:latin typeface="Calibri"/>
                        <a:ea typeface="Times New Roman"/>
                        <a:cs typeface="B Mitr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79171">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0.32</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dirty="0">
                          <a:solidFill>
                            <a:srgbClr val="000000"/>
                          </a:solidFill>
                          <a:latin typeface="Calibri"/>
                          <a:ea typeface="Times New Roman"/>
                          <a:cs typeface="B Mitra"/>
                        </a:rPr>
                        <a:t>-0.63</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-1.96</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104,553</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65,353</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37,998</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ar-SA" sz="1800" b="1" kern="1200" dirty="0">
                          <a:solidFill>
                            <a:srgbClr val="000000"/>
                          </a:solidFill>
                          <a:latin typeface="Calibri"/>
                          <a:ea typeface="Times New Roman"/>
                          <a:cs typeface="B Mitra"/>
                        </a:rPr>
                        <a:t>1470</a:t>
                      </a:r>
                      <a:endParaRPr kumimoji="0" lang="en-US" sz="1800" b="1" kern="1200" dirty="0">
                        <a:solidFill>
                          <a:srgbClr val="000000"/>
                        </a:solidFill>
                        <a:latin typeface="Calibri"/>
                        <a:ea typeface="Times New Roman"/>
                        <a:cs typeface="B Mitr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79171">
                <a:tc>
                  <a:txBody>
                    <a:bodyPr/>
                    <a:lstStyle/>
                    <a:p>
                      <a:pPr marL="0" indent="-457200" algn="ctr" rtl="0" eaLnBrk="1" latinLnBrk="0" hangingPunct="1">
                        <a:lnSpc>
                          <a:spcPct val="115000"/>
                        </a:lnSpc>
                        <a:spcAft>
                          <a:spcPts val="0"/>
                        </a:spcAft>
                      </a:pPr>
                      <a:r>
                        <a:rPr kumimoji="0" lang="en-US" sz="1800" b="1" kern="1200" dirty="0">
                          <a:solidFill>
                            <a:srgbClr val="000000"/>
                          </a:solidFill>
                          <a:latin typeface="Calibri"/>
                          <a:ea typeface="Times New Roman"/>
                          <a:cs typeface="B Mitra"/>
                        </a:rPr>
                        <a:t>0.46</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dirty="0">
                          <a:solidFill>
                            <a:srgbClr val="000000"/>
                          </a:solidFill>
                          <a:latin typeface="Calibri"/>
                          <a:ea typeface="Times New Roman"/>
                          <a:cs typeface="B Mitra"/>
                        </a:rPr>
                        <a:t>-0.49</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indent="-457200" algn="ctr" rtl="0" eaLnBrk="1" latinLnBrk="0" hangingPunct="1">
                        <a:lnSpc>
                          <a:spcPct val="115000"/>
                        </a:lnSpc>
                        <a:spcAft>
                          <a:spcPts val="0"/>
                        </a:spcAft>
                      </a:pPr>
                      <a:r>
                        <a:rPr kumimoji="0" lang="en-US" sz="1800" b="1" kern="1200" dirty="0">
                          <a:solidFill>
                            <a:srgbClr val="000000"/>
                          </a:solidFill>
                          <a:latin typeface="Calibri"/>
                          <a:ea typeface="Times New Roman"/>
                          <a:cs typeface="B Mitra"/>
                        </a:rPr>
                        <a:t>-1.87</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indent="-457200" algn="ctr" rtl="0" eaLnBrk="1" latinLnBrk="0" hangingPunct="1">
                        <a:lnSpc>
                          <a:spcPct val="115000"/>
                        </a:lnSpc>
                        <a:spcAft>
                          <a:spcPts val="0"/>
                        </a:spcAft>
                      </a:pPr>
                      <a:r>
                        <a:rPr kumimoji="0" lang="en-US" sz="1800" b="1" kern="1200" dirty="0">
                          <a:solidFill>
                            <a:srgbClr val="000000"/>
                          </a:solidFill>
                          <a:latin typeface="Calibri"/>
                          <a:ea typeface="Times New Roman"/>
                          <a:cs typeface="B Mitra"/>
                        </a:rPr>
                        <a:t>109,195</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dirty="0">
                          <a:solidFill>
                            <a:srgbClr val="000000"/>
                          </a:solidFill>
                          <a:latin typeface="Calibri"/>
                          <a:ea typeface="Times New Roman"/>
                          <a:cs typeface="B Mitra"/>
                        </a:rPr>
                        <a:t>62,059</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en-US" sz="1800" b="1" kern="1200">
                          <a:solidFill>
                            <a:srgbClr val="000000"/>
                          </a:solidFill>
                          <a:latin typeface="Calibri"/>
                          <a:ea typeface="Times New Roman"/>
                          <a:cs typeface="B Mitra"/>
                        </a:rPr>
                        <a:t>31,397</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lgn="ctr" rtl="0" eaLnBrk="1" latinLnBrk="0" hangingPunct="1">
                        <a:lnSpc>
                          <a:spcPct val="115000"/>
                        </a:lnSpc>
                        <a:spcAft>
                          <a:spcPts val="0"/>
                        </a:spcAft>
                      </a:pPr>
                      <a:r>
                        <a:rPr kumimoji="0" lang="ar-SA" sz="1800" b="1" kern="1200" dirty="0">
                          <a:solidFill>
                            <a:srgbClr val="000000"/>
                          </a:solidFill>
                          <a:latin typeface="Calibri"/>
                          <a:ea typeface="Times New Roman"/>
                          <a:cs typeface="B Mitra"/>
                        </a:rPr>
                        <a:t>1480</a:t>
                      </a:r>
                      <a:endParaRPr kumimoji="0" lang="en-US" sz="1800" b="1" kern="1200" dirty="0">
                        <a:solidFill>
                          <a:srgbClr val="000000"/>
                        </a:solidFill>
                        <a:latin typeface="Calibri"/>
                        <a:ea typeface="Times New Roman"/>
                        <a:cs typeface="B Mitr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bl>
          </a:graphicData>
        </a:graphic>
      </p:graphicFrame>
      <p:sp>
        <p:nvSpPr>
          <p:cNvPr id="80897" name="Rectangle 1"/>
          <p:cNvSpPr>
            <a:spLocks noChangeArrowheads="1"/>
          </p:cNvSpPr>
          <p:nvPr/>
        </p:nvSpPr>
        <p:spPr bwMode="auto">
          <a:xfrm>
            <a:off x="285720" y="592933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tabLst>
                <a:tab pos="900113" algn="ctr"/>
                <a:tab pos="5943600" algn="r"/>
              </a:tabLst>
            </a:pPr>
            <a:r>
              <a:rPr lang="en-US" sz="1000" dirty="0" smtClean="0">
                <a:solidFill>
                  <a:prstClr val="black"/>
                </a:solidFill>
                <a:latin typeface="Arial" pitchFamily="34" charset="0"/>
                <a:ea typeface="Times New Roman" pitchFamily="18" charset="0"/>
                <a:cs typeface="Arial" pitchFamily="34" charset="0"/>
              </a:rPr>
              <a:t>           Source:	World Population Prospects (The 2010 Revision),ttp://esa.un.org/unpd/wpp/index.htm</a:t>
            </a:r>
            <a:endParaRPr lang="en-US" dirty="0" smtClean="0">
              <a:solidFill>
                <a:prstClr val="black"/>
              </a:solidFill>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85B2606-2A86-480C-B308-084DCADA9668}" type="slidenum">
              <a:rPr lang="fa-IR" smtClean="0">
                <a:solidFill>
                  <a:srgbClr val="04617B">
                    <a:shade val="90000"/>
                  </a:srgbClr>
                </a:solidFill>
              </a:rPr>
              <a:pPr/>
              <a:t>25</a:t>
            </a:fld>
            <a:endParaRPr lang="fa-IR">
              <a:solidFill>
                <a:srgbClr val="04617B">
                  <a:shade val="90000"/>
                </a:srgbClr>
              </a:solidFill>
            </a:endParaRPr>
          </a:p>
        </p:txBody>
      </p:sp>
    </p:spTree>
    <p:extLst>
      <p:ext uri="{BB962C8B-B14F-4D97-AF65-F5344CB8AC3E}">
        <p14:creationId xmlns:p14="http://schemas.microsoft.com/office/powerpoint/2010/main" val="26749865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496669"/>
            <a:ext cx="7696200" cy="646331"/>
          </a:xfrm>
          <a:prstGeom prst="rect">
            <a:avLst/>
          </a:prstGeom>
          <a:effectLst>
            <a:glow rad="228600">
              <a:schemeClr val="accent5">
                <a:satMod val="175000"/>
                <a:alpha val="40000"/>
              </a:schemeClr>
            </a:glow>
            <a:reflection blurRad="12700" stA="24000" endPos="28000" dist="50800" dir="5400000" sy="-100000" rotWithShape="0"/>
          </a:effectLst>
        </p:spPr>
        <p:style>
          <a:lnRef idx="0">
            <a:schemeClr val="accent2"/>
          </a:lnRef>
          <a:fillRef idx="3">
            <a:schemeClr val="accent2"/>
          </a:fillRef>
          <a:effectRef idx="3">
            <a:schemeClr val="accent2"/>
          </a:effectRef>
          <a:fontRef idx="minor">
            <a:schemeClr val="lt1"/>
          </a:fontRef>
        </p:style>
        <p:txBody>
          <a:bodyPr wrap="square" rtlCol="1">
            <a:spAutoFit/>
          </a:bodyPr>
          <a:lstStyle/>
          <a:p>
            <a:pPr algn="ctr" rtl="1"/>
            <a:r>
              <a:rPr lang="fa-IR" sz="3600" dirty="0" smtClean="0">
                <a:cs typeface="2  Titr" pitchFamily="2" charset="-78"/>
              </a:rPr>
              <a:t>پیش بینی سازمان ملل از آینده جمعیت ایران</a:t>
            </a:r>
            <a:endParaRPr lang="fa-IR" sz="3600" dirty="0">
              <a:cs typeface="2  Titr" pitchFamily="2" charset="-78"/>
            </a:endParaRPr>
          </a:p>
        </p:txBody>
      </p:sp>
      <p:pic>
        <p:nvPicPr>
          <p:cNvPr id="2" name="پیش بینی آینده جمعیت ایران-Segment 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2175" b="11468"/>
          <a:stretch/>
        </p:blipFill>
        <p:spPr>
          <a:xfrm>
            <a:off x="838200" y="1524000"/>
            <a:ext cx="7467600" cy="4572000"/>
          </a:xfrm>
          <a:prstGeom prst="roundRect">
            <a:avLst>
              <a:gd name="adj" fmla="val 5299"/>
            </a:avLst>
          </a:prstGeom>
          <a:ln>
            <a:noFill/>
          </a:ln>
          <a:effectLst>
            <a:glow rad="228600">
              <a:schemeClr val="accent4">
                <a:satMod val="175000"/>
                <a:alpha val="40000"/>
              </a:schemeClr>
            </a:glow>
          </a:effectLst>
          <a:scene3d>
            <a:camera prst="orthographicFront"/>
            <a:lightRig rig="balanced" dir="t"/>
          </a:scene3d>
          <a:sp3d prstMaterial="plastic">
            <a:bevelT/>
            <a:contourClr>
              <a:srgbClr val="FFFFFF"/>
            </a:contourClr>
          </a:sp3d>
        </p:spPr>
      </p:pic>
      <p:sp>
        <p:nvSpPr>
          <p:cNvPr id="4" name="Action Button: Movie 3">
            <a:hlinkClick r:id="" action="ppaction://noaction" highlightClick="1"/>
          </p:cNvPr>
          <p:cNvSpPr/>
          <p:nvPr/>
        </p:nvSpPr>
        <p:spPr>
          <a:xfrm>
            <a:off x="1143000" y="6400800"/>
            <a:ext cx="381000" cy="304800"/>
          </a:xfrm>
          <a:prstGeom prst="actionButtonMovi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62367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1"/>
          <p:cNvSpPr txBox="1">
            <a:spLocks noChangeArrowheads="1"/>
          </p:cNvSpPr>
          <p:nvPr/>
        </p:nvSpPr>
        <p:spPr bwMode="auto">
          <a:xfrm>
            <a:off x="928688" y="2500313"/>
            <a:ext cx="7343775" cy="769441"/>
          </a:xfrm>
          <a:prstGeom prst="rect">
            <a:avLst/>
          </a:prstGeom>
          <a:noFill/>
          <a:ln w="9525">
            <a:noFill/>
            <a:miter lim="800000"/>
            <a:headEnd/>
            <a:tailEnd/>
          </a:ln>
        </p:spPr>
        <p:txBody>
          <a:bodyPr>
            <a:spAutoFit/>
          </a:bodyPr>
          <a:lstStyle/>
          <a:p>
            <a:pPr algn="ctr" rtl="1"/>
            <a:r>
              <a:rPr lang="fa-IR" sz="4400" dirty="0">
                <a:solidFill>
                  <a:prstClr val="black"/>
                </a:solidFill>
                <a:latin typeface="Calibri" pitchFamily="34" charset="0"/>
                <a:cs typeface="B Titr" pitchFamily="2" charset="-78"/>
              </a:rPr>
              <a:t>تحولات جمعیتی خانوارها در کشور</a:t>
            </a:r>
            <a:endParaRPr lang="fa-IR" sz="2000" dirty="0" smtClean="0">
              <a:solidFill>
                <a:prstClr val="black"/>
              </a:solidFill>
              <a:latin typeface="Calibri" pitchFamily="34" charset="0"/>
              <a:cs typeface="B Titr" pitchFamily="2" charset="-78"/>
            </a:endParaRPr>
          </a:p>
        </p:txBody>
      </p:sp>
    </p:spTree>
    <p:extLst>
      <p:ext uri="{BB962C8B-B14F-4D97-AF65-F5344CB8AC3E}">
        <p14:creationId xmlns:p14="http://schemas.microsoft.com/office/powerpoint/2010/main" val="14818647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686800" cy="8382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fa-IR" sz="40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rPr>
              <a:t>تحولات جمعیتی </a:t>
            </a:r>
            <a:r>
              <a:rPr lang="fa-IR" sz="4000"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rPr>
              <a:t>خانوارها</a:t>
            </a:r>
            <a:r>
              <a:rPr lang="fa-IR" sz="40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rPr>
              <a:t> در کشور</a:t>
            </a:r>
            <a:endParaRPr lang="fa-IR" sz="40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endParaRPr>
          </a:p>
        </p:txBody>
      </p:sp>
      <p:sp>
        <p:nvSpPr>
          <p:cNvPr id="23555" name="Content Placeholder 2"/>
          <p:cNvSpPr>
            <a:spLocks noGrp="1"/>
          </p:cNvSpPr>
          <p:nvPr>
            <p:ph idx="1"/>
          </p:nvPr>
        </p:nvSpPr>
        <p:spPr>
          <a:xfrm>
            <a:off x="304800" y="1963738"/>
            <a:ext cx="8686800" cy="4525962"/>
          </a:xfrm>
        </p:spPr>
        <p:txBody>
          <a:bodyPr/>
          <a:lstStyle/>
          <a:p>
            <a:pPr algn="just"/>
            <a:r>
              <a:rPr lang="fa-IR" smtClean="0">
                <a:cs typeface="B Nazanin" pitchFamily="2" charset="-78"/>
              </a:rPr>
              <a:t>بالغ بر 21 میلیون خانوار در کشور شمارش شده است</a:t>
            </a:r>
          </a:p>
          <a:p>
            <a:pPr algn="just"/>
            <a:r>
              <a:rPr lang="fa-IR" sz="2800" smtClean="0">
                <a:solidFill>
                  <a:srgbClr val="C00000"/>
                </a:solidFill>
                <a:cs typeface="B Nazanin" pitchFamily="2" charset="-78"/>
              </a:rPr>
              <a:t>بُعد خانوار </a:t>
            </a:r>
            <a:r>
              <a:rPr lang="fa-IR" smtClean="0">
                <a:cs typeface="B Nazanin" pitchFamily="2" charset="-78"/>
              </a:rPr>
              <a:t>از 4 نفر به 3.5 نفر کاهش پیدا کرده</a:t>
            </a:r>
          </a:p>
          <a:p>
            <a:pPr algn="just"/>
            <a:r>
              <a:rPr lang="fa-IR" sz="2800" smtClean="0">
                <a:solidFill>
                  <a:srgbClr val="C00000"/>
                </a:solidFill>
                <a:cs typeface="B Nazanin" pitchFamily="2" charset="-78"/>
              </a:rPr>
              <a:t>متوسط تعداد فرزند در هر خانوار </a:t>
            </a:r>
            <a:r>
              <a:rPr lang="fa-IR" smtClean="0">
                <a:cs typeface="B Nazanin" pitchFamily="2" charset="-78"/>
              </a:rPr>
              <a:t>به کمتر از 2 فرزند کاهش پیدا نموده (حدود 1.7 فرزند به صورت میانگین در کل کشور)</a:t>
            </a:r>
          </a:p>
          <a:p>
            <a:pPr algn="just"/>
            <a:r>
              <a:rPr lang="fa-IR" smtClean="0">
                <a:solidFill>
                  <a:srgbClr val="C00000"/>
                </a:solidFill>
                <a:cs typeface="B Nazanin" pitchFamily="2" charset="-78"/>
              </a:rPr>
              <a:t>نسبت خانوارهای یک نفره </a:t>
            </a:r>
            <a:r>
              <a:rPr lang="fa-IR" smtClean="0">
                <a:cs typeface="B Nazanin" pitchFamily="2" charset="-78"/>
              </a:rPr>
              <a:t>از 5.2 درصد در سال 1385 به 7.1 درصد رسیده</a:t>
            </a:r>
          </a:p>
        </p:txBody>
      </p:sp>
    </p:spTree>
    <p:extLst>
      <p:ext uri="{BB962C8B-B14F-4D97-AF65-F5344CB8AC3E}">
        <p14:creationId xmlns:p14="http://schemas.microsoft.com/office/powerpoint/2010/main" val="1170305969"/>
      </p:ext>
    </p:extLst>
  </p:cSld>
  <p:clrMapOvr>
    <a:masterClrMapping/>
  </p:clrMapOvr>
  <p:transition spd="med">
    <p:split dir="in"/>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23655"/>
            <a:ext cx="8686800" cy="8382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fa-IR" sz="40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rPr>
              <a:t>ترکیب جمعیتی </a:t>
            </a:r>
            <a:r>
              <a:rPr lang="fa-IR" sz="4000"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rPr>
              <a:t>خانوارها</a:t>
            </a:r>
            <a:endParaRPr lang="fa-IR" sz="40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endParaRPr>
          </a:p>
        </p:txBody>
      </p:sp>
      <p:sp>
        <p:nvSpPr>
          <p:cNvPr id="24579" name="Content Placeholder 2"/>
          <p:cNvSpPr>
            <a:spLocks noGrp="1"/>
          </p:cNvSpPr>
          <p:nvPr>
            <p:ph idx="1"/>
          </p:nvPr>
        </p:nvSpPr>
        <p:spPr>
          <a:xfrm>
            <a:off x="304800" y="1782763"/>
            <a:ext cx="8686800" cy="4525962"/>
          </a:xfrm>
        </p:spPr>
        <p:txBody>
          <a:bodyPr/>
          <a:lstStyle/>
          <a:p>
            <a:pPr algn="just"/>
            <a:r>
              <a:rPr lang="fa-IR" sz="2800" smtClean="0">
                <a:solidFill>
                  <a:srgbClr val="C00000"/>
                </a:solidFill>
                <a:cs typeface="B Nazanin" pitchFamily="2" charset="-78"/>
              </a:rPr>
              <a:t>به طور متوسط به ازای هر 10 خانوار:</a:t>
            </a:r>
          </a:p>
          <a:p>
            <a:pPr lvl="1" algn="just"/>
            <a:r>
              <a:rPr lang="fa-IR" smtClean="0">
                <a:cs typeface="B Nazanin" pitchFamily="2" charset="-78"/>
              </a:rPr>
              <a:t>10 جوان در معرض سن ازدواج (هر خانوار یک جوان)</a:t>
            </a:r>
          </a:p>
          <a:p>
            <a:pPr lvl="1" algn="just"/>
            <a:r>
              <a:rPr lang="fa-IR" smtClean="0">
                <a:cs typeface="B Nazanin" pitchFamily="2" charset="-78"/>
              </a:rPr>
              <a:t>5 جوان ازدواج نکرده (هر 2 خانوار یک جوان ازدواج نکرده)</a:t>
            </a:r>
          </a:p>
          <a:p>
            <a:pPr lvl="1" algn="just"/>
            <a:r>
              <a:rPr lang="fa-IR" smtClean="0">
                <a:cs typeface="B Nazanin" pitchFamily="2" charset="-78"/>
              </a:rPr>
              <a:t>2 نفر سالمند بالای 65 سال</a:t>
            </a:r>
          </a:p>
          <a:p>
            <a:pPr algn="just"/>
            <a:endParaRPr lang="fa-IR" smtClean="0">
              <a:cs typeface="B Nazanin" pitchFamily="2" charset="-78"/>
            </a:endParaRPr>
          </a:p>
          <a:p>
            <a:pPr algn="just"/>
            <a:r>
              <a:rPr lang="fa-IR" sz="2800" smtClean="0">
                <a:solidFill>
                  <a:srgbClr val="C00000"/>
                </a:solidFill>
                <a:cs typeface="B Nazanin" pitchFamily="2" charset="-78"/>
              </a:rPr>
              <a:t>پیش‌بینی 30 سال آینده با ادامه روند فعلی زاد و ولد:</a:t>
            </a:r>
          </a:p>
          <a:p>
            <a:pPr lvl="1" algn="just"/>
            <a:r>
              <a:rPr lang="fa-IR" smtClean="0">
                <a:cs typeface="B Nazanin" pitchFamily="2" charset="-78"/>
              </a:rPr>
              <a:t>به طور متوسط 7 جوان در معرض سن ازدواج به ازاي هر 10 خانواده با فرض عدم افزايش الگوي سني ازدواج (0.7 سرانه فعلي هر خانوار)</a:t>
            </a:r>
          </a:p>
          <a:p>
            <a:pPr lvl="1" algn="just"/>
            <a:r>
              <a:rPr lang="fa-IR" smtClean="0">
                <a:cs typeface="B Nazanin" pitchFamily="2" charset="-78"/>
              </a:rPr>
              <a:t>به طور متوسط 7 نفر سالمند بالای 65 سال به ازای هر 10 خانوار (3.5 برابر سرانه فعلی هر خانوار)</a:t>
            </a:r>
          </a:p>
          <a:p>
            <a:pPr lvl="1" algn="just"/>
            <a:endParaRPr lang="fa-IR" smtClean="0">
              <a:cs typeface="B Nazanin" pitchFamily="2" charset="-78"/>
            </a:endParaRPr>
          </a:p>
        </p:txBody>
      </p:sp>
    </p:spTree>
    <p:extLst>
      <p:ext uri="{BB962C8B-B14F-4D97-AF65-F5344CB8AC3E}">
        <p14:creationId xmlns:p14="http://schemas.microsoft.com/office/powerpoint/2010/main" val="3613986072"/>
      </p:ext>
    </p:extLst>
  </p:cSld>
  <p:clrMapOvr>
    <a:masterClrMapping/>
  </p:clrMapOvr>
  <p:transition spd="med">
    <p:wedg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32250"/>
          <a:stretch/>
        </p:blipFill>
        <p:spPr>
          <a:xfrm>
            <a:off x="0" y="0"/>
            <a:ext cx="9144000" cy="5013176"/>
          </a:xfrm>
          <a:prstGeom prst="rect">
            <a:avLst/>
          </a:prstGeom>
          <a:ln>
            <a:noFill/>
          </a:ln>
          <a:effectLst>
            <a:softEdge rad="112500"/>
          </a:effectLst>
        </p:spPr>
      </p:pic>
      <p:sp>
        <p:nvSpPr>
          <p:cNvPr id="5" name="TextBox 4"/>
          <p:cNvSpPr txBox="1"/>
          <p:nvPr/>
        </p:nvSpPr>
        <p:spPr>
          <a:xfrm>
            <a:off x="1979712" y="5029200"/>
            <a:ext cx="5256584" cy="2169825"/>
          </a:xfrm>
          <a:prstGeom prst="rect">
            <a:avLst/>
          </a:prstGeom>
          <a:noFill/>
        </p:spPr>
        <p:txBody>
          <a:bodyPr wrap="square" rtlCol="1">
            <a:spAutoFit/>
          </a:bodyPr>
          <a:lstStyle/>
          <a:p>
            <a:pPr algn="ctr" rtl="1">
              <a:lnSpc>
                <a:spcPct val="150000"/>
              </a:lnSpc>
            </a:pPr>
            <a:r>
              <a:rPr lang="fa-IR" dirty="0" smtClean="0">
                <a:solidFill>
                  <a:srgbClr val="DEF5FA">
                    <a:lumMod val="25000"/>
                  </a:srgbClr>
                </a:solidFill>
                <a:cs typeface="B Titr" pitchFamily="2" charset="-78"/>
              </a:rPr>
              <a:t>موسسه آموزشی وپژوهشی  امام خمینی (ره) </a:t>
            </a:r>
          </a:p>
          <a:p>
            <a:pPr algn="ctr" rtl="1">
              <a:lnSpc>
                <a:spcPct val="150000"/>
              </a:lnSpc>
            </a:pPr>
            <a:r>
              <a:rPr lang="fa-IR" dirty="0" smtClean="0">
                <a:solidFill>
                  <a:srgbClr val="DEF5FA">
                    <a:lumMod val="25000"/>
                  </a:srgbClr>
                </a:solidFill>
                <a:cs typeface="B Titr" pitchFamily="2" charset="-78"/>
              </a:rPr>
              <a:t>اداره همایش ها ونشست های علمی</a:t>
            </a:r>
          </a:p>
          <a:p>
            <a:pPr algn="ctr" rtl="1">
              <a:lnSpc>
                <a:spcPct val="150000"/>
              </a:lnSpc>
            </a:pPr>
            <a:r>
              <a:rPr lang="fa-IR" dirty="0" smtClean="0">
                <a:solidFill>
                  <a:srgbClr val="DEF5FA">
                    <a:lumMod val="25000"/>
                  </a:srgbClr>
                </a:solidFill>
                <a:cs typeface="B Titr" pitchFamily="2" charset="-78"/>
              </a:rPr>
              <a:t> با همکاری گروه روان شناسی</a:t>
            </a:r>
            <a:endParaRPr lang="en-US" dirty="0" smtClean="0">
              <a:solidFill>
                <a:srgbClr val="DEF5FA">
                  <a:lumMod val="25000"/>
                </a:srgbClr>
              </a:solidFill>
              <a:cs typeface="B Titr" pitchFamily="2" charset="-78"/>
            </a:endParaRPr>
          </a:p>
          <a:p>
            <a:pPr algn="ctr" rtl="1">
              <a:lnSpc>
                <a:spcPct val="150000"/>
              </a:lnSpc>
            </a:pPr>
            <a:r>
              <a:rPr lang="en-US" dirty="0">
                <a:solidFill>
                  <a:srgbClr val="DEF5FA">
                    <a:lumMod val="25000"/>
                  </a:srgbClr>
                </a:solidFill>
                <a:cs typeface="B Titr" pitchFamily="2" charset="-78"/>
              </a:rPr>
              <a:t>02532909099   hamayesh@iki.ac.ir</a:t>
            </a:r>
          </a:p>
          <a:p>
            <a:pPr algn="ctr" rtl="1">
              <a:lnSpc>
                <a:spcPct val="150000"/>
              </a:lnSpc>
            </a:pPr>
            <a:endParaRPr lang="fa-IR" dirty="0" smtClean="0">
              <a:solidFill>
                <a:srgbClr val="DEF5FA">
                  <a:lumMod val="25000"/>
                </a:srgbClr>
              </a:solidFill>
              <a:cs typeface="B Titr" pitchFamily="2" charset="-78"/>
            </a:endParaRPr>
          </a:p>
        </p:txBody>
      </p:sp>
    </p:spTree>
    <p:extLst>
      <p:ext uri="{BB962C8B-B14F-4D97-AF65-F5344CB8AC3E}">
        <p14:creationId xmlns:p14="http://schemas.microsoft.com/office/powerpoint/2010/main" val="9880102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23655"/>
            <a:ext cx="8686800" cy="8382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fa-IR" sz="40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rPr>
              <a:t>ترکیب جمعیتی </a:t>
            </a:r>
            <a:r>
              <a:rPr lang="fa-IR" sz="4000"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rPr>
              <a:t>خانوارها</a:t>
            </a:r>
            <a:endParaRPr lang="fa-IR" sz="40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endParaRPr>
          </a:p>
        </p:txBody>
      </p:sp>
      <p:sp>
        <p:nvSpPr>
          <p:cNvPr id="24579" name="Content Placeholder 2"/>
          <p:cNvSpPr>
            <a:spLocks noGrp="1"/>
          </p:cNvSpPr>
          <p:nvPr>
            <p:ph idx="1"/>
          </p:nvPr>
        </p:nvSpPr>
        <p:spPr>
          <a:xfrm>
            <a:off x="304800" y="1782763"/>
            <a:ext cx="8686800" cy="4525962"/>
          </a:xfrm>
        </p:spPr>
        <p:txBody>
          <a:bodyPr/>
          <a:lstStyle/>
          <a:p>
            <a:pPr algn="just"/>
            <a:r>
              <a:rPr lang="fa-IR" sz="2800" dirty="0" smtClean="0">
                <a:solidFill>
                  <a:srgbClr val="C00000"/>
                </a:solidFill>
                <a:cs typeface="B Nazanin" pitchFamily="2" charset="-78"/>
              </a:rPr>
              <a:t>به طور متوسط به ازای هر 10 خانوار:</a:t>
            </a:r>
          </a:p>
          <a:p>
            <a:pPr lvl="1" algn="just"/>
            <a:r>
              <a:rPr lang="fa-IR" dirty="0" smtClean="0">
                <a:cs typeface="B Nazanin" pitchFamily="2" charset="-78"/>
              </a:rPr>
              <a:t>10 جوان در معرض سن ازدواج (هر خانوار یک جوان)</a:t>
            </a:r>
          </a:p>
          <a:p>
            <a:pPr lvl="1" algn="just"/>
            <a:r>
              <a:rPr lang="fa-IR" dirty="0" smtClean="0">
                <a:cs typeface="B Nazanin" pitchFamily="2" charset="-78"/>
              </a:rPr>
              <a:t>5 جوان ازدواج نکرده (هر 2 خانوار یک جوان ازدواج نکرده)</a:t>
            </a:r>
          </a:p>
          <a:p>
            <a:pPr lvl="1" algn="just"/>
            <a:r>
              <a:rPr lang="fa-IR" dirty="0" smtClean="0">
                <a:cs typeface="B Nazanin" pitchFamily="2" charset="-78"/>
              </a:rPr>
              <a:t>2 نفر سالمند بالای 65 سال</a:t>
            </a:r>
          </a:p>
          <a:p>
            <a:pPr algn="just"/>
            <a:endParaRPr lang="fa-IR" dirty="0" smtClean="0">
              <a:cs typeface="B Nazanin" pitchFamily="2" charset="-78"/>
            </a:endParaRPr>
          </a:p>
          <a:p>
            <a:pPr algn="just"/>
            <a:r>
              <a:rPr lang="fa-IR" sz="2800" dirty="0" smtClean="0">
                <a:solidFill>
                  <a:srgbClr val="C00000"/>
                </a:solidFill>
                <a:cs typeface="B Nazanin" pitchFamily="2" charset="-78"/>
              </a:rPr>
              <a:t>پیش‌بینی 30 سال آینده با ادامه روند فعلی زاد و ولد:</a:t>
            </a:r>
          </a:p>
          <a:p>
            <a:pPr lvl="1" algn="just"/>
            <a:r>
              <a:rPr lang="fa-IR" dirty="0" smtClean="0">
                <a:cs typeface="B Nazanin" pitchFamily="2" charset="-78"/>
              </a:rPr>
              <a:t>به طور متوسط 7 جوان در معرض سن ازدواج به ازاي هر 10 خانواده با فرض عدم افزايش الگوي سني ازدواج (0.7 سرانه فعلي هر خانوار)</a:t>
            </a:r>
          </a:p>
          <a:p>
            <a:pPr lvl="1" algn="just"/>
            <a:r>
              <a:rPr lang="fa-IR" dirty="0" smtClean="0">
                <a:cs typeface="B Nazanin" pitchFamily="2" charset="-78"/>
              </a:rPr>
              <a:t>به طور متوسط 7 نفر سالمند بالای 65 سال به ازای هر 10 خانوار (3.5 برابر سرانه فعلی هر خانوار)</a:t>
            </a:r>
          </a:p>
          <a:p>
            <a:pPr lvl="1" algn="just"/>
            <a:endParaRPr lang="fa-IR" dirty="0" smtClean="0">
              <a:cs typeface="B Nazanin" pitchFamily="2" charset="-78"/>
            </a:endParaRPr>
          </a:p>
        </p:txBody>
      </p:sp>
    </p:spTree>
    <p:extLst>
      <p:ext uri="{BB962C8B-B14F-4D97-AF65-F5344CB8AC3E}">
        <p14:creationId xmlns:p14="http://schemas.microsoft.com/office/powerpoint/2010/main" val="609109643"/>
      </p:ext>
    </p:extLst>
  </p:cSld>
  <p:clrMapOvr>
    <a:masterClrMapping/>
  </p:clrMapOvr>
  <p:transition spd="med">
    <p:wedg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1"/>
          <p:cNvSpPr txBox="1">
            <a:spLocks noChangeArrowheads="1"/>
          </p:cNvSpPr>
          <p:nvPr/>
        </p:nvSpPr>
        <p:spPr bwMode="auto">
          <a:xfrm>
            <a:off x="928688" y="2500313"/>
            <a:ext cx="7343775" cy="1723549"/>
          </a:xfrm>
          <a:prstGeom prst="rect">
            <a:avLst/>
          </a:prstGeom>
          <a:noFill/>
          <a:ln w="9525">
            <a:noFill/>
            <a:miter lim="800000"/>
            <a:headEnd/>
            <a:tailEnd/>
          </a:ln>
        </p:spPr>
        <p:txBody>
          <a:bodyPr>
            <a:spAutoFit/>
          </a:bodyPr>
          <a:lstStyle/>
          <a:p>
            <a:pPr algn="ctr" rtl="1"/>
            <a:r>
              <a:rPr lang="fa-IR" sz="5000" dirty="0">
                <a:solidFill>
                  <a:prstClr val="black"/>
                </a:solidFill>
                <a:latin typeface="Calibri" pitchFamily="34" charset="0"/>
                <a:cs typeface="B Titr" pitchFamily="2" charset="-78"/>
              </a:rPr>
              <a:t>ميزان باروري </a:t>
            </a:r>
            <a:r>
              <a:rPr lang="fa-IR" sz="5000" dirty="0" smtClean="0">
                <a:solidFill>
                  <a:prstClr val="black"/>
                </a:solidFill>
                <a:latin typeface="Calibri" pitchFamily="34" charset="0"/>
                <a:cs typeface="B Titr" pitchFamily="2" charset="-78"/>
              </a:rPr>
              <a:t>كل در ايران</a:t>
            </a:r>
          </a:p>
          <a:p>
            <a:pPr algn="ctr" rtl="1"/>
            <a:endParaRPr lang="fa-IR" sz="2800" dirty="0" smtClean="0">
              <a:solidFill>
                <a:prstClr val="black"/>
              </a:solidFill>
              <a:latin typeface="Calibri" pitchFamily="34" charset="0"/>
              <a:cs typeface="B Titr" pitchFamily="2" charset="-78"/>
            </a:endParaRPr>
          </a:p>
          <a:p>
            <a:pPr algn="ctr" rtl="1"/>
            <a:r>
              <a:rPr lang="fa-IR" sz="2800" dirty="0" smtClean="0">
                <a:solidFill>
                  <a:prstClr val="black"/>
                </a:solidFill>
                <a:latin typeface="Calibri" pitchFamily="34" charset="0"/>
                <a:cs typeface="B Titr" pitchFamily="2" charset="-78"/>
              </a:rPr>
              <a:t>(متوسط تعداد فرزندان زنده به دنيا آورده هر مادر)</a:t>
            </a:r>
          </a:p>
        </p:txBody>
      </p:sp>
    </p:spTree>
    <p:extLst>
      <p:ext uri="{BB962C8B-B14F-4D97-AF65-F5344CB8AC3E}">
        <p14:creationId xmlns:p14="http://schemas.microsoft.com/office/powerpoint/2010/main" val="227269399"/>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09045015"/>
              </p:ext>
            </p:extLst>
          </p:nvPr>
        </p:nvGraphicFramePr>
        <p:xfrm>
          <a:off x="285750" y="1617156"/>
          <a:ext cx="8534722" cy="4403958"/>
        </p:xfrm>
        <a:graphic>
          <a:graphicData uri="http://schemas.openxmlformats.org/drawingml/2006/table">
            <a:tbl>
              <a:tblPr/>
              <a:tblGrid>
                <a:gridCol w="2243268"/>
                <a:gridCol w="1808793"/>
                <a:gridCol w="1808793"/>
                <a:gridCol w="2673868"/>
              </a:tblGrid>
              <a:tr h="367320">
                <a:tc rowSpan="2">
                  <a:txBody>
                    <a:bodyPr/>
                    <a:lstStyle/>
                    <a:p>
                      <a:pPr algn="ctr" rtl="1" fontAlgn="ctr"/>
                      <a:r>
                        <a:rPr lang="fa-IR" sz="2000" b="1" i="0" u="none" strike="noStrike" dirty="0">
                          <a:solidFill>
                            <a:srgbClr val="000000"/>
                          </a:solidFill>
                          <a:latin typeface="Arial"/>
                          <a:cs typeface="B Nazanin" pitchFamily="2" charset="-78"/>
                        </a:rPr>
                        <a:t>گروه سني</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rtl="1" fontAlgn="b"/>
                      <a:r>
                        <a:rPr lang="fa-IR" sz="2000" b="1" i="0" u="none" strike="noStrike" dirty="0" smtClean="0">
                          <a:solidFill>
                            <a:srgbClr val="000000"/>
                          </a:solidFill>
                          <a:latin typeface="Arial"/>
                          <a:cs typeface="B Nazanin" pitchFamily="2" charset="-78"/>
                        </a:rPr>
                        <a:t>سال 1390</a:t>
                      </a:r>
                      <a:endParaRPr lang="fa-IR" sz="2000" b="1" i="0" u="none" strike="noStrike" dirty="0">
                        <a:solidFill>
                          <a:srgbClr val="000000"/>
                        </a:solidFill>
                        <a:latin typeface="Arial"/>
                        <a:cs typeface="B Nazanin" pitchFamily="2" charset="-78"/>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rtl="1"/>
                      <a:endParaRPr lang="fa-IR"/>
                    </a:p>
                  </a:txBody>
                  <a:tcPr/>
                </a:tc>
                <a:tc hMerge="1">
                  <a:txBody>
                    <a:bodyPr/>
                    <a:lstStyle/>
                    <a:p>
                      <a:pPr rtl="1"/>
                      <a:endParaRPr lang="fa-IR"/>
                    </a:p>
                  </a:txBody>
                  <a:tcPr/>
                </a:tc>
              </a:tr>
              <a:tr h="500118">
                <a:tc vMerge="1">
                  <a:txBody>
                    <a:bodyPr/>
                    <a:lstStyle/>
                    <a:p>
                      <a:pPr rtl="1"/>
                      <a:endParaRPr lang="fa-IR"/>
                    </a:p>
                  </a:txBody>
                  <a:tcPr/>
                </a:tc>
                <a:tc>
                  <a:txBody>
                    <a:bodyPr/>
                    <a:lstStyle/>
                    <a:p>
                      <a:pPr algn="ctr" rtl="1" fontAlgn="b"/>
                      <a:r>
                        <a:rPr lang="fa-IR" sz="2000" b="1" i="0" u="none" strike="noStrike">
                          <a:solidFill>
                            <a:srgbClr val="000000"/>
                          </a:solidFill>
                          <a:latin typeface="Arial"/>
                          <a:cs typeface="B Nazanin" pitchFamily="2" charset="-78"/>
                        </a:rPr>
                        <a:t>متولدين جاري</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2000" b="1" i="0" u="none" strike="noStrike">
                          <a:solidFill>
                            <a:srgbClr val="000000"/>
                          </a:solidFill>
                          <a:latin typeface="Arial"/>
                          <a:cs typeface="B Nazanin" pitchFamily="2" charset="-78"/>
                        </a:rPr>
                        <a:t>جمعيت</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2000" b="1" i="0" u="none" strike="noStrike" dirty="0">
                          <a:solidFill>
                            <a:srgbClr val="000000"/>
                          </a:solidFill>
                          <a:latin typeface="Arial"/>
                          <a:cs typeface="B Nazanin" pitchFamily="2" charset="-78"/>
                        </a:rPr>
                        <a:t>ميزان باروري ويژه سني</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7320">
                <a:tc>
                  <a:txBody>
                    <a:bodyPr/>
                    <a:lstStyle/>
                    <a:p>
                      <a:pPr algn="ctr" rtl="1" fontAlgn="ctr"/>
                      <a:r>
                        <a:rPr lang="fa-IR" sz="2000" b="1" i="0" u="none" strike="noStrike" dirty="0">
                          <a:solidFill>
                            <a:srgbClr val="000000"/>
                          </a:solidFill>
                          <a:latin typeface="B Titr"/>
                          <a:cs typeface="B Nazanin" pitchFamily="2" charset="-78"/>
                        </a:rPr>
                        <a:t>15-19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2000" b="1" i="0" u="none" strike="noStrike" dirty="0">
                          <a:solidFill>
                            <a:srgbClr val="000000"/>
                          </a:solidFill>
                          <a:latin typeface="B Titr"/>
                          <a:cs typeface="B Nazanin" pitchFamily="2" charset="-78"/>
                        </a:rPr>
                        <a:t>108900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2000" b="1" i="0" u="none" strike="noStrike" dirty="0">
                          <a:solidFill>
                            <a:srgbClr val="000000"/>
                          </a:solidFill>
                          <a:latin typeface="Arial"/>
                          <a:cs typeface="B Nazanin" pitchFamily="2" charset="-78"/>
                        </a:rPr>
                        <a:t>3249881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2000" b="1" i="0" u="none" strike="noStrike">
                          <a:solidFill>
                            <a:srgbClr val="000000"/>
                          </a:solidFill>
                          <a:latin typeface="Arial"/>
                          <a:cs typeface="B Nazanin" pitchFamily="2" charset="-78"/>
                        </a:rPr>
                        <a:t>33.50892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367320">
                <a:tc>
                  <a:txBody>
                    <a:bodyPr/>
                    <a:lstStyle/>
                    <a:p>
                      <a:pPr algn="ctr" rtl="1" fontAlgn="ctr"/>
                      <a:r>
                        <a:rPr lang="fa-IR" sz="2000" b="1" i="0" u="none" strike="noStrike">
                          <a:solidFill>
                            <a:srgbClr val="000000"/>
                          </a:solidFill>
                          <a:latin typeface="B Titr"/>
                          <a:cs typeface="B Nazanin" pitchFamily="2" charset="-78"/>
                        </a:rPr>
                        <a:t>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2000" b="1" i="0" u="none" strike="noStrike" dirty="0">
                          <a:solidFill>
                            <a:srgbClr val="000000"/>
                          </a:solidFill>
                          <a:latin typeface="B Titr"/>
                          <a:cs typeface="B Nazanin" pitchFamily="2" charset="-78"/>
                        </a:rPr>
                        <a:t>358225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2000" b="1" i="0" u="none" strike="noStrike" dirty="0">
                          <a:solidFill>
                            <a:srgbClr val="000000"/>
                          </a:solidFill>
                          <a:latin typeface="Arial"/>
                          <a:cs typeface="B Nazanin" pitchFamily="2" charset="-78"/>
                        </a:rPr>
                        <a:t>4255782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2000" b="1" i="0" u="none" strike="noStrike">
                          <a:solidFill>
                            <a:srgbClr val="000000"/>
                          </a:solidFill>
                          <a:latin typeface="Arial"/>
                          <a:cs typeface="B Nazanin" pitchFamily="2" charset="-78"/>
                        </a:rPr>
                        <a:t>84.17372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367320">
                <a:tc>
                  <a:txBody>
                    <a:bodyPr/>
                    <a:lstStyle/>
                    <a:p>
                      <a:pPr algn="ctr" rtl="1" fontAlgn="ctr"/>
                      <a:r>
                        <a:rPr lang="fa-IR" sz="2000" b="1" i="0" u="none" strike="noStrike">
                          <a:solidFill>
                            <a:srgbClr val="000000"/>
                          </a:solidFill>
                          <a:latin typeface="B Titr"/>
                          <a:cs typeface="B Nazanin" pitchFamily="2" charset="-78"/>
                        </a:rPr>
                        <a:t>25-29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2000" b="1" i="0" u="none" strike="noStrike">
                          <a:solidFill>
                            <a:srgbClr val="000000"/>
                          </a:solidFill>
                          <a:latin typeface="B Titr"/>
                          <a:cs typeface="B Nazanin" pitchFamily="2" charset="-78"/>
                        </a:rPr>
                        <a:t>428357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2000" b="1" i="0" u="none" strike="noStrike" dirty="0">
                          <a:solidFill>
                            <a:srgbClr val="000000"/>
                          </a:solidFill>
                          <a:latin typeface="Arial"/>
                          <a:cs typeface="B Nazanin" pitchFamily="2" charset="-78"/>
                        </a:rPr>
                        <a:t>4466388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2000" b="1" i="0" u="none" strike="noStrike" dirty="0">
                          <a:solidFill>
                            <a:srgbClr val="000000"/>
                          </a:solidFill>
                          <a:latin typeface="Arial"/>
                          <a:cs typeface="B Nazanin" pitchFamily="2" charset="-78"/>
                        </a:rPr>
                        <a:t>95.9068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367320">
                <a:tc>
                  <a:txBody>
                    <a:bodyPr/>
                    <a:lstStyle/>
                    <a:p>
                      <a:pPr algn="ctr" rtl="1" fontAlgn="ctr"/>
                      <a:r>
                        <a:rPr lang="fa-IR" sz="2000" b="1" i="0" u="none" strike="noStrike">
                          <a:solidFill>
                            <a:srgbClr val="000000"/>
                          </a:solidFill>
                          <a:latin typeface="B Titr"/>
                          <a:cs typeface="B Nazanin" pitchFamily="2" charset="-78"/>
                        </a:rPr>
                        <a:t>30-34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2000" b="1" i="0" u="none" strike="noStrike">
                          <a:solidFill>
                            <a:srgbClr val="000000"/>
                          </a:solidFill>
                          <a:latin typeface="B Titr"/>
                          <a:cs typeface="B Nazanin" pitchFamily="2" charset="-78"/>
                        </a:rPr>
                        <a:t>282504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2000" b="1" i="0" u="none" strike="noStrike" dirty="0">
                          <a:solidFill>
                            <a:srgbClr val="000000"/>
                          </a:solidFill>
                          <a:latin typeface="Arial"/>
                          <a:cs typeface="B Nazanin" pitchFamily="2" charset="-78"/>
                        </a:rPr>
                        <a:t>3534055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2000" b="1" i="0" u="none" strike="noStrike" dirty="0">
                          <a:solidFill>
                            <a:srgbClr val="000000"/>
                          </a:solidFill>
                          <a:latin typeface="Arial"/>
                          <a:cs typeface="B Nazanin" pitchFamily="2" charset="-78"/>
                        </a:rPr>
                        <a:t>79.93764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367320">
                <a:tc>
                  <a:txBody>
                    <a:bodyPr/>
                    <a:lstStyle/>
                    <a:p>
                      <a:pPr algn="ctr" rtl="1" fontAlgn="ctr"/>
                      <a:r>
                        <a:rPr lang="fa-IR" sz="2000" b="1" i="0" u="none" strike="noStrike">
                          <a:solidFill>
                            <a:srgbClr val="000000"/>
                          </a:solidFill>
                          <a:latin typeface="B Titr"/>
                          <a:cs typeface="B Nazanin" pitchFamily="2" charset="-78"/>
                        </a:rPr>
                        <a:t>35-39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2000" b="1" i="0" u="none" strike="noStrike">
                          <a:solidFill>
                            <a:srgbClr val="000000"/>
                          </a:solidFill>
                          <a:latin typeface="B Titr"/>
                          <a:cs typeface="B Nazanin" pitchFamily="2" charset="-78"/>
                        </a:rPr>
                        <a:t>117996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2000" b="1" i="0" u="none" strike="noStrike">
                          <a:solidFill>
                            <a:srgbClr val="000000"/>
                          </a:solidFill>
                          <a:latin typeface="Arial"/>
                          <a:cs typeface="B Nazanin" pitchFamily="2" charset="-78"/>
                        </a:rPr>
                        <a:t>2687529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2000" b="1" i="0" u="none" strike="noStrike" dirty="0">
                          <a:solidFill>
                            <a:srgbClr val="000000"/>
                          </a:solidFill>
                          <a:latin typeface="Arial"/>
                          <a:cs typeface="B Nazanin" pitchFamily="2" charset="-78"/>
                        </a:rPr>
                        <a:t>43.90501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367320">
                <a:tc>
                  <a:txBody>
                    <a:bodyPr/>
                    <a:lstStyle/>
                    <a:p>
                      <a:pPr algn="ctr" rtl="1" fontAlgn="ctr"/>
                      <a:r>
                        <a:rPr lang="fa-IR" sz="2000" b="1" i="0" u="none" strike="noStrike">
                          <a:solidFill>
                            <a:srgbClr val="000000"/>
                          </a:solidFill>
                          <a:latin typeface="B Titr"/>
                          <a:cs typeface="B Nazanin" pitchFamily="2" charset="-78"/>
                        </a:rPr>
                        <a:t>40-44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2000" b="1" i="0" u="none" strike="noStrike">
                          <a:solidFill>
                            <a:srgbClr val="000000"/>
                          </a:solidFill>
                          <a:latin typeface="B Titr"/>
                          <a:cs typeface="B Nazanin" pitchFamily="2" charset="-78"/>
                        </a:rPr>
                        <a:t>26140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2000" b="1" i="0" u="none" strike="noStrike">
                          <a:solidFill>
                            <a:srgbClr val="000000"/>
                          </a:solidFill>
                          <a:latin typeface="Arial"/>
                          <a:cs typeface="B Nazanin" pitchFamily="2" charset="-78"/>
                        </a:rPr>
                        <a:t>2377831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2000" b="1" i="0" u="none" strike="noStrike" dirty="0">
                          <a:solidFill>
                            <a:srgbClr val="000000"/>
                          </a:solidFill>
                          <a:latin typeface="Arial"/>
                          <a:cs typeface="B Nazanin" pitchFamily="2" charset="-78"/>
                        </a:rPr>
                        <a:t>10.99321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367320">
                <a:tc>
                  <a:txBody>
                    <a:bodyPr/>
                    <a:lstStyle/>
                    <a:p>
                      <a:pPr algn="ctr" rtl="1" fontAlgn="ctr"/>
                      <a:r>
                        <a:rPr lang="fa-IR" sz="2000" b="1" i="0" u="none" strike="noStrike" dirty="0">
                          <a:solidFill>
                            <a:srgbClr val="000000"/>
                          </a:solidFill>
                          <a:latin typeface="B Titr"/>
                          <a:cs typeface="B Nazanin" pitchFamily="2" charset="-78"/>
                        </a:rPr>
                        <a:t>45-49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2000" b="1" i="0" u="none" strike="noStrike">
                          <a:solidFill>
                            <a:srgbClr val="000000"/>
                          </a:solidFill>
                          <a:latin typeface="B Titr"/>
                          <a:cs typeface="B Nazanin" pitchFamily="2" charset="-78"/>
                        </a:rPr>
                        <a:t>1921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2000" b="1" i="0" u="none" strike="noStrike">
                          <a:solidFill>
                            <a:srgbClr val="000000"/>
                          </a:solidFill>
                          <a:latin typeface="Arial"/>
                          <a:cs typeface="B Nazanin" pitchFamily="2" charset="-78"/>
                        </a:rPr>
                        <a:t>1970825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2000" b="1" i="0" u="none" strike="noStrike" dirty="0">
                          <a:solidFill>
                            <a:srgbClr val="000000"/>
                          </a:solidFill>
                          <a:latin typeface="Arial"/>
                          <a:cs typeface="B Nazanin" pitchFamily="2" charset="-78"/>
                        </a:rPr>
                        <a:t>0.974719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367320">
                <a:tc>
                  <a:txBody>
                    <a:bodyPr/>
                    <a:lstStyle/>
                    <a:p>
                      <a:pPr algn="l" rtl="1" fontAlgn="b"/>
                      <a:endParaRPr lang="fa-IR" sz="2000" b="1" i="0" u="none" strike="noStrike">
                        <a:solidFill>
                          <a:srgbClr val="000000"/>
                        </a:solidFill>
                        <a:latin typeface="Arial"/>
                        <a:cs typeface="B Nazanin" pitchFamily="2" charset="-78"/>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rtl="1" fontAlgn="b"/>
                      <a:endParaRPr lang="fa-IR" sz="2000" b="1" i="0" u="none" strike="noStrike">
                        <a:solidFill>
                          <a:srgbClr val="000000"/>
                        </a:solidFill>
                        <a:latin typeface="Arial"/>
                        <a:cs typeface="B Nazanin" pitchFamily="2" charset="-78"/>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rtl="1" fontAlgn="b"/>
                      <a:endParaRPr lang="fa-IR" sz="2000" b="1" i="0" u="none" strike="noStrike">
                        <a:solidFill>
                          <a:srgbClr val="000000"/>
                        </a:solidFill>
                        <a:latin typeface="Arial"/>
                        <a:cs typeface="B Nazanin" pitchFamily="2" charset="-78"/>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rtl="1" fontAlgn="b"/>
                      <a:endParaRPr lang="fa-IR" sz="2000" b="1" i="0" u="none" strike="noStrike" dirty="0">
                        <a:solidFill>
                          <a:srgbClr val="000000"/>
                        </a:solidFill>
                        <a:latin typeface="Arial"/>
                        <a:cs typeface="B Nazanin" pitchFamily="2" charset="-78"/>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r>
              <a:tr h="597960">
                <a:tc>
                  <a:txBody>
                    <a:bodyPr/>
                    <a:lstStyle/>
                    <a:p>
                      <a:pPr algn="ctr" rtl="1" fontAlgn="ctr"/>
                      <a:r>
                        <a:rPr lang="fa-IR" sz="2000" b="1" i="0" u="none" strike="noStrike" dirty="0">
                          <a:solidFill>
                            <a:srgbClr val="000000"/>
                          </a:solidFill>
                          <a:latin typeface="B Titr"/>
                          <a:cs typeface="B Nazanin" pitchFamily="2" charset="-78"/>
                        </a:rPr>
                        <a:t>ميزان باروري كل </a:t>
                      </a:r>
                      <a:r>
                        <a:rPr lang="fa-IR" sz="1100" b="1" i="0" u="none" strike="noStrike" dirty="0">
                          <a:solidFill>
                            <a:srgbClr val="000000"/>
                          </a:solidFill>
                          <a:latin typeface="B Titr"/>
                          <a:cs typeface="B Nazanin" pitchFamily="2" charset="-78"/>
                        </a:rPr>
                        <a:t>(</a:t>
                      </a:r>
                      <a:r>
                        <a:rPr lang="en-US" sz="1100" b="1" i="0" u="none" strike="noStrike" dirty="0" smtClean="0">
                          <a:solidFill>
                            <a:srgbClr val="000000"/>
                          </a:solidFill>
                          <a:latin typeface="B Titr"/>
                          <a:cs typeface="B Nazanin" pitchFamily="2" charset="-78"/>
                        </a:rPr>
                        <a:t>TFR</a:t>
                      </a:r>
                      <a:r>
                        <a:rPr lang="fa-IR" sz="1100" b="1" i="0" u="none" strike="noStrike" dirty="0" smtClean="0">
                          <a:solidFill>
                            <a:srgbClr val="000000"/>
                          </a:solidFill>
                          <a:latin typeface="B Titr"/>
                          <a:cs typeface="B Nazanin" pitchFamily="2" charset="-78"/>
                        </a:rPr>
                        <a:t>)</a:t>
                      </a:r>
                      <a:endParaRPr lang="en-US" sz="1100" b="1" i="0" u="none" strike="noStrike" dirty="0">
                        <a:solidFill>
                          <a:srgbClr val="000000"/>
                        </a:solidFill>
                        <a:latin typeface="B Titr"/>
                        <a:cs typeface="B Nazanin" pitchFamily="2" charset="-78"/>
                      </a:endParaRPr>
                    </a:p>
                  </a:txBody>
                  <a:tcPr marL="0" marR="0" marT="0" marB="0" anchor="ctr">
                    <a:lnL>
                      <a:noFill/>
                    </a:lnL>
                    <a:lnR>
                      <a:noFill/>
                    </a:lnR>
                    <a:lnT>
                      <a:noFill/>
                    </a:lnT>
                    <a:lnB>
                      <a:noFill/>
                    </a:lnB>
                  </a:tcPr>
                </a:tc>
                <a:tc>
                  <a:txBody>
                    <a:bodyPr/>
                    <a:lstStyle/>
                    <a:p>
                      <a:endParaRPr lang="en-US" dirty="0"/>
                    </a:p>
                  </a:txBody>
                  <a:tcPr marL="0" marR="0" marT="0" marB="0" anchor="b">
                    <a:lnL>
                      <a:noFill/>
                    </a:lnL>
                    <a:lnR>
                      <a:noFill/>
                    </a:lnR>
                    <a:lnT>
                      <a:noFill/>
                    </a:lnT>
                    <a:lnB>
                      <a:noFill/>
                    </a:lnB>
                  </a:tcPr>
                </a:tc>
                <a:tc>
                  <a:txBody>
                    <a:bodyPr/>
                    <a:lstStyle/>
                    <a:p>
                      <a:endParaRPr lang="en-US" dirty="0"/>
                    </a:p>
                  </a:txBody>
                  <a:tcPr marL="0" marR="0" marT="0" marB="0" anchor="b">
                    <a:lnL>
                      <a:noFill/>
                    </a:lnL>
                    <a:lnR>
                      <a:noFill/>
                    </a:lnR>
                    <a:lnT>
                      <a:noFill/>
                    </a:lnT>
                    <a:lnB>
                      <a:noFill/>
                    </a:lnB>
                  </a:tcPr>
                </a:tc>
                <a:tc>
                  <a:txBody>
                    <a:bodyPr/>
                    <a:lstStyle/>
                    <a:p>
                      <a:pPr algn="r" rtl="1" fontAlgn="b"/>
                      <a:r>
                        <a:rPr lang="fa-IR" sz="3600" b="1" i="0" u="none" strike="noStrike" dirty="0" smtClean="0">
                          <a:solidFill>
                            <a:srgbClr val="C00000"/>
                          </a:solidFill>
                          <a:latin typeface="Arial"/>
                          <a:cs typeface="B Nazanin" pitchFamily="2" charset="-78"/>
                        </a:rPr>
                        <a:t>1.74</a:t>
                      </a:r>
                      <a:endParaRPr lang="fa-IR" sz="3600" b="1" i="0" u="none" strike="noStrike" dirty="0">
                        <a:solidFill>
                          <a:srgbClr val="C00000"/>
                        </a:solidFill>
                        <a:latin typeface="Arial"/>
                        <a:cs typeface="B Nazanin" pitchFamily="2" charset="-78"/>
                      </a:endParaRPr>
                    </a:p>
                  </a:txBody>
                  <a:tcPr marL="0" marR="0" marT="0" marB="0" anchor="b">
                    <a:lnL>
                      <a:noFill/>
                    </a:lnL>
                    <a:lnR>
                      <a:noFill/>
                    </a:lnR>
                    <a:lnT>
                      <a:noFill/>
                    </a:lnT>
                    <a:lnB>
                      <a:noFill/>
                    </a:lnB>
                    <a:solidFill>
                      <a:srgbClr val="92D050"/>
                    </a:solidFill>
                  </a:tcPr>
                </a:tc>
              </a:tr>
            </a:tbl>
          </a:graphicData>
        </a:graphic>
      </p:graphicFrame>
      <p:sp>
        <p:nvSpPr>
          <p:cNvPr id="3" name="Title 2"/>
          <p:cNvSpPr>
            <a:spLocks noGrp="1"/>
          </p:cNvSpPr>
          <p:nvPr>
            <p:ph type="title"/>
          </p:nvPr>
        </p:nvSpPr>
        <p:spPr/>
        <p:txBody>
          <a:bodyPr>
            <a:noAutofit/>
          </a:bodyPr>
          <a:lstStyle/>
          <a:p>
            <a:pPr algn="ctr"/>
            <a:r>
              <a:rPr lang="fa-IR" sz="4400" dirty="0" smtClean="0">
                <a:latin typeface="Calibri" pitchFamily="34" charset="0"/>
                <a:cs typeface="B Titr" pitchFamily="2" charset="-78"/>
              </a:rPr>
              <a:t>ميزان باروري كل در ايران</a:t>
            </a:r>
            <a:br>
              <a:rPr lang="fa-IR" sz="4400" dirty="0" smtClean="0">
                <a:latin typeface="Calibri" pitchFamily="34" charset="0"/>
                <a:cs typeface="B Titr" pitchFamily="2" charset="-78"/>
              </a:rPr>
            </a:br>
            <a:r>
              <a:rPr lang="fa-IR" sz="2000" dirty="0" smtClean="0">
                <a:latin typeface="Calibri" pitchFamily="34" charset="0"/>
                <a:cs typeface="B Titr" pitchFamily="2" charset="-78"/>
              </a:rPr>
              <a:t/>
            </a:r>
            <a:br>
              <a:rPr lang="fa-IR" sz="2000" dirty="0" smtClean="0">
                <a:latin typeface="Calibri" pitchFamily="34" charset="0"/>
                <a:cs typeface="B Titr" pitchFamily="2" charset="-78"/>
              </a:rPr>
            </a:br>
            <a:r>
              <a:rPr lang="fa-IR" sz="2000" dirty="0" smtClean="0">
                <a:latin typeface="Calibri" pitchFamily="34" charset="0"/>
                <a:cs typeface="B Titr" pitchFamily="2" charset="-78"/>
              </a:rPr>
              <a:t>(متوسط تعداد فرزندان زنده به دنيا آورده هر مادر)</a:t>
            </a:r>
            <a:endParaRPr lang="fa-IR" sz="2000" dirty="0"/>
          </a:p>
        </p:txBody>
      </p:sp>
      <p:cxnSp>
        <p:nvCxnSpPr>
          <p:cNvPr id="5" name="Straight Arrow Connector 4"/>
          <p:cNvCxnSpPr/>
          <p:nvPr/>
        </p:nvCxnSpPr>
        <p:spPr>
          <a:xfrm>
            <a:off x="2555776" y="5733256"/>
            <a:ext cx="324036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767454763"/>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476672"/>
            <a:ext cx="8229600" cy="5530619"/>
          </a:xfrm>
        </p:spPr>
        <p:txBody>
          <a:bodyPr/>
          <a:lstStyle/>
          <a:p>
            <a:pPr marL="393192" lvl="1" indent="0">
              <a:buNone/>
            </a:pPr>
            <a:r>
              <a:rPr lang="fa-IR" sz="2600" b="1" dirty="0">
                <a:solidFill>
                  <a:schemeClr val="accent1">
                    <a:lumMod val="75000"/>
                  </a:schemeClr>
                </a:solidFill>
                <a:cs typeface="B Nazanin" pitchFamily="2" charset="-78"/>
              </a:rPr>
              <a:t>نرخ باروری </a:t>
            </a:r>
            <a:r>
              <a:rPr lang="fa-IR" sz="2600" b="1" dirty="0" smtClean="0">
                <a:solidFill>
                  <a:schemeClr val="accent1">
                    <a:lumMod val="75000"/>
                  </a:schemeClr>
                </a:solidFill>
                <a:cs typeface="B Nazanin" pitchFamily="2" charset="-78"/>
              </a:rPr>
              <a:t>جایگزین:</a:t>
            </a:r>
            <a:r>
              <a:rPr lang="fa-IR" sz="2600" dirty="0" smtClean="0">
                <a:solidFill>
                  <a:schemeClr val="accent1">
                    <a:lumMod val="75000"/>
                  </a:schemeClr>
                </a:solidFill>
                <a:cs typeface="B Nazanin" pitchFamily="2" charset="-78"/>
              </a:rPr>
              <a:t>حداقل </a:t>
            </a:r>
            <a:r>
              <a:rPr lang="fa-IR" sz="2600" dirty="0">
                <a:solidFill>
                  <a:schemeClr val="accent1">
                    <a:lumMod val="75000"/>
                  </a:schemeClr>
                </a:solidFill>
                <a:cs typeface="B Nazanin" pitchFamily="2" charset="-78"/>
              </a:rPr>
              <a:t>نرخ باروری برای حفظ جمعیت یک </a:t>
            </a:r>
            <a:r>
              <a:rPr lang="fa-IR" sz="2600" dirty="0" smtClean="0">
                <a:solidFill>
                  <a:schemeClr val="accent1">
                    <a:lumMod val="75000"/>
                  </a:schemeClr>
                </a:solidFill>
                <a:cs typeface="B Nazanin" pitchFamily="2" charset="-78"/>
              </a:rPr>
              <a:t>کشور</a:t>
            </a:r>
          </a:p>
          <a:p>
            <a:pPr marL="393192" lvl="1" indent="0">
              <a:buNone/>
            </a:pPr>
            <a:r>
              <a:rPr lang="fa-IR" sz="2600" dirty="0" smtClean="0">
                <a:solidFill>
                  <a:schemeClr val="accent1">
                    <a:lumMod val="75000"/>
                  </a:schemeClr>
                </a:solidFill>
                <a:cs typeface="B Nazanin" pitchFamily="2" charset="-78"/>
              </a:rPr>
              <a:t>حداقل میزان جایگزینی والدین(2نفر) با درنظر گرفتن حوادث مختلف(0.1+)</a:t>
            </a:r>
            <a:endParaRPr lang="fa-IR" sz="2800" b="1" dirty="0">
              <a:cs typeface="B Nazanin" pitchFamily="2" charset="-78"/>
            </a:endParaRPr>
          </a:p>
          <a:p>
            <a:pPr marL="393192" lvl="1" indent="0">
              <a:buNone/>
            </a:pPr>
            <a:endParaRPr lang="fa-IR" sz="2400" b="1" dirty="0" smtClean="0">
              <a:solidFill>
                <a:srgbClr val="FF0000"/>
              </a:solidFill>
              <a:cs typeface="B Nazanin" pitchFamily="2" charset="-78"/>
            </a:endParaRPr>
          </a:p>
          <a:p>
            <a:pPr marL="393192" lvl="1" indent="0">
              <a:buNone/>
            </a:pPr>
            <a:r>
              <a:rPr lang="fa-IR" sz="2000" b="1" dirty="0" smtClean="0">
                <a:solidFill>
                  <a:srgbClr val="FF0000"/>
                </a:solidFill>
                <a:cs typeface="B Nazanin" pitchFamily="2" charset="-78"/>
              </a:rPr>
              <a:t>نرخ </a:t>
            </a:r>
            <a:r>
              <a:rPr lang="fa-IR" sz="2000" b="1" dirty="0">
                <a:solidFill>
                  <a:srgbClr val="FF0000"/>
                </a:solidFill>
                <a:cs typeface="B Nazanin" pitchFamily="2" charset="-78"/>
              </a:rPr>
              <a:t>باروری کمتر از </a:t>
            </a:r>
            <a:r>
              <a:rPr lang="fa-IR" sz="2000" b="1" dirty="0" smtClean="0">
                <a:solidFill>
                  <a:srgbClr val="FF0000"/>
                </a:solidFill>
                <a:cs typeface="B Nazanin" pitchFamily="2" charset="-78"/>
              </a:rPr>
              <a:t>2.1 </a:t>
            </a:r>
            <a:r>
              <a:rPr lang="fa-IR" sz="2000" b="1" dirty="0">
                <a:solidFill>
                  <a:srgbClr val="FF0000"/>
                </a:solidFill>
                <a:cs typeface="B Nazanin" pitchFamily="2" charset="-78"/>
              </a:rPr>
              <a:t>(سطح جایگزینی) </a:t>
            </a:r>
            <a:r>
              <a:rPr lang="fa-IR" sz="2000" b="1" dirty="0" smtClean="0">
                <a:solidFill>
                  <a:srgbClr val="FF0000"/>
                </a:solidFill>
                <a:cs typeface="B Nazanin" pitchFamily="2" charset="-78"/>
              </a:rPr>
              <a:t>= </a:t>
            </a:r>
            <a:r>
              <a:rPr lang="fa-IR" sz="2000" b="1" dirty="0">
                <a:solidFill>
                  <a:srgbClr val="FF0000"/>
                </a:solidFill>
                <a:cs typeface="B Nazanin" pitchFamily="2" charset="-78"/>
              </a:rPr>
              <a:t>کاهش تدریجی جمعیت و نهایتاً انقراض نسل</a:t>
            </a:r>
          </a:p>
          <a:p>
            <a:endParaRPr lang="en-US" dirty="0"/>
          </a:p>
        </p:txBody>
      </p:sp>
      <p:grpSp>
        <p:nvGrpSpPr>
          <p:cNvPr id="4" name="Group 3"/>
          <p:cNvGrpSpPr/>
          <p:nvPr/>
        </p:nvGrpSpPr>
        <p:grpSpPr>
          <a:xfrm>
            <a:off x="477670" y="2636912"/>
            <a:ext cx="7910754" cy="3191553"/>
            <a:chOff x="477670" y="2087503"/>
            <a:chExt cx="8371272" cy="4053649"/>
          </a:xfrm>
        </p:grpSpPr>
        <p:pic>
          <p:nvPicPr>
            <p:cNvPr id="5" name="Picture 2"/>
            <p:cNvPicPr>
              <a:picLocks noChangeAspect="1" noChangeArrowheads="1"/>
            </p:cNvPicPr>
            <p:nvPr/>
          </p:nvPicPr>
          <p:blipFill>
            <a:blip r:embed="rId2" cstate="print"/>
            <a:stretch>
              <a:fillRect/>
            </a:stretch>
          </p:blipFill>
          <p:spPr bwMode="auto">
            <a:xfrm>
              <a:off x="477670" y="2087503"/>
              <a:ext cx="8371272" cy="4053649"/>
            </a:xfrm>
            <a:prstGeom prst="rect">
              <a:avLst/>
            </a:prstGeom>
            <a:noFill/>
            <a:ln>
              <a:solidFill>
                <a:schemeClr val="tx2">
                  <a:lumMod val="50000"/>
                </a:schemeClr>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ular Callout 5"/>
            <p:cNvSpPr/>
            <p:nvPr/>
          </p:nvSpPr>
          <p:spPr>
            <a:xfrm>
              <a:off x="8086943" y="3763227"/>
              <a:ext cx="661521" cy="504057"/>
            </a:xfrm>
            <a:prstGeom prst="wedgeRoundRectCallout">
              <a:avLst>
                <a:gd name="adj1" fmla="val 43437"/>
                <a:gd name="adj2" fmla="val 214825"/>
                <a:gd name="adj3" fmla="val 16667"/>
              </a:avLst>
            </a:prstGeom>
            <a:ln w="19050">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ctr" rtl="1"/>
              <a:r>
                <a:rPr lang="fa-IR" sz="1400" b="1" dirty="0" smtClean="0">
                  <a:solidFill>
                    <a:prstClr val="black"/>
                  </a:solidFill>
                </a:rPr>
                <a:t>1392</a:t>
              </a:r>
            </a:p>
            <a:p>
              <a:pPr algn="ctr" rtl="1"/>
              <a:r>
                <a:rPr lang="fa-IR" sz="1400" b="1" dirty="0" smtClean="0">
                  <a:solidFill>
                    <a:prstClr val="black"/>
                  </a:solidFill>
                </a:rPr>
                <a:t>1/5</a:t>
              </a:r>
              <a:endParaRPr lang="fa-IR" sz="1400" b="1" dirty="0">
                <a:solidFill>
                  <a:prstClr val="black"/>
                </a:solidFill>
              </a:endParaRPr>
            </a:p>
          </p:txBody>
        </p:sp>
      </p:grpSp>
      <p:sp>
        <p:nvSpPr>
          <p:cNvPr id="7" name="Rounded Rectangular Callout 6"/>
          <p:cNvSpPr/>
          <p:nvPr/>
        </p:nvSpPr>
        <p:spPr>
          <a:xfrm>
            <a:off x="899592" y="3728441"/>
            <a:ext cx="1417218" cy="396858"/>
          </a:xfrm>
          <a:prstGeom prst="wedgeRoundRectCallout">
            <a:avLst>
              <a:gd name="adj1" fmla="val -60187"/>
              <a:gd name="adj2" fmla="val 200861"/>
              <a:gd name="adj3" fmla="val 16667"/>
            </a:avLst>
          </a:prstGeom>
          <a:ln w="19050">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ctr" rtl="1"/>
            <a:r>
              <a:rPr lang="fa-IR" sz="1400" b="1" dirty="0" smtClean="0">
                <a:solidFill>
                  <a:prstClr val="black"/>
                </a:solidFill>
              </a:rPr>
              <a:t>سطح جایگزینی</a:t>
            </a:r>
            <a:endParaRPr lang="fa-IR" sz="1400" b="1" dirty="0">
              <a:solidFill>
                <a:prstClr val="black"/>
              </a:solidFill>
            </a:endParaRPr>
          </a:p>
        </p:txBody>
      </p:sp>
      <p:sp>
        <p:nvSpPr>
          <p:cNvPr id="8" name="Rounded Rectangular Callout 7"/>
          <p:cNvSpPr/>
          <p:nvPr/>
        </p:nvSpPr>
        <p:spPr>
          <a:xfrm>
            <a:off x="3015829" y="3559399"/>
            <a:ext cx="1417218" cy="396858"/>
          </a:xfrm>
          <a:prstGeom prst="wedgeRoundRectCallout">
            <a:avLst>
              <a:gd name="adj1" fmla="val -60187"/>
              <a:gd name="adj2" fmla="val 200861"/>
              <a:gd name="adj3" fmla="val 16667"/>
            </a:avLst>
          </a:prstGeom>
          <a:ln w="19050">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ctr" rtl="1"/>
            <a:r>
              <a:rPr lang="fa-IR" sz="1100" b="1" dirty="0" smtClean="0">
                <a:solidFill>
                  <a:prstClr val="black"/>
                </a:solidFill>
              </a:rPr>
              <a:t>حداقل سطح مطلوب 2.5</a:t>
            </a:r>
            <a:endParaRPr lang="fa-IR" sz="1100" b="1" dirty="0">
              <a:solidFill>
                <a:prstClr val="black"/>
              </a:solidFill>
            </a:endParaRPr>
          </a:p>
        </p:txBody>
      </p:sp>
      <p:sp>
        <p:nvSpPr>
          <p:cNvPr id="9" name="Rounded Rectangular Callout 8"/>
          <p:cNvSpPr/>
          <p:nvPr/>
        </p:nvSpPr>
        <p:spPr>
          <a:xfrm>
            <a:off x="5486400" y="2971800"/>
            <a:ext cx="1417218" cy="396858"/>
          </a:xfrm>
          <a:prstGeom prst="wedgeRoundRectCallout">
            <a:avLst>
              <a:gd name="adj1" fmla="val -60187"/>
              <a:gd name="adj2" fmla="val 200861"/>
              <a:gd name="adj3" fmla="val 16667"/>
            </a:avLst>
          </a:prstGeom>
          <a:ln w="19050">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rtlCol="1"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rtl="1"/>
            <a:r>
              <a:rPr lang="fa-IR"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rPr>
              <a:t>سقوط آزاد</a:t>
            </a:r>
            <a:endParaRPr lang="fa-IR" sz="1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endParaRPr>
          </a:p>
        </p:txBody>
      </p:sp>
    </p:spTree>
    <p:extLst>
      <p:ext uri="{BB962C8B-B14F-4D97-AF65-F5344CB8AC3E}">
        <p14:creationId xmlns:p14="http://schemas.microsoft.com/office/powerpoint/2010/main" val="13051497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532649399"/>
              </p:ext>
            </p:extLst>
          </p:nvPr>
        </p:nvGraphicFramePr>
        <p:xfrm>
          <a:off x="357188" y="857250"/>
          <a:ext cx="8358187" cy="5772146"/>
        </p:xfrm>
        <a:graphic>
          <a:graphicData uri="http://schemas.openxmlformats.org/drawingml/2006/table">
            <a:tbl>
              <a:tblPr rtl="1"/>
              <a:tblGrid>
                <a:gridCol w="922337"/>
                <a:gridCol w="715963"/>
                <a:gridCol w="673100"/>
                <a:gridCol w="731837"/>
                <a:gridCol w="925513"/>
                <a:gridCol w="692150"/>
                <a:gridCol w="693737"/>
                <a:gridCol w="693738"/>
                <a:gridCol w="693737"/>
                <a:gridCol w="806450"/>
                <a:gridCol w="809625"/>
              </a:tblGrid>
              <a:tr h="1113673">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1" i="0" u="none" strike="noStrike" cap="none" normalizeH="0" baseline="0" dirty="0" smtClean="0">
                          <a:ln>
                            <a:noFill/>
                          </a:ln>
                          <a:solidFill>
                            <a:schemeClr val="tx1"/>
                          </a:solidFill>
                          <a:effectLst/>
                          <a:latin typeface="Calibri" pitchFamily="34" charset="0"/>
                          <a:ea typeface="B Nazanin" pitchFamily="2" charset="-78"/>
                          <a:cs typeface="B Nazanin" pitchFamily="2" charset="-78"/>
                        </a:rPr>
                        <a:t>سال</a:t>
                      </a:r>
                      <a:endParaRPr kumimoji="0" lang="en-US" sz="1000" b="1" i="0" u="none" strike="noStrike" cap="none" normalizeH="0" baseline="0" dirty="0" smtClean="0">
                        <a:ln>
                          <a:noFill/>
                        </a:ln>
                        <a:solidFill>
                          <a:schemeClr val="tx1"/>
                        </a:solidFill>
                        <a:effectLst/>
                        <a:latin typeface="Calibri" pitchFamily="34" charset="0"/>
                        <a:ea typeface="Calibri" pitchFamily="34" charset="0"/>
                        <a:cs typeface="Calibri" pitchFamily="34" charset="0"/>
                      </a:endParaRPr>
                    </a:p>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1" i="0" u="none" strike="noStrike" cap="none" normalizeH="0" baseline="0" dirty="0" smtClean="0">
                          <a:ln>
                            <a:noFill/>
                          </a:ln>
                          <a:solidFill>
                            <a:schemeClr val="tx1"/>
                          </a:solidFill>
                          <a:effectLst/>
                          <a:latin typeface="Calibri" pitchFamily="34" charset="0"/>
                          <a:ea typeface="B Nazanin" pitchFamily="2" charset="-78"/>
                          <a:cs typeface="B Nazanin" pitchFamily="2" charset="-78"/>
                        </a:rPr>
                        <a:t>پیش بینی</a:t>
                      </a:r>
                      <a:endParaRPr kumimoji="0" lang="en-US" sz="1000" b="1" i="0" u="none" strike="noStrike" cap="none" normalizeH="0" baseline="0" dirty="0" smtClean="0">
                        <a:ln>
                          <a:noFill/>
                        </a:ln>
                        <a:solidFill>
                          <a:schemeClr val="tx1"/>
                        </a:solidFill>
                        <a:effectLst/>
                        <a:latin typeface="Calibri" pitchFamily="34" charset="0"/>
                        <a:cs typeface="Arial" charset="0"/>
                      </a:endParaRPr>
                    </a:p>
                  </a:txBody>
                  <a:tcPr marL="60231" marR="60231" marT="0" marB="0" anchor="ctr" horzOverflow="overflow">
                    <a:lnL w="19050" cap="flat" cmpd="dbl"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9050" cap="flat" cmpd="dbl" algn="ctr">
                      <a:solidFill>
                        <a:srgbClr val="C6D9F1"/>
                      </a:solidFill>
                      <a:prstDash val="solid"/>
                      <a:round/>
                      <a:headEnd type="none" w="med" len="med"/>
                      <a:tailEnd type="none" w="med" len="med"/>
                    </a:lnT>
                    <a:lnB w="19050" cap="flat" cmpd="dbl" algn="ctr">
                      <a:solidFill>
                        <a:srgbClr val="C6D9F1"/>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1" i="0" u="none" strike="noStrike" cap="none" normalizeH="0" baseline="0" dirty="0" smtClean="0">
                          <a:ln>
                            <a:noFill/>
                          </a:ln>
                          <a:solidFill>
                            <a:schemeClr val="tx1"/>
                          </a:solidFill>
                          <a:effectLst/>
                          <a:latin typeface="Calibri" pitchFamily="34" charset="0"/>
                          <a:ea typeface="B Nazanin" pitchFamily="2" charset="-78"/>
                          <a:cs typeface="B Nazanin" pitchFamily="2" charset="-78"/>
                        </a:rPr>
                        <a:t>تعداد جمعيت</a:t>
                      </a:r>
                      <a:endParaRPr kumimoji="0" lang="en-US" sz="1100" b="0" i="0" u="none" strike="noStrike" cap="none" normalizeH="0" baseline="0" dirty="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9050" cap="flat" cmpd="dbl"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9050" cap="flat" cmpd="dbl" algn="ctr">
                      <a:solidFill>
                        <a:srgbClr val="C6D9F1"/>
                      </a:solidFill>
                      <a:prstDash val="solid"/>
                      <a:round/>
                      <a:headEnd type="none" w="med" len="med"/>
                      <a:tailEnd type="none" w="med" len="med"/>
                    </a:lnT>
                    <a:lnB w="19050" cap="flat" cmpd="dbl" algn="ctr">
                      <a:solidFill>
                        <a:srgbClr val="C6D9F1"/>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1" i="0" u="none" strike="noStrike" cap="none" normalizeH="0" baseline="0" dirty="0" smtClean="0">
                          <a:ln>
                            <a:noFill/>
                          </a:ln>
                          <a:solidFill>
                            <a:schemeClr val="tx1"/>
                          </a:solidFill>
                          <a:effectLst/>
                          <a:latin typeface="Calibri" pitchFamily="34" charset="0"/>
                          <a:ea typeface="B Nazanin" pitchFamily="2" charset="-78"/>
                          <a:cs typeface="B Nazanin" pitchFamily="2" charset="-78"/>
                        </a:rPr>
                        <a:t>درصد رشد سالانه</a:t>
                      </a:r>
                      <a:endParaRPr kumimoji="0" lang="en-US" sz="1100" b="0" i="0" u="none" strike="noStrike" cap="none" normalizeH="0" baseline="0" dirty="0" smtClean="0">
                        <a:ln>
                          <a:noFill/>
                        </a:ln>
                        <a:solidFill>
                          <a:schemeClr val="tx1"/>
                        </a:solidFill>
                        <a:effectLst/>
                        <a:latin typeface="Calibri" pitchFamily="34" charset="0"/>
                        <a:ea typeface="Calibri" pitchFamily="34" charset="0"/>
                        <a:cs typeface="Calibri" pitchFamily="34" charset="0"/>
                      </a:endParaRPr>
                    </a:p>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1" i="0" u="none" strike="noStrike" cap="none" normalizeH="0" baseline="0" dirty="0" smtClean="0">
                          <a:ln>
                            <a:noFill/>
                          </a:ln>
                          <a:solidFill>
                            <a:schemeClr val="tx1"/>
                          </a:solidFill>
                          <a:effectLst/>
                          <a:latin typeface="Calibri" pitchFamily="34" charset="0"/>
                          <a:ea typeface="B Nazanin" pitchFamily="2" charset="-78"/>
                          <a:cs typeface="B Nazanin" pitchFamily="2" charset="-78"/>
                        </a:rPr>
                        <a:t>جمعیت</a:t>
                      </a:r>
                      <a:endParaRPr kumimoji="0" lang="en-US" sz="1000" b="0" i="0" u="none" strike="noStrike" cap="none" normalizeH="0" baseline="0" dirty="0" smtClean="0">
                        <a:ln>
                          <a:noFill/>
                        </a:ln>
                        <a:solidFill>
                          <a:schemeClr val="tx1"/>
                        </a:solidFill>
                        <a:effectLst/>
                        <a:latin typeface="Calibri" pitchFamily="34" charset="0"/>
                        <a:cs typeface="Arial" charset="0"/>
                      </a:endParaRPr>
                    </a:p>
                  </a:txBody>
                  <a:tcPr marL="60231" marR="60231" marT="0" marB="0" anchor="ctr" horzOverflow="overflow">
                    <a:lnL w="19050" cap="flat" cmpd="dbl"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9050" cap="flat" cmpd="dbl" algn="ctr">
                      <a:solidFill>
                        <a:srgbClr val="C6D9F1"/>
                      </a:solidFill>
                      <a:prstDash val="solid"/>
                      <a:round/>
                      <a:headEnd type="none" w="med" len="med"/>
                      <a:tailEnd type="none" w="med" len="med"/>
                    </a:lnT>
                    <a:lnB w="19050" cap="flat" cmpd="dbl" algn="ctr">
                      <a:solidFill>
                        <a:srgbClr val="C6D9F1"/>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900" b="1" i="0" u="none" strike="noStrike" cap="none" normalizeH="0" baseline="0" smtClean="0">
                          <a:ln>
                            <a:noFill/>
                          </a:ln>
                          <a:solidFill>
                            <a:schemeClr val="tx1"/>
                          </a:solidFill>
                          <a:effectLst/>
                          <a:latin typeface="Calibri" pitchFamily="34" charset="0"/>
                          <a:ea typeface="B Nazanin" pitchFamily="2" charset="-78"/>
                          <a:cs typeface="B Nazanin" pitchFamily="2" charset="-78"/>
                        </a:rPr>
                        <a:t>تعداد موالید</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p>
                      <a:pPr marL="0" marR="0" lvl="0" indent="0" algn="ctr" defTabSz="914400" rtl="1" eaLnBrk="1" fontAlgn="base" latinLnBrk="0" hangingPunct="1">
                        <a:lnSpc>
                          <a:spcPct val="115000"/>
                        </a:lnSpc>
                        <a:spcBef>
                          <a:spcPct val="0"/>
                        </a:spcBef>
                        <a:spcAft>
                          <a:spcPct val="0"/>
                        </a:spcAft>
                        <a:buClrTx/>
                        <a:buSzTx/>
                        <a:buFontTx/>
                        <a:buNone/>
                        <a:tabLst/>
                      </a:pPr>
                      <a:r>
                        <a:rPr kumimoji="0" lang="fa-IR" sz="800" b="1" i="0" u="none" strike="noStrike" cap="none" normalizeH="0" baseline="0" smtClean="0">
                          <a:ln>
                            <a:noFill/>
                          </a:ln>
                          <a:solidFill>
                            <a:schemeClr val="tx1"/>
                          </a:solidFill>
                          <a:effectLst/>
                          <a:latin typeface="Calibri" pitchFamily="34" charset="0"/>
                          <a:ea typeface="B Nazanin" pitchFamily="2" charset="-78"/>
                          <a:cs typeface="B Nazanin" pitchFamily="2" charset="-78"/>
                        </a:rPr>
                        <a:t>(به میلیون)</a:t>
                      </a:r>
                      <a:endParaRPr kumimoji="0" lang="en-US" sz="1000" b="0" i="0" u="none" strike="noStrike" cap="none" normalizeH="0" baseline="0" smtClean="0">
                        <a:ln>
                          <a:noFill/>
                        </a:ln>
                        <a:solidFill>
                          <a:schemeClr val="tx1"/>
                        </a:solidFill>
                        <a:effectLst/>
                        <a:latin typeface="Calibri" pitchFamily="34" charset="0"/>
                        <a:cs typeface="Arial" charset="0"/>
                      </a:endParaRPr>
                    </a:p>
                  </a:txBody>
                  <a:tcPr marL="60231" marR="60231" marT="0" marB="0" anchor="ctr" horzOverflow="overflow">
                    <a:lnL w="19050" cap="flat" cmpd="dbl"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9050" cap="flat" cmpd="dbl" algn="ctr">
                      <a:solidFill>
                        <a:srgbClr val="C6D9F1"/>
                      </a:solidFill>
                      <a:prstDash val="solid"/>
                      <a:round/>
                      <a:headEnd type="none" w="med" len="med"/>
                      <a:tailEnd type="none" w="med" len="med"/>
                    </a:lnT>
                    <a:lnB w="19050" cap="flat" cmpd="dbl" algn="ctr">
                      <a:solidFill>
                        <a:srgbClr val="C6D9F1"/>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Calibri" pitchFamily="34" charset="0"/>
                        <a:cs typeface="Arial" charset="0"/>
                      </a:endParaRPr>
                    </a:p>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1" i="0" u="none" strike="noStrike" cap="none" normalizeH="0" baseline="0" dirty="0" smtClean="0">
                          <a:ln>
                            <a:noFill/>
                          </a:ln>
                          <a:solidFill>
                            <a:schemeClr val="tx1"/>
                          </a:solidFill>
                          <a:effectLst/>
                          <a:latin typeface="Calibri" pitchFamily="34" charset="0"/>
                          <a:ea typeface="B Nazanin" pitchFamily="2" charset="-78"/>
                          <a:cs typeface="B Nazanin" pitchFamily="2" charset="-78"/>
                        </a:rPr>
                        <a:t>تعداد جمعیت</a:t>
                      </a:r>
                      <a:endParaRPr kumimoji="0" lang="en-US" sz="1100" b="0" i="0" u="none" strike="noStrike" cap="none" normalizeH="0" baseline="0" dirty="0" smtClean="0">
                        <a:ln>
                          <a:noFill/>
                        </a:ln>
                        <a:solidFill>
                          <a:schemeClr val="tx1"/>
                        </a:solidFill>
                        <a:effectLst/>
                        <a:latin typeface="Calibri" pitchFamily="34" charset="0"/>
                        <a:cs typeface="Arial" charset="0"/>
                      </a:endParaRPr>
                    </a:p>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1" i="0" u="none" strike="noStrike" cap="none" normalizeH="0" baseline="0" dirty="0" smtClean="0">
                          <a:ln>
                            <a:noFill/>
                          </a:ln>
                          <a:solidFill>
                            <a:schemeClr val="tx1"/>
                          </a:solidFill>
                          <a:effectLst/>
                          <a:latin typeface="Calibri" pitchFamily="34" charset="0"/>
                          <a:cs typeface="B Nazanin" pitchFamily="2" charset="-78"/>
                        </a:rPr>
                        <a:t> 60 ساله و بیشتر</a:t>
                      </a:r>
                      <a:endParaRPr kumimoji="0" lang="en-US" sz="1100" b="0" i="0" u="none" strike="noStrike" cap="none" normalizeH="0" baseline="0" dirty="0" smtClean="0">
                        <a:ln>
                          <a:noFill/>
                        </a:ln>
                        <a:solidFill>
                          <a:schemeClr val="tx1"/>
                        </a:solidFill>
                        <a:effectLst/>
                        <a:latin typeface="Calibri" pitchFamily="34" charset="0"/>
                        <a:cs typeface="Arial" charset="0"/>
                      </a:endParaRPr>
                    </a:p>
                  </a:txBody>
                  <a:tcPr marL="60231" marR="60231" marT="0" marB="0" horzOverflow="overflow">
                    <a:lnL w="19050" cap="flat" cmpd="dbl"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9050" cap="flat" cmpd="dbl" algn="ctr">
                      <a:solidFill>
                        <a:srgbClr val="C6D9F1"/>
                      </a:solidFill>
                      <a:prstDash val="solid"/>
                      <a:round/>
                      <a:headEnd type="none" w="med" len="med"/>
                      <a:tailEnd type="none" w="med" len="med"/>
                    </a:lnT>
                    <a:lnB w="19050" cap="flat" cmpd="dbl" algn="ctr">
                      <a:solidFill>
                        <a:srgbClr val="C6D9F1"/>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Calibri" pitchFamily="34" charset="0"/>
                        <a:cs typeface="Arial" charset="0"/>
                      </a:endParaRPr>
                    </a:p>
                    <a:p>
                      <a:pPr marL="0" marR="0" lvl="0" indent="0" algn="ctr" defTabSz="914400" rtl="1" eaLnBrk="1" fontAlgn="base" latinLnBrk="0" hangingPunct="1">
                        <a:lnSpc>
                          <a:spcPct val="115000"/>
                        </a:lnSpc>
                        <a:spcBef>
                          <a:spcPct val="0"/>
                        </a:spcBef>
                        <a:spcAft>
                          <a:spcPct val="0"/>
                        </a:spcAft>
                        <a:buClrTx/>
                        <a:buSzTx/>
                        <a:buFontTx/>
                        <a:buNone/>
                        <a:tabLst/>
                      </a:pPr>
                      <a:r>
                        <a:rPr kumimoji="0" lang="fa-IR" sz="900" b="1" i="0" u="none" strike="noStrike" cap="none" normalizeH="0" baseline="0" dirty="0" smtClean="0">
                          <a:ln>
                            <a:noFill/>
                          </a:ln>
                          <a:solidFill>
                            <a:schemeClr val="tx1"/>
                          </a:solidFill>
                          <a:effectLst/>
                          <a:latin typeface="Calibri" pitchFamily="34" charset="0"/>
                          <a:ea typeface="B Nazanin" pitchFamily="2" charset="-78"/>
                          <a:cs typeface="B Nazanin" pitchFamily="2" charset="-78"/>
                        </a:rPr>
                        <a:t> </a:t>
                      </a:r>
                      <a:r>
                        <a:rPr kumimoji="0" lang="fa-IR" sz="1000" b="1" i="0" u="none" strike="noStrike" cap="none" normalizeH="0" baseline="0" dirty="0" smtClean="0">
                          <a:ln>
                            <a:noFill/>
                          </a:ln>
                          <a:solidFill>
                            <a:schemeClr val="tx1"/>
                          </a:solidFill>
                          <a:effectLst/>
                          <a:latin typeface="Calibri" pitchFamily="34" charset="0"/>
                          <a:ea typeface="B Nazanin" pitchFamily="2" charset="-78"/>
                          <a:cs typeface="B Nazanin" pitchFamily="2" charset="-78"/>
                        </a:rPr>
                        <a:t>تعداد جمعیت 15 -64 ساله</a:t>
                      </a:r>
                      <a:endParaRPr kumimoji="0" lang="en-US" sz="1000" b="0" i="0" u="none" strike="noStrike" cap="none" normalizeH="0" baseline="0" dirty="0" smtClean="0">
                        <a:ln>
                          <a:noFill/>
                        </a:ln>
                        <a:solidFill>
                          <a:schemeClr val="tx1"/>
                        </a:solidFill>
                        <a:effectLst/>
                        <a:latin typeface="Calibri" pitchFamily="34" charset="0"/>
                        <a:cs typeface="Arial" charset="0"/>
                      </a:endParaRPr>
                    </a:p>
                  </a:txBody>
                  <a:tcPr marL="60231" marR="60231" marT="0" marB="0" horzOverflow="overflow">
                    <a:lnL w="19050" cap="flat" cmpd="dbl"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9050" cap="flat" cmpd="dbl" algn="ctr">
                      <a:solidFill>
                        <a:srgbClr val="C6D9F1"/>
                      </a:solidFill>
                      <a:prstDash val="solid"/>
                      <a:round/>
                      <a:headEnd type="none" w="med" len="med"/>
                      <a:tailEnd type="none" w="med" len="med"/>
                    </a:lnT>
                    <a:lnB w="19050" cap="flat" cmpd="dbl" algn="ctr">
                      <a:solidFill>
                        <a:srgbClr val="C6D9F1"/>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900" b="1" i="0" u="none" strike="noStrike" cap="none" normalizeH="0" baseline="0" smtClean="0">
                          <a:ln>
                            <a:noFill/>
                          </a:ln>
                          <a:solidFill>
                            <a:schemeClr val="tx1"/>
                          </a:solidFill>
                          <a:effectLst/>
                          <a:latin typeface="Calibri" pitchFamily="34" charset="0"/>
                          <a:ea typeface="B Nazanin" pitchFamily="2" charset="-78"/>
                          <a:cs typeface="B Nazanin" pitchFamily="2" charset="-78"/>
                        </a:rPr>
                        <a:t>میزان خام</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p>
                      <a:pPr marL="0" marR="0" lvl="0" indent="0" algn="ctr" defTabSz="914400" rtl="1" eaLnBrk="1" fontAlgn="base" latinLnBrk="0" hangingPunct="1">
                        <a:lnSpc>
                          <a:spcPct val="115000"/>
                        </a:lnSpc>
                        <a:spcBef>
                          <a:spcPct val="0"/>
                        </a:spcBef>
                        <a:spcAft>
                          <a:spcPct val="0"/>
                        </a:spcAft>
                        <a:buClrTx/>
                        <a:buSzTx/>
                        <a:buFontTx/>
                        <a:buNone/>
                        <a:tabLst/>
                      </a:pPr>
                      <a:r>
                        <a:rPr kumimoji="0" lang="fa-IR" sz="900" b="1" i="0" u="none" strike="noStrike" cap="none" normalizeH="0" baseline="0" smtClean="0">
                          <a:ln>
                            <a:noFill/>
                          </a:ln>
                          <a:solidFill>
                            <a:schemeClr val="tx1"/>
                          </a:solidFill>
                          <a:effectLst/>
                          <a:latin typeface="Calibri" pitchFamily="34" charset="0"/>
                          <a:ea typeface="B Nazanin" pitchFamily="2" charset="-78"/>
                          <a:cs typeface="B Nazanin" pitchFamily="2" charset="-78"/>
                        </a:rPr>
                        <a:t>موالید</a:t>
                      </a:r>
                      <a:endParaRPr kumimoji="0" lang="en-US" sz="1000" b="0" i="0" u="none" strike="noStrike" cap="none" normalizeH="0" baseline="0" smtClean="0">
                        <a:ln>
                          <a:noFill/>
                        </a:ln>
                        <a:solidFill>
                          <a:schemeClr val="tx1"/>
                        </a:solidFill>
                        <a:effectLst/>
                        <a:latin typeface="Calibri" pitchFamily="34" charset="0"/>
                        <a:cs typeface="Arial" charset="0"/>
                      </a:endParaRPr>
                    </a:p>
                  </a:txBody>
                  <a:tcPr marL="60231" marR="60231" marT="0" marB="0" anchor="ctr" horzOverflow="overflow">
                    <a:lnL w="19050" cap="flat" cmpd="dbl"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9050" cap="flat" cmpd="dbl" algn="ctr">
                      <a:solidFill>
                        <a:srgbClr val="C6D9F1"/>
                      </a:solidFill>
                      <a:prstDash val="solid"/>
                      <a:round/>
                      <a:headEnd type="none" w="med" len="med"/>
                      <a:tailEnd type="none" w="med" len="med"/>
                    </a:lnT>
                    <a:lnB w="19050" cap="flat" cmpd="dbl" algn="ctr">
                      <a:solidFill>
                        <a:srgbClr val="C6D9F1"/>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1" i="0" u="none" strike="noStrike" cap="none" normalizeH="0" baseline="0" dirty="0" smtClean="0">
                          <a:ln>
                            <a:noFill/>
                          </a:ln>
                          <a:solidFill>
                            <a:schemeClr val="tx1"/>
                          </a:solidFill>
                          <a:effectLst/>
                          <a:latin typeface="Calibri" pitchFamily="34" charset="0"/>
                          <a:ea typeface="B Nazanin" pitchFamily="2" charset="-78"/>
                          <a:cs typeface="B Nazanin" pitchFamily="2" charset="-78"/>
                        </a:rPr>
                        <a:t>میزان</a:t>
                      </a:r>
                      <a:endParaRPr kumimoji="0" lang="en-US" sz="1100" b="0" i="0" u="none" strike="noStrike" cap="none" normalizeH="0" baseline="0" dirty="0" smtClean="0">
                        <a:ln>
                          <a:noFill/>
                        </a:ln>
                        <a:solidFill>
                          <a:schemeClr val="tx1"/>
                        </a:solidFill>
                        <a:effectLst/>
                        <a:latin typeface="Calibri" pitchFamily="34" charset="0"/>
                        <a:ea typeface="Calibri" pitchFamily="34" charset="0"/>
                        <a:cs typeface="Calibri" pitchFamily="34" charset="0"/>
                      </a:endParaRPr>
                    </a:p>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1" i="0" u="none" strike="noStrike" cap="none" normalizeH="0" baseline="0" dirty="0" smtClean="0">
                          <a:ln>
                            <a:noFill/>
                          </a:ln>
                          <a:solidFill>
                            <a:schemeClr val="tx1"/>
                          </a:solidFill>
                          <a:effectLst/>
                          <a:latin typeface="Calibri" pitchFamily="34" charset="0"/>
                          <a:ea typeface="B Nazanin" pitchFamily="2" charset="-78"/>
                          <a:cs typeface="B Nazanin" pitchFamily="2" charset="-78"/>
                        </a:rPr>
                        <a:t>باروری کل</a:t>
                      </a:r>
                      <a:endParaRPr kumimoji="0" lang="en-US" sz="1100" b="0" i="0" u="none" strike="noStrike" cap="none" normalizeH="0" baseline="0" dirty="0" smtClean="0">
                        <a:ln>
                          <a:noFill/>
                        </a:ln>
                        <a:solidFill>
                          <a:schemeClr val="tx1"/>
                        </a:solidFill>
                        <a:effectLst/>
                        <a:latin typeface="Calibri" pitchFamily="34" charset="0"/>
                        <a:cs typeface="Arial" charset="0"/>
                      </a:endParaRPr>
                    </a:p>
                  </a:txBody>
                  <a:tcPr marL="60231" marR="60231" marT="0" marB="0" anchor="ctr" horzOverflow="overflow">
                    <a:lnL w="19050" cap="flat" cmpd="dbl"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9050" cap="flat" cmpd="dbl" algn="ctr">
                      <a:solidFill>
                        <a:srgbClr val="C6D9F1"/>
                      </a:solidFill>
                      <a:prstDash val="solid"/>
                      <a:round/>
                      <a:headEnd type="none" w="med" len="med"/>
                      <a:tailEnd type="none" w="med" len="med"/>
                    </a:lnT>
                    <a:lnB w="19050" cap="flat" cmpd="dbl" algn="ctr">
                      <a:solidFill>
                        <a:srgbClr val="C6D9F1"/>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900" b="1" i="0" u="none" strike="noStrike" cap="none" normalizeH="0" baseline="0" smtClean="0">
                          <a:ln>
                            <a:noFill/>
                          </a:ln>
                          <a:solidFill>
                            <a:schemeClr val="tx1"/>
                          </a:solidFill>
                          <a:effectLst/>
                          <a:latin typeface="Calibri" pitchFamily="34" charset="0"/>
                          <a:ea typeface="B Nazanin" pitchFamily="2" charset="-78"/>
                          <a:cs typeface="B Nazanin" pitchFamily="2" charset="-78"/>
                        </a:rPr>
                        <a:t>میزان خام</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p>
                      <a:pPr marL="0" marR="0" lvl="0" indent="0" algn="ctr" defTabSz="914400" rtl="1" eaLnBrk="1" fontAlgn="base" latinLnBrk="0" hangingPunct="1">
                        <a:lnSpc>
                          <a:spcPct val="115000"/>
                        </a:lnSpc>
                        <a:spcBef>
                          <a:spcPct val="0"/>
                        </a:spcBef>
                        <a:spcAft>
                          <a:spcPct val="0"/>
                        </a:spcAft>
                        <a:buClrTx/>
                        <a:buSzTx/>
                        <a:buFontTx/>
                        <a:buNone/>
                        <a:tabLst/>
                      </a:pPr>
                      <a:r>
                        <a:rPr kumimoji="0" lang="fa-IR" sz="900" b="1" i="0" u="none" strike="noStrike" cap="none" normalizeH="0" baseline="0" smtClean="0">
                          <a:ln>
                            <a:noFill/>
                          </a:ln>
                          <a:solidFill>
                            <a:schemeClr val="tx1"/>
                          </a:solidFill>
                          <a:effectLst/>
                          <a:latin typeface="Calibri" pitchFamily="34" charset="0"/>
                          <a:ea typeface="B Nazanin" pitchFamily="2" charset="-78"/>
                          <a:cs typeface="B Nazanin" pitchFamily="2" charset="-78"/>
                        </a:rPr>
                        <a:t>مرگ ومیر</a:t>
                      </a:r>
                      <a:endParaRPr kumimoji="0" lang="en-US" sz="1000" b="0" i="0" u="none" strike="noStrike" cap="none" normalizeH="0" baseline="0" smtClean="0">
                        <a:ln>
                          <a:noFill/>
                        </a:ln>
                        <a:solidFill>
                          <a:schemeClr val="tx1"/>
                        </a:solidFill>
                        <a:effectLst/>
                        <a:latin typeface="Calibri" pitchFamily="34" charset="0"/>
                        <a:cs typeface="Arial" charset="0"/>
                      </a:endParaRPr>
                    </a:p>
                  </a:txBody>
                  <a:tcPr marL="60231" marR="60231" marT="0" marB="0" anchor="ctr" horzOverflow="overflow">
                    <a:lnL w="19050" cap="flat" cmpd="dbl"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9050" cap="flat" cmpd="dbl" algn="ctr">
                      <a:solidFill>
                        <a:srgbClr val="C6D9F1"/>
                      </a:solidFill>
                      <a:prstDash val="solid"/>
                      <a:round/>
                      <a:headEnd type="none" w="med" len="med"/>
                      <a:tailEnd type="none" w="med" len="med"/>
                    </a:lnT>
                    <a:lnB w="19050" cap="flat" cmpd="dbl" algn="ctr">
                      <a:solidFill>
                        <a:srgbClr val="C6D9F1"/>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1" i="0" u="none" strike="noStrike" cap="none" normalizeH="0" baseline="0" dirty="0" smtClean="0">
                          <a:ln>
                            <a:noFill/>
                          </a:ln>
                          <a:solidFill>
                            <a:schemeClr val="tx1"/>
                          </a:solidFill>
                          <a:effectLst/>
                          <a:latin typeface="Calibri" pitchFamily="34" charset="0"/>
                          <a:ea typeface="B Nazanin" pitchFamily="2" charset="-78"/>
                          <a:cs typeface="B Nazanin" pitchFamily="2" charset="-78"/>
                        </a:rPr>
                        <a:t>میزان تجدید نسل خالص</a:t>
                      </a:r>
                      <a:endParaRPr kumimoji="0" lang="en-US" sz="1100" b="0" i="0" u="none" strike="noStrike" cap="none" normalizeH="0" baseline="0" dirty="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9050" cap="flat" cmpd="dbl"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9050" cap="flat" cmpd="dbl" algn="ctr">
                      <a:solidFill>
                        <a:srgbClr val="C6D9F1"/>
                      </a:solidFill>
                      <a:prstDash val="solid"/>
                      <a:round/>
                      <a:headEnd type="none" w="med" len="med"/>
                      <a:tailEnd type="none" w="med" len="med"/>
                    </a:lnT>
                    <a:lnB w="19050" cap="flat" cmpd="dbl" algn="ctr">
                      <a:solidFill>
                        <a:srgbClr val="C6D9F1"/>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900" b="1" i="0" u="none" strike="noStrike" cap="none" normalizeH="0" baseline="0" dirty="0" smtClean="0">
                          <a:ln>
                            <a:noFill/>
                          </a:ln>
                          <a:solidFill>
                            <a:schemeClr val="tx1"/>
                          </a:solidFill>
                          <a:effectLst/>
                          <a:latin typeface="Calibri" pitchFamily="34" charset="0"/>
                          <a:ea typeface="B Nazanin" pitchFamily="2" charset="-78"/>
                          <a:cs typeface="B Nazanin" pitchFamily="2" charset="-78"/>
                        </a:rPr>
                        <a:t>میزان</a:t>
                      </a:r>
                      <a:endParaRPr kumimoji="0" lang="en-US" sz="1000" b="0" i="0" u="none" strike="noStrike" cap="none" normalizeH="0" baseline="0" dirty="0" smtClean="0">
                        <a:ln>
                          <a:noFill/>
                        </a:ln>
                        <a:solidFill>
                          <a:schemeClr val="tx1"/>
                        </a:solidFill>
                        <a:effectLst/>
                        <a:latin typeface="Calibri" pitchFamily="34" charset="0"/>
                        <a:ea typeface="Calibri" pitchFamily="34" charset="0"/>
                        <a:cs typeface="Calibri" pitchFamily="34" charset="0"/>
                      </a:endParaRPr>
                    </a:p>
                    <a:p>
                      <a:pPr marL="0" marR="0" lvl="0" indent="0" algn="ctr" defTabSz="914400" rtl="1" eaLnBrk="1" fontAlgn="base" latinLnBrk="0" hangingPunct="1">
                        <a:lnSpc>
                          <a:spcPct val="115000"/>
                        </a:lnSpc>
                        <a:spcBef>
                          <a:spcPct val="0"/>
                        </a:spcBef>
                        <a:spcAft>
                          <a:spcPct val="0"/>
                        </a:spcAft>
                        <a:buClrTx/>
                        <a:buSzTx/>
                        <a:buFontTx/>
                        <a:buNone/>
                        <a:tabLst/>
                      </a:pPr>
                      <a:r>
                        <a:rPr kumimoji="0" lang="fa-IR" sz="900" b="1" i="0" u="none" strike="noStrike" cap="none" normalizeH="0" baseline="0" dirty="0" smtClean="0">
                          <a:ln>
                            <a:noFill/>
                          </a:ln>
                          <a:solidFill>
                            <a:schemeClr val="tx1"/>
                          </a:solidFill>
                          <a:effectLst/>
                          <a:latin typeface="Calibri" pitchFamily="34" charset="0"/>
                          <a:ea typeface="B Nazanin" pitchFamily="2" charset="-78"/>
                          <a:cs typeface="B Nazanin" pitchFamily="2" charset="-78"/>
                        </a:rPr>
                        <a:t>امید</a:t>
                      </a:r>
                      <a:endParaRPr kumimoji="0" lang="en-US" sz="1000" b="0" i="0" u="none" strike="noStrike" cap="none" normalizeH="0" baseline="0" dirty="0" smtClean="0">
                        <a:ln>
                          <a:noFill/>
                        </a:ln>
                        <a:solidFill>
                          <a:schemeClr val="tx1"/>
                        </a:solidFill>
                        <a:effectLst/>
                        <a:latin typeface="Calibri" pitchFamily="34" charset="0"/>
                        <a:cs typeface="Arial" charset="0"/>
                      </a:endParaRPr>
                    </a:p>
                    <a:p>
                      <a:pPr marL="0" marR="0" lvl="0" indent="0" algn="ctr" defTabSz="914400" rtl="1" eaLnBrk="1" fontAlgn="base" latinLnBrk="0" hangingPunct="1">
                        <a:lnSpc>
                          <a:spcPct val="115000"/>
                        </a:lnSpc>
                        <a:spcBef>
                          <a:spcPct val="0"/>
                        </a:spcBef>
                        <a:spcAft>
                          <a:spcPct val="0"/>
                        </a:spcAft>
                        <a:buClrTx/>
                        <a:buSzTx/>
                        <a:buFontTx/>
                        <a:buNone/>
                        <a:tabLst/>
                      </a:pPr>
                      <a:r>
                        <a:rPr kumimoji="0" lang="fa-IR" sz="900" b="1" i="0" u="none" strike="noStrike" cap="none" normalizeH="0" baseline="0" dirty="0" smtClean="0">
                          <a:ln>
                            <a:noFill/>
                          </a:ln>
                          <a:solidFill>
                            <a:schemeClr val="tx1"/>
                          </a:solidFill>
                          <a:effectLst/>
                          <a:latin typeface="Calibri" pitchFamily="34" charset="0"/>
                          <a:cs typeface="B Nazanin" pitchFamily="2" charset="-78"/>
                        </a:rPr>
                        <a:t>زندگی</a:t>
                      </a:r>
                      <a:endParaRPr kumimoji="0" lang="en-US" sz="1000" b="0" i="0" u="none" strike="noStrike" cap="none" normalizeH="0" baseline="0" dirty="0" smtClean="0">
                        <a:ln>
                          <a:noFill/>
                        </a:ln>
                        <a:solidFill>
                          <a:schemeClr val="tx1"/>
                        </a:solidFill>
                        <a:effectLst/>
                        <a:latin typeface="Calibri" pitchFamily="34" charset="0"/>
                        <a:cs typeface="Arial" charset="0"/>
                      </a:endParaRPr>
                    </a:p>
                  </a:txBody>
                  <a:tcPr marL="60231" marR="60231" marT="0" marB="0" anchor="ctr" horzOverflow="overflow">
                    <a:lnL w="19050" cap="flat" cmpd="dbl"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9050" cap="flat" cmpd="dbl" algn="ctr">
                      <a:solidFill>
                        <a:srgbClr val="C6D9F1"/>
                      </a:solidFill>
                      <a:prstDash val="solid"/>
                      <a:round/>
                      <a:headEnd type="none" w="med" len="med"/>
                      <a:tailEnd type="none" w="med" len="med"/>
                    </a:lnT>
                    <a:lnB w="19050" cap="flat" cmpd="dbl" algn="ctr">
                      <a:solidFill>
                        <a:srgbClr val="C6D9F1"/>
                      </a:solidFill>
                      <a:prstDash val="solid"/>
                      <a:round/>
                      <a:headEnd type="none" w="med" len="med"/>
                      <a:tailEnd type="none" w="med" len="med"/>
                    </a:lnB>
                    <a:lnTlToBr>
                      <a:noFill/>
                    </a:lnTlToBr>
                    <a:lnBlToTr>
                      <a:noFill/>
                    </a:lnBlToTr>
                    <a:solidFill>
                      <a:srgbClr val="C6D9F1"/>
                    </a:solidFill>
                  </a:tcPr>
                </a:tc>
              </a:tr>
              <a:tr h="247679">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1385</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9050" cap="flat" cmpd="dbl"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9050" cap="flat" cmpd="dbl"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70.50</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9050" cap="flat" cmpd="dbl"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1.30</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9050" cap="flat" cmpd="dbl"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1.31</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9050" cap="flat" cmpd="dbl"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5.12</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9050" cap="flat" cmpd="dbl"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49.16</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9050" cap="flat" cmpd="dbl"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18.6</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9050" cap="flat" cmpd="dbl"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1.8</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9050" cap="flat" cmpd="dbl"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5.6</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9050" cap="flat" cmpd="dbl"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0.83</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9050" cap="flat" cmpd="dbl"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72.1</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9050" cap="flat" cmpd="dbl"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r>
              <a:tr h="251192">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1390</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9050" cap="flat" cmpd="dbl"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75.14</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1.28</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1.34</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5.67</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53.86</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18.4</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1.71</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5.6</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0.80</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73.3</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r>
              <a:tr h="251192">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1395</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9050" cap="flat" cmpd="dbl"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79.49</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1.12</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1.30</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6.88</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56.97</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16.8</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1.62</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5.5</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0.76</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73.8</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r>
              <a:tr h="251192">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1400</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9050" cap="flat" cmpd="dbl"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82.78</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0.80</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1.12</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8.57</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59.23</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13.8</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1.53</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5.7</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0.72</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74.4</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r>
              <a:tr h="251192">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1405</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9050" cap="flat" cmpd="dbl"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84.88</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0.50</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0.93</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10.51</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61.79</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11.1</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1.44</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6.1</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0.68</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74.9</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r>
              <a:tr h="251192">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1410</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9050" cap="flat" cmpd="dbl"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86.06</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0.27</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0.81</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12.85</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63.66</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9.5</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1.35</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6.8</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0.63</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75.4</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r>
              <a:tr h="251192">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1415</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9050" cap="flat" cmpd="dbl"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solidFill>
                      <a:srgbClr val="76923C"/>
                    </a:soli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86.61</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solidFill>
                      <a:srgbClr val="76923C"/>
                    </a:soli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0.13</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solidFill>
                      <a:srgbClr val="76923C"/>
                    </a:soli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0.78</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solidFill>
                      <a:srgbClr val="76923C"/>
                    </a:soli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15.29</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solidFill>
                      <a:srgbClr val="76923C"/>
                    </a:soli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63.94</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solidFill>
                      <a:srgbClr val="76923C"/>
                    </a:soli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9.1</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solidFill>
                      <a:srgbClr val="76923C"/>
                    </a:soli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1.35</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solidFill>
                      <a:srgbClr val="76923C"/>
                    </a:soli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7.8</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solidFill>
                      <a:srgbClr val="76923C"/>
                    </a:soli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0.63</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solidFill>
                      <a:srgbClr val="76923C"/>
                    </a:soli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75.9</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solidFill>
                      <a:srgbClr val="76923C"/>
                    </a:solidFill>
                  </a:tcPr>
                </a:tc>
              </a:tr>
              <a:tr h="251192">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1420</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9050" cap="flat" cmpd="dbl"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86.57</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dirty="0" smtClean="0">
                          <a:ln>
                            <a:noFill/>
                          </a:ln>
                          <a:solidFill>
                            <a:schemeClr val="tx1"/>
                          </a:solidFill>
                          <a:effectLst/>
                          <a:latin typeface="Calibri" pitchFamily="34" charset="0"/>
                          <a:ea typeface="B Nazanin" pitchFamily="2" charset="-78"/>
                          <a:cs typeface="B Nazanin" pitchFamily="2" charset="-78"/>
                        </a:rPr>
                        <a:t>0.01-</a:t>
                      </a:r>
                      <a:endParaRPr kumimoji="0" lang="en-US" sz="1000" b="0" i="0" u="none" strike="noStrike" cap="none" normalizeH="0" baseline="0" dirty="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0.77</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18.68</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62.69</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9</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1.35</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9.1</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0.64</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76.4</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r>
              <a:tr h="265245">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1425</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9050" cap="flat" cmpd="dbl"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85.69</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0.2-</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0.72</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23.1</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59.42</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8.4</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1.35</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10.5</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0.64</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76.9</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r>
              <a:tr h="265245">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rPr>
                        <a:t>1430</a:t>
                      </a:r>
                    </a:p>
                  </a:txBody>
                  <a:tcPr marL="60231" marR="60231" marT="0" marB="0" anchor="ctr" horzOverflow="overflow">
                    <a:lnL w="19050" cap="flat" cmpd="dbl"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83.85</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0.43-</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0.64</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26.54</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54.54</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7.6</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1.35</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12.0</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0.64</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77.4</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r>
              <a:tr h="265245">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1435</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9050" cap="flat" cmpd="dbl"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81.07</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0.67-</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0.57</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27.53</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50.00</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7</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1.35</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13.7</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0.64</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77.9</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r>
              <a:tr h="265245">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1440</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9050" cap="flat" cmpd="dbl"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77.52</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0.90-</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0.52</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26.84</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47.05</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6.6</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1.35</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15.6</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0.64</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78.4</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r>
              <a:tr h="265245">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1445</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9050" cap="flat" cmpd="dbl"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73.29</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1.12-</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0.49</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25.56</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44.78</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6.6</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1.35</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17.8</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0.64</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79.0</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r>
              <a:tr h="265245">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1450</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9050" cap="flat" cmpd="dbl"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68.68</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1.30-</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0.46</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24.95</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42.21</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6.6</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1.35</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19.6</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0.64</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79.5</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r>
              <a:tr h="265245">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1455</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9050" cap="flat" cmpd="dbl"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64.21</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1.35-</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0.43</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24.47</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38.55</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6.5</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1.35</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19.9</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0.65</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80.0</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r>
              <a:tr h="265245">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1460</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9050" cap="flat" cmpd="dbl"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60.17</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1.30-</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0.39</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23.81</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34.94</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6.3</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1.35</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19.3</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0.65</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80.05</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r>
              <a:tr h="265245">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1465</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9050" cap="flat" cmpd="dbl"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56.43</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1.28-</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0.35</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22.73</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32.00</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6.1</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1.35</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19.0</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0.65</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81.0</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lnTlToBr>
                      <a:noFill/>
                    </a:lnTlToBr>
                    <a:lnBlToTr>
                      <a:noFill/>
                    </a:lnBlToTr>
                    <a:noFill/>
                  </a:tcPr>
                </a:tc>
              </a:tr>
              <a:tr h="265245">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1470</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9050" cap="flat" cmpd="dbl"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9050" cap="flat" cmpd="dbl" algn="ctr">
                      <a:solidFill>
                        <a:srgbClr val="C6D9F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52.73</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9050" cap="flat" cmpd="dbl"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1.36-</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9050" cap="flat" cmpd="dbl"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0.33</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9050" cap="flat" cmpd="dbl"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21.29</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9050" cap="flat" cmpd="dbl"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29.72</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9050" cap="flat" cmpd="dbl"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6.1</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9050" cap="flat" cmpd="dbl"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1.35</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9050" cap="flat" cmpd="dbl"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19.6</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9050" cap="flat" cmpd="dbl"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0.65</a:t>
                      </a:r>
                      <a:endParaRPr kumimoji="0" lang="en-US" sz="10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9050" cap="flat" cmpd="dbl" algn="ctr">
                      <a:solidFill>
                        <a:srgbClr val="C6D9F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1000" b="0" i="0" u="none" strike="noStrike" cap="none" normalizeH="0" baseline="0" dirty="0" smtClean="0">
                          <a:ln>
                            <a:noFill/>
                          </a:ln>
                          <a:solidFill>
                            <a:schemeClr val="tx1"/>
                          </a:solidFill>
                          <a:effectLst/>
                          <a:latin typeface="Calibri" pitchFamily="34" charset="0"/>
                          <a:ea typeface="B Nazanin" pitchFamily="2" charset="-78"/>
                          <a:cs typeface="B Nazanin" pitchFamily="2" charset="-78"/>
                        </a:rPr>
                        <a:t>81.5</a:t>
                      </a:r>
                      <a:endParaRPr kumimoji="0" lang="en-US" sz="1000" b="0" i="0" u="none" strike="noStrike" cap="none" normalizeH="0" baseline="0" dirty="0" smtClean="0">
                        <a:ln>
                          <a:noFill/>
                        </a:ln>
                        <a:solidFill>
                          <a:schemeClr val="tx1"/>
                        </a:solidFill>
                        <a:effectLst/>
                        <a:latin typeface="Calibri" pitchFamily="34" charset="0"/>
                        <a:ea typeface="Calibri" pitchFamily="34" charset="0"/>
                        <a:cs typeface="Calibri" pitchFamily="34" charset="0"/>
                      </a:endParaRPr>
                    </a:p>
                  </a:txBody>
                  <a:tcPr marL="60231" marR="60231" marT="0" marB="0" anchor="ctr" horzOverflow="overflow">
                    <a:lnL w="12700" cap="flat" cmpd="sng"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9050" cap="flat" cmpd="dbl" algn="ctr">
                      <a:solidFill>
                        <a:srgbClr val="C6D9F1"/>
                      </a:solidFill>
                      <a:prstDash val="solid"/>
                      <a:round/>
                      <a:headEnd type="none" w="med" len="med"/>
                      <a:tailEnd type="none" w="med" len="med"/>
                    </a:lnB>
                    <a:lnTlToBr>
                      <a:noFill/>
                    </a:lnTlToBr>
                    <a:lnBlToTr>
                      <a:noFill/>
                    </a:lnBlToTr>
                    <a:noFill/>
                  </a:tcPr>
                </a:tc>
              </a:tr>
            </a:tbl>
          </a:graphicData>
        </a:graphic>
      </p:graphicFrame>
      <p:sp>
        <p:nvSpPr>
          <p:cNvPr id="50430" name="Rectangle 4"/>
          <p:cNvSpPr>
            <a:spLocks noChangeArrowheads="1"/>
          </p:cNvSpPr>
          <p:nvPr/>
        </p:nvSpPr>
        <p:spPr bwMode="auto">
          <a:xfrm>
            <a:off x="-110323" y="177225"/>
            <a:ext cx="92543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ctr" rtl="1"/>
            <a:r>
              <a:rPr lang="ar-SA"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Mitra" pitchFamily="2" charset="-78"/>
              </a:rPr>
              <a:t>نتایج پیش بینی شاخص‌های جمعیتي ایران براساس ادامه روند گذشته و تثبیت نرخ باروری از سال 1410 تا </a:t>
            </a:r>
            <a:r>
              <a:rPr lang="fa-IR"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Mitra" pitchFamily="2" charset="-78"/>
              </a:rPr>
              <a:t> </a:t>
            </a:r>
            <a:r>
              <a:rPr lang="ar-SA"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Mitra" pitchFamily="2" charset="-78"/>
              </a:rPr>
              <a:t>1470</a:t>
            </a:r>
            <a:r>
              <a:rPr lang="fa-IR"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Mitra" pitchFamily="2" charset="-78"/>
              </a:rPr>
              <a:t>    </a:t>
            </a:r>
          </a:p>
          <a:p>
            <a:pPr algn="ctr" rtl="1"/>
            <a:r>
              <a:rPr lang="fa-IR"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Mitra" pitchFamily="2" charset="-78"/>
              </a:rPr>
              <a:t> </a:t>
            </a:r>
            <a:r>
              <a:rPr lang="ar-SA"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Mitra" pitchFamily="2" charset="-78"/>
              </a:rPr>
              <a:t>میزان </a:t>
            </a:r>
            <a:r>
              <a:rPr lang="ar-SA"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Mitra" pitchFamily="2" charset="-78"/>
              </a:rPr>
              <a:t>باروری سال پایه </a:t>
            </a:r>
            <a:r>
              <a:rPr lang="fa-IR"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Mitra" pitchFamily="2" charset="-78"/>
              </a:rPr>
              <a:t>1/8</a:t>
            </a:r>
            <a:r>
              <a:rPr lang="ar-SA"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Mitra" pitchFamily="2" charset="-78"/>
              </a:rPr>
              <a:t>فرزند</a:t>
            </a:r>
            <a:endParaRPr lang="en-US"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18983715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921474376"/>
              </p:ext>
            </p:extLst>
          </p:nvPr>
        </p:nvGraphicFramePr>
        <p:xfrm>
          <a:off x="571474" y="762002"/>
          <a:ext cx="8001055" cy="5638797"/>
        </p:xfrm>
        <a:graphic>
          <a:graphicData uri="http://schemas.openxmlformats.org/drawingml/2006/table">
            <a:tbl>
              <a:tblPr rtl="1"/>
              <a:tblGrid>
                <a:gridCol w="882936"/>
                <a:gridCol w="684646"/>
                <a:gridCol w="644830"/>
                <a:gridCol w="701038"/>
                <a:gridCol w="774422"/>
                <a:gridCol w="774422"/>
                <a:gridCol w="663566"/>
                <a:gridCol w="664347"/>
                <a:gridCol w="663566"/>
                <a:gridCol w="772080"/>
                <a:gridCol w="775202"/>
              </a:tblGrid>
              <a:tr h="1087609">
                <a:tc>
                  <a:txBody>
                    <a:bodyPr/>
                    <a:lstStyle/>
                    <a:p>
                      <a:pPr marL="0" marR="0" algn="ctr" rtl="1">
                        <a:lnSpc>
                          <a:spcPct val="115000"/>
                        </a:lnSpc>
                        <a:spcBef>
                          <a:spcPts val="0"/>
                        </a:spcBef>
                        <a:spcAft>
                          <a:spcPts val="0"/>
                        </a:spcAft>
                      </a:pPr>
                      <a:r>
                        <a:rPr lang="fa-IR" sz="900" b="1" dirty="0">
                          <a:latin typeface="Calibri"/>
                          <a:ea typeface="Calibri"/>
                          <a:cs typeface="B Nazanin"/>
                        </a:rPr>
                        <a:t>سال</a:t>
                      </a:r>
                      <a:endParaRPr lang="en-US" sz="1000" dirty="0">
                        <a:latin typeface="Calibri"/>
                        <a:ea typeface="Calibri"/>
                        <a:cs typeface="Arial"/>
                      </a:endParaRPr>
                    </a:p>
                    <a:p>
                      <a:pPr marL="0" marR="0" algn="ctr" rtl="1">
                        <a:lnSpc>
                          <a:spcPct val="115000"/>
                        </a:lnSpc>
                        <a:spcBef>
                          <a:spcPts val="0"/>
                        </a:spcBef>
                        <a:spcAft>
                          <a:spcPts val="0"/>
                        </a:spcAft>
                      </a:pPr>
                      <a:r>
                        <a:rPr lang="fa-IR" sz="900" b="1" dirty="0">
                          <a:latin typeface="Calibri"/>
                          <a:ea typeface="Calibri"/>
                          <a:cs typeface="B Nazanin"/>
                        </a:rPr>
                        <a:t>پیش بینی</a:t>
                      </a:r>
                      <a:endParaRPr lang="en-US" sz="1000" dirty="0">
                        <a:latin typeface="Calibri"/>
                        <a:ea typeface="Calibri"/>
                        <a:cs typeface="Arial"/>
                      </a:endParaRPr>
                    </a:p>
                  </a:txBody>
                  <a:tcPr marL="60231" marR="60231" marT="0" marB="0" anchor="ctr">
                    <a:lnL w="19050" cap="flat" cmpd="dbl"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9050" cap="flat" cmpd="dbl" algn="ctr">
                      <a:solidFill>
                        <a:srgbClr val="C6D9F1"/>
                      </a:solidFill>
                      <a:prstDash val="solid"/>
                      <a:round/>
                      <a:headEnd type="none" w="med" len="med"/>
                      <a:tailEnd type="none" w="med" len="med"/>
                    </a:lnT>
                    <a:lnB w="19050" cap="flat" cmpd="dbl" algn="ctr">
                      <a:solidFill>
                        <a:srgbClr val="C6D9F1"/>
                      </a:solidFill>
                      <a:prstDash val="solid"/>
                      <a:round/>
                      <a:headEnd type="none" w="med" len="med"/>
                      <a:tailEnd type="none" w="med" len="med"/>
                    </a:lnB>
                    <a:solidFill>
                      <a:srgbClr val="C6D9F1"/>
                    </a:solidFill>
                  </a:tcPr>
                </a:tc>
                <a:tc>
                  <a:txBody>
                    <a:bodyPr/>
                    <a:lstStyle/>
                    <a:p>
                      <a:pPr marL="0" marR="0" algn="ctr" rtl="1">
                        <a:lnSpc>
                          <a:spcPct val="115000"/>
                        </a:lnSpc>
                        <a:spcBef>
                          <a:spcPts val="0"/>
                        </a:spcBef>
                        <a:spcAft>
                          <a:spcPts val="0"/>
                        </a:spcAft>
                      </a:pPr>
                      <a:r>
                        <a:rPr lang="fa-IR" sz="900" b="1">
                          <a:latin typeface="Calibri"/>
                          <a:ea typeface="Calibri"/>
                          <a:cs typeface="B Nazanin"/>
                        </a:rPr>
                        <a:t>تعداد جمعيت</a:t>
                      </a:r>
                      <a:endParaRPr lang="en-US" sz="1000">
                        <a:latin typeface="Calibri"/>
                        <a:ea typeface="Calibri"/>
                        <a:cs typeface="Arial"/>
                      </a:endParaRPr>
                    </a:p>
                  </a:txBody>
                  <a:tcPr marL="60231" marR="60231" marT="0" marB="0" anchor="ctr">
                    <a:lnL w="19050" cap="flat" cmpd="dbl"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9050" cap="flat" cmpd="dbl" algn="ctr">
                      <a:solidFill>
                        <a:srgbClr val="C6D9F1"/>
                      </a:solidFill>
                      <a:prstDash val="solid"/>
                      <a:round/>
                      <a:headEnd type="none" w="med" len="med"/>
                      <a:tailEnd type="none" w="med" len="med"/>
                    </a:lnT>
                    <a:lnB w="19050" cap="flat" cmpd="dbl" algn="ctr">
                      <a:solidFill>
                        <a:srgbClr val="C6D9F1"/>
                      </a:solidFill>
                      <a:prstDash val="solid"/>
                      <a:round/>
                      <a:headEnd type="none" w="med" len="med"/>
                      <a:tailEnd type="none" w="med" len="med"/>
                    </a:lnB>
                    <a:solidFill>
                      <a:srgbClr val="C6D9F1"/>
                    </a:solidFill>
                  </a:tcPr>
                </a:tc>
                <a:tc>
                  <a:txBody>
                    <a:bodyPr/>
                    <a:lstStyle/>
                    <a:p>
                      <a:pPr marL="0" marR="0" algn="ctr" rtl="1">
                        <a:lnSpc>
                          <a:spcPct val="115000"/>
                        </a:lnSpc>
                        <a:spcBef>
                          <a:spcPts val="0"/>
                        </a:spcBef>
                        <a:spcAft>
                          <a:spcPts val="0"/>
                        </a:spcAft>
                      </a:pPr>
                      <a:r>
                        <a:rPr lang="fa-IR" sz="900" b="1">
                          <a:latin typeface="Calibri"/>
                          <a:ea typeface="Calibri"/>
                          <a:cs typeface="B Nazanin"/>
                        </a:rPr>
                        <a:t>درصد رشد سالانه</a:t>
                      </a:r>
                      <a:endParaRPr lang="en-US" sz="1000">
                        <a:latin typeface="Calibri"/>
                        <a:ea typeface="Calibri"/>
                        <a:cs typeface="Arial"/>
                      </a:endParaRPr>
                    </a:p>
                    <a:p>
                      <a:pPr marL="0" marR="0" algn="ctr" rtl="1">
                        <a:lnSpc>
                          <a:spcPct val="115000"/>
                        </a:lnSpc>
                        <a:spcBef>
                          <a:spcPts val="0"/>
                        </a:spcBef>
                        <a:spcAft>
                          <a:spcPts val="0"/>
                        </a:spcAft>
                      </a:pPr>
                      <a:r>
                        <a:rPr lang="fa-IR" sz="900" b="1">
                          <a:latin typeface="Calibri"/>
                          <a:ea typeface="Calibri"/>
                          <a:cs typeface="B Nazanin"/>
                        </a:rPr>
                        <a:t>جمعیت</a:t>
                      </a:r>
                      <a:endParaRPr lang="en-US" sz="1000">
                        <a:latin typeface="Calibri"/>
                        <a:ea typeface="Calibri"/>
                        <a:cs typeface="Arial"/>
                      </a:endParaRPr>
                    </a:p>
                  </a:txBody>
                  <a:tcPr marL="60231" marR="60231" marT="0" marB="0" anchor="ctr">
                    <a:lnL w="19050" cap="flat" cmpd="dbl"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9050" cap="flat" cmpd="dbl" algn="ctr">
                      <a:solidFill>
                        <a:srgbClr val="C6D9F1"/>
                      </a:solidFill>
                      <a:prstDash val="solid"/>
                      <a:round/>
                      <a:headEnd type="none" w="med" len="med"/>
                      <a:tailEnd type="none" w="med" len="med"/>
                    </a:lnT>
                    <a:lnB w="19050" cap="flat" cmpd="dbl" algn="ctr">
                      <a:solidFill>
                        <a:srgbClr val="C6D9F1"/>
                      </a:solidFill>
                      <a:prstDash val="solid"/>
                      <a:round/>
                      <a:headEnd type="none" w="med" len="med"/>
                      <a:tailEnd type="none" w="med" len="med"/>
                    </a:lnB>
                    <a:solidFill>
                      <a:srgbClr val="C6D9F1"/>
                    </a:solidFill>
                  </a:tcPr>
                </a:tc>
                <a:tc>
                  <a:txBody>
                    <a:bodyPr/>
                    <a:lstStyle/>
                    <a:p>
                      <a:pPr marL="0" marR="0" algn="ctr" rtl="1">
                        <a:lnSpc>
                          <a:spcPct val="115000"/>
                        </a:lnSpc>
                        <a:spcBef>
                          <a:spcPts val="0"/>
                        </a:spcBef>
                        <a:spcAft>
                          <a:spcPts val="0"/>
                        </a:spcAft>
                      </a:pPr>
                      <a:r>
                        <a:rPr lang="fa-IR" sz="900" b="1">
                          <a:latin typeface="Calibri"/>
                          <a:ea typeface="Calibri"/>
                          <a:cs typeface="B Nazanin"/>
                        </a:rPr>
                        <a:t>تعداد موالید</a:t>
                      </a:r>
                      <a:endParaRPr lang="en-US" sz="1000">
                        <a:latin typeface="Calibri"/>
                        <a:ea typeface="Calibri"/>
                        <a:cs typeface="Arial"/>
                      </a:endParaRPr>
                    </a:p>
                    <a:p>
                      <a:pPr marL="0" marR="0" algn="ctr" rtl="1">
                        <a:lnSpc>
                          <a:spcPct val="115000"/>
                        </a:lnSpc>
                        <a:spcBef>
                          <a:spcPts val="0"/>
                        </a:spcBef>
                        <a:spcAft>
                          <a:spcPts val="0"/>
                        </a:spcAft>
                      </a:pPr>
                      <a:r>
                        <a:rPr lang="fa-IR" sz="800" b="1">
                          <a:latin typeface="Calibri"/>
                          <a:ea typeface="Calibri"/>
                          <a:cs typeface="B Nazanin"/>
                        </a:rPr>
                        <a:t>(به میلیون)</a:t>
                      </a:r>
                      <a:endParaRPr lang="en-US" sz="1000">
                        <a:latin typeface="Calibri"/>
                        <a:ea typeface="Calibri"/>
                        <a:cs typeface="Arial"/>
                      </a:endParaRPr>
                    </a:p>
                  </a:txBody>
                  <a:tcPr marL="60231" marR="60231" marT="0" marB="0" anchor="ctr">
                    <a:lnL w="19050" cap="flat" cmpd="dbl"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9050" cap="flat" cmpd="dbl" algn="ctr">
                      <a:solidFill>
                        <a:srgbClr val="C6D9F1"/>
                      </a:solidFill>
                      <a:prstDash val="solid"/>
                      <a:round/>
                      <a:headEnd type="none" w="med" len="med"/>
                      <a:tailEnd type="none" w="med" len="med"/>
                    </a:lnT>
                    <a:lnB w="19050" cap="flat" cmpd="dbl" algn="ctr">
                      <a:solidFill>
                        <a:srgbClr val="C6D9F1"/>
                      </a:solidFill>
                      <a:prstDash val="solid"/>
                      <a:round/>
                      <a:headEnd type="none" w="med" len="med"/>
                      <a:tailEnd type="none" w="med" len="med"/>
                    </a:lnB>
                    <a:solidFill>
                      <a:srgbClr val="C6D9F1"/>
                    </a:solidFill>
                  </a:tcPr>
                </a:tc>
                <a:tc>
                  <a:txBody>
                    <a:bodyPr/>
                    <a:lstStyle/>
                    <a:p>
                      <a:pPr marL="0" marR="0" algn="ctr" rtl="1">
                        <a:lnSpc>
                          <a:spcPct val="115000"/>
                        </a:lnSpc>
                        <a:spcBef>
                          <a:spcPts val="0"/>
                        </a:spcBef>
                        <a:spcAft>
                          <a:spcPts val="0"/>
                        </a:spcAft>
                      </a:pPr>
                      <a:endParaRPr lang="en-US" sz="1000">
                        <a:latin typeface="Calibri"/>
                        <a:ea typeface="Calibri"/>
                        <a:cs typeface="Arial"/>
                      </a:endParaRPr>
                    </a:p>
                    <a:p>
                      <a:pPr marL="0" marR="0" algn="ctr" rtl="1">
                        <a:lnSpc>
                          <a:spcPct val="115000"/>
                        </a:lnSpc>
                        <a:spcBef>
                          <a:spcPts val="0"/>
                        </a:spcBef>
                        <a:spcAft>
                          <a:spcPts val="0"/>
                        </a:spcAft>
                      </a:pPr>
                      <a:r>
                        <a:rPr lang="fa-IR" sz="900" b="1">
                          <a:latin typeface="Calibri"/>
                          <a:ea typeface="Calibri"/>
                          <a:cs typeface="B Nazanin"/>
                        </a:rPr>
                        <a:t>تعداد جمعیت</a:t>
                      </a:r>
                      <a:endParaRPr lang="en-US" sz="1000">
                        <a:latin typeface="Calibri"/>
                        <a:ea typeface="Calibri"/>
                        <a:cs typeface="Arial"/>
                      </a:endParaRPr>
                    </a:p>
                    <a:p>
                      <a:pPr marL="0" marR="0" algn="ctr" rtl="1">
                        <a:lnSpc>
                          <a:spcPct val="115000"/>
                        </a:lnSpc>
                        <a:spcBef>
                          <a:spcPts val="0"/>
                        </a:spcBef>
                        <a:spcAft>
                          <a:spcPts val="0"/>
                        </a:spcAft>
                      </a:pPr>
                      <a:r>
                        <a:rPr lang="fa-IR" sz="900" b="1">
                          <a:latin typeface="Calibri"/>
                          <a:ea typeface="Calibri"/>
                          <a:cs typeface="B Nazanin"/>
                        </a:rPr>
                        <a:t> 60 ساله و بیشتر</a:t>
                      </a:r>
                      <a:endParaRPr lang="en-US" sz="1000">
                        <a:latin typeface="Calibri"/>
                        <a:ea typeface="Calibri"/>
                        <a:cs typeface="Arial"/>
                      </a:endParaRPr>
                    </a:p>
                  </a:txBody>
                  <a:tcPr marL="60231" marR="60231" marT="0" marB="0">
                    <a:lnL w="19050" cap="flat" cmpd="dbl"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9050" cap="flat" cmpd="dbl" algn="ctr">
                      <a:solidFill>
                        <a:srgbClr val="C6D9F1"/>
                      </a:solidFill>
                      <a:prstDash val="solid"/>
                      <a:round/>
                      <a:headEnd type="none" w="med" len="med"/>
                      <a:tailEnd type="none" w="med" len="med"/>
                    </a:lnT>
                    <a:lnB w="19050" cap="flat" cmpd="dbl" algn="ctr">
                      <a:solidFill>
                        <a:srgbClr val="C6D9F1"/>
                      </a:solidFill>
                      <a:prstDash val="solid"/>
                      <a:round/>
                      <a:headEnd type="none" w="med" len="med"/>
                      <a:tailEnd type="none" w="med" len="med"/>
                    </a:lnB>
                    <a:solidFill>
                      <a:srgbClr val="C6D9F1"/>
                    </a:solidFill>
                  </a:tcPr>
                </a:tc>
                <a:tc>
                  <a:txBody>
                    <a:bodyPr/>
                    <a:lstStyle/>
                    <a:p>
                      <a:pPr marL="0" marR="0" algn="ctr" rtl="1">
                        <a:lnSpc>
                          <a:spcPct val="115000"/>
                        </a:lnSpc>
                        <a:spcBef>
                          <a:spcPts val="0"/>
                        </a:spcBef>
                        <a:spcAft>
                          <a:spcPts val="0"/>
                        </a:spcAft>
                      </a:pPr>
                      <a:endParaRPr lang="en-US" sz="1000">
                        <a:latin typeface="Calibri"/>
                        <a:ea typeface="Calibri"/>
                        <a:cs typeface="Arial"/>
                      </a:endParaRPr>
                    </a:p>
                    <a:p>
                      <a:pPr marL="0" marR="0" algn="ctr" rtl="1">
                        <a:lnSpc>
                          <a:spcPct val="115000"/>
                        </a:lnSpc>
                        <a:spcBef>
                          <a:spcPts val="0"/>
                        </a:spcBef>
                        <a:spcAft>
                          <a:spcPts val="0"/>
                        </a:spcAft>
                      </a:pPr>
                      <a:r>
                        <a:rPr lang="fa-IR" sz="900" b="1">
                          <a:latin typeface="Calibri"/>
                          <a:ea typeface="Calibri"/>
                          <a:cs typeface="B Nazanin"/>
                        </a:rPr>
                        <a:t> تعداد جمعیت</a:t>
                      </a:r>
                      <a:endParaRPr lang="en-US" sz="1000">
                        <a:latin typeface="Calibri"/>
                        <a:ea typeface="Calibri"/>
                        <a:cs typeface="Arial"/>
                      </a:endParaRPr>
                    </a:p>
                    <a:p>
                      <a:pPr marL="0" marR="0" algn="ctr" rtl="1">
                        <a:lnSpc>
                          <a:spcPct val="115000"/>
                        </a:lnSpc>
                        <a:spcBef>
                          <a:spcPts val="0"/>
                        </a:spcBef>
                        <a:spcAft>
                          <a:spcPts val="0"/>
                        </a:spcAft>
                      </a:pPr>
                      <a:r>
                        <a:rPr lang="fa-IR" sz="900" b="1">
                          <a:latin typeface="Calibri"/>
                          <a:ea typeface="Calibri"/>
                          <a:cs typeface="B Nazanin"/>
                        </a:rPr>
                        <a:t> 15 -64 ساله</a:t>
                      </a:r>
                      <a:endParaRPr lang="en-US" sz="1000">
                        <a:latin typeface="Calibri"/>
                        <a:ea typeface="Calibri"/>
                        <a:cs typeface="Arial"/>
                      </a:endParaRPr>
                    </a:p>
                  </a:txBody>
                  <a:tcPr marL="60231" marR="60231" marT="0" marB="0">
                    <a:lnL w="19050" cap="flat" cmpd="dbl"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9050" cap="flat" cmpd="dbl" algn="ctr">
                      <a:solidFill>
                        <a:srgbClr val="C6D9F1"/>
                      </a:solidFill>
                      <a:prstDash val="solid"/>
                      <a:round/>
                      <a:headEnd type="none" w="med" len="med"/>
                      <a:tailEnd type="none" w="med" len="med"/>
                    </a:lnT>
                    <a:lnB w="19050" cap="flat" cmpd="dbl" algn="ctr">
                      <a:solidFill>
                        <a:srgbClr val="C6D9F1"/>
                      </a:solidFill>
                      <a:prstDash val="solid"/>
                      <a:round/>
                      <a:headEnd type="none" w="med" len="med"/>
                      <a:tailEnd type="none" w="med" len="med"/>
                    </a:lnB>
                    <a:solidFill>
                      <a:srgbClr val="C6D9F1"/>
                    </a:solidFill>
                  </a:tcPr>
                </a:tc>
                <a:tc>
                  <a:txBody>
                    <a:bodyPr/>
                    <a:lstStyle/>
                    <a:p>
                      <a:pPr marL="0" marR="0" algn="ctr" rtl="1">
                        <a:lnSpc>
                          <a:spcPct val="115000"/>
                        </a:lnSpc>
                        <a:spcBef>
                          <a:spcPts val="0"/>
                        </a:spcBef>
                        <a:spcAft>
                          <a:spcPts val="0"/>
                        </a:spcAft>
                      </a:pPr>
                      <a:r>
                        <a:rPr lang="fa-IR" sz="900" b="1">
                          <a:latin typeface="Calibri"/>
                          <a:ea typeface="Calibri"/>
                          <a:cs typeface="B Nazanin"/>
                        </a:rPr>
                        <a:t>میزان خام</a:t>
                      </a:r>
                      <a:endParaRPr lang="en-US" sz="1000">
                        <a:latin typeface="Calibri"/>
                        <a:ea typeface="Calibri"/>
                        <a:cs typeface="Arial"/>
                      </a:endParaRPr>
                    </a:p>
                    <a:p>
                      <a:pPr marL="0" marR="0" algn="ctr" rtl="1">
                        <a:lnSpc>
                          <a:spcPct val="115000"/>
                        </a:lnSpc>
                        <a:spcBef>
                          <a:spcPts val="0"/>
                        </a:spcBef>
                        <a:spcAft>
                          <a:spcPts val="0"/>
                        </a:spcAft>
                      </a:pPr>
                      <a:r>
                        <a:rPr lang="fa-IR" sz="900" b="1">
                          <a:latin typeface="Calibri"/>
                          <a:ea typeface="Calibri"/>
                          <a:cs typeface="B Nazanin"/>
                        </a:rPr>
                        <a:t>موالید</a:t>
                      </a:r>
                      <a:endParaRPr lang="en-US" sz="1000">
                        <a:latin typeface="Calibri"/>
                        <a:ea typeface="Calibri"/>
                        <a:cs typeface="Arial"/>
                      </a:endParaRPr>
                    </a:p>
                  </a:txBody>
                  <a:tcPr marL="60231" marR="60231" marT="0" marB="0" anchor="ctr">
                    <a:lnL w="19050" cap="flat" cmpd="dbl"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9050" cap="flat" cmpd="dbl" algn="ctr">
                      <a:solidFill>
                        <a:srgbClr val="C6D9F1"/>
                      </a:solidFill>
                      <a:prstDash val="solid"/>
                      <a:round/>
                      <a:headEnd type="none" w="med" len="med"/>
                      <a:tailEnd type="none" w="med" len="med"/>
                    </a:lnT>
                    <a:lnB w="19050" cap="flat" cmpd="dbl" algn="ctr">
                      <a:solidFill>
                        <a:srgbClr val="C6D9F1"/>
                      </a:solidFill>
                      <a:prstDash val="solid"/>
                      <a:round/>
                      <a:headEnd type="none" w="med" len="med"/>
                      <a:tailEnd type="none" w="med" len="med"/>
                    </a:lnB>
                    <a:solidFill>
                      <a:srgbClr val="C6D9F1"/>
                    </a:solidFill>
                  </a:tcPr>
                </a:tc>
                <a:tc>
                  <a:txBody>
                    <a:bodyPr/>
                    <a:lstStyle/>
                    <a:p>
                      <a:pPr marL="0" marR="0" algn="ctr" rtl="1">
                        <a:lnSpc>
                          <a:spcPct val="115000"/>
                        </a:lnSpc>
                        <a:spcBef>
                          <a:spcPts val="0"/>
                        </a:spcBef>
                        <a:spcAft>
                          <a:spcPts val="0"/>
                        </a:spcAft>
                      </a:pPr>
                      <a:r>
                        <a:rPr lang="fa-IR" sz="900" b="1">
                          <a:latin typeface="Calibri"/>
                          <a:ea typeface="Calibri"/>
                          <a:cs typeface="B Nazanin"/>
                        </a:rPr>
                        <a:t>میزان</a:t>
                      </a:r>
                      <a:endParaRPr lang="en-US" sz="1000" dirty="0">
                        <a:latin typeface="Calibri"/>
                        <a:ea typeface="Calibri"/>
                        <a:cs typeface="Arial"/>
                      </a:endParaRPr>
                    </a:p>
                    <a:p>
                      <a:pPr marL="0" marR="0" algn="ctr" rtl="1">
                        <a:lnSpc>
                          <a:spcPct val="115000"/>
                        </a:lnSpc>
                        <a:spcBef>
                          <a:spcPts val="0"/>
                        </a:spcBef>
                        <a:spcAft>
                          <a:spcPts val="0"/>
                        </a:spcAft>
                      </a:pPr>
                      <a:r>
                        <a:rPr lang="fa-IR" sz="900" b="1" dirty="0">
                          <a:latin typeface="Calibri"/>
                          <a:ea typeface="Calibri"/>
                          <a:cs typeface="B Nazanin"/>
                        </a:rPr>
                        <a:t>باروری کل</a:t>
                      </a:r>
                      <a:endParaRPr lang="en-US" sz="1000" dirty="0">
                        <a:latin typeface="Calibri"/>
                        <a:ea typeface="Calibri"/>
                        <a:cs typeface="Arial"/>
                      </a:endParaRPr>
                    </a:p>
                  </a:txBody>
                  <a:tcPr marL="60231" marR="60231" marT="0" marB="0" anchor="ctr">
                    <a:lnL w="19050" cap="flat" cmpd="dbl"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9050" cap="flat" cmpd="dbl" algn="ctr">
                      <a:solidFill>
                        <a:srgbClr val="C6D9F1"/>
                      </a:solidFill>
                      <a:prstDash val="solid"/>
                      <a:round/>
                      <a:headEnd type="none" w="med" len="med"/>
                      <a:tailEnd type="none" w="med" len="med"/>
                    </a:lnT>
                    <a:lnB w="19050" cap="flat" cmpd="dbl" algn="ctr">
                      <a:solidFill>
                        <a:srgbClr val="C6D9F1"/>
                      </a:solidFill>
                      <a:prstDash val="solid"/>
                      <a:round/>
                      <a:headEnd type="none" w="med" len="med"/>
                      <a:tailEnd type="none" w="med" len="med"/>
                    </a:lnB>
                    <a:solidFill>
                      <a:srgbClr val="C6D9F1"/>
                    </a:solidFill>
                  </a:tcPr>
                </a:tc>
                <a:tc>
                  <a:txBody>
                    <a:bodyPr/>
                    <a:lstStyle/>
                    <a:p>
                      <a:pPr marL="0" marR="0" algn="ctr" rtl="1">
                        <a:lnSpc>
                          <a:spcPct val="115000"/>
                        </a:lnSpc>
                        <a:spcBef>
                          <a:spcPts val="0"/>
                        </a:spcBef>
                        <a:spcAft>
                          <a:spcPts val="0"/>
                        </a:spcAft>
                      </a:pPr>
                      <a:r>
                        <a:rPr lang="fa-IR" sz="900" b="1">
                          <a:latin typeface="Calibri"/>
                          <a:ea typeface="Calibri"/>
                          <a:cs typeface="B Nazanin"/>
                        </a:rPr>
                        <a:t>میزان خام</a:t>
                      </a:r>
                      <a:endParaRPr lang="en-US" sz="1000">
                        <a:latin typeface="Calibri"/>
                        <a:ea typeface="Calibri"/>
                        <a:cs typeface="Arial"/>
                      </a:endParaRPr>
                    </a:p>
                    <a:p>
                      <a:pPr marL="0" marR="0" algn="ctr" rtl="1">
                        <a:lnSpc>
                          <a:spcPct val="115000"/>
                        </a:lnSpc>
                        <a:spcBef>
                          <a:spcPts val="0"/>
                        </a:spcBef>
                        <a:spcAft>
                          <a:spcPts val="0"/>
                        </a:spcAft>
                      </a:pPr>
                      <a:r>
                        <a:rPr lang="fa-IR" sz="900" b="1">
                          <a:latin typeface="Calibri"/>
                          <a:ea typeface="Calibri"/>
                          <a:cs typeface="B Nazanin"/>
                        </a:rPr>
                        <a:t>مرگ ومیر</a:t>
                      </a:r>
                      <a:endParaRPr lang="en-US" sz="1000">
                        <a:latin typeface="Calibri"/>
                        <a:ea typeface="Calibri"/>
                        <a:cs typeface="Arial"/>
                      </a:endParaRPr>
                    </a:p>
                  </a:txBody>
                  <a:tcPr marL="60231" marR="60231" marT="0" marB="0" anchor="ctr">
                    <a:lnL w="19050" cap="flat" cmpd="dbl"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9050" cap="flat" cmpd="dbl" algn="ctr">
                      <a:solidFill>
                        <a:srgbClr val="C6D9F1"/>
                      </a:solidFill>
                      <a:prstDash val="solid"/>
                      <a:round/>
                      <a:headEnd type="none" w="med" len="med"/>
                      <a:tailEnd type="none" w="med" len="med"/>
                    </a:lnT>
                    <a:lnB w="19050" cap="flat" cmpd="dbl" algn="ctr">
                      <a:solidFill>
                        <a:srgbClr val="C6D9F1"/>
                      </a:solidFill>
                      <a:prstDash val="solid"/>
                      <a:round/>
                      <a:headEnd type="none" w="med" len="med"/>
                      <a:tailEnd type="none" w="med" len="med"/>
                    </a:lnB>
                    <a:solidFill>
                      <a:srgbClr val="C6D9F1"/>
                    </a:solidFill>
                  </a:tcPr>
                </a:tc>
                <a:tc>
                  <a:txBody>
                    <a:bodyPr/>
                    <a:lstStyle/>
                    <a:p>
                      <a:pPr marL="0" marR="0" algn="ctr" rtl="1">
                        <a:lnSpc>
                          <a:spcPct val="115000"/>
                        </a:lnSpc>
                        <a:spcBef>
                          <a:spcPts val="0"/>
                        </a:spcBef>
                        <a:spcAft>
                          <a:spcPts val="0"/>
                        </a:spcAft>
                      </a:pPr>
                      <a:r>
                        <a:rPr lang="fa-IR" sz="900" b="1">
                          <a:latin typeface="Calibri"/>
                          <a:ea typeface="Calibri"/>
                          <a:cs typeface="B Nazanin"/>
                        </a:rPr>
                        <a:t>میزان تجدید نسل خالص</a:t>
                      </a:r>
                      <a:endParaRPr lang="en-US" sz="1000">
                        <a:latin typeface="Calibri"/>
                        <a:ea typeface="Calibri"/>
                        <a:cs typeface="Arial"/>
                      </a:endParaRPr>
                    </a:p>
                  </a:txBody>
                  <a:tcPr marL="60231" marR="60231" marT="0" marB="0" anchor="ctr">
                    <a:lnL w="19050" cap="flat" cmpd="dbl"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9050" cap="flat" cmpd="dbl" algn="ctr">
                      <a:solidFill>
                        <a:srgbClr val="C6D9F1"/>
                      </a:solidFill>
                      <a:prstDash val="solid"/>
                      <a:round/>
                      <a:headEnd type="none" w="med" len="med"/>
                      <a:tailEnd type="none" w="med" len="med"/>
                    </a:lnT>
                    <a:lnB w="19050" cap="flat" cmpd="dbl" algn="ctr">
                      <a:solidFill>
                        <a:srgbClr val="C6D9F1"/>
                      </a:solidFill>
                      <a:prstDash val="solid"/>
                      <a:round/>
                      <a:headEnd type="none" w="med" len="med"/>
                      <a:tailEnd type="none" w="med" len="med"/>
                    </a:lnB>
                    <a:solidFill>
                      <a:srgbClr val="C6D9F1"/>
                    </a:solidFill>
                  </a:tcPr>
                </a:tc>
                <a:tc>
                  <a:txBody>
                    <a:bodyPr/>
                    <a:lstStyle/>
                    <a:p>
                      <a:pPr marL="0" marR="0" algn="ctr" rtl="1">
                        <a:lnSpc>
                          <a:spcPct val="115000"/>
                        </a:lnSpc>
                        <a:spcBef>
                          <a:spcPts val="0"/>
                        </a:spcBef>
                        <a:spcAft>
                          <a:spcPts val="0"/>
                        </a:spcAft>
                      </a:pPr>
                      <a:r>
                        <a:rPr lang="fa-IR" sz="900" b="1">
                          <a:latin typeface="Calibri"/>
                          <a:ea typeface="Calibri"/>
                          <a:cs typeface="B Nazanin"/>
                        </a:rPr>
                        <a:t>میزان</a:t>
                      </a:r>
                      <a:endParaRPr lang="en-US" sz="1000">
                        <a:latin typeface="Calibri"/>
                        <a:ea typeface="Calibri"/>
                        <a:cs typeface="Arial"/>
                      </a:endParaRPr>
                    </a:p>
                    <a:p>
                      <a:pPr marL="0" marR="0" algn="ctr" rtl="1">
                        <a:lnSpc>
                          <a:spcPct val="115000"/>
                        </a:lnSpc>
                        <a:spcBef>
                          <a:spcPts val="0"/>
                        </a:spcBef>
                        <a:spcAft>
                          <a:spcPts val="0"/>
                        </a:spcAft>
                      </a:pPr>
                      <a:r>
                        <a:rPr lang="fa-IR" sz="900" b="1">
                          <a:latin typeface="Calibri"/>
                          <a:ea typeface="Calibri"/>
                          <a:cs typeface="B Nazanin"/>
                        </a:rPr>
                        <a:t>امید</a:t>
                      </a:r>
                      <a:endParaRPr lang="en-US" sz="1000">
                        <a:latin typeface="Calibri"/>
                        <a:ea typeface="Calibri"/>
                        <a:cs typeface="Arial"/>
                      </a:endParaRPr>
                    </a:p>
                    <a:p>
                      <a:pPr marL="0" marR="0" algn="ctr" rtl="1">
                        <a:lnSpc>
                          <a:spcPct val="115000"/>
                        </a:lnSpc>
                        <a:spcBef>
                          <a:spcPts val="0"/>
                        </a:spcBef>
                        <a:spcAft>
                          <a:spcPts val="0"/>
                        </a:spcAft>
                      </a:pPr>
                      <a:r>
                        <a:rPr lang="fa-IR" sz="900" b="1">
                          <a:latin typeface="Calibri"/>
                          <a:ea typeface="Calibri"/>
                          <a:cs typeface="B Nazanin"/>
                        </a:rPr>
                        <a:t>زندگی</a:t>
                      </a:r>
                      <a:endParaRPr lang="en-US" sz="1000">
                        <a:latin typeface="Calibri"/>
                        <a:ea typeface="Calibri"/>
                        <a:cs typeface="Arial"/>
                      </a:endParaRPr>
                    </a:p>
                  </a:txBody>
                  <a:tcPr marL="60231" marR="60231" marT="0" marB="0" anchor="ctr">
                    <a:lnL w="19050" cap="flat" cmpd="dbl"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9050" cap="flat" cmpd="dbl" algn="ctr">
                      <a:solidFill>
                        <a:srgbClr val="C6D9F1"/>
                      </a:solidFill>
                      <a:prstDash val="solid"/>
                      <a:round/>
                      <a:headEnd type="none" w="med" len="med"/>
                      <a:tailEnd type="none" w="med" len="med"/>
                    </a:lnT>
                    <a:lnB w="19050" cap="flat" cmpd="dbl" algn="ctr">
                      <a:solidFill>
                        <a:srgbClr val="C6D9F1"/>
                      </a:solidFill>
                      <a:prstDash val="solid"/>
                      <a:round/>
                      <a:headEnd type="none" w="med" len="med"/>
                      <a:tailEnd type="none" w="med" len="med"/>
                    </a:lnB>
                    <a:solidFill>
                      <a:srgbClr val="C6D9F1"/>
                    </a:solidFill>
                  </a:tcPr>
                </a:tc>
              </a:tr>
              <a:tr h="242819">
                <a:tc>
                  <a:txBody>
                    <a:bodyPr/>
                    <a:lstStyle/>
                    <a:p>
                      <a:pPr marL="0" marR="0" algn="ctr" rtl="1">
                        <a:lnSpc>
                          <a:spcPct val="115000"/>
                        </a:lnSpc>
                        <a:spcBef>
                          <a:spcPts val="0"/>
                        </a:spcBef>
                        <a:spcAft>
                          <a:spcPts val="0"/>
                        </a:spcAft>
                      </a:pPr>
                      <a:r>
                        <a:rPr lang="fa-IR" sz="1000">
                          <a:latin typeface="Calibri"/>
                          <a:ea typeface="Calibri"/>
                          <a:cs typeface="B Nazanin"/>
                        </a:rPr>
                        <a:t>1385</a:t>
                      </a:r>
                      <a:endParaRPr lang="en-US" sz="1000">
                        <a:latin typeface="Calibri"/>
                        <a:ea typeface="Calibri"/>
                        <a:cs typeface="Arial"/>
                      </a:endParaRPr>
                    </a:p>
                  </a:txBody>
                  <a:tcPr marL="60231" marR="60231" marT="0" marB="0" anchor="ctr">
                    <a:lnL w="19050" cap="flat" cmpd="dbl"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9050" cap="flat" cmpd="dbl"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fa-IR" sz="1000">
                          <a:latin typeface="Calibri"/>
                          <a:ea typeface="Calibri"/>
                          <a:cs typeface="B Nazanin"/>
                        </a:rPr>
                        <a:t>70.50</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9050" cap="flat" cmpd="dbl"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1.45</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9050" cap="flat" cmpd="dbl"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1.42</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9050" cap="flat" cmpd="dbl"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5.12</a:t>
                      </a:r>
                      <a:endParaRPr lang="en-US" sz="1000">
                        <a:latin typeface="Calibri"/>
                        <a:ea typeface="Calibri"/>
                        <a:cs typeface="Arial"/>
                      </a:endParaRPr>
                    </a:p>
                  </a:txBody>
                  <a:tcPr marL="60231" marR="60231" marT="0" marB="0">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9050" cap="flat" cmpd="dbl"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49.16</a:t>
                      </a:r>
                      <a:endParaRPr lang="en-US" sz="1000">
                        <a:latin typeface="Calibri"/>
                        <a:ea typeface="Calibri"/>
                        <a:cs typeface="Arial"/>
                      </a:endParaRPr>
                    </a:p>
                  </a:txBody>
                  <a:tcPr marL="60231" marR="60231" marT="0" marB="0">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9050" cap="flat" cmpd="dbl"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20.1</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9050" cap="flat" cmpd="dbl"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1.96</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9050" cap="flat" cmpd="dbl"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5.6</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9050" cap="flat" cmpd="dbl"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0.90</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9050" cap="flat" cmpd="dbl"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72.1</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9050" cap="flat" cmpd="dbl"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r>
              <a:tr h="245707">
                <a:tc>
                  <a:txBody>
                    <a:bodyPr/>
                    <a:lstStyle/>
                    <a:p>
                      <a:pPr marL="0" marR="0" algn="ctr" rtl="1">
                        <a:lnSpc>
                          <a:spcPct val="115000"/>
                        </a:lnSpc>
                        <a:spcBef>
                          <a:spcPts val="0"/>
                        </a:spcBef>
                        <a:spcAft>
                          <a:spcPts val="0"/>
                        </a:spcAft>
                      </a:pPr>
                      <a:r>
                        <a:rPr lang="fa-IR" sz="1000">
                          <a:latin typeface="Calibri"/>
                          <a:ea typeface="Calibri"/>
                          <a:cs typeface="B Nazanin"/>
                        </a:rPr>
                        <a:t>1390</a:t>
                      </a:r>
                      <a:endParaRPr lang="en-US" sz="1000">
                        <a:latin typeface="Calibri"/>
                        <a:ea typeface="Calibri"/>
                        <a:cs typeface="Arial"/>
                      </a:endParaRPr>
                    </a:p>
                  </a:txBody>
                  <a:tcPr marL="60231" marR="60231" marT="0" marB="0" anchor="ctr">
                    <a:lnL w="19050" cap="flat" cmpd="dbl"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fa-IR" sz="1000">
                          <a:latin typeface="Calibri"/>
                          <a:ea typeface="Calibri"/>
                          <a:cs typeface="B Nazanin"/>
                        </a:rPr>
                        <a:t>75.14</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1.27</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1.33</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5.66</a:t>
                      </a:r>
                      <a:endParaRPr lang="en-US" sz="1000">
                        <a:latin typeface="Calibri"/>
                        <a:ea typeface="Calibri"/>
                        <a:cs typeface="Arial"/>
                      </a:endParaRPr>
                    </a:p>
                  </a:txBody>
                  <a:tcPr marL="60231" marR="60231" marT="0" marB="0">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53.86</a:t>
                      </a:r>
                      <a:endParaRPr lang="en-US" sz="1000">
                        <a:latin typeface="Calibri"/>
                        <a:ea typeface="Calibri"/>
                        <a:cs typeface="Arial"/>
                      </a:endParaRPr>
                    </a:p>
                  </a:txBody>
                  <a:tcPr marL="60231" marR="60231" marT="0" marB="0">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18.3</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1.545</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5.6</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0.72</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73.3</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r>
              <a:tr h="245707">
                <a:tc>
                  <a:txBody>
                    <a:bodyPr/>
                    <a:lstStyle/>
                    <a:p>
                      <a:pPr marL="0" marR="0" algn="ctr" rtl="1">
                        <a:lnSpc>
                          <a:spcPct val="115000"/>
                        </a:lnSpc>
                        <a:spcBef>
                          <a:spcPts val="0"/>
                        </a:spcBef>
                        <a:spcAft>
                          <a:spcPts val="0"/>
                        </a:spcAft>
                      </a:pPr>
                      <a:r>
                        <a:rPr lang="fa-IR" sz="1000">
                          <a:latin typeface="Calibri"/>
                          <a:ea typeface="Calibri"/>
                          <a:cs typeface="B Nazanin"/>
                        </a:rPr>
                        <a:t>1395</a:t>
                      </a:r>
                      <a:endParaRPr lang="en-US" sz="1000">
                        <a:latin typeface="Calibri"/>
                        <a:ea typeface="Calibri"/>
                        <a:cs typeface="Arial"/>
                      </a:endParaRPr>
                    </a:p>
                  </a:txBody>
                  <a:tcPr marL="60231" marR="60231" marT="0" marB="0" anchor="ctr">
                    <a:lnL w="19050" cap="flat" cmpd="dbl"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fa-IR" sz="1000">
                          <a:latin typeface="Calibri"/>
                          <a:ea typeface="Calibri"/>
                          <a:cs typeface="B Nazanin"/>
                        </a:rPr>
                        <a:t>79.06</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1.02</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dirty="0">
                          <a:latin typeface="Calibri"/>
                          <a:ea typeface="Calibri"/>
                          <a:cs typeface="B Nazanin"/>
                        </a:rPr>
                        <a:t>1.21</a:t>
                      </a:r>
                      <a:endParaRPr lang="en-US" sz="1000" dirty="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6.84</a:t>
                      </a:r>
                      <a:endParaRPr lang="en-US" sz="1000">
                        <a:latin typeface="Calibri"/>
                        <a:ea typeface="Calibri"/>
                        <a:cs typeface="Arial"/>
                      </a:endParaRPr>
                    </a:p>
                  </a:txBody>
                  <a:tcPr marL="60231" marR="60231" marT="0" marB="0">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56.98</a:t>
                      </a:r>
                      <a:endParaRPr lang="en-US" sz="1000">
                        <a:latin typeface="Calibri"/>
                        <a:ea typeface="Calibri"/>
                        <a:cs typeface="Arial"/>
                      </a:endParaRPr>
                    </a:p>
                  </a:txBody>
                  <a:tcPr marL="60231" marR="60231" marT="0" marB="0">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15.7</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1.50</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5.5</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0.70</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73.8</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r>
              <a:tr h="245707">
                <a:tc>
                  <a:txBody>
                    <a:bodyPr/>
                    <a:lstStyle/>
                    <a:p>
                      <a:pPr marL="0" marR="0" algn="ctr" rtl="1">
                        <a:lnSpc>
                          <a:spcPct val="115000"/>
                        </a:lnSpc>
                        <a:spcBef>
                          <a:spcPts val="0"/>
                        </a:spcBef>
                        <a:spcAft>
                          <a:spcPts val="0"/>
                        </a:spcAft>
                      </a:pPr>
                      <a:r>
                        <a:rPr lang="fa-IR" sz="1000">
                          <a:latin typeface="Calibri"/>
                          <a:ea typeface="Calibri"/>
                          <a:cs typeface="B Nazanin"/>
                        </a:rPr>
                        <a:t>1400</a:t>
                      </a:r>
                      <a:endParaRPr lang="en-US" sz="1000">
                        <a:latin typeface="Calibri"/>
                        <a:ea typeface="Calibri"/>
                        <a:cs typeface="Arial"/>
                      </a:endParaRPr>
                    </a:p>
                  </a:txBody>
                  <a:tcPr marL="60231" marR="60231" marT="0" marB="0" anchor="ctr">
                    <a:lnL w="19050" cap="flat" cmpd="dbl"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fa-IR" sz="1000">
                          <a:latin typeface="Calibri"/>
                          <a:ea typeface="Calibri"/>
                          <a:cs typeface="B Nazanin"/>
                        </a:rPr>
                        <a:t>82.09</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0.75</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1.06</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8.49</a:t>
                      </a:r>
                      <a:endParaRPr lang="en-US" sz="1000">
                        <a:latin typeface="Calibri"/>
                        <a:ea typeface="Calibri"/>
                        <a:cs typeface="Arial"/>
                      </a:endParaRPr>
                    </a:p>
                  </a:txBody>
                  <a:tcPr marL="60231" marR="60231" marT="0" marB="0">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59.23</a:t>
                      </a:r>
                      <a:endParaRPr lang="en-US" sz="1000">
                        <a:latin typeface="Calibri"/>
                        <a:ea typeface="Calibri"/>
                        <a:cs typeface="Arial"/>
                      </a:endParaRPr>
                    </a:p>
                  </a:txBody>
                  <a:tcPr marL="60231" marR="60231" marT="0" marB="0">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13.2</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1.45</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5.7</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0.68</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74.4</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r>
              <a:tr h="245707">
                <a:tc>
                  <a:txBody>
                    <a:bodyPr/>
                    <a:lstStyle/>
                    <a:p>
                      <a:pPr marL="0" marR="0" algn="ctr" rtl="1">
                        <a:lnSpc>
                          <a:spcPct val="115000"/>
                        </a:lnSpc>
                        <a:spcBef>
                          <a:spcPts val="0"/>
                        </a:spcBef>
                        <a:spcAft>
                          <a:spcPts val="0"/>
                        </a:spcAft>
                      </a:pPr>
                      <a:r>
                        <a:rPr lang="fa-IR" sz="1000">
                          <a:latin typeface="Calibri"/>
                          <a:ea typeface="Calibri"/>
                          <a:cs typeface="B Nazanin"/>
                        </a:rPr>
                        <a:t>1405</a:t>
                      </a:r>
                      <a:endParaRPr lang="en-US" sz="1000">
                        <a:latin typeface="Calibri"/>
                        <a:ea typeface="Calibri"/>
                        <a:cs typeface="Arial"/>
                      </a:endParaRPr>
                    </a:p>
                  </a:txBody>
                  <a:tcPr marL="60231" marR="60231" marT="0" marB="0" anchor="ctr">
                    <a:lnL w="19050" cap="flat" cmpd="dbl"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fa-IR" sz="1000">
                          <a:latin typeface="Calibri"/>
                          <a:ea typeface="Calibri"/>
                          <a:cs typeface="B Nazanin"/>
                        </a:rPr>
                        <a:t>83.99</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0.46</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0.89</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10.40</a:t>
                      </a:r>
                      <a:endParaRPr lang="en-US" sz="1000">
                        <a:latin typeface="Calibri"/>
                        <a:ea typeface="Calibri"/>
                        <a:cs typeface="Arial"/>
                      </a:endParaRPr>
                    </a:p>
                  </a:txBody>
                  <a:tcPr marL="60231" marR="60231" marT="0" marB="0">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61.79</a:t>
                      </a:r>
                      <a:endParaRPr lang="en-US" sz="1000">
                        <a:latin typeface="Calibri"/>
                        <a:ea typeface="Calibri"/>
                        <a:cs typeface="Arial"/>
                      </a:endParaRPr>
                    </a:p>
                  </a:txBody>
                  <a:tcPr marL="60231" marR="60231" marT="0" marB="0">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10.7</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1.40</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6.1</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0.66</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74.9</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r>
              <a:tr h="245707">
                <a:tc>
                  <a:txBody>
                    <a:bodyPr/>
                    <a:lstStyle/>
                    <a:p>
                      <a:pPr marL="0" marR="0" algn="ctr" rtl="1">
                        <a:lnSpc>
                          <a:spcPct val="115000"/>
                        </a:lnSpc>
                        <a:spcBef>
                          <a:spcPts val="0"/>
                        </a:spcBef>
                        <a:spcAft>
                          <a:spcPts val="0"/>
                        </a:spcAft>
                      </a:pPr>
                      <a:r>
                        <a:rPr lang="fa-IR" sz="1000">
                          <a:latin typeface="Calibri"/>
                          <a:ea typeface="Calibri"/>
                          <a:cs typeface="B Nazanin"/>
                        </a:rPr>
                        <a:t>1410</a:t>
                      </a:r>
                      <a:endParaRPr lang="en-US" sz="1000">
                        <a:latin typeface="Calibri"/>
                        <a:ea typeface="Calibri"/>
                        <a:cs typeface="Arial"/>
                      </a:endParaRPr>
                    </a:p>
                  </a:txBody>
                  <a:tcPr marL="60231" marR="60231" marT="0" marB="0" anchor="ctr">
                    <a:lnL w="19050" cap="flat" cmpd="dbl"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fa-IR" sz="1000">
                          <a:latin typeface="Calibri"/>
                          <a:ea typeface="Calibri"/>
                          <a:cs typeface="B Nazanin"/>
                        </a:rPr>
                        <a:t>85.05</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0.25</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0.79</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12.70</a:t>
                      </a:r>
                      <a:endParaRPr lang="en-US" sz="1000">
                        <a:latin typeface="Calibri"/>
                        <a:ea typeface="Calibri"/>
                        <a:cs typeface="Arial"/>
                      </a:endParaRPr>
                    </a:p>
                  </a:txBody>
                  <a:tcPr marL="60231" marR="60231" marT="0" marB="0">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63.24</a:t>
                      </a:r>
                      <a:endParaRPr lang="en-US" sz="1000">
                        <a:latin typeface="Calibri"/>
                        <a:ea typeface="Calibri"/>
                        <a:cs typeface="Arial"/>
                      </a:endParaRPr>
                    </a:p>
                  </a:txBody>
                  <a:tcPr marL="60231" marR="60231" marT="0" marB="0">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9.3</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1.35</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6.8</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0.63</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75.4</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r>
              <a:tr h="245707">
                <a:tc>
                  <a:txBody>
                    <a:bodyPr/>
                    <a:lstStyle/>
                    <a:p>
                      <a:pPr marL="0" marR="0" algn="ctr" rtl="1">
                        <a:lnSpc>
                          <a:spcPct val="115000"/>
                        </a:lnSpc>
                        <a:spcBef>
                          <a:spcPts val="0"/>
                        </a:spcBef>
                        <a:spcAft>
                          <a:spcPts val="0"/>
                        </a:spcAft>
                      </a:pPr>
                      <a:r>
                        <a:rPr lang="fa-IR" sz="1000">
                          <a:latin typeface="Calibri"/>
                          <a:ea typeface="Calibri"/>
                          <a:cs typeface="B Nazanin"/>
                        </a:rPr>
                        <a:t>1415</a:t>
                      </a:r>
                      <a:endParaRPr lang="en-US" sz="1000">
                        <a:latin typeface="Calibri"/>
                        <a:ea typeface="Calibri"/>
                        <a:cs typeface="Arial"/>
                      </a:endParaRPr>
                    </a:p>
                  </a:txBody>
                  <a:tcPr marL="60231" marR="60231" marT="0" marB="0" anchor="ctr">
                    <a:lnL w="19050" cap="flat" cmpd="dbl"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fa-IR" sz="1000">
                          <a:latin typeface="Calibri"/>
                          <a:ea typeface="Calibri"/>
                          <a:cs typeface="B Nazanin"/>
                        </a:rPr>
                        <a:t>85.54</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0.12</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0.77</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15.11</a:t>
                      </a:r>
                      <a:endParaRPr lang="en-US" sz="1000">
                        <a:latin typeface="Calibri"/>
                        <a:ea typeface="Calibri"/>
                        <a:cs typeface="Arial"/>
                      </a:endParaRPr>
                    </a:p>
                  </a:txBody>
                  <a:tcPr marL="60231" marR="60231" marT="0" marB="0">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63.25</a:t>
                      </a:r>
                      <a:endParaRPr lang="en-US" sz="1000">
                        <a:latin typeface="Calibri"/>
                        <a:ea typeface="Calibri"/>
                        <a:cs typeface="Arial"/>
                      </a:endParaRPr>
                    </a:p>
                  </a:txBody>
                  <a:tcPr marL="60231" marR="60231" marT="0" marB="0">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9.0</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1.35</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7.9</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0.63</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75.9</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r>
              <a:tr h="245707">
                <a:tc>
                  <a:txBody>
                    <a:bodyPr/>
                    <a:lstStyle/>
                    <a:p>
                      <a:pPr marL="0" marR="0" algn="ctr" rtl="1">
                        <a:lnSpc>
                          <a:spcPct val="115000"/>
                        </a:lnSpc>
                        <a:spcBef>
                          <a:spcPts val="0"/>
                        </a:spcBef>
                        <a:spcAft>
                          <a:spcPts val="0"/>
                        </a:spcAft>
                      </a:pPr>
                      <a:r>
                        <a:rPr lang="fa-IR" sz="1000">
                          <a:latin typeface="Calibri"/>
                          <a:ea typeface="Calibri"/>
                          <a:cs typeface="B Nazanin"/>
                        </a:rPr>
                        <a:t>1420</a:t>
                      </a:r>
                      <a:endParaRPr lang="en-US" sz="1000">
                        <a:latin typeface="Calibri"/>
                        <a:ea typeface="Calibri"/>
                        <a:cs typeface="Arial"/>
                      </a:endParaRPr>
                    </a:p>
                  </a:txBody>
                  <a:tcPr marL="60231" marR="60231" marT="0" marB="0" anchor="ctr">
                    <a:lnL w="19050" cap="flat" cmpd="dbl"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fa-IR" sz="1000">
                          <a:latin typeface="Calibri"/>
                          <a:ea typeface="Calibri"/>
                          <a:cs typeface="B Nazanin"/>
                        </a:rPr>
                        <a:t>85.40</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0.03-</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0.76</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18.47</a:t>
                      </a:r>
                      <a:endParaRPr lang="en-US" sz="1000">
                        <a:latin typeface="Calibri"/>
                        <a:ea typeface="Calibri"/>
                        <a:cs typeface="Arial"/>
                      </a:endParaRPr>
                    </a:p>
                  </a:txBody>
                  <a:tcPr marL="60231" marR="60231" marT="0" marB="0">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61.8</a:t>
                      </a:r>
                      <a:endParaRPr lang="en-US" sz="1000">
                        <a:latin typeface="Calibri"/>
                        <a:ea typeface="Calibri"/>
                        <a:cs typeface="Arial"/>
                      </a:endParaRPr>
                    </a:p>
                  </a:txBody>
                  <a:tcPr marL="60231" marR="60231" marT="0" marB="0">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8.9</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1.35</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9.2</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0.64</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76.4</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r>
              <a:tr h="258842">
                <a:tc>
                  <a:txBody>
                    <a:bodyPr/>
                    <a:lstStyle/>
                    <a:p>
                      <a:pPr marL="0" marR="0" algn="ctr" rtl="1">
                        <a:lnSpc>
                          <a:spcPct val="115000"/>
                        </a:lnSpc>
                        <a:spcBef>
                          <a:spcPts val="0"/>
                        </a:spcBef>
                        <a:spcAft>
                          <a:spcPts val="0"/>
                        </a:spcAft>
                      </a:pPr>
                      <a:r>
                        <a:rPr lang="fa-IR" sz="1000">
                          <a:latin typeface="Calibri"/>
                          <a:ea typeface="Calibri"/>
                          <a:cs typeface="B Nazanin"/>
                        </a:rPr>
                        <a:t>1425</a:t>
                      </a:r>
                      <a:endParaRPr lang="en-US" sz="1000">
                        <a:latin typeface="Calibri"/>
                        <a:ea typeface="Calibri"/>
                        <a:cs typeface="Arial"/>
                      </a:endParaRPr>
                    </a:p>
                  </a:txBody>
                  <a:tcPr marL="60231" marR="60231" marT="0" marB="0" anchor="ctr">
                    <a:lnL w="19050" cap="flat" cmpd="dbl"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fa-IR" sz="1000">
                          <a:latin typeface="Calibri"/>
                          <a:ea typeface="Calibri"/>
                          <a:cs typeface="B Nazanin"/>
                        </a:rPr>
                        <a:t>84.42</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0.23-</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0.70</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22.81</a:t>
                      </a:r>
                      <a:endParaRPr lang="en-US" sz="1000">
                        <a:latin typeface="Calibri"/>
                        <a:ea typeface="Calibri"/>
                        <a:cs typeface="Arial"/>
                      </a:endParaRPr>
                    </a:p>
                  </a:txBody>
                  <a:tcPr marL="60231" marR="60231" marT="0" marB="0">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58.42</a:t>
                      </a:r>
                      <a:endParaRPr lang="en-US" sz="1000">
                        <a:latin typeface="Calibri"/>
                        <a:ea typeface="Calibri"/>
                        <a:cs typeface="Arial"/>
                      </a:endParaRPr>
                    </a:p>
                  </a:txBody>
                  <a:tcPr marL="60231" marR="60231" marT="0" marB="0">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8.3</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1.35</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10.6</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0.64</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76.9</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r>
              <a:tr h="258842">
                <a:tc>
                  <a:txBody>
                    <a:bodyPr/>
                    <a:lstStyle/>
                    <a:p>
                      <a:pPr marL="0" marR="0" algn="ctr" rtl="1">
                        <a:lnSpc>
                          <a:spcPct val="115000"/>
                        </a:lnSpc>
                        <a:spcBef>
                          <a:spcPts val="0"/>
                        </a:spcBef>
                        <a:spcAft>
                          <a:spcPts val="0"/>
                        </a:spcAft>
                      </a:pPr>
                      <a:r>
                        <a:rPr lang="fa-IR" sz="1000" dirty="0" smtClean="0">
                          <a:latin typeface="Calibri"/>
                          <a:ea typeface="Calibri"/>
                          <a:cs typeface="B Nazanin"/>
                        </a:rPr>
                        <a:t>1430</a:t>
                      </a:r>
                      <a:endParaRPr lang="en-US" sz="1000" dirty="0">
                        <a:latin typeface="Calibri"/>
                        <a:ea typeface="Calibri"/>
                        <a:cs typeface="Arial"/>
                      </a:endParaRPr>
                    </a:p>
                  </a:txBody>
                  <a:tcPr marL="60231" marR="60231" marT="0" marB="0" anchor="ctr">
                    <a:lnL w="19050" cap="flat" cmpd="dbl"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fa-IR" sz="1000">
                          <a:latin typeface="Calibri"/>
                          <a:ea typeface="Calibri"/>
                          <a:cs typeface="B Nazanin"/>
                        </a:rPr>
                        <a:t>82.46</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0.47-</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0.62</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26.25</a:t>
                      </a:r>
                      <a:endParaRPr lang="en-US" sz="1000">
                        <a:latin typeface="Calibri"/>
                        <a:ea typeface="Calibri"/>
                        <a:cs typeface="Arial"/>
                      </a:endParaRPr>
                    </a:p>
                  </a:txBody>
                  <a:tcPr marL="60231" marR="60231" marT="0" marB="0">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53.48</a:t>
                      </a:r>
                      <a:endParaRPr lang="en-US" sz="1000">
                        <a:latin typeface="Calibri"/>
                        <a:ea typeface="Calibri"/>
                        <a:cs typeface="Arial"/>
                      </a:endParaRPr>
                    </a:p>
                  </a:txBody>
                  <a:tcPr marL="60231" marR="60231" marT="0" marB="0">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7.4</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1.35</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12.1</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0.64</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77.4</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r>
              <a:tr h="258842">
                <a:tc>
                  <a:txBody>
                    <a:bodyPr/>
                    <a:lstStyle/>
                    <a:p>
                      <a:pPr marL="0" marR="0" algn="ctr" rtl="1">
                        <a:lnSpc>
                          <a:spcPct val="115000"/>
                        </a:lnSpc>
                        <a:spcBef>
                          <a:spcPts val="0"/>
                        </a:spcBef>
                        <a:spcAft>
                          <a:spcPts val="0"/>
                        </a:spcAft>
                      </a:pPr>
                      <a:r>
                        <a:rPr lang="fa-IR" sz="1000">
                          <a:latin typeface="Calibri"/>
                          <a:ea typeface="Calibri"/>
                          <a:cs typeface="B Nazanin"/>
                        </a:rPr>
                        <a:t>1435</a:t>
                      </a:r>
                      <a:endParaRPr lang="en-US" sz="1000">
                        <a:latin typeface="Calibri"/>
                        <a:ea typeface="Calibri"/>
                        <a:cs typeface="Arial"/>
                      </a:endParaRPr>
                    </a:p>
                  </a:txBody>
                  <a:tcPr marL="60231" marR="60231" marT="0" marB="0" anchor="ctr">
                    <a:lnL w="19050" cap="flat" cmpd="dbl"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fa-IR" sz="1000">
                          <a:latin typeface="Calibri"/>
                          <a:ea typeface="Calibri"/>
                          <a:cs typeface="B Nazanin"/>
                        </a:rPr>
                        <a:t>79.57</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0.71-</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0.55</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27.22</a:t>
                      </a:r>
                      <a:endParaRPr lang="en-US" sz="1000">
                        <a:latin typeface="Calibri"/>
                        <a:ea typeface="Calibri"/>
                        <a:cs typeface="Arial"/>
                      </a:endParaRPr>
                    </a:p>
                  </a:txBody>
                  <a:tcPr marL="60231" marR="60231" marT="0" marB="0">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48.84</a:t>
                      </a:r>
                      <a:endParaRPr lang="en-US" sz="1000">
                        <a:latin typeface="Calibri"/>
                        <a:ea typeface="Calibri"/>
                        <a:cs typeface="Arial"/>
                      </a:endParaRPr>
                    </a:p>
                  </a:txBody>
                  <a:tcPr marL="60231" marR="60231" marT="0" marB="0">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6.8</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1.35</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13.9</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0.64</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77.9</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r>
              <a:tr h="258842">
                <a:tc>
                  <a:txBody>
                    <a:bodyPr/>
                    <a:lstStyle/>
                    <a:p>
                      <a:pPr marL="0" marR="0" algn="ctr" rtl="1">
                        <a:lnSpc>
                          <a:spcPct val="115000"/>
                        </a:lnSpc>
                        <a:spcBef>
                          <a:spcPts val="0"/>
                        </a:spcBef>
                        <a:spcAft>
                          <a:spcPts val="0"/>
                        </a:spcAft>
                      </a:pPr>
                      <a:r>
                        <a:rPr lang="fa-IR" sz="1000">
                          <a:latin typeface="Calibri"/>
                          <a:ea typeface="Calibri"/>
                          <a:cs typeface="B Nazanin"/>
                        </a:rPr>
                        <a:t>1440</a:t>
                      </a:r>
                      <a:endParaRPr lang="en-US" sz="1000">
                        <a:latin typeface="Calibri"/>
                        <a:ea typeface="Calibri"/>
                        <a:cs typeface="Arial"/>
                      </a:endParaRPr>
                    </a:p>
                  </a:txBody>
                  <a:tcPr marL="60231" marR="60231" marT="0" marB="0" anchor="ctr">
                    <a:lnL w="19050" cap="flat" cmpd="dbl"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fa-IR" sz="1000">
                          <a:latin typeface="Calibri"/>
                          <a:ea typeface="Calibri"/>
                          <a:cs typeface="B Nazanin"/>
                        </a:rPr>
                        <a:t>75.94</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r" rtl="1">
                        <a:lnSpc>
                          <a:spcPct val="115000"/>
                        </a:lnSpc>
                        <a:spcBef>
                          <a:spcPts val="0"/>
                        </a:spcBef>
                        <a:spcAft>
                          <a:spcPts val="0"/>
                        </a:spcAft>
                      </a:pPr>
                      <a:r>
                        <a:rPr lang="fa-IR" sz="1000">
                          <a:latin typeface="Calibri"/>
                          <a:ea typeface="Calibri"/>
                          <a:cs typeface="B Nazanin"/>
                        </a:rPr>
                        <a:t>0.94-</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0.51</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26.54</a:t>
                      </a:r>
                      <a:endParaRPr lang="en-US" sz="1000">
                        <a:latin typeface="Calibri"/>
                        <a:ea typeface="Calibri"/>
                        <a:cs typeface="Arial"/>
                      </a:endParaRPr>
                    </a:p>
                  </a:txBody>
                  <a:tcPr marL="60231" marR="60231" marT="0" marB="0">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45.79</a:t>
                      </a:r>
                      <a:endParaRPr lang="en-US" sz="1000">
                        <a:latin typeface="Calibri"/>
                        <a:ea typeface="Calibri"/>
                        <a:cs typeface="Arial"/>
                      </a:endParaRPr>
                    </a:p>
                  </a:txBody>
                  <a:tcPr marL="60231" marR="60231" marT="0" marB="0">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6.5</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1.35</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15.9</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0.64</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78.4</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r>
              <a:tr h="258842">
                <a:tc>
                  <a:txBody>
                    <a:bodyPr/>
                    <a:lstStyle/>
                    <a:p>
                      <a:pPr marL="0" marR="0" algn="ctr" rtl="1">
                        <a:lnSpc>
                          <a:spcPct val="115000"/>
                        </a:lnSpc>
                        <a:spcBef>
                          <a:spcPts val="0"/>
                        </a:spcBef>
                        <a:spcAft>
                          <a:spcPts val="0"/>
                        </a:spcAft>
                      </a:pPr>
                      <a:r>
                        <a:rPr lang="fa-IR" sz="1000">
                          <a:latin typeface="Calibri"/>
                          <a:ea typeface="Calibri"/>
                          <a:cs typeface="B Nazanin"/>
                        </a:rPr>
                        <a:t>1445</a:t>
                      </a:r>
                      <a:endParaRPr lang="en-US" sz="1000">
                        <a:latin typeface="Calibri"/>
                        <a:ea typeface="Calibri"/>
                        <a:cs typeface="Arial"/>
                      </a:endParaRPr>
                    </a:p>
                  </a:txBody>
                  <a:tcPr marL="60231" marR="60231" marT="0" marB="0" anchor="ctr">
                    <a:lnL w="19050" cap="flat" cmpd="dbl"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fa-IR" sz="1000">
                          <a:latin typeface="Calibri"/>
                          <a:ea typeface="Calibri"/>
                          <a:cs typeface="B Nazanin"/>
                        </a:rPr>
                        <a:t>71.66</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1.16-</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0.48</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25.28</a:t>
                      </a:r>
                      <a:endParaRPr lang="en-US" sz="1000">
                        <a:latin typeface="Calibri"/>
                        <a:ea typeface="Calibri"/>
                        <a:cs typeface="Arial"/>
                      </a:endParaRPr>
                    </a:p>
                  </a:txBody>
                  <a:tcPr marL="60231" marR="60231" marT="0" marB="0">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43.4</a:t>
                      </a:r>
                      <a:endParaRPr lang="en-US" sz="1000">
                        <a:latin typeface="Calibri"/>
                        <a:ea typeface="Calibri"/>
                        <a:cs typeface="Arial"/>
                      </a:endParaRPr>
                    </a:p>
                  </a:txBody>
                  <a:tcPr marL="60231" marR="60231" marT="0" marB="0">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6.6</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1.35</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18.2</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0.64</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79.0</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r>
              <a:tr h="258842">
                <a:tc>
                  <a:txBody>
                    <a:bodyPr/>
                    <a:lstStyle/>
                    <a:p>
                      <a:pPr marL="0" marR="0" algn="ctr" rtl="1">
                        <a:lnSpc>
                          <a:spcPct val="115000"/>
                        </a:lnSpc>
                        <a:spcBef>
                          <a:spcPts val="0"/>
                        </a:spcBef>
                        <a:spcAft>
                          <a:spcPts val="0"/>
                        </a:spcAft>
                      </a:pPr>
                      <a:r>
                        <a:rPr lang="fa-IR" sz="1000">
                          <a:latin typeface="Calibri"/>
                          <a:ea typeface="Calibri"/>
                          <a:cs typeface="B Nazanin"/>
                        </a:rPr>
                        <a:t>1450</a:t>
                      </a:r>
                      <a:endParaRPr lang="en-US" sz="1000">
                        <a:latin typeface="Calibri"/>
                        <a:ea typeface="Calibri"/>
                        <a:cs typeface="Arial"/>
                      </a:endParaRPr>
                    </a:p>
                  </a:txBody>
                  <a:tcPr marL="60231" marR="60231" marT="0" marB="0" anchor="ctr">
                    <a:lnL w="19050" cap="flat" cmpd="dbl"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fa-IR" sz="1000">
                          <a:latin typeface="Calibri"/>
                          <a:ea typeface="Calibri"/>
                          <a:cs typeface="B Nazanin"/>
                        </a:rPr>
                        <a:t>67.02</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1.34-</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0.45</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24.94</a:t>
                      </a:r>
                      <a:endParaRPr lang="en-US" sz="1000">
                        <a:latin typeface="Calibri"/>
                        <a:ea typeface="Calibri"/>
                        <a:cs typeface="Arial"/>
                      </a:endParaRPr>
                    </a:p>
                  </a:txBody>
                  <a:tcPr marL="60231" marR="60231" marT="0" marB="0">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40.74</a:t>
                      </a:r>
                      <a:endParaRPr lang="en-US" sz="1000">
                        <a:latin typeface="Calibri"/>
                        <a:ea typeface="Calibri"/>
                        <a:cs typeface="Arial"/>
                      </a:endParaRPr>
                    </a:p>
                  </a:txBody>
                  <a:tcPr marL="60231" marR="60231" marT="0" marB="0">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6.6</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1.35</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20.0</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0.64</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79.5</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r>
              <a:tr h="258842">
                <a:tc>
                  <a:txBody>
                    <a:bodyPr/>
                    <a:lstStyle/>
                    <a:p>
                      <a:pPr marL="0" marR="0" algn="ctr" rtl="1">
                        <a:lnSpc>
                          <a:spcPct val="115000"/>
                        </a:lnSpc>
                        <a:spcBef>
                          <a:spcPts val="0"/>
                        </a:spcBef>
                        <a:spcAft>
                          <a:spcPts val="0"/>
                        </a:spcAft>
                      </a:pPr>
                      <a:r>
                        <a:rPr lang="fa-IR" sz="1000">
                          <a:latin typeface="Calibri"/>
                          <a:ea typeface="Calibri"/>
                          <a:cs typeface="B Nazanin"/>
                        </a:rPr>
                        <a:t>1455</a:t>
                      </a:r>
                      <a:endParaRPr lang="en-US" sz="1000">
                        <a:latin typeface="Calibri"/>
                        <a:ea typeface="Calibri"/>
                        <a:cs typeface="Arial"/>
                      </a:endParaRPr>
                    </a:p>
                  </a:txBody>
                  <a:tcPr marL="60231" marR="60231" marT="0" marB="0" anchor="ctr">
                    <a:lnL w="19050" cap="flat" cmpd="dbl"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fa-IR" sz="1000">
                          <a:latin typeface="Calibri"/>
                          <a:ea typeface="Calibri"/>
                          <a:cs typeface="B Nazanin"/>
                        </a:rPr>
                        <a:t>62.51</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1.39-</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0.42</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24.09</a:t>
                      </a:r>
                      <a:endParaRPr lang="en-US" sz="1000">
                        <a:latin typeface="Calibri"/>
                        <a:ea typeface="Calibri"/>
                        <a:cs typeface="Arial"/>
                      </a:endParaRPr>
                    </a:p>
                  </a:txBody>
                  <a:tcPr marL="60231" marR="60231" marT="0" marB="0">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37.02</a:t>
                      </a:r>
                      <a:endParaRPr lang="en-US" sz="1000">
                        <a:latin typeface="Calibri"/>
                        <a:ea typeface="Calibri"/>
                        <a:cs typeface="Arial"/>
                      </a:endParaRPr>
                    </a:p>
                  </a:txBody>
                  <a:tcPr marL="60231" marR="60231" marT="0" marB="0">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6.5</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1.35</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20.4</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0.64</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80.0</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r>
              <a:tr h="258842">
                <a:tc>
                  <a:txBody>
                    <a:bodyPr/>
                    <a:lstStyle/>
                    <a:p>
                      <a:pPr marL="0" marR="0" algn="ctr" rtl="1">
                        <a:lnSpc>
                          <a:spcPct val="115000"/>
                        </a:lnSpc>
                        <a:spcBef>
                          <a:spcPts val="0"/>
                        </a:spcBef>
                        <a:spcAft>
                          <a:spcPts val="0"/>
                        </a:spcAft>
                      </a:pPr>
                      <a:r>
                        <a:rPr lang="fa-IR" sz="1000">
                          <a:latin typeface="Calibri"/>
                          <a:ea typeface="Calibri"/>
                          <a:cs typeface="B Nazanin"/>
                        </a:rPr>
                        <a:t>1460</a:t>
                      </a:r>
                      <a:endParaRPr lang="en-US" sz="1000">
                        <a:latin typeface="Calibri"/>
                        <a:ea typeface="Calibri"/>
                        <a:cs typeface="Arial"/>
                      </a:endParaRPr>
                    </a:p>
                  </a:txBody>
                  <a:tcPr marL="60231" marR="60231" marT="0" marB="0" anchor="ctr">
                    <a:lnL w="19050" cap="flat" cmpd="dbl"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fa-IR" sz="1000">
                          <a:latin typeface="Calibri"/>
                          <a:ea typeface="Calibri"/>
                          <a:cs typeface="B Nazanin"/>
                        </a:rPr>
                        <a:t>58.44</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1.35-</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0.38</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23.20</a:t>
                      </a:r>
                      <a:endParaRPr lang="en-US" sz="1000">
                        <a:latin typeface="Calibri"/>
                        <a:ea typeface="Calibri"/>
                        <a:cs typeface="Arial"/>
                      </a:endParaRPr>
                    </a:p>
                  </a:txBody>
                  <a:tcPr marL="60231" marR="60231" marT="0" marB="0">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33.75</a:t>
                      </a:r>
                      <a:endParaRPr lang="en-US" sz="1000">
                        <a:latin typeface="Calibri"/>
                        <a:ea typeface="Calibri"/>
                        <a:cs typeface="Arial"/>
                      </a:endParaRPr>
                    </a:p>
                  </a:txBody>
                  <a:tcPr marL="60231" marR="60231" marT="0" marB="0">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dirty="0">
                          <a:latin typeface="Calibri"/>
                          <a:ea typeface="Calibri"/>
                          <a:cs typeface="B Nazanin"/>
                        </a:rPr>
                        <a:t>6.3</a:t>
                      </a:r>
                      <a:endParaRPr lang="en-US" sz="1000" dirty="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1.35</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19.7</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0.65</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80.5</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r>
              <a:tr h="258842">
                <a:tc>
                  <a:txBody>
                    <a:bodyPr/>
                    <a:lstStyle/>
                    <a:p>
                      <a:pPr marL="0" marR="0" algn="ctr" rtl="1">
                        <a:lnSpc>
                          <a:spcPct val="115000"/>
                        </a:lnSpc>
                        <a:spcBef>
                          <a:spcPts val="0"/>
                        </a:spcBef>
                        <a:spcAft>
                          <a:spcPts val="0"/>
                        </a:spcAft>
                      </a:pPr>
                      <a:r>
                        <a:rPr lang="fa-IR" sz="1000">
                          <a:latin typeface="Calibri"/>
                          <a:ea typeface="Calibri"/>
                          <a:cs typeface="B Nazanin"/>
                        </a:rPr>
                        <a:t>1465</a:t>
                      </a:r>
                      <a:endParaRPr lang="en-US" sz="1000">
                        <a:latin typeface="Calibri"/>
                        <a:ea typeface="Calibri"/>
                        <a:cs typeface="Arial"/>
                      </a:endParaRPr>
                    </a:p>
                  </a:txBody>
                  <a:tcPr marL="60231" marR="60231" marT="0" marB="0" anchor="ctr">
                    <a:lnL w="19050" cap="flat" cmpd="dbl"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fa-IR" sz="1000">
                          <a:latin typeface="Calibri"/>
                          <a:ea typeface="Calibri"/>
                          <a:cs typeface="B Nazanin"/>
                        </a:rPr>
                        <a:t>54.69</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1.33-</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0.34</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21.99</a:t>
                      </a:r>
                      <a:endParaRPr lang="en-US" sz="1000">
                        <a:latin typeface="Calibri"/>
                        <a:ea typeface="Calibri"/>
                        <a:cs typeface="Arial"/>
                      </a:endParaRPr>
                    </a:p>
                  </a:txBody>
                  <a:tcPr marL="60231" marR="60231" marT="0" marB="0">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31.00</a:t>
                      </a:r>
                      <a:endParaRPr lang="en-US" sz="1000">
                        <a:latin typeface="Calibri"/>
                        <a:ea typeface="Calibri"/>
                        <a:cs typeface="Arial"/>
                      </a:endParaRPr>
                    </a:p>
                  </a:txBody>
                  <a:tcPr marL="60231" marR="60231" marT="0" marB="0">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6.1</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1.35</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19.4</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0.65</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81.0</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tcPr>
                </a:tc>
              </a:tr>
              <a:tr h="258842">
                <a:tc>
                  <a:txBody>
                    <a:bodyPr/>
                    <a:lstStyle/>
                    <a:p>
                      <a:pPr marL="0" marR="0" algn="ctr" rtl="1">
                        <a:lnSpc>
                          <a:spcPct val="115000"/>
                        </a:lnSpc>
                        <a:spcBef>
                          <a:spcPts val="0"/>
                        </a:spcBef>
                        <a:spcAft>
                          <a:spcPts val="0"/>
                        </a:spcAft>
                      </a:pPr>
                      <a:r>
                        <a:rPr lang="fa-IR" sz="1000">
                          <a:latin typeface="Calibri"/>
                          <a:ea typeface="Calibri"/>
                          <a:cs typeface="B Nazanin"/>
                        </a:rPr>
                        <a:t>1470</a:t>
                      </a:r>
                      <a:endParaRPr lang="en-US" sz="1000">
                        <a:latin typeface="Calibri"/>
                        <a:ea typeface="Calibri"/>
                        <a:cs typeface="Arial"/>
                      </a:endParaRPr>
                    </a:p>
                  </a:txBody>
                  <a:tcPr marL="60231" marR="60231" marT="0" marB="0" anchor="ctr">
                    <a:lnL w="19050" cap="flat" cmpd="dbl"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9050" cap="flat" cmpd="dbl" algn="ctr">
                      <a:solidFill>
                        <a:srgbClr val="C6D9F1"/>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fa-IR" sz="1000">
                          <a:latin typeface="Calibri"/>
                          <a:ea typeface="Calibri"/>
                          <a:cs typeface="B Nazanin"/>
                        </a:rPr>
                        <a:t>51.01</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9050" cap="flat" cmpd="dbl"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1.39-</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9050" cap="flat" cmpd="dbl"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0.32</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9050" cap="flat" cmpd="dbl"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20.51</a:t>
                      </a:r>
                      <a:endParaRPr lang="en-US" sz="1000">
                        <a:latin typeface="Calibri"/>
                        <a:ea typeface="Calibri"/>
                        <a:cs typeface="Arial"/>
                      </a:endParaRPr>
                    </a:p>
                  </a:txBody>
                  <a:tcPr marL="60231" marR="60231" marT="0" marB="0">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9050" cap="flat" cmpd="dbl"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28.85</a:t>
                      </a:r>
                      <a:endParaRPr lang="en-US" sz="1000">
                        <a:latin typeface="Calibri"/>
                        <a:ea typeface="Calibri"/>
                        <a:cs typeface="Arial"/>
                      </a:endParaRPr>
                    </a:p>
                  </a:txBody>
                  <a:tcPr marL="60231" marR="60231" marT="0" marB="0">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9050" cap="flat" cmpd="dbl"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6.1</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9050" cap="flat" cmpd="dbl"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1.35</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9050" cap="flat" cmpd="dbl"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20.0</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9050" cap="flat" cmpd="dbl"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a:latin typeface="Calibri"/>
                          <a:ea typeface="Calibri"/>
                          <a:cs typeface="B Nazanin"/>
                        </a:rPr>
                        <a:t>0.65</a:t>
                      </a:r>
                      <a:endParaRPr lang="en-US" sz="100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9050" cap="flat" cmpd="dbl" algn="ctr">
                      <a:solidFill>
                        <a:srgbClr val="C6D9F1"/>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000" dirty="0">
                          <a:latin typeface="Calibri"/>
                          <a:ea typeface="Calibri"/>
                          <a:cs typeface="B Nazanin"/>
                        </a:rPr>
                        <a:t>81.5</a:t>
                      </a:r>
                      <a:endParaRPr lang="en-US" sz="1000" dirty="0">
                        <a:latin typeface="Calibri"/>
                        <a:ea typeface="Calibri"/>
                        <a:cs typeface="Arial"/>
                      </a:endParaRPr>
                    </a:p>
                  </a:txBody>
                  <a:tcPr marL="60231" marR="60231" marT="0" marB="0" anchor="ctr">
                    <a:lnL w="12700" cap="flat" cmpd="sng" algn="ctr">
                      <a:solidFill>
                        <a:srgbClr val="C6D9F1"/>
                      </a:solidFill>
                      <a:prstDash val="solid"/>
                      <a:round/>
                      <a:headEnd type="none" w="med" len="med"/>
                      <a:tailEnd type="none" w="med" len="med"/>
                    </a:lnL>
                    <a:lnR w="19050" cap="flat" cmpd="dbl"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9050" cap="flat" cmpd="dbl" algn="ctr">
                      <a:solidFill>
                        <a:srgbClr val="C6D9F1"/>
                      </a:solidFill>
                      <a:prstDash val="solid"/>
                      <a:round/>
                      <a:headEnd type="none" w="med" len="med"/>
                      <a:tailEnd type="none" w="med" len="med"/>
                    </a:lnB>
                  </a:tcPr>
                </a:tc>
              </a:tr>
            </a:tbl>
          </a:graphicData>
        </a:graphic>
      </p:graphicFrame>
      <p:sp>
        <p:nvSpPr>
          <p:cNvPr id="389122" name="Rectangle 2"/>
          <p:cNvSpPr>
            <a:spLocks noChangeArrowheads="1"/>
          </p:cNvSpPr>
          <p:nvPr/>
        </p:nvSpPr>
        <p:spPr bwMode="auto">
          <a:xfrm>
            <a:off x="457200" y="131803"/>
            <a:ext cx="77724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rtl="1" fontAlgn="base">
              <a:spcBef>
                <a:spcPct val="0"/>
              </a:spcBef>
              <a:spcAft>
                <a:spcPct val="0"/>
              </a:spcAft>
            </a:pPr>
            <a:r>
              <a:rPr lang="ar-SA"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ea typeface="Times New Roman" pitchFamily="18" charset="0"/>
                <a:cs typeface="B Mitra" pitchFamily="2" charset="-78"/>
              </a:rPr>
              <a:t>نتایج پیش بینی شاخص‌های جمعیتي ایران براساس ادامه روند گذشته بین سال های  1385 تا 1425</a:t>
            </a:r>
            <a:endParaRPr lang="en-US"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a:p>
            <a:pPr algn="ctr" rtl="1" eaLnBrk="0" fontAlgn="base" hangingPunct="0">
              <a:spcBef>
                <a:spcPct val="0"/>
              </a:spcBef>
              <a:spcAft>
                <a:spcPct val="0"/>
              </a:spcAft>
            </a:pPr>
            <a:r>
              <a:rPr lang="ar-SA"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ea typeface="Times New Roman" pitchFamily="18" charset="0"/>
                <a:cs typeface="B Mitra" pitchFamily="2" charset="-78"/>
              </a:rPr>
              <a:t>میزان باروری سال پایه : </a:t>
            </a:r>
            <a:r>
              <a:rPr lang="fa-IR"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ea typeface="Times New Roman" pitchFamily="18" charset="0"/>
                <a:cs typeface="B Mitra" pitchFamily="2" charset="-78"/>
              </a:rPr>
              <a:t>1/96</a:t>
            </a:r>
            <a:r>
              <a:rPr lang="ar-SA"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ea typeface="Times New Roman" pitchFamily="18" charset="0"/>
                <a:cs typeface="B Mitra" pitchFamily="2" charset="-78"/>
              </a:rPr>
              <a:t> فرزند</a:t>
            </a:r>
            <a:endParaRPr lang="en-US"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p:txBody>
      </p:sp>
    </p:spTree>
    <p:extLst>
      <p:ext uri="{BB962C8B-B14F-4D97-AF65-F5344CB8AC3E}">
        <p14:creationId xmlns:p14="http://schemas.microsoft.com/office/powerpoint/2010/main" val="29887176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8"/>
          <p:cNvSpPr txBox="1">
            <a:spLocks noChangeArrowheads="1"/>
          </p:cNvSpPr>
          <p:nvPr/>
        </p:nvSpPr>
        <p:spPr bwMode="auto">
          <a:xfrm>
            <a:off x="428625" y="1928813"/>
            <a:ext cx="8464550" cy="4071937"/>
          </a:xfrm>
          <a:prstGeom prst="rect">
            <a:avLst/>
          </a:prstGeom>
          <a:noFill/>
          <a:ln w="9525">
            <a:noFill/>
            <a:miter lim="800000"/>
            <a:headEnd/>
            <a:tailEnd/>
          </a:ln>
          <a:effectLst/>
        </p:spPr>
        <p:txBody>
          <a:bodyPr anchor="ctr"/>
          <a:lstStyle/>
          <a:p>
            <a:pPr marL="469900" indent="-469900" algn="ctr" rtl="1">
              <a:lnSpc>
                <a:spcPct val="90000"/>
              </a:lnSpc>
              <a:spcBef>
                <a:spcPct val="20000"/>
              </a:spcBef>
              <a:buClr>
                <a:srgbClr val="C0504D"/>
              </a:buClr>
              <a:buFont typeface="Wingdings" pitchFamily="2" charset="2"/>
              <a:buNone/>
              <a:defRPr/>
            </a:pPr>
            <a:endParaRPr lang="fa-IR" sz="2800" kern="0" dirty="0">
              <a:solidFill>
                <a:prstClr val="black"/>
              </a:solidFill>
              <a:latin typeface="Franklin Gothic Demi" pitchFamily="34" charset="0"/>
              <a:cs typeface="B Mitra" pitchFamily="2" charset="-78"/>
            </a:endParaRPr>
          </a:p>
        </p:txBody>
      </p:sp>
      <p:sp>
        <p:nvSpPr>
          <p:cNvPr id="39939" name="TextBox 8"/>
          <p:cNvSpPr txBox="1">
            <a:spLocks noChangeArrowheads="1"/>
          </p:cNvSpPr>
          <p:nvPr/>
        </p:nvSpPr>
        <p:spPr bwMode="auto">
          <a:xfrm>
            <a:off x="142875" y="6357938"/>
            <a:ext cx="1143000" cy="369887"/>
          </a:xfrm>
          <a:prstGeom prst="rect">
            <a:avLst/>
          </a:prstGeom>
          <a:noFill/>
          <a:ln w="9525">
            <a:noFill/>
            <a:miter lim="800000"/>
            <a:headEnd/>
            <a:tailEnd/>
          </a:ln>
        </p:spPr>
        <p:txBody>
          <a:bodyPr>
            <a:spAutoFit/>
          </a:bodyPr>
          <a:lstStyle/>
          <a:p>
            <a:pPr algn="ctr" rtl="1"/>
            <a:r>
              <a:rPr lang="fa-IR" b="1" dirty="0">
                <a:solidFill>
                  <a:prstClr val="white"/>
                </a:solidFill>
                <a:cs typeface="B Nazanin" pitchFamily="2" charset="-78"/>
              </a:rPr>
              <a:t>صفحه </a:t>
            </a:r>
            <a:r>
              <a:rPr lang="fa-IR" b="1" dirty="0" smtClean="0">
                <a:solidFill>
                  <a:prstClr val="white"/>
                </a:solidFill>
                <a:cs typeface="B Nazanin" pitchFamily="2" charset="-78"/>
              </a:rPr>
              <a:t>41</a:t>
            </a:r>
            <a:endParaRPr lang="en-US" b="1" dirty="0">
              <a:solidFill>
                <a:prstClr val="white"/>
              </a:solidFill>
              <a:cs typeface="B Nazanin" pitchFamily="2" charset="-78"/>
            </a:endParaRPr>
          </a:p>
        </p:txBody>
      </p:sp>
      <p:sp>
        <p:nvSpPr>
          <p:cNvPr id="39942" name="Rectangle 50"/>
          <p:cNvSpPr>
            <a:spLocks noChangeArrowheads="1"/>
          </p:cNvSpPr>
          <p:nvPr/>
        </p:nvSpPr>
        <p:spPr bwMode="auto">
          <a:xfrm>
            <a:off x="6143625" y="1214438"/>
            <a:ext cx="2428875" cy="571500"/>
          </a:xfrm>
          <a:prstGeom prst="rect">
            <a:avLst/>
          </a:prstGeom>
          <a:noFill/>
          <a:ln w="9525" algn="ctr">
            <a:noFill/>
            <a:round/>
            <a:headEnd/>
            <a:tailEnd/>
          </a:ln>
        </p:spPr>
        <p:txBody>
          <a:bodyPr/>
          <a:lstStyle/>
          <a:p>
            <a:pPr algn="r" rtl="1"/>
            <a:endParaRPr lang="en-US" sz="2400" b="1" dirty="0">
              <a:solidFill>
                <a:prstClr val="white"/>
              </a:solidFill>
              <a:cs typeface="B Nazanin" pitchFamily="2" charset="-78"/>
            </a:endParaRPr>
          </a:p>
        </p:txBody>
      </p:sp>
      <p:sp>
        <p:nvSpPr>
          <p:cNvPr id="39943" name="Title 9"/>
          <p:cNvSpPr txBox="1">
            <a:spLocks/>
          </p:cNvSpPr>
          <p:nvPr/>
        </p:nvSpPr>
        <p:spPr bwMode="auto">
          <a:xfrm>
            <a:off x="3071813" y="282575"/>
            <a:ext cx="5611812" cy="552450"/>
          </a:xfrm>
          <a:prstGeom prst="rect">
            <a:avLst/>
          </a:prstGeom>
          <a:noFill/>
          <a:ln w="9525">
            <a:noFill/>
            <a:miter lim="800000"/>
            <a:headEnd/>
            <a:tailEnd/>
          </a:ln>
        </p:spPr>
        <p:txBody>
          <a:bodyPr anchor="b"/>
          <a:lstStyle/>
          <a:p>
            <a:pPr algn="just" rtl="1" eaLnBrk="0" hangingPunct="0"/>
            <a:endParaRPr lang="fa-IR" b="1" dirty="0">
              <a:solidFill>
                <a:prstClr val="black"/>
              </a:solidFill>
              <a:cs typeface="B Nazanin" pitchFamily="2" charset="-78"/>
            </a:endParaRPr>
          </a:p>
        </p:txBody>
      </p:sp>
      <p:sp>
        <p:nvSpPr>
          <p:cNvPr id="29731" name="Rectangle 35"/>
          <p:cNvSpPr>
            <a:spLocks noChangeArrowheads="1"/>
          </p:cNvSpPr>
          <p:nvPr/>
        </p:nvSpPr>
        <p:spPr bwMode="auto">
          <a:xfrm>
            <a:off x="571500" y="4245633"/>
            <a:ext cx="8215313" cy="307777"/>
          </a:xfrm>
          <a:prstGeom prst="rect">
            <a:avLst/>
          </a:prstGeom>
          <a:noFill/>
          <a:ln w="9525">
            <a:noFill/>
            <a:miter lim="800000"/>
            <a:headEnd/>
            <a:tailEnd/>
          </a:ln>
        </p:spPr>
        <p:txBody>
          <a:bodyPr wrap="square" anchor="ctr">
            <a:spAutoFit/>
          </a:bodyPr>
          <a:lstStyle/>
          <a:p>
            <a:pPr algn="justLow" rtl="1" eaLnBrk="0" hangingPunct="0"/>
            <a:r>
              <a:rPr lang="ar-SA" sz="1400" dirty="0" smtClean="0">
                <a:solidFill>
                  <a:prstClr val="black"/>
                </a:solidFill>
              </a:rPr>
              <a:t> </a:t>
            </a:r>
            <a:endParaRPr lang="ar-SA" sz="2000" b="1" dirty="0">
              <a:solidFill>
                <a:prstClr val="black"/>
              </a:solidFill>
              <a:cs typeface="B Mitra" pitchFamily="2" charset="-78"/>
            </a:endParaRPr>
          </a:p>
        </p:txBody>
      </p:sp>
      <p:graphicFrame>
        <p:nvGraphicFramePr>
          <p:cNvPr id="16387" name="Object 3"/>
          <p:cNvGraphicFramePr>
            <a:graphicFrameLocks noChangeAspect="1"/>
          </p:cNvGraphicFramePr>
          <p:nvPr>
            <p:extLst>
              <p:ext uri="{D42A27DB-BD31-4B8C-83A1-F6EECF244321}">
                <p14:modId xmlns:p14="http://schemas.microsoft.com/office/powerpoint/2010/main" val="2602776739"/>
              </p:ext>
            </p:extLst>
          </p:nvPr>
        </p:nvGraphicFramePr>
        <p:xfrm>
          <a:off x="214282" y="282574"/>
          <a:ext cx="8643998" cy="6432573"/>
        </p:xfrm>
        <a:graphic>
          <a:graphicData uri="http://schemas.openxmlformats.org/presentationml/2006/ole">
            <mc:AlternateContent xmlns:mc="http://schemas.openxmlformats.org/markup-compatibility/2006">
              <mc:Choice xmlns:v="urn:schemas-microsoft-com:vml" Requires="v">
                <p:oleObj spid="_x0000_s5144" name="Document" r:id="rId3" imgW="7354865" imgH="5681618" progId="Word.Document.12">
                  <p:link updateAutomatic="1"/>
                </p:oleObj>
              </mc:Choice>
              <mc:Fallback>
                <p:oleObj name="Document" r:id="rId3" imgW="7354865" imgH="5681618"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282" y="282574"/>
                        <a:ext cx="8643998" cy="6432573"/>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21442367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9731"/>
                                        </p:tgtEl>
                                        <p:attrNameLst>
                                          <p:attrName>style.visibility</p:attrName>
                                        </p:attrNameLst>
                                      </p:cBhvr>
                                      <p:to>
                                        <p:strVal val="visible"/>
                                      </p:to>
                                    </p:set>
                                    <p:animEffect transition="in" filter="fade">
                                      <p:cBhvr>
                                        <p:cTn id="7" dur="1000"/>
                                        <p:tgtEl>
                                          <p:spTgt spid="29731"/>
                                        </p:tgtEl>
                                      </p:cBhvr>
                                    </p:animEffect>
                                    <p:anim calcmode="lin" valueType="num">
                                      <p:cBhvr>
                                        <p:cTn id="8" dur="1000" fill="hold"/>
                                        <p:tgtEl>
                                          <p:spTgt spid="29731"/>
                                        </p:tgtEl>
                                        <p:attrNameLst>
                                          <p:attrName>ppt_x</p:attrName>
                                        </p:attrNameLst>
                                      </p:cBhvr>
                                      <p:tavLst>
                                        <p:tav tm="0">
                                          <p:val>
                                            <p:strVal val="#ppt_x"/>
                                          </p:val>
                                        </p:tav>
                                        <p:tav tm="100000">
                                          <p:val>
                                            <p:strVal val="#ppt_x"/>
                                          </p:val>
                                        </p:tav>
                                      </p:tavLst>
                                    </p:anim>
                                    <p:anim calcmode="lin" valueType="num">
                                      <p:cBhvr>
                                        <p:cTn id="9" dur="900" decel="100000" fill="hold"/>
                                        <p:tgtEl>
                                          <p:spTgt spid="2973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973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3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5786" y="152400"/>
            <a:ext cx="7429552" cy="500067"/>
          </a:xfrm>
        </p:spPr>
        <p:txBody>
          <a:bodyPr>
            <a:normAutofit fontScale="90000"/>
          </a:bodyPr>
          <a:lstStyle/>
          <a:p>
            <a:pPr lvl="0" rtl="1" fontAlgn="base">
              <a:spcAft>
                <a:spcPct val="0"/>
              </a:spcAft>
            </a:pPr>
            <a:r>
              <a:rPr kumimoji="0" lang="ar-SA" sz="1600" b="1"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تعداد جمعیت و </a:t>
            </a:r>
            <a:r>
              <a:rPr lang="fa-IR" sz="1600" b="1" dirty="0" smtClean="0">
                <a:latin typeface="Calibri" pitchFamily="34" charset="0"/>
                <a:ea typeface="Calibri" pitchFamily="34" charset="0"/>
                <a:cs typeface="B Nazanin" pitchFamily="2" charset="-78"/>
              </a:rPr>
              <a:t>میزان </a:t>
            </a:r>
            <a:r>
              <a:rPr kumimoji="0" lang="ar-SA" sz="1600" b="1"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باروری کل ایران بر اساس سناریوهای مختلف سازمان ملل متحد (بالا، متوسط و پایین)</a:t>
            </a:r>
            <a:r>
              <a:rPr kumimoji="0" lang="fa-IR" sz="1600" b="1"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a:t>
            </a:r>
            <a:r>
              <a:rPr lang="fa-IR" sz="1600" b="1" dirty="0" smtClean="0">
                <a:latin typeface="Calibri" pitchFamily="34" charset="0"/>
                <a:ea typeface="Calibri" pitchFamily="34" charset="0"/>
                <a:cs typeface="B Nazanin" pitchFamily="2" charset="-78"/>
              </a:rPr>
              <a:t>سال2012) </a:t>
            </a:r>
            <a:r>
              <a:rPr kumimoji="0" lang="fa-IR" sz="1600" b="1"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
            </a:r>
            <a:br>
              <a:rPr kumimoji="0" lang="fa-IR" sz="1600" b="1" i="0" u="none" strike="noStrike" cap="none" normalizeH="0" baseline="0" dirty="0" smtClean="0">
                <a:ln>
                  <a:noFill/>
                </a:ln>
                <a:solidFill>
                  <a:schemeClr val="tx1"/>
                </a:solidFill>
                <a:effectLst/>
                <a:latin typeface="Calibri" pitchFamily="34" charset="0"/>
                <a:ea typeface="Calibri" pitchFamily="34" charset="0"/>
                <a:cs typeface="B Nazanin" pitchFamily="2" charset="-78"/>
              </a:rPr>
            </a:br>
            <a:endParaRPr kumimoji="0" lang="en-US" sz="1050" b="1" i="0" u="none" strike="noStrike" cap="none" normalizeH="0" baseline="0" dirty="0" smtClean="0">
              <a:ln>
                <a:noFill/>
              </a:ln>
              <a:solidFill>
                <a:schemeClr val="tx1"/>
              </a:solidFill>
              <a:effectLst/>
              <a:latin typeface="Arial" pitchFamily="34" charset="0"/>
              <a:cs typeface="Arial" pitchFamily="34" charset="0"/>
            </a:endParaRPr>
          </a:p>
        </p:txBody>
      </p:sp>
      <p:sp>
        <p:nvSpPr>
          <p:cNvPr id="1025" name="Rectangle 1"/>
          <p:cNvSpPr>
            <a:spLocks noChangeArrowheads="1"/>
          </p:cNvSpPr>
          <p:nvPr/>
        </p:nvSpPr>
        <p:spPr bwMode="auto">
          <a:xfrm>
            <a:off x="928662" y="5929330"/>
            <a:ext cx="4884671"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800" dirty="0" smtClean="0">
                <a:solidFill>
                  <a:srgbClr val="000000"/>
                </a:solidFill>
                <a:latin typeface="Times New Roman" pitchFamily="18" charset="0"/>
                <a:ea typeface="Calibri" pitchFamily="34" charset="0"/>
                <a:cs typeface="Times New Roman" pitchFamily="18" charset="0"/>
              </a:rPr>
              <a:t>Source: Population Division of the Department of Economic and Social Affairs of the United Nations Secretariat, </a:t>
            </a:r>
            <a:r>
              <a:rPr lang="en-US" sz="800" dirty="0" smtClean="0">
                <a:solidFill>
                  <a:srgbClr val="000000"/>
                </a:solidFill>
                <a:latin typeface="Calibri"/>
                <a:ea typeface="Calibri" pitchFamily="34" charset="0"/>
                <a:cs typeface="Times New Roman" pitchFamily="18" charset="0"/>
              </a:rPr>
              <a:t> </a:t>
            </a:r>
            <a:r>
              <a:rPr lang="en-US" sz="800" dirty="0" smtClean="0">
                <a:solidFill>
                  <a:srgbClr val="000000"/>
                </a:solidFill>
                <a:latin typeface="Times New Roman" pitchFamily="18" charset="0"/>
                <a:ea typeface="Calibri" pitchFamily="34" charset="0"/>
                <a:cs typeface="Times New Roman" pitchFamily="18" charset="0"/>
              </a:rPr>
              <a:t/>
            </a:r>
            <a:br>
              <a:rPr lang="en-US" sz="800" dirty="0" smtClean="0">
                <a:solidFill>
                  <a:srgbClr val="000000"/>
                </a:solidFill>
                <a:latin typeface="Times New Roman" pitchFamily="18" charset="0"/>
                <a:ea typeface="Calibri" pitchFamily="34" charset="0"/>
                <a:cs typeface="Times New Roman" pitchFamily="18" charset="0"/>
              </a:rPr>
            </a:br>
            <a:r>
              <a:rPr lang="en-US" sz="800" dirty="0" smtClean="0">
                <a:solidFill>
                  <a:srgbClr val="000000"/>
                </a:solidFill>
                <a:latin typeface="Times New Roman" pitchFamily="18" charset="0"/>
                <a:ea typeface="Calibri" pitchFamily="34" charset="0"/>
                <a:cs typeface="Times New Roman" pitchFamily="18" charset="0"/>
              </a:rPr>
              <a:t>World Population Prospects: The 2012 Revision, </a:t>
            </a:r>
            <a:r>
              <a:rPr lang="en-US" sz="800" dirty="0" smtClean="0">
                <a:solidFill>
                  <a:prstClr val="black"/>
                </a:solidFill>
                <a:latin typeface="Times New Roman" pitchFamily="18" charset="0"/>
                <a:ea typeface="Calibri" pitchFamily="34" charset="0"/>
                <a:cs typeface="Times New Roman" pitchFamily="18" charset="0"/>
                <a:hlinkClick r:id="rId2"/>
              </a:rPr>
              <a:t>http://esa.un.org/unpd/wpp/index.htm</a:t>
            </a:r>
            <a:endParaRPr lang="en-US" dirty="0" smtClean="0">
              <a:solidFill>
                <a:prstClr val="black"/>
              </a:solidFill>
              <a:latin typeface="Arial" pitchFamily="34" charset="0"/>
              <a:cs typeface="Arial"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785786" y="714356"/>
            <a:ext cx="7429552" cy="5214974"/>
          </a:xfrm>
          <a:prstGeom prst="rect">
            <a:avLst/>
          </a:prstGeom>
          <a:noFill/>
          <a:ln w="9525">
            <a:noFill/>
            <a:miter lim="800000"/>
            <a:headEnd/>
            <a:tailEnd/>
          </a:ln>
          <a:effectLst/>
        </p:spPr>
      </p:pic>
    </p:spTree>
    <p:extLst>
      <p:ext uri="{BB962C8B-B14F-4D97-AF65-F5344CB8AC3E}">
        <p14:creationId xmlns:p14="http://schemas.microsoft.com/office/powerpoint/2010/main" val="7934462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428625" y="642938"/>
          <a:ext cx="8501064" cy="6072179"/>
        </p:xfrm>
        <a:graphic>
          <a:graphicData uri="http://schemas.openxmlformats.org/drawingml/2006/table">
            <a:tbl>
              <a:tblPr/>
              <a:tblGrid>
                <a:gridCol w="655095"/>
                <a:gridCol w="755177"/>
                <a:gridCol w="736981"/>
                <a:gridCol w="782474"/>
                <a:gridCol w="609603"/>
                <a:gridCol w="600503"/>
                <a:gridCol w="646482"/>
                <a:gridCol w="518130"/>
                <a:gridCol w="582306"/>
                <a:gridCol w="645996"/>
                <a:gridCol w="582306"/>
                <a:gridCol w="573209"/>
                <a:gridCol w="812802"/>
              </a:tblGrid>
              <a:tr h="285738">
                <a:tc gridSpan="2">
                  <a:txBody>
                    <a:bodyPr/>
                    <a:lstStyle/>
                    <a:p>
                      <a:pPr algn="ctr" fontAlgn="b"/>
                      <a:r>
                        <a:rPr lang="en-US" sz="1800" b="1" i="0" u="none" strike="noStrike" dirty="0">
                          <a:solidFill>
                            <a:srgbClr val="000000"/>
                          </a:solidFill>
                          <a:latin typeface="Calibri"/>
                        </a:rPr>
                        <a:t>Iran</a:t>
                      </a:r>
                    </a:p>
                  </a:txBody>
                  <a:tcPr marL="6522" marR="6522" marT="6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900" b="1" i="0" u="none" strike="noStrike">
                          <a:solidFill>
                            <a:srgbClr val="000000"/>
                          </a:solidFill>
                          <a:latin typeface="Calibri"/>
                        </a:rPr>
                        <a:t>United Kingdom</a:t>
                      </a:r>
                    </a:p>
                  </a:txBody>
                  <a:tcPr marL="6522" marR="6522" marT="6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900" b="1" i="0" u="none" strike="noStrike">
                          <a:solidFill>
                            <a:srgbClr val="000000"/>
                          </a:solidFill>
                          <a:latin typeface="Calibri"/>
                        </a:rPr>
                        <a:t>United States</a:t>
                      </a:r>
                    </a:p>
                  </a:txBody>
                  <a:tcPr marL="6522" marR="6522" marT="6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900" b="1" i="0" u="none" strike="noStrike">
                          <a:solidFill>
                            <a:srgbClr val="000000"/>
                          </a:solidFill>
                          <a:latin typeface="Calibri"/>
                        </a:rPr>
                        <a:t>France</a:t>
                      </a:r>
                    </a:p>
                  </a:txBody>
                  <a:tcPr marL="6522" marR="6522" marT="6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900" b="1" i="0" u="none" strike="noStrike">
                          <a:solidFill>
                            <a:srgbClr val="000000"/>
                          </a:solidFill>
                          <a:latin typeface="Calibri"/>
                        </a:rPr>
                        <a:t>Japan</a:t>
                      </a:r>
                    </a:p>
                  </a:txBody>
                  <a:tcPr marL="6522" marR="6522" marT="6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900" b="1" i="0" u="none" strike="noStrike">
                          <a:solidFill>
                            <a:srgbClr val="000000"/>
                          </a:solidFill>
                          <a:latin typeface="Calibri"/>
                        </a:rPr>
                        <a:t>Germany</a:t>
                      </a:r>
                    </a:p>
                  </a:txBody>
                  <a:tcPr marL="6522" marR="6522" marT="6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rowSpan="2">
                  <a:txBody>
                    <a:bodyPr/>
                    <a:lstStyle/>
                    <a:p>
                      <a:pPr algn="ctr" fontAlgn="b"/>
                      <a:r>
                        <a:rPr lang="en-US" sz="900" b="1" i="0" u="none" strike="noStrike">
                          <a:solidFill>
                            <a:srgbClr val="000000"/>
                          </a:solidFill>
                          <a:latin typeface="Calibri"/>
                        </a:rPr>
                        <a:t>Period</a:t>
                      </a:r>
                    </a:p>
                  </a:txBody>
                  <a:tcPr marL="6522" marR="6522" marT="6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7419">
                <a:tc>
                  <a:txBody>
                    <a:bodyPr/>
                    <a:lstStyle/>
                    <a:p>
                      <a:pPr algn="ctr" fontAlgn="b"/>
                      <a:r>
                        <a:rPr lang="en-US" sz="1600" b="1" i="0" u="none" strike="noStrike" dirty="0">
                          <a:solidFill>
                            <a:srgbClr val="000000"/>
                          </a:solidFill>
                          <a:latin typeface="Calibri"/>
                        </a:rPr>
                        <a:t>Low</a:t>
                      </a:r>
                    </a:p>
                  </a:txBody>
                  <a:tcPr marL="6522" marR="6522" marT="6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latin typeface="Calibri"/>
                        </a:rPr>
                        <a:t>Medium</a:t>
                      </a:r>
                    </a:p>
                  </a:txBody>
                  <a:tcPr marL="6522" marR="6522" marT="6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Low</a:t>
                      </a:r>
                    </a:p>
                  </a:txBody>
                  <a:tcPr marL="6522" marR="6522" marT="6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Medium</a:t>
                      </a:r>
                    </a:p>
                  </a:txBody>
                  <a:tcPr marL="6522" marR="6522" marT="6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Low</a:t>
                      </a:r>
                    </a:p>
                  </a:txBody>
                  <a:tcPr marL="6522" marR="6522" marT="6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Verdana"/>
                        </a:rPr>
                        <a:t>Medium </a:t>
                      </a:r>
                    </a:p>
                  </a:txBody>
                  <a:tcPr marL="6522" marR="6522" marT="6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Low</a:t>
                      </a:r>
                    </a:p>
                  </a:txBody>
                  <a:tcPr marL="6522" marR="6522" marT="6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Verdana"/>
                        </a:rPr>
                        <a:t>Medium </a:t>
                      </a:r>
                    </a:p>
                  </a:txBody>
                  <a:tcPr marL="6522" marR="6522" marT="6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Low</a:t>
                      </a:r>
                    </a:p>
                  </a:txBody>
                  <a:tcPr marL="6522" marR="6522" marT="6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Verdana"/>
                        </a:rPr>
                        <a:t>Medium </a:t>
                      </a:r>
                    </a:p>
                  </a:txBody>
                  <a:tcPr marL="6522" marR="6522" marT="6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Low</a:t>
                      </a:r>
                    </a:p>
                  </a:txBody>
                  <a:tcPr marL="6522" marR="6522" marT="6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Verdana"/>
                        </a:rPr>
                        <a:t>Medium </a:t>
                      </a:r>
                    </a:p>
                  </a:txBody>
                  <a:tcPr marL="6522" marR="6522" marT="6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r>
              <a:tr h="285738">
                <a:tc>
                  <a:txBody>
                    <a:bodyPr/>
                    <a:lstStyle/>
                    <a:p>
                      <a:pPr algn="ctr" fontAlgn="t"/>
                      <a:r>
                        <a:rPr lang="en-US" sz="900" b="1" i="0" u="none" strike="noStrike">
                          <a:solidFill>
                            <a:srgbClr val="000000"/>
                          </a:solidFill>
                          <a:latin typeface="Verdana"/>
                        </a:rPr>
                        <a:t>1.77</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dirty="0">
                          <a:solidFill>
                            <a:srgbClr val="000000"/>
                          </a:solidFill>
                          <a:latin typeface="Verdana"/>
                        </a:rPr>
                        <a:t>1.77</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1.83</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1.83</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2.07</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2.07</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1.97</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1.97</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1.32</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1.32</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1.36</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1.36</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2005-2010</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r>
              <a:tr h="285738">
                <a:tc>
                  <a:txBody>
                    <a:bodyPr/>
                    <a:lstStyle/>
                    <a:p>
                      <a:pPr algn="ctr" fontAlgn="t"/>
                      <a:r>
                        <a:rPr lang="en-US" sz="900" b="1" i="0" u="none" strike="noStrike">
                          <a:solidFill>
                            <a:srgbClr val="000000"/>
                          </a:solidFill>
                          <a:latin typeface="Verdana"/>
                        </a:rPr>
                        <a:t>1.34</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1.59</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1.62</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1.87</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1.83</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2.08</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1.74</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1.99</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1.17</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1.42</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1.21</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1.46</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2010-2015</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r>
              <a:tr h="285738">
                <a:tc>
                  <a:txBody>
                    <a:bodyPr/>
                    <a:lstStyle/>
                    <a:p>
                      <a:pPr algn="ctr" fontAlgn="t"/>
                      <a:r>
                        <a:rPr lang="en-US" sz="900" b="1" i="0" u="none" strike="noStrike">
                          <a:solidFill>
                            <a:srgbClr val="000000"/>
                          </a:solidFill>
                          <a:latin typeface="Verdana"/>
                        </a:rPr>
                        <a:t>1.05</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1.45</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1.9</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1.68</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2.08</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1.6</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1.11</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1.51</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1.15</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1.55</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2015-2020</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r>
              <a:tr h="285738">
                <a:tc>
                  <a:txBody>
                    <a:bodyPr/>
                    <a:lstStyle/>
                    <a:p>
                      <a:pPr algn="ctr" fontAlgn="t"/>
                      <a:r>
                        <a:rPr lang="en-US" sz="900" b="1" i="0" u="none" strike="noStrike">
                          <a:solidFill>
                            <a:srgbClr val="000000"/>
                          </a:solidFill>
                          <a:latin typeface="Verdana"/>
                        </a:rPr>
                        <a:t>0.86</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1.36</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1.43</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1.93</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1.58</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2.08</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1.52</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2.02</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1.08</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1.58</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1.12</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1.62</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2020-2025</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r>
              <a:tr h="285738">
                <a:tc>
                  <a:txBody>
                    <a:bodyPr/>
                    <a:lstStyle/>
                    <a:p>
                      <a:pPr algn="ctr" fontAlgn="t"/>
                      <a:r>
                        <a:rPr lang="en-US" sz="900" b="1" i="0" u="none" strike="noStrike">
                          <a:solidFill>
                            <a:srgbClr val="000000"/>
                          </a:solidFill>
                          <a:latin typeface="Verdana"/>
                        </a:rPr>
                        <a:t>0.84</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1.34</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1.45</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1.95</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1.58</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2.08</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1.53</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2.03</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1.15</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1.65</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1.19</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1.69</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2025-2030</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r>
              <a:tr h="285738">
                <a:tc>
                  <a:txBody>
                    <a:bodyPr/>
                    <a:lstStyle/>
                    <a:p>
                      <a:pPr algn="ctr" fontAlgn="t"/>
                      <a:r>
                        <a:rPr lang="en-US" sz="900" b="1" i="0" u="none" strike="noStrike">
                          <a:solidFill>
                            <a:srgbClr val="000000"/>
                          </a:solidFill>
                          <a:latin typeface="Verdana"/>
                        </a:rPr>
                        <a:t>0.88</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1.38</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1.47</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1.97</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1.59</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2.09</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1.54</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2.04</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1.21</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1.71</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1.24</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1.74</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2030-2035</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r>
              <a:tr h="285738">
                <a:tc>
                  <a:txBody>
                    <a:bodyPr/>
                    <a:lstStyle/>
                    <a:p>
                      <a:pPr algn="ctr" fontAlgn="t"/>
                      <a:r>
                        <a:rPr lang="en-US" sz="900" b="1" i="0" u="none" strike="noStrike">
                          <a:solidFill>
                            <a:srgbClr val="000000"/>
                          </a:solidFill>
                          <a:latin typeface="Verdana"/>
                        </a:rPr>
                        <a:t>0.96</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1.46</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1.49</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1.99</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1.59</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2.09</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1.55</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2.05</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1.26</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1.76</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1.29</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1.79</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2035-2040</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r>
              <a:tr h="285738">
                <a:tc>
                  <a:txBody>
                    <a:bodyPr/>
                    <a:lstStyle/>
                    <a:p>
                      <a:pPr algn="ctr" fontAlgn="t"/>
                      <a:r>
                        <a:rPr lang="en-US" sz="900" b="1" i="0" u="none" strike="noStrike">
                          <a:solidFill>
                            <a:srgbClr val="000000"/>
                          </a:solidFill>
                          <a:latin typeface="Verdana"/>
                        </a:rPr>
                        <a:t>1.04</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1.54</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1.59</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2.09</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1.55</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2.05</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1.3</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1.8</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1.33</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1.83</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2040-2045</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r>
              <a:tr h="285738">
                <a:tc>
                  <a:txBody>
                    <a:bodyPr/>
                    <a:lstStyle/>
                    <a:p>
                      <a:pPr algn="ctr" fontAlgn="t"/>
                      <a:r>
                        <a:rPr lang="en-US" sz="900" b="1" i="0" u="none" strike="noStrike">
                          <a:solidFill>
                            <a:srgbClr val="000000"/>
                          </a:solidFill>
                          <a:latin typeface="Verdana"/>
                        </a:rPr>
                        <a:t>1.11</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1.61</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1.52</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2.02</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1.59</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2.09</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1.56</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2.06</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1.34</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1.84</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1.37</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1.87</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2045-2050</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r>
              <a:tr h="285738">
                <a:tc>
                  <a:txBody>
                    <a:bodyPr/>
                    <a:lstStyle/>
                    <a:p>
                      <a:pPr algn="ctr" fontAlgn="t"/>
                      <a:r>
                        <a:rPr lang="en-US" sz="900" b="1" i="0" u="none" strike="noStrike">
                          <a:solidFill>
                            <a:srgbClr val="000000"/>
                          </a:solidFill>
                          <a:latin typeface="Verdana"/>
                        </a:rPr>
                        <a:t>1.17</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1.67</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1.53</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2.03</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1.59</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2.09</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1.56</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2.06</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1.37</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1.87</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1.4</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1.9</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2050-2055</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r>
              <a:tr h="285738">
                <a:tc>
                  <a:txBody>
                    <a:bodyPr/>
                    <a:lstStyle/>
                    <a:p>
                      <a:pPr algn="ctr" fontAlgn="t"/>
                      <a:r>
                        <a:rPr lang="en-US" sz="900" b="1" i="0" u="none" strike="noStrike">
                          <a:solidFill>
                            <a:srgbClr val="000000"/>
                          </a:solidFill>
                          <a:latin typeface="Verdana"/>
                        </a:rPr>
                        <a:t>1.23</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1.73</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1.54</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2.04</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1.59</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2.09</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1.57</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2.07</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1.4</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1.9</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1.43</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1.93</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2055-2060</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r>
              <a:tr h="285738">
                <a:tc>
                  <a:txBody>
                    <a:bodyPr/>
                    <a:lstStyle/>
                    <a:p>
                      <a:pPr algn="ctr" fontAlgn="t"/>
                      <a:r>
                        <a:rPr lang="en-US" sz="900" b="1" i="0" u="none" strike="noStrike">
                          <a:solidFill>
                            <a:srgbClr val="000000"/>
                          </a:solidFill>
                          <a:latin typeface="Verdana"/>
                        </a:rPr>
                        <a:t>1.27</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1.77</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1.54</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2.04</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1.59</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2.09</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1.57</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2.07</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1.43</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1.93</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1.45</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1.95</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2060-2065</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r>
              <a:tr h="285738">
                <a:tc>
                  <a:txBody>
                    <a:bodyPr/>
                    <a:lstStyle/>
                    <a:p>
                      <a:pPr algn="ctr" fontAlgn="t"/>
                      <a:r>
                        <a:rPr lang="en-US" sz="900" b="1" i="0" u="none" strike="noStrike">
                          <a:solidFill>
                            <a:srgbClr val="000000"/>
                          </a:solidFill>
                          <a:latin typeface="Verdana"/>
                        </a:rPr>
                        <a:t>1.31</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1.81</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1.55</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2.05</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1.6</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2.1</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1.58</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2.08</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1.45</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1.95</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1.47</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1.97</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2065-2070</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r>
              <a:tr h="285738">
                <a:tc>
                  <a:txBody>
                    <a:bodyPr/>
                    <a:lstStyle/>
                    <a:p>
                      <a:pPr algn="ctr" fontAlgn="t"/>
                      <a:r>
                        <a:rPr lang="en-US" sz="900" b="1" i="0" u="none" strike="noStrike">
                          <a:solidFill>
                            <a:srgbClr val="000000"/>
                          </a:solidFill>
                          <a:latin typeface="Verdana"/>
                        </a:rPr>
                        <a:t>1.35</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1.85</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1.56</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2.06</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1.6</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2.1</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1.58</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2.08</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1.47</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1.97</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1.49</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1.99</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2070-2075</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r>
              <a:tr h="285738">
                <a:tc>
                  <a:txBody>
                    <a:bodyPr/>
                    <a:lstStyle/>
                    <a:p>
                      <a:pPr algn="ctr" fontAlgn="t"/>
                      <a:r>
                        <a:rPr lang="en-US" sz="900" b="1" i="0" u="none" strike="noStrike">
                          <a:solidFill>
                            <a:srgbClr val="000000"/>
                          </a:solidFill>
                          <a:latin typeface="Verdana"/>
                        </a:rPr>
                        <a:t>1.38</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1.88</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1.56</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2.06</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1.6</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2.1</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1.58</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2.08</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1.49</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1.99</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2075-2080</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r>
              <a:tr h="285738">
                <a:tc>
                  <a:txBody>
                    <a:bodyPr/>
                    <a:lstStyle/>
                    <a:p>
                      <a:pPr algn="ctr" fontAlgn="t"/>
                      <a:r>
                        <a:rPr lang="en-US" sz="900" b="1" i="0" u="none" strike="noStrike">
                          <a:solidFill>
                            <a:srgbClr val="000000"/>
                          </a:solidFill>
                          <a:latin typeface="Verdana"/>
                        </a:rPr>
                        <a:t>1.41</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1.91</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1.57</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2.07</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1.6</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2.1</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1.59</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2.09</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1.52</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2.02</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2080-2085</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r>
              <a:tr h="285738">
                <a:tc>
                  <a:txBody>
                    <a:bodyPr/>
                    <a:lstStyle/>
                    <a:p>
                      <a:pPr algn="ctr" fontAlgn="t"/>
                      <a:r>
                        <a:rPr lang="en-US" sz="900" b="1" i="0" u="none" strike="noStrike">
                          <a:solidFill>
                            <a:srgbClr val="000000"/>
                          </a:solidFill>
                          <a:latin typeface="Verdana"/>
                        </a:rPr>
                        <a:t>1.44</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1.94</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1.57</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2.07</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1.6</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2.1</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1.59</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2.09</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1.52</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2.02</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1.53</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2.03</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2085-2090</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r>
              <a:tr h="285738">
                <a:tc>
                  <a:txBody>
                    <a:bodyPr/>
                    <a:lstStyle/>
                    <a:p>
                      <a:pPr algn="ctr" fontAlgn="t"/>
                      <a:r>
                        <a:rPr lang="en-US" sz="900" b="1" i="0" u="none" strike="noStrike">
                          <a:solidFill>
                            <a:srgbClr val="000000"/>
                          </a:solidFill>
                          <a:latin typeface="Verdana"/>
                        </a:rPr>
                        <a:t>1.46</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1.96</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1.58</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2.08</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1.6</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2.1</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1.59</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2.09</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1.53</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2.03</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1.54</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2.04</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2090-2095</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r>
              <a:tr h="285738">
                <a:tc>
                  <a:txBody>
                    <a:bodyPr/>
                    <a:lstStyle/>
                    <a:p>
                      <a:pPr algn="ctr" fontAlgn="t"/>
                      <a:r>
                        <a:rPr lang="en-US" sz="1600" b="1" i="0" u="none" strike="noStrike" dirty="0">
                          <a:solidFill>
                            <a:srgbClr val="000000"/>
                          </a:solidFill>
                          <a:latin typeface="Verdana"/>
                        </a:rPr>
                        <a:t>1.48</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600" b="1" i="0" u="none" strike="noStrike" dirty="0">
                          <a:solidFill>
                            <a:srgbClr val="000000"/>
                          </a:solidFill>
                          <a:latin typeface="Verdana"/>
                        </a:rPr>
                        <a:t>1.98</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1.58</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2.08</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1.6</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2.1</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1.59</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2.09</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1.54</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2.04</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1.55</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a:solidFill>
                            <a:srgbClr val="000000"/>
                          </a:solidFill>
                          <a:latin typeface="Verdana"/>
                        </a:rPr>
                        <a:t>2.05</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900" b="1" i="0" u="none" strike="noStrike" dirty="0">
                          <a:solidFill>
                            <a:srgbClr val="000000"/>
                          </a:solidFill>
                          <a:latin typeface="Verdana"/>
                        </a:rPr>
                        <a:t>2095-2100</a:t>
                      </a:r>
                    </a:p>
                  </a:txBody>
                  <a:tcPr marL="6522" marR="6522" marT="65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r>
            </a:tbl>
          </a:graphicData>
        </a:graphic>
      </p:graphicFrame>
      <p:sp>
        <p:nvSpPr>
          <p:cNvPr id="65841" name="Rectangle 1"/>
          <p:cNvSpPr>
            <a:spLocks noChangeArrowheads="1"/>
          </p:cNvSpPr>
          <p:nvPr/>
        </p:nvSpPr>
        <p:spPr bwMode="auto">
          <a:xfrm>
            <a:off x="214313" y="169863"/>
            <a:ext cx="8786812"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rtl="1">
              <a:lnSpc>
                <a:spcPct val="150000"/>
              </a:lnSpc>
            </a:pPr>
            <a:r>
              <a:rPr lang="fa-IR" sz="2000" b="1">
                <a:solidFill>
                  <a:srgbClr val="003399"/>
                </a:solidFill>
                <a:cs typeface="B Titr" pitchFamily="2" charset="-78"/>
              </a:rPr>
              <a:t>میزان باروری کل کشورهای منتخب از سال 2005 تا 2100 بر اساس سناریوی کم و متوسط</a:t>
            </a:r>
            <a:endParaRPr lang="en-US" sz="2000">
              <a:solidFill>
                <a:srgbClr val="003399"/>
              </a:solidFill>
              <a:cs typeface="B Titr" pitchFamily="2" charset="-78"/>
            </a:endParaRPr>
          </a:p>
          <a:p>
            <a:pPr algn="ctr" rtl="1">
              <a:lnSpc>
                <a:spcPct val="150000"/>
              </a:lnSpc>
            </a:pPr>
            <a:endParaRPr lang="en-US" sz="2000">
              <a:solidFill>
                <a:srgbClr val="003399"/>
              </a:solidFill>
              <a:cs typeface="B Titr" pitchFamily="2" charset="-78"/>
            </a:endParaRPr>
          </a:p>
        </p:txBody>
      </p:sp>
    </p:spTree>
    <p:extLst>
      <p:ext uri="{BB962C8B-B14F-4D97-AF65-F5344CB8AC3E}">
        <p14:creationId xmlns:p14="http://schemas.microsoft.com/office/powerpoint/2010/main" val="4241403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683569" y="548680"/>
          <a:ext cx="7992888" cy="4680520"/>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Straight Arrow Connector 3"/>
          <p:cNvCxnSpPr/>
          <p:nvPr/>
        </p:nvCxnSpPr>
        <p:spPr>
          <a:xfrm>
            <a:off x="1259632" y="2276872"/>
            <a:ext cx="6264696" cy="720080"/>
          </a:xfrm>
          <a:prstGeom prst="straightConnector1">
            <a:avLst/>
          </a:prstGeom>
          <a:ln w="6350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24" name="Freeform 23"/>
          <p:cNvSpPr/>
          <p:nvPr/>
        </p:nvSpPr>
        <p:spPr>
          <a:xfrm flipH="1">
            <a:off x="1763688" y="1268760"/>
            <a:ext cx="6192688" cy="2592288"/>
          </a:xfrm>
          <a:custGeom>
            <a:avLst/>
            <a:gdLst>
              <a:gd name="connsiteX0" fmla="*/ 6175948 w 6175948"/>
              <a:gd name="connsiteY0" fmla="*/ 0 h 3102964"/>
              <a:gd name="connsiteX1" fmla="*/ 5156617 w 6175948"/>
              <a:gd name="connsiteY1" fmla="*/ 1528996 h 3102964"/>
              <a:gd name="connsiteX2" fmla="*/ 4077325 w 6175948"/>
              <a:gd name="connsiteY2" fmla="*/ 2383436 h 3102964"/>
              <a:gd name="connsiteX3" fmla="*/ 3087974 w 6175948"/>
              <a:gd name="connsiteY3" fmla="*/ 2623278 h 3102964"/>
              <a:gd name="connsiteX4" fmla="*/ 2023673 w 6175948"/>
              <a:gd name="connsiteY4" fmla="*/ 2833141 h 3102964"/>
              <a:gd name="connsiteX5" fmla="*/ 929391 w 6175948"/>
              <a:gd name="connsiteY5" fmla="*/ 2983042 h 3102964"/>
              <a:gd name="connsiteX6" fmla="*/ 0 w 6175948"/>
              <a:gd name="connsiteY6" fmla="*/ 3102964 h 310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5948" h="3102964">
                <a:moveTo>
                  <a:pt x="6175948" y="0"/>
                </a:moveTo>
                <a:cubicBezTo>
                  <a:pt x="5841167" y="565878"/>
                  <a:pt x="5506387" y="1131757"/>
                  <a:pt x="5156617" y="1528996"/>
                </a:cubicBezTo>
                <a:cubicBezTo>
                  <a:pt x="4806847" y="1926235"/>
                  <a:pt x="4422099" y="2201056"/>
                  <a:pt x="4077325" y="2383436"/>
                </a:cubicBezTo>
                <a:cubicBezTo>
                  <a:pt x="3732551" y="2565816"/>
                  <a:pt x="3430249" y="2548327"/>
                  <a:pt x="3087974" y="2623278"/>
                </a:cubicBezTo>
                <a:cubicBezTo>
                  <a:pt x="2745699" y="2698229"/>
                  <a:pt x="2383437" y="2773180"/>
                  <a:pt x="2023673" y="2833141"/>
                </a:cubicBezTo>
                <a:cubicBezTo>
                  <a:pt x="1663909" y="2893102"/>
                  <a:pt x="929391" y="2983042"/>
                  <a:pt x="929391" y="2983042"/>
                </a:cubicBezTo>
                <a:lnTo>
                  <a:pt x="0" y="3102964"/>
                </a:lnTo>
              </a:path>
            </a:pathLst>
          </a:cu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fa-IR">
              <a:solidFill>
                <a:prstClr val="black"/>
              </a:solidFill>
            </a:endParaRPr>
          </a:p>
        </p:txBody>
      </p:sp>
    </p:spTree>
    <p:extLst>
      <p:ext uri="{BB962C8B-B14F-4D97-AF65-F5344CB8AC3E}">
        <p14:creationId xmlns:p14="http://schemas.microsoft.com/office/powerpoint/2010/main" val="29845399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strips(downRight)">
                                      <p:cBhvr>
                                        <p:cTn id="12"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
            <a:r>
              <a:rPr lang="fa-IR" b="1" dirty="0" smtClean="0">
                <a:solidFill>
                  <a:srgbClr val="C00000"/>
                </a:solidFill>
                <a:cs typeface="B Nazanin" pitchFamily="2" charset="-78"/>
              </a:rPr>
              <a:t>جمعیت جهان</a:t>
            </a:r>
            <a:r>
              <a:rPr lang="fa-IR" b="1" dirty="0" smtClean="0">
                <a:cs typeface="B Nazanin" pitchFamily="2" charset="-78"/>
              </a:rPr>
              <a:t>: حدود 7 میلیارد نفر</a:t>
            </a:r>
          </a:p>
          <a:p>
            <a:pPr algn="just"/>
            <a:r>
              <a:rPr lang="fa-IR" b="1" dirty="0" smtClean="0">
                <a:solidFill>
                  <a:srgbClr val="C00000"/>
                </a:solidFill>
                <a:cs typeface="B Nazanin" pitchFamily="2" charset="-78"/>
              </a:rPr>
              <a:t>آخرين آمار جمعیت کشور (تا پايان شهريور 1392):</a:t>
            </a:r>
          </a:p>
          <a:p>
            <a:pPr lvl="1" algn="just"/>
            <a:r>
              <a:rPr lang="fa-IR" b="1" dirty="0" smtClean="0">
                <a:cs typeface="B Nazanin" pitchFamily="2" charset="-78"/>
              </a:rPr>
              <a:t>حدود 76 میلیون و 900 هزار نفر (حدود يک درصد جمعيت جهان)</a:t>
            </a:r>
          </a:p>
          <a:p>
            <a:pPr algn="just"/>
            <a:r>
              <a:rPr lang="fa-IR" b="1" dirty="0" smtClean="0">
                <a:solidFill>
                  <a:srgbClr val="C00000"/>
                </a:solidFill>
                <a:cs typeface="B Nazanin" pitchFamily="2" charset="-78"/>
              </a:rPr>
              <a:t>نرخ رشد جمعیت</a:t>
            </a:r>
            <a:r>
              <a:rPr lang="fa-IR" b="1" dirty="0" smtClean="0">
                <a:cs typeface="B Nazanin" pitchFamily="2" charset="-78"/>
              </a:rPr>
              <a:t>: حدود 1.3 درصد</a:t>
            </a:r>
          </a:p>
          <a:p>
            <a:pPr lvl="1" algn="just"/>
            <a:r>
              <a:rPr lang="fa-IR" b="1" dirty="0" smtClean="0">
                <a:cs typeface="B Nazanin" pitchFamily="2" charset="-78"/>
              </a:rPr>
              <a:t>یعنی در حال حاضر سالانه حدود 950 هزار نفر به جمعیت کشور افزوده می‌شود</a:t>
            </a:r>
          </a:p>
          <a:p>
            <a:pPr algn="just"/>
            <a:r>
              <a:rPr lang="fa-IR" b="1" dirty="0" smtClean="0">
                <a:solidFill>
                  <a:srgbClr val="C00000"/>
                </a:solidFill>
                <a:cs typeface="B Nazanin" pitchFamily="2" charset="-78"/>
              </a:rPr>
              <a:t>رتبه از لحاظ جمعیت</a:t>
            </a:r>
            <a:r>
              <a:rPr lang="fa-IR" b="1" dirty="0" smtClean="0">
                <a:cs typeface="B Nazanin" pitchFamily="2" charset="-78"/>
              </a:rPr>
              <a:t>:</a:t>
            </a:r>
          </a:p>
          <a:p>
            <a:pPr lvl="1" algn="just"/>
            <a:r>
              <a:rPr lang="fa-IR" b="1" dirty="0" smtClean="0">
                <a:cs typeface="B Nazanin" pitchFamily="2" charset="-78"/>
              </a:rPr>
              <a:t>هجدهم در جهان</a:t>
            </a:r>
          </a:p>
          <a:p>
            <a:pPr lvl="1" algn="just"/>
            <a:r>
              <a:rPr lang="fa-IR" b="1" dirty="0" smtClean="0">
                <a:cs typeface="B Nazanin" pitchFamily="2" charset="-78"/>
              </a:rPr>
              <a:t>دهم در آسیا</a:t>
            </a:r>
          </a:p>
          <a:p>
            <a:pPr lvl="1" algn="just"/>
            <a:r>
              <a:rPr lang="fa-IR" b="1" dirty="0" smtClean="0">
                <a:cs typeface="B Nazanin" pitchFamily="2" charset="-78"/>
              </a:rPr>
              <a:t>سوم در منطقه (بعد از پاکستان و مصر و با اندکی اختلاف، قبل از ترکیه)</a:t>
            </a:r>
            <a:endParaRPr lang="fa-IR" b="1" dirty="0">
              <a:cs typeface="B Nazanin" pitchFamily="2" charset="-78"/>
            </a:endParaRPr>
          </a:p>
        </p:txBody>
      </p:sp>
      <p:sp>
        <p:nvSpPr>
          <p:cNvPr id="2" name="Title 1"/>
          <p:cNvSpPr>
            <a:spLocks noGrp="1"/>
          </p:cNvSpPr>
          <p:nvPr>
            <p:ph type="title"/>
          </p:nvPr>
        </p:nvSpPr>
        <p:spPr/>
        <p:txBody>
          <a:bodyPr>
            <a:normAutofit/>
          </a:bodyPr>
          <a:lstStyle/>
          <a:p>
            <a:pPr algn="ctr"/>
            <a:r>
              <a:rPr lang="fa-IR" dirty="0" smtClean="0">
                <a:cs typeface="B Titr" pitchFamily="2" charset="-78"/>
              </a:rPr>
              <a:t>جایگاه جهانی ایران از لحاظ جمعیتی</a:t>
            </a:r>
            <a:endParaRPr lang="fa-IR" dirty="0">
              <a:cs typeface="B Titr" pitchFamily="2" charset="-78"/>
            </a:endParaRPr>
          </a:p>
        </p:txBody>
      </p:sp>
    </p:spTree>
    <p:extLst>
      <p:ext uri="{BB962C8B-B14F-4D97-AF65-F5344CB8AC3E}">
        <p14:creationId xmlns:p14="http://schemas.microsoft.com/office/powerpoint/2010/main" val="1879005021"/>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1"/>
          <p:cNvSpPr txBox="1">
            <a:spLocks noChangeArrowheads="1"/>
          </p:cNvSpPr>
          <p:nvPr/>
        </p:nvSpPr>
        <p:spPr bwMode="auto">
          <a:xfrm>
            <a:off x="928688" y="2500313"/>
            <a:ext cx="7343775" cy="861774"/>
          </a:xfrm>
          <a:prstGeom prst="rect">
            <a:avLst/>
          </a:prstGeom>
          <a:noFill/>
          <a:ln w="9525">
            <a:noFill/>
            <a:miter lim="800000"/>
            <a:headEnd/>
            <a:tailEnd/>
          </a:ln>
        </p:spPr>
        <p:txBody>
          <a:bodyPr>
            <a:spAutoFit/>
          </a:bodyPr>
          <a:lstStyle/>
          <a:p>
            <a:pPr algn="ctr" rtl="1"/>
            <a:r>
              <a:rPr lang="fa-IR" sz="5000" dirty="0" smtClean="0">
                <a:solidFill>
                  <a:prstClr val="black"/>
                </a:solidFill>
                <a:latin typeface="Calibri" pitchFamily="34" charset="0"/>
                <a:cs typeface="B Titr" pitchFamily="2" charset="-78"/>
              </a:rPr>
              <a:t>نیروی در سن کار</a:t>
            </a:r>
            <a:endParaRPr lang="fa-IR" sz="2800" dirty="0" smtClean="0">
              <a:solidFill>
                <a:prstClr val="black"/>
              </a:solidFill>
              <a:latin typeface="Calibri" pitchFamily="34" charset="0"/>
              <a:cs typeface="B Titr" pitchFamily="2" charset="-78"/>
            </a:endParaRPr>
          </a:p>
        </p:txBody>
      </p:sp>
    </p:spTree>
    <p:extLst>
      <p:ext uri="{BB962C8B-B14F-4D97-AF65-F5344CB8AC3E}">
        <p14:creationId xmlns:p14="http://schemas.microsoft.com/office/powerpoint/2010/main" val="4158933856"/>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2776"/>
            <a:ext cx="8229600" cy="5042032"/>
          </a:xfrm>
          <a:noFill/>
          <a:ln>
            <a:noFill/>
          </a:ln>
        </p:spPr>
        <p:txBody>
          <a:bodyPr>
            <a:noAutofit/>
          </a:bodyPr>
          <a:lstStyle/>
          <a:p>
            <a:pPr marL="0" lvl="0" indent="0" algn="just" rtl="1">
              <a:buClr>
                <a:srgbClr val="FF388C"/>
              </a:buClr>
              <a:buNone/>
            </a:pPr>
            <a:r>
              <a:rPr lang="fa-IR" sz="2800" dirty="0" smtClean="0">
                <a:solidFill>
                  <a:schemeClr val="bg2">
                    <a:lumMod val="25000"/>
                  </a:schemeClr>
                </a:solidFill>
                <a:cs typeface="B Zar" pitchFamily="2" charset="-78"/>
              </a:rPr>
              <a:t>تحقیقات </a:t>
            </a:r>
            <a:r>
              <a:rPr lang="fa-IR" sz="2800" dirty="0">
                <a:solidFill>
                  <a:schemeClr val="bg2">
                    <a:lumMod val="25000"/>
                  </a:schemeClr>
                </a:solidFill>
                <a:cs typeface="B Zar" pitchFamily="2" charset="-78"/>
              </a:rPr>
              <a:t>نشان می دهد که ازمیان گروههای مختلف </a:t>
            </a:r>
            <a:r>
              <a:rPr lang="fa-IR" sz="2800" dirty="0" smtClean="0">
                <a:solidFill>
                  <a:schemeClr val="bg2">
                    <a:lumMod val="25000"/>
                  </a:schemeClr>
                </a:solidFill>
                <a:cs typeface="B Zar" pitchFamily="2" charset="-78"/>
              </a:rPr>
              <a:t>سنی، </a:t>
            </a:r>
            <a:r>
              <a:rPr lang="fa-IR" sz="2800" dirty="0">
                <a:solidFill>
                  <a:schemeClr val="bg2">
                    <a:lumMod val="25000"/>
                  </a:schemeClr>
                </a:solidFill>
                <a:cs typeface="B Zar" pitchFamily="2" charset="-78"/>
              </a:rPr>
              <a:t>گروه سنی 15 تا 65 </a:t>
            </a:r>
            <a:r>
              <a:rPr lang="fa-IR" sz="2800" dirty="0" smtClean="0">
                <a:solidFill>
                  <a:schemeClr val="bg2">
                    <a:lumMod val="25000"/>
                  </a:schemeClr>
                </a:solidFill>
                <a:cs typeface="B Zar" pitchFamily="2" charset="-78"/>
              </a:rPr>
              <a:t>سال اثرات </a:t>
            </a:r>
            <a:r>
              <a:rPr lang="fa-IR" sz="2800" dirty="0">
                <a:solidFill>
                  <a:schemeClr val="bg2">
                    <a:lumMod val="25000"/>
                  </a:schemeClr>
                </a:solidFill>
                <a:cs typeface="B Zar" pitchFamily="2" charset="-78"/>
              </a:rPr>
              <a:t>مثبت و گروه سنی کمتر از 15 سال و جمعیت بالای 65 سال اثرات منفی بر تولید ناخالص داخلی بر جای می گذارند </a:t>
            </a:r>
            <a:r>
              <a:rPr lang="fa-IR" sz="2800" dirty="0" smtClean="0">
                <a:solidFill>
                  <a:schemeClr val="bg2">
                    <a:lumMod val="25000"/>
                  </a:schemeClr>
                </a:solidFill>
                <a:cs typeface="B Zar" pitchFamily="2" charset="-78"/>
              </a:rPr>
              <a:t>، به گونه ای که یک درصد افزایش در هر یک از این متغیر ها به ترتیب منجر به کاهش 0/64 و 1/56 درصدی در تولید ناخالص داخلی می شوند، البته مشخص است که اثرات منفی جمعیت بالای 65 سال به مراتب بیشتر از اثرات منفی جمعیت کمتراز 15 سال است. از طرف دیگر جمعیت 15 تا 64 سال که جمعیت فعال محسوب می شود رابطه مثبتی با تولید ناخالص داخلی می شود. </a:t>
            </a:r>
          </a:p>
          <a:p>
            <a:pPr marL="0" lvl="0" indent="0" algn="just" rtl="1">
              <a:buClr>
                <a:srgbClr val="FF388C"/>
              </a:buClr>
              <a:buNone/>
            </a:pPr>
            <a:r>
              <a:rPr lang="fa-IR" sz="2800" dirty="0" smtClean="0">
                <a:solidFill>
                  <a:schemeClr val="bg2">
                    <a:lumMod val="25000"/>
                  </a:schemeClr>
                </a:solidFill>
                <a:cs typeface="B Zar" pitchFamily="2" charset="-78"/>
              </a:rPr>
              <a:t>جامعه </a:t>
            </a:r>
            <a:r>
              <a:rPr lang="fa-IR" sz="2800" dirty="0">
                <a:solidFill>
                  <a:schemeClr val="bg2">
                    <a:lumMod val="25000"/>
                  </a:schemeClr>
                </a:solidFill>
                <a:cs typeface="B Zar" pitchFamily="2" charset="-78"/>
              </a:rPr>
              <a:t>ای که اکنون به آثار علمی آن می بالیم و موجب کشف و ابداع بسیاری از علوم و پیشرفتهای شگرف علمی شده </a:t>
            </a:r>
            <a:r>
              <a:rPr lang="fa-IR" sz="2800" dirty="0" smtClean="0">
                <a:solidFill>
                  <a:schemeClr val="bg2">
                    <a:lumMod val="25000"/>
                  </a:schemeClr>
                </a:solidFill>
                <a:cs typeface="B Zar" pitchFamily="2" charset="-78"/>
              </a:rPr>
              <a:t>است، </a:t>
            </a:r>
            <a:r>
              <a:rPr lang="fa-IR" sz="2800" dirty="0">
                <a:solidFill>
                  <a:schemeClr val="bg2">
                    <a:lumMod val="25000"/>
                  </a:schemeClr>
                </a:solidFill>
                <a:cs typeface="B Zar" pitchFamily="2" charset="-78"/>
              </a:rPr>
              <a:t>از ثمرات همین افزایش جمعیت در سنین کار است که غربی ها ما را از آن </a:t>
            </a:r>
            <a:r>
              <a:rPr lang="fa-IR" sz="2800" dirty="0" smtClean="0">
                <a:solidFill>
                  <a:schemeClr val="bg2">
                    <a:lumMod val="25000"/>
                  </a:schemeClr>
                </a:solidFill>
                <a:cs typeface="B Zar" pitchFamily="2" charset="-78"/>
              </a:rPr>
              <a:t>بر حذر می دارند .</a:t>
            </a:r>
          </a:p>
          <a:p>
            <a:pPr lvl="0" algn="just" rtl="1">
              <a:buClr>
                <a:srgbClr val="FF388C"/>
              </a:buClr>
            </a:pPr>
            <a:endParaRPr lang="fa-IR" sz="2800" dirty="0" smtClean="0">
              <a:solidFill>
                <a:schemeClr val="bg2">
                  <a:lumMod val="25000"/>
                </a:schemeClr>
              </a:solidFill>
              <a:cs typeface="B Zar" pitchFamily="2" charset="-78"/>
            </a:endParaRPr>
          </a:p>
        </p:txBody>
      </p:sp>
      <p:sp>
        <p:nvSpPr>
          <p:cNvPr id="4" name="Title 2"/>
          <p:cNvSpPr txBox="1">
            <a:spLocks/>
          </p:cNvSpPr>
          <p:nvPr/>
        </p:nvSpPr>
        <p:spPr>
          <a:xfrm>
            <a:off x="457200" y="620688"/>
            <a:ext cx="8229600" cy="504056"/>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defRPr/>
            </a:pPr>
            <a:r>
              <a:rPr lang="fa-IR" sz="3200" dirty="0" smtClean="0">
                <a:solidFill>
                  <a:srgbClr val="C00000"/>
                </a:solidFill>
                <a:latin typeface="2  Titr"/>
                <a:cs typeface="B Titr" pitchFamily="2" charset="-78"/>
              </a:rPr>
              <a:t>کاهش </a:t>
            </a:r>
            <a:r>
              <a:rPr lang="fa-IR" sz="3200" dirty="0">
                <a:solidFill>
                  <a:srgbClr val="C00000"/>
                </a:solidFill>
                <a:latin typeface="2  Titr"/>
                <a:cs typeface="B Titr" pitchFamily="2" charset="-78"/>
              </a:rPr>
              <a:t>نیروی در سن کار</a:t>
            </a:r>
            <a:endParaRPr lang="fa-IR" sz="3200" dirty="0">
              <a:solidFill>
                <a:srgbClr val="04617B"/>
              </a:solidFill>
            </a:endParaRPr>
          </a:p>
        </p:txBody>
      </p:sp>
    </p:spTree>
    <p:extLst>
      <p:ext uri="{BB962C8B-B14F-4D97-AF65-F5344CB8AC3E}">
        <p14:creationId xmlns:p14="http://schemas.microsoft.com/office/powerpoint/2010/main" val="313522568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928688" y="1571625"/>
          <a:ext cx="7286625" cy="3357565"/>
        </p:xfrm>
        <a:graphic>
          <a:graphicData uri="http://schemas.openxmlformats.org/drawingml/2006/table">
            <a:tbl>
              <a:tblPr rtl="1"/>
              <a:tblGrid>
                <a:gridCol w="1493838"/>
                <a:gridCol w="1716087"/>
                <a:gridCol w="2038350"/>
                <a:gridCol w="2038350"/>
              </a:tblGrid>
              <a:tr h="388938">
                <a:tc>
                  <a:txBody>
                    <a:bodyPr/>
                    <a:lstStyle/>
                    <a:p>
                      <a:pPr marL="7938" marR="0" lvl="0" indent="-7938" algn="ctr" defTabSz="9144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smtClean="0">
                          <a:ln>
                            <a:noFill/>
                          </a:ln>
                          <a:solidFill>
                            <a:schemeClr val="tx1"/>
                          </a:solidFill>
                          <a:effectLst/>
                          <a:latin typeface="Times New Roman" pitchFamily="18" charset="0"/>
                          <a:ea typeface="B Nazanin" pitchFamily="2" charset="-78"/>
                          <a:cs typeface="B Nazanin" pitchFamily="2" charset="-78"/>
                        </a:rPr>
                        <a:t>سال</a:t>
                      </a:r>
                      <a:endPar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anchor="ctr" horzOverflow="overflow">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جمعیت کل</a:t>
                      </a:r>
                      <a:endParaRPr kumimoji="0" lang="en-US" sz="20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anchor="ctr" horzOverflow="overflow">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شهري</a:t>
                      </a:r>
                      <a:endParaRPr kumimoji="0" lang="en-US" sz="20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anchor="ctr" horzOverflow="overflow">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روستايي</a:t>
                      </a:r>
                      <a:endParaRPr kumimoji="0" lang="en-US" sz="20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anchor="ctr" horzOverflow="overflow">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lnTlToBr>
                      <a:noFill/>
                    </a:lnTlToBr>
                    <a:lnBlToTr>
                      <a:noFill/>
                    </a:lnBlToTr>
                    <a:solidFill>
                      <a:srgbClr val="99CCFF"/>
                    </a:solidFill>
                  </a:tcPr>
                </a:tc>
              </a:tr>
              <a:tr h="422275">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2000" b="0" i="0" u="none" strike="noStrike" cap="none" normalizeH="0" baseline="0" smtClean="0">
                          <a:ln>
                            <a:noFill/>
                          </a:ln>
                          <a:solidFill>
                            <a:srgbClr val="000000"/>
                          </a:solidFill>
                          <a:effectLst/>
                          <a:latin typeface="Times New Roman" pitchFamily="18" charset="0"/>
                          <a:ea typeface="B Nazanin" pitchFamily="2" charset="-78"/>
                          <a:cs typeface="B Nazanin" pitchFamily="2" charset="-78"/>
                        </a:rPr>
                        <a:t>1385</a:t>
                      </a:r>
                      <a:endParaRPr kumimoji="0" lang="en-US" sz="20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2000" b="0"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69.73</a:t>
                      </a:r>
                      <a:endParaRPr kumimoji="0" lang="en-US" sz="20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anchor="ctr" horzOverflow="overflow">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2000" b="0"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71.52</a:t>
                      </a:r>
                      <a:endParaRPr kumimoji="0" lang="en-US" sz="20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anchor="ctr" horzOverflow="overflow">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2000" b="0"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65.84</a:t>
                      </a:r>
                      <a:endParaRPr kumimoji="0" lang="en-US" sz="20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anchor="ctr" horzOverflow="overflow">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lnTlToBr>
                      <a:noFill/>
                    </a:lnTlToBr>
                    <a:lnBlToTr>
                      <a:noFill/>
                    </a:lnBlToTr>
                    <a:noFill/>
                  </a:tcPr>
                </a:tc>
              </a:tr>
              <a:tr h="436563">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2000" b="0" i="0" u="none" strike="noStrike" cap="none" normalizeH="0" baseline="0" smtClean="0">
                          <a:ln>
                            <a:noFill/>
                          </a:ln>
                          <a:solidFill>
                            <a:srgbClr val="000000"/>
                          </a:solidFill>
                          <a:effectLst/>
                          <a:latin typeface="Times New Roman" pitchFamily="18" charset="0"/>
                          <a:ea typeface="B Nazanin" pitchFamily="2" charset="-78"/>
                          <a:cs typeface="B Nazanin" pitchFamily="2" charset="-78"/>
                        </a:rPr>
                        <a:t>1390</a:t>
                      </a:r>
                      <a:endParaRPr kumimoji="0" lang="en-US" sz="20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2000" b="0"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70.96</a:t>
                      </a:r>
                      <a:endParaRPr kumimoji="0" lang="en-US" sz="20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anchor="ctr" horzOverflow="overflow">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2000" b="0"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72.29</a:t>
                      </a:r>
                      <a:endParaRPr kumimoji="0" lang="en-US" sz="20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anchor="ctr" horzOverflow="overflow">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2000" b="0"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68.03</a:t>
                      </a:r>
                      <a:endParaRPr kumimoji="0" lang="en-US" sz="20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anchor="ctr" horzOverflow="overflow">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lnTlToBr>
                      <a:noFill/>
                    </a:lnTlToBr>
                    <a:lnBlToTr>
                      <a:noFill/>
                    </a:lnBlToTr>
                    <a:noFill/>
                  </a:tcPr>
                </a:tc>
              </a:tr>
              <a:tr h="436563">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2000" b="0" i="0" u="none" strike="noStrike" cap="none" normalizeH="0" baseline="0" smtClean="0">
                          <a:ln>
                            <a:noFill/>
                          </a:ln>
                          <a:solidFill>
                            <a:srgbClr val="000000"/>
                          </a:solidFill>
                          <a:effectLst/>
                          <a:latin typeface="Times New Roman" pitchFamily="18" charset="0"/>
                          <a:ea typeface="B Nazanin" pitchFamily="2" charset="-78"/>
                          <a:cs typeface="B Nazanin" pitchFamily="2" charset="-78"/>
                        </a:rPr>
                        <a:t>1395</a:t>
                      </a:r>
                      <a:endParaRPr kumimoji="0" lang="en-US" sz="20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2000" b="0"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69.88</a:t>
                      </a:r>
                      <a:endParaRPr kumimoji="0" lang="en-US" sz="20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anchor="ctr" horzOverflow="overflow">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2000" b="0"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71.09</a:t>
                      </a:r>
                      <a:endParaRPr kumimoji="0" lang="en-US" sz="20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anchor="ctr" horzOverflow="overflow">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2000" b="0"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67.20</a:t>
                      </a:r>
                      <a:endParaRPr kumimoji="0" lang="en-US" sz="20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anchor="ctr" horzOverflow="overflow">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lnTlToBr>
                      <a:noFill/>
                    </a:lnTlToBr>
                    <a:lnBlToTr>
                      <a:noFill/>
                    </a:lnBlToTr>
                    <a:noFill/>
                  </a:tcPr>
                </a:tc>
              </a:tr>
              <a:tr h="458788">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2000" b="0" i="0" u="none" strike="noStrike" cap="none" normalizeH="0" baseline="0" smtClean="0">
                          <a:ln>
                            <a:noFill/>
                          </a:ln>
                          <a:solidFill>
                            <a:srgbClr val="000000"/>
                          </a:solidFill>
                          <a:effectLst/>
                          <a:latin typeface="Times New Roman" pitchFamily="18" charset="0"/>
                          <a:ea typeface="B Nazanin" pitchFamily="2" charset="-78"/>
                          <a:cs typeface="B Nazanin" pitchFamily="2" charset="-78"/>
                        </a:rPr>
                        <a:t>1400</a:t>
                      </a:r>
                      <a:endParaRPr kumimoji="0" lang="en-US" sz="20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2000" b="0"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68.54</a:t>
                      </a:r>
                      <a:endParaRPr kumimoji="0" lang="en-US" sz="20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anchor="ctr" horzOverflow="overflow">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2000" b="0"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69.64</a:t>
                      </a:r>
                      <a:endParaRPr kumimoji="0" lang="en-US" sz="20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anchor="ctr" horzOverflow="overflow">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2000" b="0"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66.18</a:t>
                      </a:r>
                      <a:endParaRPr kumimoji="0" lang="en-US" sz="20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anchor="ctr" horzOverflow="overflow">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lnTlToBr>
                      <a:noFill/>
                    </a:lnTlToBr>
                    <a:lnBlToTr>
                      <a:noFill/>
                    </a:lnBlToTr>
                    <a:noFill/>
                  </a:tcPr>
                </a:tc>
              </a:tr>
              <a:tr h="436563">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2000" b="0" i="0" u="none" strike="noStrike" cap="none" normalizeH="0" baseline="0" smtClean="0">
                          <a:ln>
                            <a:noFill/>
                          </a:ln>
                          <a:solidFill>
                            <a:srgbClr val="000000"/>
                          </a:solidFill>
                          <a:effectLst/>
                          <a:latin typeface="Times New Roman" pitchFamily="18" charset="0"/>
                          <a:ea typeface="B Nazanin" pitchFamily="2" charset="-78"/>
                          <a:cs typeface="B Nazanin" pitchFamily="2" charset="-78"/>
                        </a:rPr>
                        <a:t>1405</a:t>
                      </a:r>
                      <a:endParaRPr kumimoji="0" lang="en-US" sz="20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2000" b="0"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69.47</a:t>
                      </a:r>
                      <a:endParaRPr kumimoji="0" lang="en-US" sz="20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anchor="ctr" horzOverflow="overflow">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2000" b="0"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70.28</a:t>
                      </a:r>
                      <a:endParaRPr kumimoji="0" lang="en-US" sz="20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anchor="ctr" horzOverflow="overflow">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2000" b="0"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67.85</a:t>
                      </a:r>
                      <a:endParaRPr kumimoji="0" lang="en-US" sz="20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anchor="ctr" horzOverflow="overflow">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lnTlToBr>
                      <a:noFill/>
                    </a:lnTlToBr>
                    <a:lnBlToTr>
                      <a:noFill/>
                    </a:lnBlToTr>
                    <a:noFill/>
                  </a:tcPr>
                </a:tc>
              </a:tr>
              <a:tr h="777875">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2000" b="0" i="0" u="none" strike="noStrike" cap="none" normalizeH="0" baseline="0" smtClean="0">
                          <a:ln>
                            <a:noFill/>
                          </a:ln>
                          <a:solidFill>
                            <a:srgbClr val="000000"/>
                          </a:solidFill>
                          <a:effectLst/>
                          <a:latin typeface="Times New Roman" pitchFamily="18" charset="0"/>
                          <a:ea typeface="B Nazanin" pitchFamily="2" charset="-78"/>
                          <a:cs typeface="B Nazanin" pitchFamily="2" charset="-78"/>
                        </a:rPr>
                        <a:t>تغييرات به درصد</a:t>
                      </a:r>
                      <a:endParaRPr kumimoji="0" lang="en-US" sz="20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2000" b="0"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0.37-</a:t>
                      </a:r>
                      <a:endParaRPr kumimoji="0" lang="en-US" sz="20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anchor="ctr" horzOverflow="overflow">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2000" b="0"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1.73-</a:t>
                      </a:r>
                      <a:endParaRPr kumimoji="0" lang="en-US" sz="20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anchor="ctr" horzOverflow="overflow">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2000" b="0"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3.05+</a:t>
                      </a:r>
                      <a:endParaRPr kumimoji="0" lang="en-US" sz="20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anchor="ctr" horzOverflow="overflow">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lnTlToBr>
                      <a:noFill/>
                    </a:lnTlToBr>
                    <a:lnBlToTr>
                      <a:noFill/>
                    </a:lnBlToTr>
                    <a:noFill/>
                  </a:tcPr>
                </a:tc>
              </a:tr>
            </a:tbl>
          </a:graphicData>
        </a:graphic>
      </p:graphicFrame>
      <p:sp>
        <p:nvSpPr>
          <p:cNvPr id="54316" name="Rectangle 1"/>
          <p:cNvSpPr>
            <a:spLocks noChangeArrowheads="1"/>
          </p:cNvSpPr>
          <p:nvPr/>
        </p:nvSpPr>
        <p:spPr bwMode="auto">
          <a:xfrm>
            <a:off x="749300" y="692696"/>
            <a:ext cx="760412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indent="142875" algn="r" rtl="1"/>
            <a:r>
              <a:rPr lang="fa-IR" sz="2400" b="1" dirty="0">
                <a:solidFill>
                  <a:srgbClr val="C00000"/>
                </a:solidFill>
                <a:cs typeface="B Nazanin" pitchFamily="2" charset="-78"/>
              </a:rPr>
              <a:t>تحولات درصد جمعيت در سن كار(64- 15 ساله) در ايران تا سال 1405</a:t>
            </a:r>
            <a:endParaRPr lang="en-US" sz="2400" b="1" dirty="0">
              <a:solidFill>
                <a:srgbClr val="C00000"/>
              </a:solidFill>
            </a:endParaRPr>
          </a:p>
          <a:p>
            <a:pPr indent="142875" algn="r" rtl="1" eaLnBrk="0" hangingPunct="0"/>
            <a:r>
              <a:rPr lang="fa-IR" sz="1000" b="1" dirty="0">
                <a:solidFill>
                  <a:prstClr val="black"/>
                </a:solidFill>
                <a:cs typeface="B Nazanin" pitchFamily="2" charset="-78"/>
              </a:rPr>
              <a:t>                   </a:t>
            </a:r>
            <a:endParaRPr lang="en-US" sz="1100" dirty="0">
              <a:solidFill>
                <a:prstClr val="black"/>
              </a:solidFill>
            </a:endParaRPr>
          </a:p>
        </p:txBody>
      </p:sp>
      <p:sp>
        <p:nvSpPr>
          <p:cNvPr id="54317" name="Rectangle 5"/>
          <p:cNvSpPr>
            <a:spLocks noChangeArrowheads="1"/>
          </p:cNvSpPr>
          <p:nvPr/>
        </p:nvSpPr>
        <p:spPr bwMode="auto">
          <a:xfrm>
            <a:off x="5143500" y="4929188"/>
            <a:ext cx="27860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rtl="1"/>
            <a:r>
              <a:rPr lang="fa-IR" sz="2000">
                <a:solidFill>
                  <a:srgbClr val="000000"/>
                </a:solidFill>
                <a:latin typeface="Times New Roman" pitchFamily="18" charset="0"/>
                <a:cs typeface="B Nazanin" pitchFamily="2" charset="-78"/>
              </a:rPr>
              <a:t> منبع: زنجاني و ديگران،1389</a:t>
            </a:r>
            <a:endParaRPr lang="fa-IR" sz="2000">
              <a:solidFill>
                <a:prstClr val="black"/>
              </a:solidFill>
              <a:latin typeface="Lucida Sans Unicode" pitchFamily="34" charset="0"/>
            </a:endParaRPr>
          </a:p>
        </p:txBody>
      </p:sp>
    </p:spTree>
    <p:extLst>
      <p:ext uri="{BB962C8B-B14F-4D97-AF65-F5344CB8AC3E}">
        <p14:creationId xmlns:p14="http://schemas.microsoft.com/office/powerpoint/2010/main" val="15376590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512" y="44624"/>
            <a:ext cx="9332520" cy="738336"/>
          </a:xfrm>
        </p:spPr>
        <p:txBody>
          <a:bodyPr>
            <a:normAutofit/>
          </a:bodyPr>
          <a:lstStyle/>
          <a:p>
            <a:pPr algn="ctr"/>
            <a:r>
              <a:rPr lang="fa-IR" sz="3200" dirty="0" smtClean="0">
                <a:cs typeface="B Nazanin" pitchFamily="2" charset="-78"/>
              </a:rPr>
              <a:t>تغییرات نرخ های باروری و  بیکاری جمعیت طی سال های 90 - 1365 </a:t>
            </a:r>
            <a:endParaRPr lang="en-US" sz="3200" dirty="0">
              <a:cs typeface="B Nazanin" pitchFamily="2" charset="-78"/>
            </a:endParaRPr>
          </a:p>
        </p:txBody>
      </p:sp>
      <p:graphicFrame>
        <p:nvGraphicFramePr>
          <p:cNvPr id="4" name="Table 3"/>
          <p:cNvGraphicFramePr>
            <a:graphicFrameLocks noGrp="1"/>
          </p:cNvGraphicFramePr>
          <p:nvPr/>
        </p:nvGraphicFramePr>
        <p:xfrm>
          <a:off x="2714612" y="928670"/>
          <a:ext cx="5929353" cy="5592938"/>
        </p:xfrm>
        <a:graphic>
          <a:graphicData uri="http://schemas.openxmlformats.org/drawingml/2006/table">
            <a:tbl>
              <a:tblPr/>
              <a:tblGrid>
                <a:gridCol w="971865"/>
                <a:gridCol w="1007859"/>
                <a:gridCol w="932596"/>
                <a:gridCol w="932596"/>
                <a:gridCol w="971865"/>
                <a:gridCol w="1112572"/>
              </a:tblGrid>
              <a:tr h="293373">
                <a:tc>
                  <a:txBody>
                    <a:bodyPr/>
                    <a:lstStyle/>
                    <a:p>
                      <a:pPr marL="0" algn="ctr" rtl="1" eaLnBrk="1" fontAlgn="b" latinLnBrk="0" hangingPunct="1"/>
                      <a:r>
                        <a:rPr kumimoji="0" lang="fa-IR" sz="1100" b="1" i="0" u="none" strike="noStrike" kern="1200" dirty="0">
                          <a:solidFill>
                            <a:srgbClr val="000000"/>
                          </a:solidFill>
                          <a:latin typeface="2  Nazanin"/>
                          <a:ea typeface="+mn-ea"/>
                          <a:cs typeface="B Nazanin" pitchFamily="2" charset="-78"/>
                        </a:rPr>
                        <a:t>بیکاری {1390} </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marL="0" algn="ctr" rtl="1" eaLnBrk="1" fontAlgn="b" latinLnBrk="0" hangingPunct="1"/>
                      <a:r>
                        <a:rPr kumimoji="0" lang="fa-IR" sz="1100" b="1" i="0" u="none" strike="noStrike" kern="1200" dirty="0">
                          <a:solidFill>
                            <a:srgbClr val="000000"/>
                          </a:solidFill>
                          <a:latin typeface="2  Nazanin"/>
                          <a:ea typeface="+mn-ea"/>
                          <a:cs typeface="B Nazanin" pitchFamily="2" charset="-78"/>
                        </a:rPr>
                        <a:t>بیکاری {1385} </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marL="0" algn="ctr" rtl="1" eaLnBrk="1" fontAlgn="b" latinLnBrk="0" hangingPunct="1"/>
                      <a:r>
                        <a:rPr kumimoji="0" lang="fa-IR" sz="1100" b="1" i="0" u="none" strike="noStrike" kern="1200" dirty="0">
                          <a:solidFill>
                            <a:srgbClr val="000000"/>
                          </a:solidFill>
                          <a:latin typeface="2  Nazanin"/>
                          <a:ea typeface="+mn-ea"/>
                          <a:cs typeface="B Nazanin" pitchFamily="2" charset="-78"/>
                        </a:rPr>
                        <a:t>باروری {1390}</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marL="0" algn="ctr" rtl="1" eaLnBrk="1" fontAlgn="b" latinLnBrk="0" hangingPunct="1"/>
                      <a:r>
                        <a:rPr kumimoji="0" lang="fa-IR" sz="1100" b="1" i="0" u="none" strike="noStrike" kern="1200" dirty="0">
                          <a:solidFill>
                            <a:srgbClr val="000000"/>
                          </a:solidFill>
                          <a:latin typeface="2  Nazanin"/>
                          <a:ea typeface="+mn-ea"/>
                          <a:cs typeface="B Nazanin" pitchFamily="2" charset="-78"/>
                        </a:rPr>
                        <a:t>باروری {1385}</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marL="0" algn="ctr" rtl="1" eaLnBrk="1" fontAlgn="b" latinLnBrk="0" hangingPunct="1"/>
                      <a:r>
                        <a:rPr kumimoji="0" lang="fa-IR" sz="1100" b="1" i="0" u="none" strike="noStrike" kern="1200" dirty="0">
                          <a:solidFill>
                            <a:srgbClr val="000000"/>
                          </a:solidFill>
                          <a:latin typeface="2  Nazanin"/>
                          <a:ea typeface="+mn-ea"/>
                          <a:cs typeface="B Nazanin" pitchFamily="2" charset="-78"/>
                        </a:rPr>
                        <a:t>باروری {1365}</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1" fontAlgn="b"/>
                      <a:r>
                        <a:rPr lang="fa-IR" sz="1100" b="1" i="0" u="none" strike="noStrike" dirty="0">
                          <a:solidFill>
                            <a:srgbClr val="000000"/>
                          </a:solidFill>
                          <a:latin typeface="2  Nazanin"/>
                          <a:cs typeface="B Nazanin" pitchFamily="2" charset="-78"/>
                        </a:rPr>
                        <a:t>استان ها</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99569">
                <a:tc>
                  <a:txBody>
                    <a:bodyPr/>
                    <a:lstStyle/>
                    <a:p>
                      <a:pPr algn="ctr" fontAlgn="b"/>
                      <a:r>
                        <a:rPr lang="en-US" sz="1300" b="1" i="0" u="none" strike="noStrike" dirty="0">
                          <a:solidFill>
                            <a:srgbClr val="000000"/>
                          </a:solidFill>
                          <a:latin typeface="2  Nazanin"/>
                        </a:rPr>
                        <a:t>11.7</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300" b="1" i="0" u="none" strike="noStrike" dirty="0">
                          <a:solidFill>
                            <a:srgbClr val="000000"/>
                          </a:solidFill>
                          <a:latin typeface="2  Nazanin"/>
                        </a:rPr>
                        <a:t>11.4</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300" b="1" i="0" u="none" strike="noStrike" dirty="0">
                          <a:solidFill>
                            <a:srgbClr val="000000"/>
                          </a:solidFill>
                          <a:latin typeface="2  Nazanin"/>
                        </a:rPr>
                        <a:t>1.13</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300" b="1" i="0" u="none" strike="noStrike" dirty="0">
                          <a:solidFill>
                            <a:srgbClr val="000000"/>
                          </a:solidFill>
                          <a:latin typeface="2  Nazanin"/>
                        </a:rPr>
                        <a:t>1.33</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300" b="1" i="0" u="none" strike="noStrike" dirty="0">
                          <a:solidFill>
                            <a:srgbClr val="000000"/>
                          </a:solidFill>
                          <a:latin typeface="2  Nazanin"/>
                        </a:rPr>
                        <a:t>4.85</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1" fontAlgn="b"/>
                      <a:r>
                        <a:rPr lang="fa-IR" sz="1100" b="1" i="0" u="none" strike="noStrike" dirty="0">
                          <a:solidFill>
                            <a:srgbClr val="000000"/>
                          </a:solidFill>
                          <a:latin typeface="2  Nazanin"/>
                          <a:cs typeface="B Nazanin" pitchFamily="2" charset="-78"/>
                        </a:rPr>
                        <a:t>گيلان</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r>
              <a:tr h="199569">
                <a:tc>
                  <a:txBody>
                    <a:bodyPr/>
                    <a:lstStyle/>
                    <a:p>
                      <a:pPr algn="ctr" fontAlgn="b"/>
                      <a:r>
                        <a:rPr lang="en-US" sz="1300" b="1" i="0" u="none" strike="noStrike">
                          <a:solidFill>
                            <a:srgbClr val="000000"/>
                          </a:solidFill>
                          <a:latin typeface="2  Nazanin"/>
                        </a:rPr>
                        <a:t>12.5</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13</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1.3</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1.5</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dirty="0">
                          <a:solidFill>
                            <a:srgbClr val="000000"/>
                          </a:solidFill>
                          <a:latin typeface="2  Nazanin"/>
                        </a:rPr>
                        <a:t>5.05</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100" b="1" i="0" u="none" strike="noStrike" dirty="0">
                          <a:solidFill>
                            <a:srgbClr val="000000"/>
                          </a:solidFill>
                          <a:latin typeface="2  Nazanin"/>
                          <a:cs typeface="B Nazanin" pitchFamily="2" charset="-78"/>
                        </a:rPr>
                        <a:t>تهران</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569">
                <a:tc>
                  <a:txBody>
                    <a:bodyPr/>
                    <a:lstStyle/>
                    <a:p>
                      <a:pPr algn="ctr" fontAlgn="b"/>
                      <a:r>
                        <a:rPr lang="en-US" sz="1300" b="1" i="0" u="none" strike="noStrike">
                          <a:solidFill>
                            <a:srgbClr val="000000"/>
                          </a:solidFill>
                          <a:latin typeface="2  Nazanin"/>
                        </a:rPr>
                        <a:t>12.8</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10.6</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1.43</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1.63</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5.63</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100" b="1" i="0" u="none" strike="noStrike">
                          <a:solidFill>
                            <a:srgbClr val="000000"/>
                          </a:solidFill>
                          <a:latin typeface="2  Nazanin"/>
                          <a:cs typeface="B Nazanin" pitchFamily="2" charset="-78"/>
                        </a:rPr>
                        <a:t>سمنان</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569">
                <a:tc>
                  <a:txBody>
                    <a:bodyPr/>
                    <a:lstStyle/>
                    <a:p>
                      <a:pPr algn="ctr" fontAlgn="b"/>
                      <a:r>
                        <a:rPr lang="en-US" sz="1300" b="1" i="0" u="none" strike="noStrike">
                          <a:solidFill>
                            <a:srgbClr val="000000"/>
                          </a:solidFill>
                          <a:latin typeface="2  Nazanin"/>
                        </a:rPr>
                        <a:t>7.9</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8</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1.19</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1.39</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5.88</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100" b="1" i="0" u="none" strike="noStrike" dirty="0">
                          <a:solidFill>
                            <a:srgbClr val="000000"/>
                          </a:solidFill>
                          <a:latin typeface="2  Nazanin"/>
                          <a:cs typeface="B Nazanin" pitchFamily="2" charset="-78"/>
                        </a:rPr>
                        <a:t>مازندران</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569">
                <a:tc>
                  <a:txBody>
                    <a:bodyPr/>
                    <a:lstStyle/>
                    <a:p>
                      <a:pPr algn="ctr" fontAlgn="b"/>
                      <a:r>
                        <a:rPr lang="en-US" sz="1300" b="1" i="0" u="none" strike="noStrike">
                          <a:solidFill>
                            <a:srgbClr val="000000"/>
                          </a:solidFill>
                          <a:latin typeface="2  Nazanin"/>
                        </a:rPr>
                        <a:t>9.8</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12.5</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1.38</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1.58</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6.18</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100" b="1" i="0" u="none" strike="noStrike">
                          <a:solidFill>
                            <a:srgbClr val="000000"/>
                          </a:solidFill>
                          <a:latin typeface="2  Nazanin"/>
                          <a:cs typeface="B Nazanin" pitchFamily="2" charset="-78"/>
                        </a:rPr>
                        <a:t>مركزي</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569">
                <a:tc>
                  <a:txBody>
                    <a:bodyPr/>
                    <a:lstStyle/>
                    <a:p>
                      <a:pPr algn="ctr" fontAlgn="b"/>
                      <a:r>
                        <a:rPr lang="en-US" sz="1300" b="1" i="0" u="none" strike="noStrike">
                          <a:solidFill>
                            <a:srgbClr val="000000"/>
                          </a:solidFill>
                          <a:latin typeface="2  Nazanin"/>
                        </a:rPr>
                        <a:t>14.8</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11</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1.35</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1.55</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6.22</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100" b="1" i="0" u="none" strike="noStrike">
                          <a:solidFill>
                            <a:srgbClr val="000000"/>
                          </a:solidFill>
                          <a:latin typeface="2  Nazanin"/>
                          <a:cs typeface="B Nazanin" pitchFamily="2" charset="-78"/>
                        </a:rPr>
                        <a:t>اصفهان</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569">
                <a:tc>
                  <a:txBody>
                    <a:bodyPr/>
                    <a:lstStyle/>
                    <a:p>
                      <a:pPr algn="ctr" fontAlgn="b"/>
                      <a:r>
                        <a:rPr lang="en-US" sz="1300" b="1" i="0" u="none" strike="noStrike">
                          <a:solidFill>
                            <a:srgbClr val="000000"/>
                          </a:solidFill>
                          <a:latin typeface="2  Nazanin"/>
                        </a:rPr>
                        <a:t>10.1</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dirty="0">
                          <a:solidFill>
                            <a:srgbClr val="000000"/>
                          </a:solidFill>
                          <a:latin typeface="2  Nazanin"/>
                        </a:rPr>
                        <a:t>10</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2.1</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2.3</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6.35</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100" b="1" i="0" u="none" strike="noStrike">
                          <a:solidFill>
                            <a:srgbClr val="000000"/>
                          </a:solidFill>
                          <a:latin typeface="2  Nazanin"/>
                          <a:cs typeface="B Nazanin" pitchFamily="2" charset="-78"/>
                        </a:rPr>
                        <a:t>آذربايجان غربي</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569">
                <a:tc>
                  <a:txBody>
                    <a:bodyPr/>
                    <a:lstStyle/>
                    <a:p>
                      <a:pPr algn="ctr" fontAlgn="b"/>
                      <a:r>
                        <a:rPr lang="en-US" sz="1300" b="1" i="0" u="none" strike="noStrike">
                          <a:solidFill>
                            <a:srgbClr val="000000"/>
                          </a:solidFill>
                          <a:latin typeface="2  Nazanin"/>
                        </a:rPr>
                        <a:t>8.8</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5.3</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1.46</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1.66</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6.41</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100" b="1" i="0" u="none" strike="noStrike">
                          <a:solidFill>
                            <a:srgbClr val="000000"/>
                          </a:solidFill>
                          <a:latin typeface="2  Nazanin"/>
                          <a:cs typeface="B Nazanin" pitchFamily="2" charset="-78"/>
                        </a:rPr>
                        <a:t>آذربايجان شرقي</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569">
                <a:tc>
                  <a:txBody>
                    <a:bodyPr/>
                    <a:lstStyle/>
                    <a:p>
                      <a:pPr algn="ctr" fontAlgn="b"/>
                      <a:r>
                        <a:rPr lang="en-US" sz="1300" b="1" i="0" u="none" strike="noStrike">
                          <a:solidFill>
                            <a:srgbClr val="000000"/>
                          </a:solidFill>
                          <a:latin typeface="2  Nazanin"/>
                        </a:rPr>
                        <a:t>13.8</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16.5</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1.4</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1.6</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6.64</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100" b="1" i="0" u="none" strike="noStrike">
                          <a:solidFill>
                            <a:srgbClr val="000000"/>
                          </a:solidFill>
                          <a:latin typeface="2  Nazanin"/>
                          <a:cs typeface="B Nazanin" pitchFamily="2" charset="-78"/>
                        </a:rPr>
                        <a:t>كرمانشاه</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573">
                <a:tc>
                  <a:txBody>
                    <a:bodyPr/>
                    <a:lstStyle/>
                    <a:p>
                      <a:pPr algn="ctr" fontAlgn="b"/>
                      <a:r>
                        <a:rPr lang="en-US" sz="1300" b="1" i="1" u="none" strike="noStrike">
                          <a:solidFill>
                            <a:srgbClr val="000000"/>
                          </a:solidFill>
                          <a:latin typeface="2  Nazanin"/>
                        </a:rPr>
                        <a:t>7.4</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300" b="1" i="1" u="none" strike="noStrike">
                          <a:solidFill>
                            <a:srgbClr val="000000"/>
                          </a:solidFill>
                          <a:latin typeface="2  Nazanin"/>
                        </a:rPr>
                        <a:t>7.4</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1" u="none" strike="noStrike">
                          <a:solidFill>
                            <a:srgbClr val="000000"/>
                          </a:solidFill>
                          <a:latin typeface="2  Nazanin"/>
                        </a:rPr>
                        <a:t>1.74</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1" u="none" strike="noStrike">
                          <a:solidFill>
                            <a:srgbClr val="000000"/>
                          </a:solidFill>
                          <a:latin typeface="2  Nazanin"/>
                        </a:rPr>
                        <a:t>1.94</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1" u="none" strike="noStrike">
                          <a:solidFill>
                            <a:srgbClr val="000000"/>
                          </a:solidFill>
                          <a:latin typeface="2  Nazanin"/>
                        </a:rPr>
                        <a:t>6.87</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1" fontAlgn="t"/>
                      <a:r>
                        <a:rPr lang="fa-IR" sz="1100" b="1" i="1" u="none" strike="noStrike">
                          <a:solidFill>
                            <a:srgbClr val="000000"/>
                          </a:solidFill>
                          <a:latin typeface="2  Nazanin"/>
                          <a:cs typeface="B Nazanin" pitchFamily="2" charset="-78"/>
                        </a:rPr>
                        <a:t>يزد</a:t>
                      </a:r>
                    </a:p>
                  </a:txBody>
                  <a:tcPr marL="5230" marR="5230" marT="523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4633">
                <a:tc>
                  <a:txBody>
                    <a:bodyPr/>
                    <a:lstStyle/>
                    <a:p>
                      <a:pPr algn="ctr" fontAlgn="b"/>
                      <a:r>
                        <a:rPr lang="en-US" sz="1300" b="1" i="1" u="none" strike="noStrike">
                          <a:solidFill>
                            <a:srgbClr val="000000"/>
                          </a:solidFill>
                          <a:latin typeface="2  Nazanin"/>
                        </a:rPr>
                        <a:t>20.6</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300" b="1" i="1" u="none" strike="noStrike">
                          <a:solidFill>
                            <a:srgbClr val="000000"/>
                          </a:solidFill>
                          <a:latin typeface="2  Nazanin"/>
                        </a:rPr>
                        <a:t>13.7</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1" u="none" strike="noStrike">
                          <a:solidFill>
                            <a:srgbClr val="000000"/>
                          </a:solidFill>
                          <a:latin typeface="2  Nazanin"/>
                        </a:rPr>
                        <a:t>1.43</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1" u="none" strike="noStrike">
                          <a:solidFill>
                            <a:srgbClr val="000000"/>
                          </a:solidFill>
                          <a:latin typeface="2  Nazanin"/>
                        </a:rPr>
                        <a:t>1.63</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1" u="none" strike="noStrike">
                          <a:solidFill>
                            <a:srgbClr val="000000"/>
                          </a:solidFill>
                          <a:latin typeface="2  Nazanin"/>
                        </a:rPr>
                        <a:t>6.87</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1" fontAlgn="b"/>
                      <a:r>
                        <a:rPr lang="fa-IR" sz="1100" b="1" i="1" u="none" strike="noStrike">
                          <a:solidFill>
                            <a:srgbClr val="000000"/>
                          </a:solidFill>
                          <a:latin typeface="2  Nazanin"/>
                          <a:cs typeface="B Nazanin" pitchFamily="2" charset="-78"/>
                        </a:rPr>
                        <a:t>فارس</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569">
                <a:tc>
                  <a:txBody>
                    <a:bodyPr/>
                    <a:lstStyle/>
                    <a:p>
                      <a:pPr algn="ctr" fontAlgn="b"/>
                      <a:r>
                        <a:rPr lang="en-US" sz="1300" b="1" i="0" u="none" strike="noStrike">
                          <a:solidFill>
                            <a:srgbClr val="000000"/>
                          </a:solidFill>
                          <a:latin typeface="2  Nazanin"/>
                        </a:rPr>
                        <a:t>10.6</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13.5</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1.37</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1.57</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7.01</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100" b="1" i="0" u="none" strike="noStrike">
                          <a:solidFill>
                            <a:srgbClr val="000000"/>
                          </a:solidFill>
                          <a:latin typeface="2  Nazanin"/>
                          <a:cs typeface="B Nazanin" pitchFamily="2" charset="-78"/>
                        </a:rPr>
                        <a:t>همدان</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569">
                <a:tc>
                  <a:txBody>
                    <a:bodyPr/>
                    <a:lstStyle/>
                    <a:p>
                      <a:pPr algn="ctr" fontAlgn="b"/>
                      <a:r>
                        <a:rPr lang="en-US" sz="1300" b="1" i="0" u="none" strike="noStrike">
                          <a:solidFill>
                            <a:srgbClr val="000000"/>
                          </a:solidFill>
                          <a:latin typeface="2  Nazanin"/>
                        </a:rPr>
                        <a:t>8.1</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11.6</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1.5</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1.7</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7.14</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100" b="1" i="0" u="none" strike="noStrike">
                          <a:solidFill>
                            <a:srgbClr val="000000"/>
                          </a:solidFill>
                          <a:latin typeface="2  Nazanin"/>
                          <a:cs typeface="B Nazanin" pitchFamily="2" charset="-78"/>
                        </a:rPr>
                        <a:t>زنجان</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569">
                <a:tc>
                  <a:txBody>
                    <a:bodyPr/>
                    <a:lstStyle/>
                    <a:p>
                      <a:pPr algn="ctr" fontAlgn="b"/>
                      <a:r>
                        <a:rPr lang="en-US" sz="1300" b="1" i="0" u="none" strike="noStrike">
                          <a:solidFill>
                            <a:srgbClr val="000000"/>
                          </a:solidFill>
                          <a:latin typeface="2  Nazanin"/>
                        </a:rPr>
                        <a:t>8.9</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8.6</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1.79</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1.99</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7.25</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100" b="1" i="0" u="none" strike="noStrike">
                          <a:solidFill>
                            <a:srgbClr val="000000"/>
                          </a:solidFill>
                          <a:latin typeface="2  Nazanin"/>
                          <a:cs typeface="B Nazanin" pitchFamily="2" charset="-78"/>
                        </a:rPr>
                        <a:t>خراسان </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569">
                <a:tc>
                  <a:txBody>
                    <a:bodyPr/>
                    <a:lstStyle/>
                    <a:p>
                      <a:pPr algn="ctr" fontAlgn="b"/>
                      <a:r>
                        <a:rPr lang="en-US" sz="1300" b="1" i="0" u="none" strike="noStrike">
                          <a:solidFill>
                            <a:srgbClr val="000000"/>
                          </a:solidFill>
                          <a:latin typeface="2  Nazanin"/>
                        </a:rPr>
                        <a:t>13.8</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13.4</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1.9</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2.1</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7.31</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100" b="1" i="0" u="none" strike="noStrike">
                          <a:solidFill>
                            <a:srgbClr val="000000"/>
                          </a:solidFill>
                          <a:latin typeface="2  Nazanin"/>
                          <a:cs typeface="B Nazanin" pitchFamily="2" charset="-78"/>
                        </a:rPr>
                        <a:t>كرمان</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569">
                <a:tc>
                  <a:txBody>
                    <a:bodyPr/>
                    <a:lstStyle/>
                    <a:p>
                      <a:pPr algn="ctr" fontAlgn="b"/>
                      <a:r>
                        <a:rPr lang="en-US" sz="1300" b="1" i="0" u="none" strike="noStrike">
                          <a:solidFill>
                            <a:srgbClr val="000000"/>
                          </a:solidFill>
                          <a:latin typeface="2  Nazanin"/>
                        </a:rPr>
                        <a:t>11.7</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10.5</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1.89</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2.09</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7.39</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100" b="1" i="0" u="none" strike="noStrike">
                          <a:solidFill>
                            <a:srgbClr val="000000"/>
                          </a:solidFill>
                          <a:latin typeface="2  Nazanin"/>
                          <a:cs typeface="B Nazanin" pitchFamily="2" charset="-78"/>
                        </a:rPr>
                        <a:t>بوشهر</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7613">
                <a:tc>
                  <a:txBody>
                    <a:bodyPr/>
                    <a:lstStyle/>
                    <a:p>
                      <a:pPr algn="ctr" fontAlgn="b"/>
                      <a:r>
                        <a:rPr lang="en-US" sz="1300" b="1" i="0" u="none" strike="noStrike">
                          <a:solidFill>
                            <a:srgbClr val="000000"/>
                          </a:solidFill>
                          <a:latin typeface="2  Nazanin"/>
                        </a:rPr>
                        <a:t>9.7</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12.8</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1.85</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2.05</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7.4</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100" b="1" i="0" u="none" strike="noStrike">
                          <a:solidFill>
                            <a:srgbClr val="000000"/>
                          </a:solidFill>
                          <a:latin typeface="2  Nazanin"/>
                          <a:cs typeface="B Nazanin" pitchFamily="2" charset="-78"/>
                        </a:rPr>
                        <a:t>خوزستان</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569">
                <a:tc>
                  <a:txBody>
                    <a:bodyPr/>
                    <a:lstStyle/>
                    <a:p>
                      <a:pPr algn="ctr" fontAlgn="b"/>
                      <a:r>
                        <a:rPr lang="en-US" sz="1300" b="1" i="0" u="none" strike="noStrike">
                          <a:solidFill>
                            <a:srgbClr val="000000"/>
                          </a:solidFill>
                          <a:latin typeface="2  Nazanin"/>
                        </a:rPr>
                        <a:t>17.3</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16.2</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1.59</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1.79</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7.44</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100" b="1" i="0" u="none" strike="noStrike">
                          <a:solidFill>
                            <a:srgbClr val="000000"/>
                          </a:solidFill>
                          <a:latin typeface="2  Nazanin"/>
                          <a:cs typeface="B Nazanin" pitchFamily="2" charset="-78"/>
                        </a:rPr>
                        <a:t>لرستان</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569">
                <a:tc>
                  <a:txBody>
                    <a:bodyPr/>
                    <a:lstStyle/>
                    <a:p>
                      <a:pPr algn="ctr" fontAlgn="b"/>
                      <a:r>
                        <a:rPr lang="en-US" sz="1300" b="1" i="0" u="none" strike="noStrike">
                          <a:solidFill>
                            <a:srgbClr val="000000"/>
                          </a:solidFill>
                          <a:latin typeface="2  Nazanin"/>
                        </a:rPr>
                        <a:t>12.4</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10.6</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1.64</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1.84</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7.55</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100" b="1" i="0" u="none" strike="noStrike">
                          <a:solidFill>
                            <a:srgbClr val="000000"/>
                          </a:solidFill>
                          <a:latin typeface="2  Nazanin"/>
                          <a:cs typeface="B Nazanin" pitchFamily="2" charset="-78"/>
                        </a:rPr>
                        <a:t>كردستان</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4926">
                <a:tc>
                  <a:txBody>
                    <a:bodyPr/>
                    <a:lstStyle/>
                    <a:p>
                      <a:pPr algn="ctr" fontAlgn="b"/>
                      <a:r>
                        <a:rPr lang="en-US" sz="1300" b="1" i="0" u="none" strike="noStrike">
                          <a:solidFill>
                            <a:srgbClr val="000000"/>
                          </a:solidFill>
                          <a:latin typeface="2  Nazanin"/>
                        </a:rPr>
                        <a:t>12.3</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12.5</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1.7</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1.9</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7.89</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100" b="1" i="0" u="none" strike="noStrike">
                          <a:solidFill>
                            <a:srgbClr val="000000"/>
                          </a:solidFill>
                          <a:latin typeface="2  Nazanin"/>
                          <a:cs typeface="B Nazanin" pitchFamily="2" charset="-78"/>
                        </a:rPr>
                        <a:t>چهارمحال و بختياري</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569">
                <a:tc>
                  <a:txBody>
                    <a:bodyPr/>
                    <a:lstStyle/>
                    <a:p>
                      <a:pPr algn="ctr" fontAlgn="b"/>
                      <a:r>
                        <a:rPr lang="en-US" sz="1300" b="1" i="0" u="none" strike="noStrike" dirty="0">
                          <a:solidFill>
                            <a:srgbClr val="000000"/>
                          </a:solidFill>
                          <a:latin typeface="2  Nazanin"/>
                        </a:rPr>
                        <a:t>12</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300" b="1" i="0" u="none" strike="noStrike" dirty="0">
                          <a:solidFill>
                            <a:srgbClr val="000000"/>
                          </a:solidFill>
                          <a:latin typeface="2  Nazanin"/>
                        </a:rPr>
                        <a:t>7.7</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300" b="1" i="0" u="none" strike="noStrike" dirty="0">
                          <a:solidFill>
                            <a:srgbClr val="000000"/>
                          </a:solidFill>
                          <a:latin typeface="2  Nazanin"/>
                        </a:rPr>
                        <a:t>2.25</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300" b="1" i="0" u="none" strike="noStrike">
                          <a:solidFill>
                            <a:srgbClr val="000000"/>
                          </a:solidFill>
                          <a:latin typeface="2  Nazanin"/>
                        </a:rPr>
                        <a:t>2.45</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300" b="1" i="0" u="none" strike="noStrike" dirty="0">
                          <a:solidFill>
                            <a:srgbClr val="000000"/>
                          </a:solidFill>
                          <a:latin typeface="2  Nazanin"/>
                        </a:rPr>
                        <a:t>7.97</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1" fontAlgn="b"/>
                      <a:r>
                        <a:rPr lang="fa-IR" sz="1100" b="1" i="0" u="none" strike="noStrike" dirty="0">
                          <a:solidFill>
                            <a:srgbClr val="000000"/>
                          </a:solidFill>
                          <a:latin typeface="2  Nazanin"/>
                          <a:cs typeface="B Nazanin" pitchFamily="2" charset="-78"/>
                        </a:rPr>
                        <a:t>هرمزگان</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r>
              <a:tr h="199569">
                <a:tc>
                  <a:txBody>
                    <a:bodyPr/>
                    <a:lstStyle/>
                    <a:p>
                      <a:pPr algn="ctr" fontAlgn="b"/>
                      <a:r>
                        <a:rPr lang="en-US" sz="1300" b="1" i="0" u="none" strike="noStrike">
                          <a:solidFill>
                            <a:srgbClr val="000000"/>
                          </a:solidFill>
                          <a:latin typeface="2  Nazanin"/>
                        </a:rPr>
                        <a:t>16.7</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13.6</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dirty="0">
                          <a:solidFill>
                            <a:srgbClr val="000000"/>
                          </a:solidFill>
                          <a:latin typeface="2  Nazanin"/>
                        </a:rPr>
                        <a:t>1.52</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dirty="0">
                          <a:solidFill>
                            <a:srgbClr val="000000"/>
                          </a:solidFill>
                          <a:latin typeface="2  Nazanin"/>
                        </a:rPr>
                        <a:t>1.72</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dirty="0">
                          <a:solidFill>
                            <a:srgbClr val="000000"/>
                          </a:solidFill>
                          <a:latin typeface="2  Nazanin"/>
                        </a:rPr>
                        <a:t>8.16</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100" b="1" i="0" u="none" strike="noStrike" dirty="0">
                          <a:solidFill>
                            <a:srgbClr val="000000"/>
                          </a:solidFill>
                          <a:latin typeface="2  Nazanin"/>
                          <a:cs typeface="B Nazanin" pitchFamily="2" charset="-78"/>
                        </a:rPr>
                        <a:t>ايلام</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3373">
                <a:tc>
                  <a:txBody>
                    <a:bodyPr/>
                    <a:lstStyle/>
                    <a:p>
                      <a:pPr algn="ctr" fontAlgn="b"/>
                      <a:r>
                        <a:rPr lang="en-US" sz="1300" b="1" i="0" u="none" strike="noStrike">
                          <a:solidFill>
                            <a:srgbClr val="000000"/>
                          </a:solidFill>
                          <a:latin typeface="2  Nazanin"/>
                        </a:rPr>
                        <a:t>9.6</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10.9</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3.37</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3.57</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8.66</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100" b="1" i="0" u="none" strike="noStrike">
                          <a:solidFill>
                            <a:srgbClr val="000000"/>
                          </a:solidFill>
                          <a:latin typeface="2  Nazanin"/>
                          <a:cs typeface="B Nazanin" pitchFamily="2" charset="-78"/>
                        </a:rPr>
                        <a:t>سيستان و بلوچستان</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3373">
                <a:tc>
                  <a:txBody>
                    <a:bodyPr/>
                    <a:lstStyle/>
                    <a:p>
                      <a:pPr algn="ctr" fontAlgn="b"/>
                      <a:r>
                        <a:rPr lang="en-US" sz="1300" b="1" i="0" u="none" strike="noStrike">
                          <a:solidFill>
                            <a:srgbClr val="000000"/>
                          </a:solidFill>
                          <a:latin typeface="2  Nazanin"/>
                        </a:rPr>
                        <a:t>19.2</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15.5</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1.89</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2.09</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2  Nazanin"/>
                        </a:rPr>
                        <a:t>8.81</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100" b="1" i="0" u="none" strike="noStrike">
                          <a:solidFill>
                            <a:srgbClr val="000000"/>
                          </a:solidFill>
                          <a:latin typeface="2  Nazanin"/>
                          <a:cs typeface="B Nazanin" pitchFamily="2" charset="-78"/>
                        </a:rPr>
                        <a:t>کهگيلويه و بويراحمد</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569">
                <a:tc>
                  <a:txBody>
                    <a:bodyPr/>
                    <a:lstStyle/>
                    <a:p>
                      <a:pPr algn="ctr" fontAlgn="b"/>
                      <a:r>
                        <a:rPr lang="en-US" sz="1300" b="1" i="0" u="none" strike="noStrike">
                          <a:solidFill>
                            <a:srgbClr val="000000"/>
                          </a:solidFill>
                          <a:latin typeface="2  Nazanin"/>
                        </a:rPr>
                        <a:t>12.2</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300" b="1" i="0" u="none" strike="noStrike">
                          <a:solidFill>
                            <a:srgbClr val="000000"/>
                          </a:solidFill>
                          <a:latin typeface="2  Nazanin"/>
                        </a:rPr>
                        <a:t>11.2</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300" b="1" i="0" u="none" strike="noStrike">
                          <a:solidFill>
                            <a:srgbClr val="000000"/>
                          </a:solidFill>
                          <a:latin typeface="2  Nazanin"/>
                        </a:rPr>
                        <a:t>1.69</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300" b="1" i="0" u="none" strike="noStrike" dirty="0">
                          <a:solidFill>
                            <a:srgbClr val="000000"/>
                          </a:solidFill>
                          <a:latin typeface="2  Nazanin"/>
                        </a:rPr>
                        <a:t>1.89</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300" b="1" i="0" u="none" strike="noStrike">
                          <a:solidFill>
                            <a:srgbClr val="000000"/>
                          </a:solidFill>
                          <a:latin typeface="2  Nazanin"/>
                        </a:rPr>
                        <a:t>6.44</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1" fontAlgn="b"/>
                      <a:r>
                        <a:rPr lang="fa-IR" sz="1100" b="1" i="0" u="none" strike="noStrike" dirty="0">
                          <a:solidFill>
                            <a:srgbClr val="000000"/>
                          </a:solidFill>
                          <a:latin typeface="2  Nazanin"/>
                          <a:cs typeface="B Nazanin" pitchFamily="2" charset="-78"/>
                        </a:rPr>
                        <a:t>كل کشور </a:t>
                      </a:r>
                    </a:p>
                  </a:txBody>
                  <a:tcPr marL="5230" marR="5230" marT="52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bl>
          </a:graphicData>
        </a:graphic>
      </p:graphicFrame>
      <p:graphicFrame>
        <p:nvGraphicFramePr>
          <p:cNvPr id="5" name="Table 4"/>
          <p:cNvGraphicFramePr>
            <a:graphicFrameLocks noGrp="1"/>
          </p:cNvGraphicFramePr>
          <p:nvPr/>
        </p:nvGraphicFramePr>
        <p:xfrm>
          <a:off x="285720" y="2714620"/>
          <a:ext cx="2286016" cy="1428760"/>
        </p:xfrm>
        <a:graphic>
          <a:graphicData uri="http://schemas.openxmlformats.org/drawingml/2006/table">
            <a:tbl>
              <a:tblPr/>
              <a:tblGrid>
                <a:gridCol w="2286016"/>
              </a:tblGrid>
              <a:tr h="1428760">
                <a:tc>
                  <a:txBody>
                    <a:bodyPr/>
                    <a:lstStyle/>
                    <a:p>
                      <a:pPr algn="ctr" fontAlgn="b"/>
                      <a:r>
                        <a:rPr lang="fa-IR" sz="2000" b="1" i="0" u="none" strike="noStrike" dirty="0" smtClean="0">
                          <a:solidFill>
                            <a:srgbClr val="000000"/>
                          </a:solidFill>
                          <a:latin typeface="Calibri"/>
                          <a:cs typeface="B Nazanin" pitchFamily="2" charset="-78"/>
                        </a:rPr>
                        <a:t>ضریب همبستگی میزان باروری سال 1365 ومیزان بیکاری در سال 1390</a:t>
                      </a:r>
                    </a:p>
                    <a:p>
                      <a:pPr algn="ctr" fontAlgn="b"/>
                      <a:r>
                        <a:rPr lang="en-US" sz="2000" b="1" i="0" u="none" strike="noStrike" dirty="0" smtClean="0">
                          <a:solidFill>
                            <a:srgbClr val="000000"/>
                          </a:solidFill>
                          <a:latin typeface="Calibri"/>
                          <a:cs typeface="B Nazanin" pitchFamily="2" charset="-78"/>
                        </a:rPr>
                        <a:t>R</a:t>
                      </a:r>
                      <a:r>
                        <a:rPr lang="en-US" sz="2000" b="1" i="0" u="none" strike="noStrike" dirty="0">
                          <a:solidFill>
                            <a:srgbClr val="000000"/>
                          </a:solidFill>
                          <a:latin typeface="Calibri"/>
                          <a:cs typeface="B Nazanin" pitchFamily="2" charset="-78"/>
                        </a:rPr>
                        <a:t>=.25</a:t>
                      </a:r>
                    </a:p>
                  </a:txBody>
                  <a:tcPr marL="9525" marR="9525" marT="9525" marB="0" anchor="b">
                    <a:lnL>
                      <a:noFill/>
                    </a:lnL>
                    <a:lnR>
                      <a:noFill/>
                    </a:lnR>
                    <a:lnT>
                      <a:noFill/>
                    </a:lnT>
                    <a:lnB>
                      <a:noFill/>
                    </a:lnB>
                    <a:solidFill>
                      <a:srgbClr val="FFFF00"/>
                    </a:solidFill>
                  </a:tcPr>
                </a:tc>
              </a:tr>
            </a:tbl>
          </a:graphicData>
        </a:graphic>
      </p:graphicFrame>
    </p:spTree>
    <p:extLst>
      <p:ext uri="{BB962C8B-B14F-4D97-AF65-F5344CB8AC3E}">
        <p14:creationId xmlns:p14="http://schemas.microsoft.com/office/powerpoint/2010/main" val="413446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0"/>
            <a:ext cx="8229600" cy="1143000"/>
          </a:xfrm>
        </p:spPr>
        <p:txBody>
          <a:bodyP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a-IR" sz="2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B Nazanin" pitchFamily="2" charset="-78"/>
              </a:rPr>
              <a:t>مقایسه نرخ بیکاری در ایران با کشورهای مختلف دنیا</a:t>
            </a:r>
            <a:endParaRPr lang="en-US" sz="2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B Nazanin"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186154096"/>
              </p:ext>
            </p:extLst>
          </p:nvPr>
        </p:nvGraphicFramePr>
        <p:xfrm>
          <a:off x="1000100" y="1924030"/>
          <a:ext cx="7143801" cy="3638570"/>
        </p:xfrm>
        <a:graphic>
          <a:graphicData uri="http://schemas.openxmlformats.org/drawingml/2006/table">
            <a:tbl>
              <a:tblPr/>
              <a:tblGrid>
                <a:gridCol w="1906393"/>
                <a:gridCol w="1338991"/>
                <a:gridCol w="1325043"/>
                <a:gridCol w="1203000"/>
                <a:gridCol w="1370374"/>
              </a:tblGrid>
              <a:tr h="487464">
                <a:tc>
                  <a:txBody>
                    <a:bodyPr/>
                    <a:lstStyle/>
                    <a:p>
                      <a:pPr algn="ctr" fontAlgn="b"/>
                      <a:r>
                        <a:rPr lang="en-US" sz="1600" b="1" i="0" u="none" strike="noStrike" dirty="0">
                          <a:solidFill>
                            <a:srgbClr val="000000"/>
                          </a:solidFill>
                          <a:latin typeface="2  Nazanin"/>
                        </a:rPr>
                        <a:t>2008{1387}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600" b="1" i="0" u="none" strike="noStrike">
                          <a:solidFill>
                            <a:srgbClr val="000000"/>
                          </a:solidFill>
                          <a:latin typeface="2  Nazanin"/>
                        </a:rPr>
                        <a:t>2007{1386}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600" b="1" i="0" u="none" strike="noStrike">
                          <a:solidFill>
                            <a:srgbClr val="000000"/>
                          </a:solidFill>
                          <a:latin typeface="2  Nazanin"/>
                        </a:rPr>
                        <a:t>2006{1385}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600" b="1" i="0" u="none" strike="noStrike">
                          <a:solidFill>
                            <a:srgbClr val="000000"/>
                          </a:solidFill>
                          <a:latin typeface="2  Nazanin"/>
                        </a:rPr>
                        <a:t>2005{1384}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1" fontAlgn="b"/>
                      <a:r>
                        <a:rPr lang="fa-IR" sz="1600" b="1" i="0" u="none" strike="noStrike">
                          <a:solidFill>
                            <a:srgbClr val="000000"/>
                          </a:solidFill>
                          <a:latin typeface="2  Nazanin"/>
                        </a:rPr>
                        <a:t>کشورها</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487464">
                <a:tc>
                  <a:txBody>
                    <a:bodyPr/>
                    <a:lstStyle/>
                    <a:p>
                      <a:pPr algn="ctr" fontAlgn="b"/>
                      <a:r>
                        <a:rPr lang="en-US" sz="1600" b="1" i="0" u="none" strike="noStrike">
                          <a:solidFill>
                            <a:srgbClr val="000000"/>
                          </a:solidFill>
                          <a:latin typeface="2  Nazanin"/>
                        </a:rPr>
                        <a:t>10.4</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1" i="0" u="none" strike="noStrike" dirty="0">
                          <a:solidFill>
                            <a:srgbClr val="000000"/>
                          </a:solidFill>
                          <a:latin typeface="2  Nazanin"/>
                        </a:rPr>
                        <a:t>10.5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1" i="0" u="none" strike="noStrike">
                          <a:solidFill>
                            <a:srgbClr val="000000"/>
                          </a:solidFill>
                          <a:latin typeface="2  Nazanin"/>
                        </a:rPr>
                        <a:t>11.3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1" i="0" u="none" strike="noStrike">
                          <a:solidFill>
                            <a:srgbClr val="000000"/>
                          </a:solidFill>
                          <a:latin typeface="2  Nazanin"/>
                        </a:rPr>
                        <a:t>11.5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b"/>
                      <a:r>
                        <a:rPr lang="fa-IR" sz="1600" b="1" i="0" u="none" strike="noStrike">
                          <a:solidFill>
                            <a:srgbClr val="000000"/>
                          </a:solidFill>
                          <a:latin typeface="2  Nazanin"/>
                        </a:rPr>
                        <a:t>ایران</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87464">
                <a:tc>
                  <a:txBody>
                    <a:bodyPr/>
                    <a:lstStyle/>
                    <a:p>
                      <a:pPr algn="ctr" fontAlgn="b"/>
                      <a:r>
                        <a:rPr lang="en-US" sz="1600" b="1" i="0" u="none" strike="noStrike">
                          <a:solidFill>
                            <a:srgbClr val="000000"/>
                          </a:solidFill>
                          <a:latin typeface="2  Nazanin"/>
                        </a:rPr>
                        <a:t>8.4</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1" i="0" u="none" strike="noStrike">
                          <a:solidFill>
                            <a:srgbClr val="000000"/>
                          </a:solidFill>
                          <a:latin typeface="2  Nazanin"/>
                        </a:rPr>
                        <a:t>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1" i="0" u="none" strike="noStrike">
                          <a:solidFill>
                            <a:srgbClr val="000000"/>
                          </a:solidFill>
                          <a:latin typeface="2  Nazanin"/>
                        </a:rPr>
                        <a:t>10.3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1" i="0" u="none" strike="noStrike">
                          <a:solidFill>
                            <a:srgbClr val="000000"/>
                          </a:solidFill>
                          <a:latin typeface="2  Nazanin"/>
                        </a:rPr>
                        <a:t>11.2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b"/>
                      <a:r>
                        <a:rPr lang="fa-IR" sz="1600" b="1" i="0" u="none" strike="noStrike">
                          <a:solidFill>
                            <a:srgbClr val="000000"/>
                          </a:solidFill>
                          <a:latin typeface="2  Nazanin"/>
                        </a:rPr>
                        <a:t>اندونزی</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87464">
                <a:tc>
                  <a:txBody>
                    <a:bodyPr/>
                    <a:lstStyle/>
                    <a:p>
                      <a:pPr algn="ctr" fontAlgn="b"/>
                      <a:r>
                        <a:rPr lang="en-US" sz="1600" b="1" i="0" u="none" strike="noStrike">
                          <a:solidFill>
                            <a:srgbClr val="000000"/>
                          </a:solidFill>
                          <a:latin typeface="2  Nazanin"/>
                        </a:rPr>
                        <a:t>4.2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1" i="0" u="none" strike="noStrike">
                          <a:solidFill>
                            <a:srgbClr val="000000"/>
                          </a:solidFill>
                          <a:latin typeface="2  Nazanin"/>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1" i="0" u="none" strike="noStrike">
                          <a:solidFill>
                            <a:srgbClr val="000000"/>
                          </a:solidFill>
                          <a:latin typeface="2  Nazanin"/>
                        </a:rPr>
                        <a:t>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1" i="0" u="none" strike="noStrike">
                          <a:solidFill>
                            <a:srgbClr val="000000"/>
                          </a:solidFill>
                          <a:latin typeface="2  Nazanin"/>
                        </a:rPr>
                        <a:t>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b"/>
                      <a:r>
                        <a:rPr lang="fa-IR" sz="1600" b="1" i="0" u="none" strike="noStrike">
                          <a:solidFill>
                            <a:srgbClr val="000000"/>
                          </a:solidFill>
                          <a:latin typeface="2  Nazanin"/>
                        </a:rPr>
                        <a:t>چین</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87464">
                <a:tc>
                  <a:txBody>
                    <a:bodyPr/>
                    <a:lstStyle/>
                    <a:p>
                      <a:pPr algn="ctr" fontAlgn="b"/>
                      <a:r>
                        <a:rPr lang="en-US" sz="1600" b="1" i="0" u="none" strike="noStrike">
                          <a:solidFill>
                            <a:srgbClr val="000000"/>
                          </a:solidFill>
                          <a:latin typeface="2  Nazanin"/>
                        </a:rPr>
                        <a:t>6.3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1" i="0" u="none" strike="noStrike">
                          <a:solidFill>
                            <a:srgbClr val="000000"/>
                          </a:solidFill>
                          <a:latin typeface="2  Nazanin"/>
                        </a:rPr>
                        <a:t>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1" i="0" u="none" strike="noStrike">
                          <a:solidFill>
                            <a:srgbClr val="000000"/>
                          </a:solidFill>
                          <a:latin typeface="2  Nazanin"/>
                        </a:rPr>
                        <a:t>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1" i="0" u="none" strike="noStrike">
                          <a:solidFill>
                            <a:srgbClr val="000000"/>
                          </a:solidFill>
                          <a:latin typeface="2  Nazanin"/>
                        </a:rPr>
                        <a:t>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b"/>
                      <a:r>
                        <a:rPr lang="fa-IR" sz="1600" b="1" i="0" u="none" strike="noStrike">
                          <a:solidFill>
                            <a:srgbClr val="000000"/>
                          </a:solidFill>
                          <a:latin typeface="2  Nazanin"/>
                        </a:rPr>
                        <a:t>روسیه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504873">
                <a:tc>
                  <a:txBody>
                    <a:bodyPr/>
                    <a:lstStyle/>
                    <a:p>
                      <a:pPr algn="ctr" fontAlgn="b"/>
                      <a:r>
                        <a:rPr lang="en-US" sz="1600" b="1" i="0" u="none" strike="noStrike">
                          <a:solidFill>
                            <a:srgbClr val="000000"/>
                          </a:solidFill>
                          <a:latin typeface="2  Nazanin"/>
                        </a:rPr>
                        <a:t>5.2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1" i="0" u="none" strike="noStrike">
                          <a:solidFill>
                            <a:srgbClr val="000000"/>
                          </a:solidFill>
                          <a:latin typeface="2  Nazanin"/>
                        </a:rPr>
                        <a:t>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1" i="0" u="none" strike="noStrike">
                          <a:solidFill>
                            <a:srgbClr val="000000"/>
                          </a:solidFill>
                          <a:latin typeface="2  Nazanin"/>
                        </a:rPr>
                        <a:t>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1" i="0" u="none" strike="noStrike">
                          <a:solidFill>
                            <a:srgbClr val="000000"/>
                          </a:solidFill>
                          <a:latin typeface="2  Nazanin"/>
                        </a:rPr>
                        <a:t>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fontAlgn="b"/>
                      <a:r>
                        <a:rPr lang="fa-IR" sz="1600" b="1" i="0" u="none" strike="noStrike">
                          <a:solidFill>
                            <a:srgbClr val="000000"/>
                          </a:solidFill>
                          <a:latin typeface="2  Nazanin"/>
                        </a:rPr>
                        <a:t>پاکستان</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696377">
                <a:tc>
                  <a:txBody>
                    <a:bodyPr/>
                    <a:lstStyle/>
                    <a:p>
                      <a:pPr algn="l" fontAlgn="b"/>
                      <a:endParaRPr lang="en-US" sz="1600" b="1" i="0" u="none" strike="noStrike">
                        <a:solidFill>
                          <a:srgbClr val="000000"/>
                        </a:solidFill>
                        <a:latin typeface="Calibri"/>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600" b="1" i="0" u="none" strike="noStrike">
                        <a:solidFill>
                          <a:srgbClr val="000000"/>
                        </a:solidFill>
                        <a:latin typeface="Calibri"/>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600" b="1" i="0" u="none" strike="noStrike">
                        <a:solidFill>
                          <a:srgbClr val="000000"/>
                        </a:solidFill>
                        <a:latin typeface="Calibri"/>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algn="ctr" rtl="1" fontAlgn="b"/>
                      <a:r>
                        <a:rPr lang="fa-IR" sz="1600" b="1" i="0" u="none" strike="noStrike" dirty="0">
                          <a:solidFill>
                            <a:srgbClr val="000000"/>
                          </a:solidFill>
                          <a:latin typeface="2  Nazanin"/>
                        </a:rPr>
                        <a:t>منبع : دفتر بین المللی کار 2011</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pPr algn="ctr" rtl="1" fontAlgn="b"/>
                      <a:endParaRPr lang="fa-IR" sz="1600" b="1" i="0" u="none" strike="noStrike" dirty="0">
                        <a:solidFill>
                          <a:srgbClr val="000000"/>
                        </a:solidFill>
                        <a:latin typeface="2  Nazanin"/>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r>
            </a:tbl>
          </a:graphicData>
        </a:graphic>
      </p:graphicFrame>
    </p:spTree>
    <p:extLst>
      <p:ext uri="{BB962C8B-B14F-4D97-AF65-F5344CB8AC3E}">
        <p14:creationId xmlns:p14="http://schemas.microsoft.com/office/powerpoint/2010/main" val="27743086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44000" cy="6858000"/>
          </a:xfrm>
        </p:spPr>
      </p:pic>
    </p:spTree>
    <p:extLst>
      <p:ext uri="{BB962C8B-B14F-4D97-AF65-F5344CB8AC3E}">
        <p14:creationId xmlns:p14="http://schemas.microsoft.com/office/powerpoint/2010/main" val="406051387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1"/>
          <p:cNvSpPr txBox="1">
            <a:spLocks noChangeArrowheads="1"/>
          </p:cNvSpPr>
          <p:nvPr/>
        </p:nvSpPr>
        <p:spPr bwMode="auto">
          <a:xfrm>
            <a:off x="928688" y="2500313"/>
            <a:ext cx="7343775" cy="861774"/>
          </a:xfrm>
          <a:prstGeom prst="rect">
            <a:avLst/>
          </a:prstGeom>
          <a:noFill/>
          <a:ln w="9525">
            <a:noFill/>
            <a:miter lim="800000"/>
            <a:headEnd/>
            <a:tailEnd/>
          </a:ln>
        </p:spPr>
        <p:txBody>
          <a:bodyPr>
            <a:spAutoFit/>
          </a:bodyPr>
          <a:lstStyle/>
          <a:p>
            <a:pPr algn="ctr" rtl="1"/>
            <a:r>
              <a:rPr lang="fa-IR" sz="5000" dirty="0" smtClean="0">
                <a:solidFill>
                  <a:prstClr val="black"/>
                </a:solidFill>
                <a:latin typeface="Calibri" pitchFamily="34" charset="0"/>
                <a:cs typeface="B Titr" pitchFamily="2" charset="-78"/>
              </a:rPr>
              <a:t>سالمندی جمعیت</a:t>
            </a:r>
            <a:endParaRPr lang="fa-IR" sz="2800" dirty="0" smtClean="0">
              <a:solidFill>
                <a:prstClr val="black"/>
              </a:solidFill>
              <a:latin typeface="Calibri" pitchFamily="34" charset="0"/>
              <a:cs typeface="B Titr" pitchFamily="2" charset="-78"/>
            </a:endParaRPr>
          </a:p>
        </p:txBody>
      </p:sp>
    </p:spTree>
    <p:extLst>
      <p:ext uri="{BB962C8B-B14F-4D97-AF65-F5344CB8AC3E}">
        <p14:creationId xmlns:p14="http://schemas.microsoft.com/office/powerpoint/2010/main" val="1736128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2776"/>
            <a:ext cx="8229600" cy="4911824"/>
          </a:xfrm>
          <a:noFill/>
        </p:spPr>
        <p:txBody>
          <a:bodyPr>
            <a:noAutofit/>
          </a:bodyPr>
          <a:lstStyle/>
          <a:p>
            <a:pPr marL="64008" indent="0" algn="just" rtl="1">
              <a:buNone/>
            </a:pPr>
            <a:r>
              <a:rPr lang="fa-IR" sz="2800" b="1" dirty="0" smtClean="0">
                <a:solidFill>
                  <a:schemeClr val="bg2">
                    <a:lumMod val="25000"/>
                  </a:schemeClr>
                </a:solidFill>
                <a:cs typeface="B Zar" pitchFamily="2" charset="-78"/>
              </a:rPr>
              <a:t>از دیگر ویژگی های گذار دوم جمعیتی، که ما در آستانه آن هستیم ، افزایش میانگین سنی و سالمندی است.کاهش مداوم باروری همراه با افزایش امید زندگی، افزایش جمعیت سالمندان را به دنبال دارد. این رشد در جوامعی که گذار جمعیتی را زودتر آغاز کرده اند با سرعت بیشتری رخ می دهد. در صورتی که افت اساسی باروری در بلند مدت استمرار یابد، جمعیت های سالمند بدون پشتوانه حمایت نسلی خواهند ماند، اما اگر باروری در سطح مطلوبی باشد، نه تنها حمایت های بین نسلی خانوادگی تقویت خواهد شد، بلکه فشار اقتصادی کمتری بر بخش های تامین اجتماعی، صندوق های بازنشستگی خواهد آمد.</a:t>
            </a:r>
          </a:p>
        </p:txBody>
      </p:sp>
    </p:spTree>
    <p:extLst>
      <p:ext uri="{BB962C8B-B14F-4D97-AF65-F5344CB8AC3E}">
        <p14:creationId xmlns:p14="http://schemas.microsoft.com/office/powerpoint/2010/main" val="25899397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Content Placeholder 1"/>
          <p:cNvSpPr>
            <a:spLocks noGrp="1"/>
          </p:cNvSpPr>
          <p:nvPr>
            <p:ph idx="1"/>
          </p:nvPr>
        </p:nvSpPr>
        <p:spPr>
          <a:xfrm>
            <a:off x="457200" y="332656"/>
            <a:ext cx="8229600" cy="864096"/>
          </a:xfrm>
        </p:spPr>
        <p:txBody>
          <a:bodyPr/>
          <a:lstStyle/>
          <a:p>
            <a:pPr algn="ctr" eaLnBrk="1" hangingPunct="1">
              <a:buFont typeface="Wingdings 3" pitchFamily="18" charset="2"/>
              <a:buNone/>
            </a:pPr>
            <a:endParaRPr lang="en-US" sz="1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2  Baran" pitchFamily="2" charset="-78"/>
            </a:endParaRPr>
          </a:p>
          <a:p>
            <a:pPr algn="ctr" eaLnBrk="1" hangingPunct="1">
              <a:buFont typeface="Wingdings 3" pitchFamily="18" charset="2"/>
              <a:buNone/>
            </a:pPr>
            <a:r>
              <a:rPr lang="ar-SA"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Nazanin" pitchFamily="2" charset="-78"/>
              </a:rPr>
              <a:t>تغییرات میانه سنی جمعیت در ایران و مقایسه آن با سایرمناطق مختلف </a:t>
            </a:r>
            <a:r>
              <a:rPr lang="ar-SA"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Nazanin" pitchFamily="2" charset="-78"/>
              </a:rPr>
              <a:t>جهان</a:t>
            </a: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Nazanin" pitchFamily="2" charset="-78"/>
            </a:endParaRPr>
          </a:p>
        </p:txBody>
      </p:sp>
      <p:graphicFrame>
        <p:nvGraphicFramePr>
          <p:cNvPr id="2050" name="Object 4"/>
          <p:cNvGraphicFramePr>
            <a:graphicFrameLocks noChangeAspect="1"/>
          </p:cNvGraphicFramePr>
          <p:nvPr>
            <p:extLst>
              <p:ext uri="{D42A27DB-BD31-4B8C-83A1-F6EECF244321}">
                <p14:modId xmlns:p14="http://schemas.microsoft.com/office/powerpoint/2010/main" val="421501894"/>
              </p:ext>
            </p:extLst>
          </p:nvPr>
        </p:nvGraphicFramePr>
        <p:xfrm>
          <a:off x="-972615" y="-831278"/>
          <a:ext cx="11161239" cy="6348510"/>
        </p:xfrm>
        <a:graphic>
          <a:graphicData uri="http://schemas.openxmlformats.org/presentationml/2006/ole">
            <mc:AlternateContent xmlns:mc="http://schemas.openxmlformats.org/markup-compatibility/2006">
              <mc:Choice xmlns:v="urn:schemas-microsoft-com:vml" Requires="v">
                <p:oleObj spid="_x0000_s6166" name="Document" r:id="rId3" imgW="5938053" imgH="2104206" progId="Word.Document.12">
                  <p:link updateAutomatic="1"/>
                </p:oleObj>
              </mc:Choice>
              <mc:Fallback>
                <p:oleObj name="Document" r:id="rId3" imgW="5938053" imgH="2104206"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615" y="-831278"/>
                        <a:ext cx="11161239" cy="6348510"/>
                      </a:xfrm>
                      <a:prstGeom prst="rect">
                        <a:avLst/>
                      </a:prstGeom>
                      <a:noFill/>
                      <a:ln>
                        <a:noFill/>
                      </a:ln>
                      <a:effectLst/>
                    </p:spPr>
                  </p:pic>
                </p:oleObj>
              </mc:Fallback>
            </mc:AlternateContent>
          </a:graphicData>
        </a:graphic>
      </p:graphicFrame>
      <p:sp>
        <p:nvSpPr>
          <p:cNvPr id="2052" name="Rectangle 5"/>
          <p:cNvSpPr>
            <a:spLocks noChangeArrowheads="1"/>
          </p:cNvSpPr>
          <p:nvPr/>
        </p:nvSpPr>
        <p:spPr bwMode="auto">
          <a:xfrm rot="10800000" flipV="1">
            <a:off x="3059833" y="6105102"/>
            <a:ext cx="32591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rtl="1" fontAlgn="base">
              <a:spcBef>
                <a:spcPct val="0"/>
              </a:spcBef>
              <a:spcAft>
                <a:spcPct val="0"/>
              </a:spcAft>
            </a:pPr>
            <a:r>
              <a:rPr lang="ar-SA" sz="1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itchFamily="34" charset="0"/>
                <a:cs typeface="B Mitra" pitchFamily="2" charset="-78"/>
              </a:rPr>
              <a:t>منبع: بخش جمعیت سازمان ملل متحد، بازنگری شده 2012</a:t>
            </a:r>
            <a:endParaRPr lang="ar-SA" sz="1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endParaRPr>
          </a:p>
        </p:txBody>
      </p:sp>
    </p:spTree>
    <p:extLst>
      <p:ext uri="{BB962C8B-B14F-4D97-AF65-F5344CB8AC3E}">
        <p14:creationId xmlns:p14="http://schemas.microsoft.com/office/powerpoint/2010/main" val="11245913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2876442497"/>
              </p:ext>
            </p:extLst>
          </p:nvPr>
        </p:nvGraphicFramePr>
        <p:xfrm>
          <a:off x="179512" y="0"/>
          <a:ext cx="8856984" cy="5085184"/>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Straight Arrow Connector 3"/>
          <p:cNvCxnSpPr/>
          <p:nvPr/>
        </p:nvCxnSpPr>
        <p:spPr>
          <a:xfrm flipV="1">
            <a:off x="827584" y="1772816"/>
            <a:ext cx="6696744" cy="1008112"/>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V="1">
            <a:off x="1187624" y="1340768"/>
            <a:ext cx="6768752" cy="2304256"/>
          </a:xfrm>
          <a:prstGeom prst="straightConnector1">
            <a:avLst/>
          </a:prstGeom>
          <a:ln w="6350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8817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Right)">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39341"/>
            <a:ext cx="8229600" cy="4813995"/>
          </a:xfrm>
        </p:spPr>
        <p:txBody>
          <a:bodyPr>
            <a:noAutofit/>
          </a:bodyPr>
          <a:lstStyle/>
          <a:p>
            <a:pPr marL="365760" lvl="1" indent="-256032" algn="just">
              <a:spcBef>
                <a:spcPts val="400"/>
              </a:spcBef>
              <a:buSzPct val="68000"/>
              <a:buFont typeface="Wingdings 3"/>
              <a:buChar char=""/>
            </a:pPr>
            <a:r>
              <a:rPr lang="fa-IR" sz="2800" b="1" dirty="0" smtClean="0">
                <a:solidFill>
                  <a:srgbClr val="C00000"/>
                </a:solidFill>
                <a:cs typeface="B Nazanin" pitchFamily="2" charset="-78"/>
              </a:rPr>
              <a:t>کودکان و نوجوانان</a:t>
            </a:r>
            <a:r>
              <a:rPr lang="fa-IR" sz="2800" b="1" dirty="0" smtClean="0">
                <a:cs typeface="B Nazanin" pitchFamily="2" charset="-78"/>
              </a:rPr>
              <a:t> (زیر 15 سال) : </a:t>
            </a:r>
            <a:r>
              <a:rPr lang="fa-IR" sz="2800" b="1" dirty="0">
                <a:solidFill>
                  <a:srgbClr val="008E40"/>
                </a:solidFill>
                <a:cs typeface="B Nazanin" pitchFamily="2" charset="-78"/>
              </a:rPr>
              <a:t>23.4 درصد </a:t>
            </a:r>
            <a:r>
              <a:rPr lang="fa-IR" sz="2800" b="1" dirty="0">
                <a:cs typeface="B Nazanin" pitchFamily="2" charset="-78"/>
              </a:rPr>
              <a:t>معادل 17.5 ميليون </a:t>
            </a:r>
            <a:r>
              <a:rPr lang="fa-IR" sz="2800" b="1" dirty="0" smtClean="0">
                <a:cs typeface="B Nazanin" pitchFamily="2" charset="-78"/>
              </a:rPr>
              <a:t>نفر</a:t>
            </a:r>
          </a:p>
          <a:p>
            <a:pPr marL="365760" lvl="1" indent="-256032" algn="just">
              <a:spcBef>
                <a:spcPts val="400"/>
              </a:spcBef>
              <a:buSzPct val="68000"/>
              <a:buFont typeface="Wingdings 3"/>
              <a:buChar char=""/>
            </a:pPr>
            <a:r>
              <a:rPr lang="fa-IR" sz="2800" b="1" dirty="0" smtClean="0">
                <a:solidFill>
                  <a:srgbClr val="C00000"/>
                </a:solidFill>
                <a:cs typeface="B Nazanin" pitchFamily="2" charset="-78"/>
              </a:rPr>
              <a:t>جوانان</a:t>
            </a:r>
            <a:r>
              <a:rPr lang="fa-IR" sz="2800" b="1" dirty="0" smtClean="0">
                <a:cs typeface="B Nazanin" pitchFamily="2" charset="-78"/>
              </a:rPr>
              <a:t> </a:t>
            </a:r>
            <a:r>
              <a:rPr lang="fa-IR" sz="2800" b="1" dirty="0">
                <a:cs typeface="B Nazanin" pitchFamily="2" charset="-78"/>
              </a:rPr>
              <a:t>(15 تا 29 ساله</a:t>
            </a:r>
            <a:r>
              <a:rPr lang="fa-IR" sz="2800" b="1" dirty="0" smtClean="0">
                <a:cs typeface="B Nazanin" pitchFamily="2" charset="-78"/>
              </a:rPr>
              <a:t>): </a:t>
            </a:r>
            <a:r>
              <a:rPr lang="fa-IR" sz="2800" b="1" dirty="0">
                <a:solidFill>
                  <a:srgbClr val="008E40"/>
                </a:solidFill>
                <a:cs typeface="B Nazanin" pitchFamily="2" charset="-78"/>
              </a:rPr>
              <a:t>31.5 </a:t>
            </a:r>
            <a:r>
              <a:rPr lang="fa-IR" sz="2800" b="1" dirty="0" smtClean="0">
                <a:solidFill>
                  <a:srgbClr val="008E40"/>
                </a:solidFill>
                <a:cs typeface="B Nazanin" pitchFamily="2" charset="-78"/>
              </a:rPr>
              <a:t>درصد  </a:t>
            </a:r>
            <a:r>
              <a:rPr lang="fa-IR" sz="2800" b="1" dirty="0">
                <a:cs typeface="B Nazanin" pitchFamily="2" charset="-78"/>
              </a:rPr>
              <a:t>معادل 23.7 ميليون </a:t>
            </a:r>
            <a:r>
              <a:rPr lang="fa-IR" sz="2800" b="1" dirty="0" smtClean="0">
                <a:cs typeface="B Nazanin" pitchFamily="2" charset="-78"/>
              </a:rPr>
              <a:t>نفر</a:t>
            </a:r>
          </a:p>
          <a:p>
            <a:pPr marL="365760" lvl="1" indent="-256032" algn="just">
              <a:spcBef>
                <a:spcPts val="400"/>
              </a:spcBef>
              <a:buSzPct val="68000"/>
              <a:buFont typeface="Wingdings 3"/>
              <a:buChar char=""/>
            </a:pPr>
            <a:r>
              <a:rPr lang="fa-IR" sz="2800" b="1" dirty="0" smtClean="0">
                <a:solidFill>
                  <a:srgbClr val="C00000"/>
                </a:solidFill>
                <a:cs typeface="B Nazanin" pitchFamily="2" charset="-78"/>
              </a:rPr>
              <a:t>میانسالان</a:t>
            </a:r>
            <a:r>
              <a:rPr lang="fa-IR" sz="2800" b="1" dirty="0" smtClean="0">
                <a:cs typeface="B Nazanin" pitchFamily="2" charset="-78"/>
              </a:rPr>
              <a:t> (30 تا 64 ساله): </a:t>
            </a:r>
            <a:r>
              <a:rPr lang="fa-IR" sz="2800" b="1" dirty="0">
                <a:solidFill>
                  <a:srgbClr val="008E40"/>
                </a:solidFill>
                <a:cs typeface="B Nazanin" pitchFamily="2" charset="-78"/>
              </a:rPr>
              <a:t>39.3 درصد </a:t>
            </a:r>
            <a:r>
              <a:rPr lang="fa-IR" sz="2800" b="1" dirty="0" smtClean="0">
                <a:solidFill>
                  <a:srgbClr val="008E40"/>
                </a:solidFill>
                <a:cs typeface="B Nazanin" pitchFamily="2" charset="-78"/>
              </a:rPr>
              <a:t> </a:t>
            </a:r>
            <a:r>
              <a:rPr lang="fa-IR" sz="2800" b="1" dirty="0" smtClean="0">
                <a:cs typeface="B Nazanin" pitchFamily="2" charset="-78"/>
              </a:rPr>
              <a:t>معادل </a:t>
            </a:r>
            <a:r>
              <a:rPr lang="fa-IR" sz="2800" b="1" dirty="0">
                <a:cs typeface="B Nazanin" pitchFamily="2" charset="-78"/>
              </a:rPr>
              <a:t>29.5 ميليون </a:t>
            </a:r>
            <a:r>
              <a:rPr lang="fa-IR" sz="2800" b="1" dirty="0" smtClean="0">
                <a:cs typeface="B Nazanin" pitchFamily="2" charset="-78"/>
              </a:rPr>
              <a:t>نفر</a:t>
            </a:r>
          </a:p>
          <a:p>
            <a:pPr marL="365760" lvl="1" indent="-256032" algn="just">
              <a:spcBef>
                <a:spcPts val="400"/>
              </a:spcBef>
              <a:buSzPct val="68000"/>
              <a:buFont typeface="Wingdings 3"/>
              <a:buChar char=""/>
            </a:pPr>
            <a:r>
              <a:rPr lang="fa-IR" sz="2800" b="1" dirty="0" smtClean="0">
                <a:solidFill>
                  <a:srgbClr val="C00000"/>
                </a:solidFill>
                <a:cs typeface="B Nazanin" pitchFamily="2" charset="-78"/>
              </a:rPr>
              <a:t>سالمندان</a:t>
            </a:r>
            <a:r>
              <a:rPr lang="fa-IR" sz="2800" b="1" dirty="0" smtClean="0">
                <a:cs typeface="B Nazanin" pitchFamily="2" charset="-78"/>
              </a:rPr>
              <a:t> (65 ساله و بیشتر): </a:t>
            </a:r>
            <a:r>
              <a:rPr lang="fa-IR" sz="2800" b="1" dirty="0">
                <a:solidFill>
                  <a:srgbClr val="008E40"/>
                </a:solidFill>
                <a:cs typeface="B Nazanin" pitchFamily="2" charset="-78"/>
              </a:rPr>
              <a:t>5.7 </a:t>
            </a:r>
            <a:r>
              <a:rPr lang="fa-IR" sz="2800" b="1" dirty="0" smtClean="0">
                <a:solidFill>
                  <a:srgbClr val="008E40"/>
                </a:solidFill>
                <a:cs typeface="B Nazanin" pitchFamily="2" charset="-78"/>
              </a:rPr>
              <a:t>درصد </a:t>
            </a:r>
            <a:r>
              <a:rPr lang="fa-IR" sz="2800" b="1" dirty="0" smtClean="0">
                <a:cs typeface="B Nazanin" pitchFamily="2" charset="-78"/>
              </a:rPr>
              <a:t> </a:t>
            </a:r>
            <a:r>
              <a:rPr lang="fa-IR" sz="2800" b="1" dirty="0">
                <a:cs typeface="B Nazanin" pitchFamily="2" charset="-78"/>
              </a:rPr>
              <a:t>معادل 4.2 ميليون </a:t>
            </a:r>
            <a:r>
              <a:rPr lang="fa-IR" sz="2800" b="1" dirty="0" smtClean="0">
                <a:cs typeface="B Nazanin" pitchFamily="2" charset="-78"/>
              </a:rPr>
              <a:t>نفر</a:t>
            </a:r>
          </a:p>
          <a:p>
            <a:pPr marL="365760" lvl="1" indent="-256032" algn="just">
              <a:spcBef>
                <a:spcPts val="400"/>
              </a:spcBef>
              <a:buSzPct val="68000"/>
              <a:buFont typeface="Wingdings 3"/>
              <a:buChar char=""/>
            </a:pPr>
            <a:r>
              <a:rPr lang="fa-IR" sz="3200" b="1" dirty="0" smtClean="0">
                <a:cs typeface="B Nazanin" pitchFamily="2" charset="-78"/>
              </a:rPr>
              <a:t>جمعيت سالمندان مطابق تعريف </a:t>
            </a:r>
            <a:r>
              <a:rPr lang="fa-IR" sz="3200" b="1" i="1" dirty="0" smtClean="0">
                <a:cs typeface="B Nazanin" pitchFamily="2" charset="-78"/>
              </a:rPr>
              <a:t>وزارت بهداشت </a:t>
            </a:r>
            <a:r>
              <a:rPr lang="fa-IR" sz="3200" b="1" dirty="0" smtClean="0">
                <a:cs typeface="B Nazanin" pitchFamily="2" charset="-78"/>
              </a:rPr>
              <a:t>(60 ساله و بیشتر): </a:t>
            </a:r>
            <a:r>
              <a:rPr lang="fa-IR" sz="2800" b="1" dirty="0">
                <a:solidFill>
                  <a:srgbClr val="008E40"/>
                </a:solidFill>
                <a:cs typeface="B Nazanin" pitchFamily="2" charset="-78"/>
              </a:rPr>
              <a:t>8.2 درصد </a:t>
            </a:r>
            <a:r>
              <a:rPr lang="fa-IR" sz="2800" b="1" dirty="0">
                <a:cs typeface="B Nazanin" pitchFamily="2" charset="-78"/>
              </a:rPr>
              <a:t>معادل 6.2 ميليون </a:t>
            </a:r>
            <a:r>
              <a:rPr lang="fa-IR" sz="2800" b="1" dirty="0" smtClean="0">
                <a:cs typeface="B Nazanin" pitchFamily="2" charset="-78"/>
              </a:rPr>
              <a:t>نفر</a:t>
            </a:r>
            <a:endParaRPr lang="fa-IR" sz="2800" b="1" dirty="0">
              <a:cs typeface="B Nazanin" pitchFamily="2" charset="-78"/>
            </a:endParaRPr>
          </a:p>
        </p:txBody>
      </p:sp>
      <p:sp>
        <p:nvSpPr>
          <p:cNvPr id="2" name="Title 1"/>
          <p:cNvSpPr>
            <a:spLocks noGrp="1"/>
          </p:cNvSpPr>
          <p:nvPr>
            <p:ph type="title"/>
          </p:nvPr>
        </p:nvSpPr>
        <p:spPr/>
        <p:txBody>
          <a:bodyPr>
            <a:normAutofit/>
          </a:bodyPr>
          <a:lstStyle/>
          <a:p>
            <a:pPr algn="ctr"/>
            <a:r>
              <a:rPr lang="fa-IR" dirty="0" smtClean="0">
                <a:cs typeface="B Titr" pitchFamily="2" charset="-78"/>
              </a:rPr>
              <a:t>ترکیب جمعیت ایران</a:t>
            </a:r>
            <a:br>
              <a:rPr lang="fa-IR" dirty="0" smtClean="0">
                <a:cs typeface="B Titr" pitchFamily="2" charset="-78"/>
              </a:rPr>
            </a:br>
            <a:r>
              <a:rPr lang="fa-IR" sz="2000" dirty="0" smtClean="0">
                <a:cs typeface="B Titr" pitchFamily="2" charset="-78"/>
              </a:rPr>
              <a:t>(نتايج سرشماري 1390)</a:t>
            </a:r>
            <a:endParaRPr lang="fa-IR" dirty="0">
              <a:cs typeface="B Titr" pitchFamily="2" charset="-78"/>
            </a:endParaRPr>
          </a:p>
        </p:txBody>
      </p:sp>
    </p:spTree>
    <p:extLst>
      <p:ext uri="{BB962C8B-B14F-4D97-AF65-F5344CB8AC3E}">
        <p14:creationId xmlns:p14="http://schemas.microsoft.com/office/powerpoint/2010/main" val="3699567686"/>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3" name="Content Placeholder 2"/>
          <p:cNvSpPr>
            <a:spLocks noGrp="1"/>
          </p:cNvSpPr>
          <p:nvPr>
            <p:ph idx="1"/>
          </p:nvPr>
        </p:nvSpPr>
        <p:spPr>
          <a:xfrm>
            <a:off x="457199" y="980728"/>
            <a:ext cx="8229600" cy="4824536"/>
          </a:xfrm>
        </p:spPr>
        <p:style>
          <a:lnRef idx="2">
            <a:schemeClr val="accent6"/>
          </a:lnRef>
          <a:fillRef idx="1">
            <a:schemeClr val="lt1"/>
          </a:fillRef>
          <a:effectRef idx="0">
            <a:schemeClr val="accent6"/>
          </a:effectRef>
          <a:fontRef idx="minor">
            <a:schemeClr val="dk1"/>
          </a:fontRef>
        </p:style>
        <p:txBody>
          <a:bodyPr>
            <a:noAutofit/>
          </a:bodyPr>
          <a:lstStyle/>
          <a:p>
            <a:pPr marL="64008" lvl="0" indent="0" algn="just" rtl="1">
              <a:buClr>
                <a:srgbClr val="FF388C"/>
              </a:buClr>
              <a:buNone/>
            </a:pPr>
            <a:r>
              <a:rPr lang="fa-IR" sz="2400" b="1" dirty="0">
                <a:solidFill>
                  <a:schemeClr val="bg2">
                    <a:lumMod val="25000"/>
                  </a:schemeClr>
                </a:solidFill>
                <a:cs typeface="B Zar" pitchFamily="2" charset="-78"/>
              </a:rPr>
              <a:t>در برخی از کشورها مانند ژاپن که </a:t>
            </a:r>
            <a:r>
              <a:rPr lang="fa-IR" sz="2400" b="1" dirty="0" smtClean="0">
                <a:solidFill>
                  <a:schemeClr val="bg2">
                    <a:lumMod val="25000"/>
                  </a:schemeClr>
                </a:solidFill>
                <a:cs typeface="B Zar" pitchFamily="2" charset="-78"/>
              </a:rPr>
              <a:t>با سالمندی </a:t>
            </a:r>
            <a:r>
              <a:rPr lang="fa-IR" sz="2400" b="1" dirty="0">
                <a:solidFill>
                  <a:schemeClr val="bg2">
                    <a:lumMod val="25000"/>
                  </a:schemeClr>
                </a:solidFill>
                <a:cs typeface="B Zar" pitchFamily="2" charset="-78"/>
              </a:rPr>
              <a:t>جمعیت مواجه هستند ازدیاد مستمر جمعیتی که حق بازنشستگی پرداخت نمی کنند نگرانی هایی را برای دولت فراهم آورده </a:t>
            </a:r>
            <a:r>
              <a:rPr lang="fa-IR" sz="2400" b="1" dirty="0" smtClean="0">
                <a:solidFill>
                  <a:schemeClr val="bg2">
                    <a:lumMod val="25000"/>
                  </a:schemeClr>
                </a:solidFill>
                <a:cs typeface="B Zar" pitchFamily="2" charset="-78"/>
              </a:rPr>
              <a:t>است، لذا </a:t>
            </a:r>
            <a:r>
              <a:rPr lang="fa-IR" sz="2400" b="1" dirty="0">
                <a:solidFill>
                  <a:schemeClr val="bg2">
                    <a:lumMod val="25000"/>
                  </a:schemeClr>
                </a:solidFill>
                <a:cs typeface="B Zar" pitchFamily="2" charset="-78"/>
              </a:rPr>
              <a:t>این امر بار اقتصادی و بهداشتی بیشتری را برای دولت ها به همراه دارد . در سال 1994 ژاپن به عنوان یک جمعیت سالخورده 6/5 درصد از تولید ناخالص داخلی خود را صرف هزینه های درمانی سالمندان کشور نموده است. اساسا در برنامه ریزی ها هم تعداد سالمندان و هم نسبت سالمندان در کل جمعیت باید مورد توجه قرار گیرند به ویژه در سیاست گذاری های کلان ملی،تعداد افراد متخصص طب </a:t>
            </a:r>
            <a:r>
              <a:rPr lang="fa-IR" sz="2400" b="1" dirty="0" smtClean="0">
                <a:solidFill>
                  <a:schemeClr val="bg2">
                    <a:lumMod val="25000"/>
                  </a:schemeClr>
                </a:solidFill>
                <a:cs typeface="B Zar" pitchFamily="2" charset="-78"/>
              </a:rPr>
              <a:t>سالمندان، </a:t>
            </a:r>
            <a:r>
              <a:rPr lang="fa-IR" sz="2400" b="1" dirty="0">
                <a:solidFill>
                  <a:schemeClr val="bg2">
                    <a:lumMod val="25000"/>
                  </a:schemeClr>
                </a:solidFill>
                <a:cs typeface="B Zar" pitchFamily="2" charset="-78"/>
              </a:rPr>
              <a:t>کمک های بهداشتی و تعداد خانه های سالمندی مورد نیاز برای آینده است و نسبت سالمندان در یک جمعیت بیان کننده تعداد افراد مورد نیاز در سنین کار و فعالیت برای </a:t>
            </a:r>
            <a:r>
              <a:rPr lang="fa-IR" sz="2400" b="1" dirty="0" smtClean="0">
                <a:solidFill>
                  <a:schemeClr val="bg2">
                    <a:lumMod val="25000"/>
                  </a:schemeClr>
                </a:solidFill>
                <a:cs typeface="B Zar" pitchFamily="2" charset="-78"/>
              </a:rPr>
              <a:t>ارائه </a:t>
            </a:r>
            <a:r>
              <a:rPr lang="fa-IR" sz="2400" b="1" dirty="0">
                <a:solidFill>
                  <a:schemeClr val="bg2">
                    <a:lumMod val="25000"/>
                  </a:schemeClr>
                </a:solidFill>
                <a:cs typeface="B Zar" pitchFamily="2" charset="-78"/>
              </a:rPr>
              <a:t>حمایت های مالی به اشخاص سالمند و تعداد </a:t>
            </a:r>
            <a:r>
              <a:rPr lang="fa-IR" sz="2400" b="1" dirty="0" smtClean="0">
                <a:solidFill>
                  <a:schemeClr val="bg2">
                    <a:lumMod val="25000"/>
                  </a:schemeClr>
                </a:solidFill>
                <a:cs typeface="B Zar" pitchFamily="2" charset="-78"/>
              </a:rPr>
              <a:t>مددکاران </a:t>
            </a:r>
            <a:r>
              <a:rPr lang="fa-IR" sz="2400" b="1" dirty="0">
                <a:solidFill>
                  <a:schemeClr val="bg2">
                    <a:lumMod val="25000"/>
                  </a:schemeClr>
                </a:solidFill>
                <a:cs typeface="B Zar" pitchFamily="2" charset="-78"/>
              </a:rPr>
              <a:t>و افراد متخصص طب سالمندی و پرسنل مورد نیاز برای آموزش و فعالیت در خانه های سالمندی است .</a:t>
            </a:r>
          </a:p>
        </p:txBody>
      </p:sp>
    </p:spTree>
    <p:extLst>
      <p:ext uri="{BB962C8B-B14F-4D97-AF65-F5344CB8AC3E}">
        <p14:creationId xmlns:p14="http://schemas.microsoft.com/office/powerpoint/2010/main" val="33015353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heel(4)">
                                      <p:cBhvr>
                                        <p:cTn id="7" dur="2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4)">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142844" y="152400"/>
            <a:ext cx="8786842"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rtl="1"/>
            <a:r>
              <a:rPr lang="fa-IR" sz="2000" b="1" dirty="0" smtClean="0">
                <a:solidFill>
                  <a:srgbClr val="003399"/>
                </a:solidFill>
                <a:cs typeface="B Titr" pitchFamily="2" charset="-78"/>
              </a:rPr>
              <a:t>پیش بینی جمعیت بالاي 60 سال ایران براساس سناریوی رشد پايين ، متوسط و  بالاسازمان ملل(سال 2009)</a:t>
            </a:r>
            <a:endParaRPr lang="en-US" sz="2000" dirty="0" smtClean="0">
              <a:solidFill>
                <a:srgbClr val="003399"/>
              </a:solidFill>
              <a:cs typeface="B Titr" pitchFamily="2" charset="-78"/>
            </a:endParaRPr>
          </a:p>
        </p:txBody>
      </p:sp>
      <p:graphicFrame>
        <p:nvGraphicFramePr>
          <p:cNvPr id="5" name="Chart 4"/>
          <p:cNvGraphicFramePr/>
          <p:nvPr/>
        </p:nvGraphicFramePr>
        <p:xfrm>
          <a:off x="285721" y="928670"/>
          <a:ext cx="8358246" cy="53578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713105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5910"/>
            <a:ext cx="8229600" cy="706090"/>
          </a:xfrm>
          <a:ln>
            <a:noFill/>
          </a:ln>
        </p:spPr>
        <p:style>
          <a:lnRef idx="2">
            <a:schemeClr val="accent6"/>
          </a:lnRef>
          <a:fillRef idx="1">
            <a:schemeClr val="lt1"/>
          </a:fillRef>
          <a:effectRef idx="0">
            <a:schemeClr val="accent6"/>
          </a:effectRef>
          <a:fontRef idx="minor">
            <a:schemeClr val="dk1"/>
          </a:fontRef>
        </p:style>
        <p:txBody>
          <a:bodyPr>
            <a:noAutofit/>
          </a:bodyPr>
          <a:lstStyle/>
          <a:p>
            <a:pPr algn="ctr"/>
            <a:r>
              <a:rPr lang="fa-IR" sz="2400" dirty="0">
                <a:solidFill>
                  <a:srgbClr val="C00000"/>
                </a:solidFill>
                <a:cs typeface="B Nazanin" pitchFamily="2" charset="-78"/>
              </a:rPr>
              <a:t>زنانه شدن سالمندی در کشورهای مختلف جهان (نسبت جنسی 60 سال به بالا</a:t>
            </a:r>
            <a:r>
              <a:rPr lang="fa-IR" sz="2400" dirty="0" smtClean="0">
                <a:solidFill>
                  <a:srgbClr val="C00000"/>
                </a:solidFill>
                <a:cs typeface="B Nazanin" pitchFamily="2" charset="-78"/>
              </a:rPr>
              <a:t>)</a:t>
            </a:r>
            <a:endParaRPr lang="fa-IR" sz="2400" dirty="0">
              <a:solidFill>
                <a:srgbClr val="C00000"/>
              </a:solidFill>
              <a:cs typeface="B Nazanin" pitchFamily="2" charset="-78"/>
            </a:endParaRPr>
          </a:p>
        </p:txBody>
      </p:sp>
      <p:graphicFrame>
        <p:nvGraphicFramePr>
          <p:cNvPr id="5" name="Table 4"/>
          <p:cNvGraphicFramePr>
            <a:graphicFrameLocks noGrp="1"/>
          </p:cNvGraphicFramePr>
          <p:nvPr>
            <p:extLst>
              <p:ext uri="{D42A27DB-BD31-4B8C-83A1-F6EECF244321}">
                <p14:modId xmlns:p14="http://schemas.microsoft.com/office/powerpoint/2010/main" val="4211257377"/>
              </p:ext>
            </p:extLst>
          </p:nvPr>
        </p:nvGraphicFramePr>
        <p:xfrm>
          <a:off x="498770" y="726464"/>
          <a:ext cx="8321702" cy="5559562"/>
        </p:xfrm>
        <a:graphic>
          <a:graphicData uri="http://schemas.openxmlformats.org/drawingml/2006/table">
            <a:tbl>
              <a:tblPr rtl="1">
                <a:tableStyleId>{5940675A-B579-460E-94D1-54222C63F5DA}</a:tableStyleId>
              </a:tblPr>
              <a:tblGrid>
                <a:gridCol w="678976"/>
                <a:gridCol w="975964"/>
                <a:gridCol w="927202"/>
                <a:gridCol w="843934"/>
                <a:gridCol w="895692"/>
                <a:gridCol w="1050268"/>
                <a:gridCol w="927254"/>
                <a:gridCol w="1011206"/>
                <a:gridCol w="1011206"/>
              </a:tblGrid>
              <a:tr h="530815">
                <a:tc>
                  <a:txBody>
                    <a:bodyPr/>
                    <a:lstStyle/>
                    <a:p>
                      <a:pPr marL="71755" marR="71755" algn="ctr" rtl="1">
                        <a:spcAft>
                          <a:spcPts val="0"/>
                        </a:spcAft>
                      </a:pPr>
                      <a:r>
                        <a:rPr lang="fa-IR" sz="1400" dirty="0">
                          <a:cs typeface="B Mitra" pitchFamily="2" charset="-78"/>
                        </a:rPr>
                        <a:t>سطح توسعه</a:t>
                      </a:r>
                      <a:endParaRPr lang="en-US" sz="1800" dirty="0">
                        <a:solidFill>
                          <a:schemeClr val="bg1"/>
                        </a:solidFill>
                        <a:latin typeface="Times New Roman"/>
                        <a:ea typeface="Times New Roman"/>
                        <a:cs typeface="B Mitra" pitchFamily="2" charset="-78"/>
                      </a:endParaRPr>
                    </a:p>
                  </a:txBody>
                  <a:tcPr marL="54686" marR="54686" marT="0" marB="0" vert="vert270" anchor="ctr"/>
                </a:tc>
                <a:tc>
                  <a:txBody>
                    <a:bodyPr/>
                    <a:lstStyle/>
                    <a:p>
                      <a:pPr algn="ctr" rtl="1">
                        <a:spcAft>
                          <a:spcPts val="0"/>
                        </a:spcAft>
                      </a:pPr>
                      <a:r>
                        <a:rPr lang="fa-IR" sz="1600" dirty="0">
                          <a:cs typeface="B Mitra" pitchFamily="2" charset="-78"/>
                        </a:rPr>
                        <a:t>نام کشور</a:t>
                      </a:r>
                      <a:endParaRPr lang="en-US" sz="2000" dirty="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600" dirty="0">
                          <a:cs typeface="B Mitra" pitchFamily="2" charset="-78"/>
                        </a:rPr>
                        <a:t>جنس</a:t>
                      </a:r>
                      <a:endParaRPr lang="en-US" sz="2000" dirty="0">
                        <a:solidFill>
                          <a:schemeClr val="bg1"/>
                        </a:solidFill>
                        <a:latin typeface="Times New Roman"/>
                        <a:ea typeface="Times New Roman"/>
                        <a:cs typeface="B Mitra" pitchFamily="2" charset="-78"/>
                      </a:endParaRPr>
                    </a:p>
                  </a:txBody>
                  <a:tcPr marL="54686" marR="54686" marT="0" marB="0" anchor="ctr"/>
                </a:tc>
                <a:tc>
                  <a:txBody>
                    <a:bodyPr/>
                    <a:lstStyle/>
                    <a:p>
                      <a:pPr algn="ctr" rtl="0">
                        <a:spcAft>
                          <a:spcPts val="0"/>
                        </a:spcAft>
                      </a:pPr>
                      <a:r>
                        <a:rPr lang="fa-IR" sz="1600" dirty="0">
                          <a:cs typeface="B Mitra" pitchFamily="2" charset="-78"/>
                        </a:rPr>
                        <a:t>1355</a:t>
                      </a:r>
                      <a:endParaRPr lang="en-US" sz="2000" dirty="0">
                        <a:solidFill>
                          <a:schemeClr val="bg1"/>
                        </a:solidFill>
                        <a:latin typeface="Times New Roman"/>
                        <a:ea typeface="Times New Roman"/>
                        <a:cs typeface="B Mitra" pitchFamily="2" charset="-78"/>
                      </a:endParaRPr>
                    </a:p>
                  </a:txBody>
                  <a:tcPr marL="54686" marR="54686" marT="0" marB="0" anchor="ctr"/>
                </a:tc>
                <a:tc>
                  <a:txBody>
                    <a:bodyPr/>
                    <a:lstStyle/>
                    <a:p>
                      <a:pPr algn="ctr" rtl="0">
                        <a:spcAft>
                          <a:spcPts val="0"/>
                        </a:spcAft>
                      </a:pPr>
                      <a:r>
                        <a:rPr lang="fa-IR" sz="1600" dirty="0">
                          <a:cs typeface="B Mitra" pitchFamily="2" charset="-78"/>
                        </a:rPr>
                        <a:t>1380</a:t>
                      </a:r>
                      <a:endParaRPr lang="en-US" sz="2000" dirty="0">
                        <a:solidFill>
                          <a:schemeClr val="bg1"/>
                        </a:solidFill>
                        <a:latin typeface="Times New Roman"/>
                        <a:ea typeface="Times New Roman"/>
                        <a:cs typeface="B Mitra" pitchFamily="2" charset="-78"/>
                      </a:endParaRPr>
                    </a:p>
                  </a:txBody>
                  <a:tcPr marL="54686" marR="54686" marT="0" marB="0" anchor="ctr"/>
                </a:tc>
                <a:tc>
                  <a:txBody>
                    <a:bodyPr/>
                    <a:lstStyle/>
                    <a:p>
                      <a:pPr algn="ctr" rtl="0">
                        <a:spcAft>
                          <a:spcPts val="0"/>
                        </a:spcAft>
                      </a:pPr>
                      <a:r>
                        <a:rPr lang="fa-IR" sz="1600" dirty="0">
                          <a:cs typeface="B Mitra" pitchFamily="2" charset="-78"/>
                        </a:rPr>
                        <a:t>1405</a:t>
                      </a:r>
                      <a:endParaRPr lang="en-US" sz="2000" dirty="0">
                        <a:solidFill>
                          <a:schemeClr val="bg1"/>
                        </a:solidFill>
                        <a:latin typeface="Times New Roman"/>
                        <a:ea typeface="Times New Roman"/>
                        <a:cs typeface="B Mitra" pitchFamily="2" charset="-78"/>
                      </a:endParaRPr>
                    </a:p>
                  </a:txBody>
                  <a:tcPr marL="54686" marR="54686" marT="0" marB="0" anchor="ctr"/>
                </a:tc>
                <a:tc>
                  <a:txBody>
                    <a:bodyPr/>
                    <a:lstStyle/>
                    <a:p>
                      <a:pPr algn="ctr" rtl="0">
                        <a:spcAft>
                          <a:spcPts val="0"/>
                        </a:spcAft>
                      </a:pPr>
                      <a:r>
                        <a:rPr lang="fa-IR" sz="1600">
                          <a:cs typeface="B Mitra" pitchFamily="2" charset="-78"/>
                        </a:rPr>
                        <a:t>1430</a:t>
                      </a:r>
                      <a:endParaRPr lang="en-US" sz="2000">
                        <a:solidFill>
                          <a:schemeClr val="bg1"/>
                        </a:solidFill>
                        <a:latin typeface="Times New Roman"/>
                        <a:ea typeface="Times New Roman"/>
                        <a:cs typeface="B Mitra" pitchFamily="2" charset="-78"/>
                      </a:endParaRPr>
                    </a:p>
                  </a:txBody>
                  <a:tcPr marL="54686" marR="54686" marT="0" marB="0" anchor="ctr"/>
                </a:tc>
                <a:tc>
                  <a:txBody>
                    <a:bodyPr/>
                    <a:lstStyle/>
                    <a:p>
                      <a:pPr algn="ctr" rtl="0">
                        <a:spcAft>
                          <a:spcPts val="0"/>
                        </a:spcAft>
                      </a:pPr>
                      <a:r>
                        <a:rPr lang="fa-IR" sz="1600">
                          <a:cs typeface="B Mitra" pitchFamily="2" charset="-78"/>
                        </a:rPr>
                        <a:t>1455</a:t>
                      </a:r>
                      <a:endParaRPr lang="en-US" sz="2000">
                        <a:solidFill>
                          <a:schemeClr val="bg1"/>
                        </a:solidFill>
                        <a:latin typeface="Times New Roman"/>
                        <a:ea typeface="Times New Roman"/>
                        <a:cs typeface="B Mitra" pitchFamily="2" charset="-78"/>
                      </a:endParaRPr>
                    </a:p>
                  </a:txBody>
                  <a:tcPr marL="54686" marR="54686" marT="0" marB="0" anchor="ctr"/>
                </a:tc>
                <a:tc>
                  <a:txBody>
                    <a:bodyPr/>
                    <a:lstStyle/>
                    <a:p>
                      <a:pPr algn="ctr" rtl="0">
                        <a:spcAft>
                          <a:spcPts val="0"/>
                        </a:spcAft>
                      </a:pPr>
                      <a:r>
                        <a:rPr lang="fa-IR" sz="1600">
                          <a:cs typeface="B Mitra" pitchFamily="2" charset="-78"/>
                        </a:rPr>
                        <a:t>1480</a:t>
                      </a:r>
                      <a:endParaRPr lang="en-US" sz="2000">
                        <a:solidFill>
                          <a:schemeClr val="bg1"/>
                        </a:solidFill>
                        <a:latin typeface="Times New Roman"/>
                        <a:ea typeface="Times New Roman"/>
                        <a:cs typeface="B Mitra" pitchFamily="2" charset="-78"/>
                      </a:endParaRPr>
                    </a:p>
                  </a:txBody>
                  <a:tcPr marL="54686" marR="54686" marT="0" marB="0" anchor="ctr"/>
                </a:tc>
              </a:tr>
              <a:tr h="166696">
                <a:tc rowSpan="12">
                  <a:txBody>
                    <a:bodyPr/>
                    <a:lstStyle/>
                    <a:p>
                      <a:pPr marL="71755" marR="71755" algn="ctr" rtl="1">
                        <a:spcAft>
                          <a:spcPts val="0"/>
                        </a:spcAft>
                      </a:pPr>
                      <a:r>
                        <a:rPr lang="fa-IR" sz="1200" dirty="0">
                          <a:cs typeface="B Mitra" pitchFamily="2" charset="-78"/>
                        </a:rPr>
                        <a:t>کشورهای در حال توسعه</a:t>
                      </a:r>
                      <a:endParaRPr lang="en-US" sz="2000" dirty="0">
                        <a:solidFill>
                          <a:schemeClr val="bg1"/>
                        </a:solidFill>
                        <a:latin typeface="Times New Roman"/>
                        <a:ea typeface="Times New Roman"/>
                        <a:cs typeface="B Mitra" pitchFamily="2" charset="-78"/>
                      </a:endParaRPr>
                    </a:p>
                  </a:txBody>
                  <a:tcPr marL="54686" marR="54686" marT="0" marB="0" vert="vert270" anchor="ctr"/>
                </a:tc>
                <a:tc rowSpan="3">
                  <a:txBody>
                    <a:bodyPr/>
                    <a:lstStyle/>
                    <a:p>
                      <a:pPr algn="ctr" rtl="1">
                        <a:spcAft>
                          <a:spcPts val="0"/>
                        </a:spcAft>
                      </a:pPr>
                      <a:r>
                        <a:rPr lang="fa-IR" sz="2000" dirty="0">
                          <a:cs typeface="B Mitra" pitchFamily="2" charset="-78"/>
                        </a:rPr>
                        <a:t>ایران</a:t>
                      </a:r>
                      <a:endParaRPr lang="en-US" sz="2800" dirty="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400" dirty="0">
                          <a:cs typeface="B Mitra" pitchFamily="2" charset="-78"/>
                        </a:rPr>
                        <a:t>مرد</a:t>
                      </a:r>
                      <a:endParaRPr lang="en-US" sz="2400" dirty="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dirty="0">
                          <a:cs typeface="B Mitra" pitchFamily="2" charset="-78"/>
                        </a:rPr>
                        <a:t>8/4</a:t>
                      </a:r>
                      <a:endParaRPr lang="en-US" sz="2000" dirty="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6/6</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3/12</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6/31</a:t>
                      </a:r>
                      <a:endParaRPr lang="en-US" sz="200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a:cs typeface="B Mitra" pitchFamily="2" charset="-78"/>
                        </a:rPr>
                        <a:t>8/35</a:t>
                      </a:r>
                      <a:endParaRPr lang="en-US" sz="200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a:cs typeface="B Mitra" pitchFamily="2" charset="-78"/>
                        </a:rPr>
                        <a:t>2/32</a:t>
                      </a:r>
                      <a:endParaRPr lang="en-US" sz="2000">
                        <a:solidFill>
                          <a:schemeClr val="bg1"/>
                        </a:solidFill>
                        <a:latin typeface="Times New Roman"/>
                        <a:ea typeface="Times New Roman"/>
                        <a:cs typeface="B Mitra" pitchFamily="2" charset="-78"/>
                      </a:endParaRPr>
                    </a:p>
                  </a:txBody>
                  <a:tcPr marL="54686" marR="54686" marT="0" marB="0" anchor="ctr"/>
                </a:tc>
              </a:tr>
              <a:tr h="166044">
                <a:tc vMerge="1">
                  <a:txBody>
                    <a:bodyPr/>
                    <a:lstStyle/>
                    <a:p>
                      <a:pPr rtl="1"/>
                      <a:endParaRPr lang="fa-IR"/>
                    </a:p>
                  </a:txBody>
                  <a:tcPr/>
                </a:tc>
                <a:tc vMerge="1">
                  <a:txBody>
                    <a:bodyPr/>
                    <a:lstStyle/>
                    <a:p>
                      <a:pPr rtl="1"/>
                      <a:endParaRPr lang="fa-IR"/>
                    </a:p>
                  </a:txBody>
                  <a:tcPr/>
                </a:tc>
                <a:tc>
                  <a:txBody>
                    <a:bodyPr/>
                    <a:lstStyle/>
                    <a:p>
                      <a:pPr algn="ctr" rtl="1">
                        <a:spcAft>
                          <a:spcPts val="0"/>
                        </a:spcAft>
                      </a:pPr>
                      <a:r>
                        <a:rPr lang="fa-IR" sz="1400" dirty="0">
                          <a:cs typeface="B Mitra" pitchFamily="2" charset="-78"/>
                        </a:rPr>
                        <a:t>زن</a:t>
                      </a:r>
                      <a:endParaRPr lang="en-US" sz="2400" dirty="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dirty="0">
                          <a:cs typeface="B Mitra" pitchFamily="2" charset="-78"/>
                        </a:rPr>
                        <a:t>2/5</a:t>
                      </a:r>
                      <a:endParaRPr lang="en-US" sz="2000" dirty="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3/6</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13</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5/34</a:t>
                      </a:r>
                      <a:endParaRPr lang="en-US" sz="200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a:cs typeface="B Mitra" pitchFamily="2" charset="-78"/>
                        </a:rPr>
                        <a:t>6/40</a:t>
                      </a:r>
                      <a:endParaRPr lang="en-US" sz="200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a:cs typeface="B Mitra" pitchFamily="2" charset="-78"/>
                        </a:rPr>
                        <a:t>1/37</a:t>
                      </a:r>
                      <a:endParaRPr lang="en-US" sz="2000">
                        <a:solidFill>
                          <a:schemeClr val="bg1"/>
                        </a:solidFill>
                        <a:latin typeface="Times New Roman"/>
                        <a:ea typeface="Times New Roman"/>
                        <a:cs typeface="B Mitra" pitchFamily="2" charset="-78"/>
                      </a:endParaRPr>
                    </a:p>
                  </a:txBody>
                  <a:tcPr marL="54686" marR="54686" marT="0" marB="0" anchor="ctr"/>
                </a:tc>
              </a:tr>
              <a:tr h="251026">
                <a:tc vMerge="1">
                  <a:txBody>
                    <a:bodyPr/>
                    <a:lstStyle/>
                    <a:p>
                      <a:pPr rtl="1"/>
                      <a:endParaRPr lang="fa-IR"/>
                    </a:p>
                  </a:txBody>
                  <a:tcPr/>
                </a:tc>
                <a:tc vMerge="1">
                  <a:txBody>
                    <a:bodyPr/>
                    <a:lstStyle/>
                    <a:p>
                      <a:pPr rtl="1"/>
                      <a:endParaRPr lang="fa-IR"/>
                    </a:p>
                  </a:txBody>
                  <a:tcPr/>
                </a:tc>
                <a:tc>
                  <a:txBody>
                    <a:bodyPr/>
                    <a:lstStyle/>
                    <a:p>
                      <a:pPr algn="ctr" rtl="1">
                        <a:spcAft>
                          <a:spcPts val="0"/>
                        </a:spcAft>
                      </a:pPr>
                      <a:r>
                        <a:rPr lang="fa-IR" sz="1400" b="1" kern="1200" dirty="0">
                          <a:solidFill>
                            <a:srgbClr val="C00000"/>
                          </a:solidFill>
                          <a:effectLst>
                            <a:outerShdw blurRad="31750" dist="25400" dir="5400000" algn="tl" rotWithShape="0">
                              <a:srgbClr val="000000">
                                <a:alpha val="25000"/>
                              </a:srgbClr>
                            </a:outerShdw>
                          </a:effectLst>
                          <a:latin typeface="+mn-lt"/>
                          <a:ea typeface="+mn-ea"/>
                          <a:cs typeface="B Nazanin" pitchFamily="2" charset="-78"/>
                        </a:rPr>
                        <a:t>نسبت جنسی</a:t>
                      </a:r>
                      <a:endParaRPr lang="en-US" sz="1400" b="1" kern="1200" dirty="0">
                        <a:solidFill>
                          <a:srgbClr val="C00000"/>
                        </a:solidFill>
                        <a:effectLst>
                          <a:outerShdw blurRad="31750" dist="25400" dir="5400000" algn="tl" rotWithShape="0">
                            <a:srgbClr val="000000">
                              <a:alpha val="25000"/>
                            </a:srgbClr>
                          </a:outerShdw>
                        </a:effectLst>
                        <a:latin typeface="+mn-lt"/>
                        <a:ea typeface="+mn-ea"/>
                        <a:cs typeface="B Nazanin" pitchFamily="2" charset="-78"/>
                      </a:endParaRPr>
                    </a:p>
                  </a:txBody>
                  <a:tcPr marL="54686" marR="54686" marT="0" marB="0"/>
                </a:tc>
                <a:tc>
                  <a:txBody>
                    <a:bodyPr/>
                    <a:lstStyle/>
                    <a:p>
                      <a:pPr algn="ctr" rtl="1">
                        <a:spcAft>
                          <a:spcPts val="0"/>
                        </a:spcAft>
                      </a:pPr>
                      <a:r>
                        <a:rPr lang="fa-IR" sz="1400" b="1" kern="1200" dirty="0">
                          <a:solidFill>
                            <a:srgbClr val="C00000"/>
                          </a:solidFill>
                          <a:effectLst>
                            <a:outerShdw blurRad="31750" dist="25400" dir="5400000" algn="tl" rotWithShape="0">
                              <a:srgbClr val="000000">
                                <a:alpha val="25000"/>
                              </a:srgbClr>
                            </a:outerShdw>
                          </a:effectLst>
                          <a:latin typeface="+mn-lt"/>
                          <a:ea typeface="+mn-ea"/>
                          <a:cs typeface="B Nazanin" pitchFamily="2" charset="-78"/>
                        </a:rPr>
                        <a:t>99</a:t>
                      </a:r>
                      <a:endParaRPr lang="en-US" sz="1400" b="1" kern="1200" dirty="0">
                        <a:solidFill>
                          <a:srgbClr val="C00000"/>
                        </a:solidFill>
                        <a:effectLst>
                          <a:outerShdw blurRad="31750" dist="25400" dir="5400000" algn="tl" rotWithShape="0">
                            <a:srgbClr val="000000">
                              <a:alpha val="25000"/>
                            </a:srgbClr>
                          </a:outerShdw>
                        </a:effectLst>
                        <a:latin typeface="+mn-lt"/>
                        <a:ea typeface="+mn-ea"/>
                        <a:cs typeface="B Nazanin" pitchFamily="2" charset="-78"/>
                      </a:endParaRPr>
                    </a:p>
                  </a:txBody>
                  <a:tcPr marL="54686" marR="54686" marT="0" marB="0"/>
                </a:tc>
                <a:tc>
                  <a:txBody>
                    <a:bodyPr/>
                    <a:lstStyle/>
                    <a:p>
                      <a:pPr algn="ctr" rtl="1">
                        <a:spcAft>
                          <a:spcPts val="0"/>
                        </a:spcAft>
                      </a:pPr>
                      <a:r>
                        <a:rPr lang="fa-IR" sz="1400" b="1" kern="1200" dirty="0">
                          <a:solidFill>
                            <a:srgbClr val="C00000"/>
                          </a:solidFill>
                          <a:effectLst>
                            <a:outerShdw blurRad="31750" dist="25400" dir="5400000" algn="tl" rotWithShape="0">
                              <a:srgbClr val="000000">
                                <a:alpha val="25000"/>
                              </a:srgbClr>
                            </a:outerShdw>
                          </a:effectLst>
                          <a:latin typeface="+mn-lt"/>
                          <a:ea typeface="+mn-ea"/>
                          <a:cs typeface="B Nazanin" pitchFamily="2" charset="-78"/>
                        </a:rPr>
                        <a:t>106</a:t>
                      </a:r>
                      <a:endParaRPr lang="en-US" sz="1400" b="1" kern="1200" dirty="0">
                        <a:solidFill>
                          <a:srgbClr val="C00000"/>
                        </a:solidFill>
                        <a:effectLst>
                          <a:outerShdw blurRad="31750" dist="25400" dir="5400000" algn="tl" rotWithShape="0">
                            <a:srgbClr val="000000">
                              <a:alpha val="25000"/>
                            </a:srgbClr>
                          </a:outerShdw>
                        </a:effectLst>
                        <a:latin typeface="+mn-lt"/>
                        <a:ea typeface="+mn-ea"/>
                        <a:cs typeface="B Nazanin" pitchFamily="2" charset="-78"/>
                      </a:endParaRPr>
                    </a:p>
                  </a:txBody>
                  <a:tcPr marL="54686" marR="54686" marT="0" marB="0"/>
                </a:tc>
                <a:tc>
                  <a:txBody>
                    <a:bodyPr/>
                    <a:lstStyle/>
                    <a:p>
                      <a:pPr algn="ctr" rtl="1">
                        <a:spcAft>
                          <a:spcPts val="0"/>
                        </a:spcAft>
                      </a:pPr>
                      <a:r>
                        <a:rPr lang="fa-IR" sz="1400" b="1" kern="1200" dirty="0">
                          <a:solidFill>
                            <a:srgbClr val="C00000"/>
                          </a:solidFill>
                          <a:effectLst>
                            <a:outerShdw blurRad="31750" dist="25400" dir="5400000" algn="tl" rotWithShape="0">
                              <a:srgbClr val="000000">
                                <a:alpha val="25000"/>
                              </a:srgbClr>
                            </a:outerShdw>
                          </a:effectLst>
                          <a:latin typeface="+mn-lt"/>
                          <a:ea typeface="+mn-ea"/>
                          <a:cs typeface="B Nazanin" pitchFamily="2" charset="-78"/>
                        </a:rPr>
                        <a:t>95</a:t>
                      </a:r>
                      <a:endParaRPr lang="en-US" sz="1400" b="1" kern="1200" dirty="0">
                        <a:solidFill>
                          <a:srgbClr val="C00000"/>
                        </a:solidFill>
                        <a:effectLst>
                          <a:outerShdw blurRad="31750" dist="25400" dir="5400000" algn="tl" rotWithShape="0">
                            <a:srgbClr val="000000">
                              <a:alpha val="25000"/>
                            </a:srgbClr>
                          </a:outerShdw>
                        </a:effectLst>
                        <a:latin typeface="+mn-lt"/>
                        <a:ea typeface="+mn-ea"/>
                        <a:cs typeface="B Nazanin" pitchFamily="2" charset="-78"/>
                      </a:endParaRPr>
                    </a:p>
                  </a:txBody>
                  <a:tcPr marL="54686" marR="54686" marT="0" marB="0"/>
                </a:tc>
                <a:tc>
                  <a:txBody>
                    <a:bodyPr/>
                    <a:lstStyle/>
                    <a:p>
                      <a:pPr algn="ctr" rtl="1">
                        <a:spcAft>
                          <a:spcPts val="0"/>
                        </a:spcAft>
                      </a:pPr>
                      <a:r>
                        <a:rPr lang="fa-IR" sz="1400" b="1" kern="1200" dirty="0">
                          <a:solidFill>
                            <a:srgbClr val="C00000"/>
                          </a:solidFill>
                          <a:effectLst>
                            <a:outerShdw blurRad="31750" dist="25400" dir="5400000" algn="tl" rotWithShape="0">
                              <a:srgbClr val="000000">
                                <a:alpha val="25000"/>
                              </a:srgbClr>
                            </a:outerShdw>
                          </a:effectLst>
                          <a:latin typeface="+mn-lt"/>
                          <a:ea typeface="+mn-ea"/>
                          <a:cs typeface="B Nazanin" pitchFamily="2" charset="-78"/>
                        </a:rPr>
                        <a:t>88</a:t>
                      </a:r>
                      <a:endParaRPr lang="en-US" sz="1400" b="1" kern="1200" dirty="0">
                        <a:solidFill>
                          <a:srgbClr val="C00000"/>
                        </a:solidFill>
                        <a:effectLst>
                          <a:outerShdw blurRad="31750" dist="25400" dir="5400000" algn="tl" rotWithShape="0">
                            <a:srgbClr val="000000">
                              <a:alpha val="25000"/>
                            </a:srgbClr>
                          </a:outerShdw>
                        </a:effectLst>
                        <a:latin typeface="+mn-lt"/>
                        <a:ea typeface="+mn-ea"/>
                        <a:cs typeface="B Nazanin" pitchFamily="2" charset="-78"/>
                      </a:endParaRPr>
                    </a:p>
                  </a:txBody>
                  <a:tcPr marL="54686" marR="54686" marT="0" marB="0" anchor="ctr"/>
                </a:tc>
                <a:tc>
                  <a:txBody>
                    <a:bodyPr/>
                    <a:lstStyle/>
                    <a:p>
                      <a:pPr algn="ctr" rtl="1">
                        <a:spcAft>
                          <a:spcPts val="0"/>
                        </a:spcAft>
                      </a:pPr>
                      <a:r>
                        <a:rPr lang="fa-IR" sz="1400" b="1" kern="1200" dirty="0">
                          <a:solidFill>
                            <a:srgbClr val="C00000"/>
                          </a:solidFill>
                          <a:effectLst>
                            <a:outerShdw blurRad="31750" dist="25400" dir="5400000" algn="tl" rotWithShape="0">
                              <a:srgbClr val="000000">
                                <a:alpha val="25000"/>
                              </a:srgbClr>
                            </a:outerShdw>
                          </a:effectLst>
                          <a:latin typeface="+mn-lt"/>
                          <a:ea typeface="+mn-ea"/>
                          <a:cs typeface="B Nazanin" pitchFamily="2" charset="-78"/>
                        </a:rPr>
                        <a:t>83</a:t>
                      </a:r>
                      <a:endParaRPr lang="en-US" sz="1400" b="1" kern="1200" dirty="0">
                        <a:solidFill>
                          <a:srgbClr val="C00000"/>
                        </a:solidFill>
                        <a:effectLst>
                          <a:outerShdw blurRad="31750" dist="25400" dir="5400000" algn="tl" rotWithShape="0">
                            <a:srgbClr val="000000">
                              <a:alpha val="25000"/>
                            </a:srgbClr>
                          </a:outerShdw>
                        </a:effectLst>
                        <a:latin typeface="+mn-lt"/>
                        <a:ea typeface="+mn-ea"/>
                        <a:cs typeface="B Nazanin" pitchFamily="2" charset="-78"/>
                      </a:endParaRPr>
                    </a:p>
                  </a:txBody>
                  <a:tcPr marL="54686" marR="54686" marT="0" marB="0" anchor="ctr"/>
                </a:tc>
                <a:tc>
                  <a:txBody>
                    <a:bodyPr/>
                    <a:lstStyle/>
                    <a:p>
                      <a:pPr algn="ctr" rtl="1">
                        <a:spcAft>
                          <a:spcPts val="0"/>
                        </a:spcAft>
                      </a:pPr>
                      <a:r>
                        <a:rPr lang="fa-IR" sz="1400" b="1" kern="1200" dirty="0">
                          <a:solidFill>
                            <a:srgbClr val="C00000"/>
                          </a:solidFill>
                          <a:effectLst>
                            <a:outerShdw blurRad="31750" dist="25400" dir="5400000" algn="tl" rotWithShape="0">
                              <a:srgbClr val="000000">
                                <a:alpha val="25000"/>
                              </a:srgbClr>
                            </a:outerShdw>
                          </a:effectLst>
                          <a:latin typeface="+mn-lt"/>
                          <a:ea typeface="+mn-ea"/>
                          <a:cs typeface="B Nazanin" pitchFamily="2" charset="-78"/>
                        </a:rPr>
                        <a:t>83</a:t>
                      </a:r>
                      <a:endParaRPr lang="en-US" sz="1400" b="1" kern="1200" dirty="0">
                        <a:solidFill>
                          <a:srgbClr val="C00000"/>
                        </a:solidFill>
                        <a:effectLst>
                          <a:outerShdw blurRad="31750" dist="25400" dir="5400000" algn="tl" rotWithShape="0">
                            <a:srgbClr val="000000">
                              <a:alpha val="25000"/>
                            </a:srgbClr>
                          </a:outerShdw>
                        </a:effectLst>
                        <a:latin typeface="+mn-lt"/>
                        <a:ea typeface="+mn-ea"/>
                        <a:cs typeface="B Nazanin" pitchFamily="2" charset="-78"/>
                      </a:endParaRPr>
                    </a:p>
                  </a:txBody>
                  <a:tcPr marL="54686" marR="54686" marT="0" marB="0" anchor="ctr"/>
                </a:tc>
              </a:tr>
              <a:tr h="166044">
                <a:tc vMerge="1">
                  <a:txBody>
                    <a:bodyPr/>
                    <a:lstStyle/>
                    <a:p>
                      <a:pPr rtl="1"/>
                      <a:endParaRPr lang="fa-IR"/>
                    </a:p>
                  </a:txBody>
                  <a:tcPr/>
                </a:tc>
                <a:tc rowSpan="3">
                  <a:txBody>
                    <a:bodyPr/>
                    <a:lstStyle/>
                    <a:p>
                      <a:pPr algn="ctr" rtl="1">
                        <a:spcAft>
                          <a:spcPts val="0"/>
                        </a:spcAft>
                      </a:pPr>
                      <a:r>
                        <a:rPr lang="fa-IR" sz="1600" dirty="0">
                          <a:cs typeface="B Mitra" pitchFamily="2" charset="-78"/>
                        </a:rPr>
                        <a:t>ترکیه</a:t>
                      </a:r>
                      <a:endParaRPr lang="en-US" sz="2000" dirty="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a:cs typeface="B Mitra" pitchFamily="2" charset="-78"/>
                        </a:rPr>
                        <a:t>مرد</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1/6</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dirty="0">
                          <a:cs typeface="B Mitra" pitchFamily="2" charset="-78"/>
                        </a:rPr>
                        <a:t>2/7</a:t>
                      </a:r>
                      <a:endParaRPr lang="en-US" sz="2000" dirty="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13</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7/23</a:t>
                      </a:r>
                      <a:endParaRPr lang="en-US" sz="200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a:cs typeface="B Mitra" pitchFamily="2" charset="-78"/>
                        </a:rPr>
                        <a:t>5/30</a:t>
                      </a:r>
                      <a:endParaRPr lang="en-US" sz="200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a:cs typeface="B Mitra" pitchFamily="2" charset="-78"/>
                        </a:rPr>
                        <a:t>3/32</a:t>
                      </a:r>
                      <a:endParaRPr lang="en-US" sz="2000">
                        <a:solidFill>
                          <a:schemeClr val="bg1"/>
                        </a:solidFill>
                        <a:latin typeface="Times New Roman"/>
                        <a:ea typeface="Times New Roman"/>
                        <a:cs typeface="B Mitra" pitchFamily="2" charset="-78"/>
                      </a:endParaRPr>
                    </a:p>
                  </a:txBody>
                  <a:tcPr marL="54686" marR="54686" marT="0" marB="0" anchor="ctr"/>
                </a:tc>
              </a:tr>
              <a:tr h="166044">
                <a:tc vMerge="1">
                  <a:txBody>
                    <a:bodyPr/>
                    <a:lstStyle/>
                    <a:p>
                      <a:pPr rtl="1"/>
                      <a:endParaRPr lang="fa-IR"/>
                    </a:p>
                  </a:txBody>
                  <a:tcPr/>
                </a:tc>
                <a:tc vMerge="1">
                  <a:txBody>
                    <a:bodyPr/>
                    <a:lstStyle/>
                    <a:p>
                      <a:pPr rtl="1"/>
                      <a:endParaRPr lang="fa-IR"/>
                    </a:p>
                  </a:txBody>
                  <a:tcPr/>
                </a:tc>
                <a:tc>
                  <a:txBody>
                    <a:bodyPr/>
                    <a:lstStyle/>
                    <a:p>
                      <a:pPr algn="ctr" rtl="1">
                        <a:spcAft>
                          <a:spcPts val="0"/>
                        </a:spcAft>
                      </a:pPr>
                      <a:r>
                        <a:rPr lang="fa-IR" sz="1200">
                          <a:cs typeface="B Mitra" pitchFamily="2" charset="-78"/>
                        </a:rPr>
                        <a:t>زن</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8/6</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dirty="0">
                          <a:cs typeface="B Mitra" pitchFamily="2" charset="-78"/>
                        </a:rPr>
                        <a:t>3/8</a:t>
                      </a:r>
                      <a:endParaRPr lang="en-US" sz="2000" dirty="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6/15</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2/28</a:t>
                      </a:r>
                      <a:endParaRPr lang="en-US" sz="200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a:cs typeface="B Mitra" pitchFamily="2" charset="-78"/>
                        </a:rPr>
                        <a:t>2/35</a:t>
                      </a:r>
                      <a:endParaRPr lang="en-US" sz="200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a:cs typeface="B Mitra" pitchFamily="2" charset="-78"/>
                        </a:rPr>
                        <a:t>6/36</a:t>
                      </a:r>
                      <a:endParaRPr lang="en-US" sz="2000">
                        <a:solidFill>
                          <a:schemeClr val="bg1"/>
                        </a:solidFill>
                        <a:latin typeface="Times New Roman"/>
                        <a:ea typeface="Times New Roman"/>
                        <a:cs typeface="B Mitra" pitchFamily="2" charset="-78"/>
                      </a:endParaRPr>
                    </a:p>
                  </a:txBody>
                  <a:tcPr marL="54686" marR="54686" marT="0" marB="0" anchor="ctr"/>
                </a:tc>
              </a:tr>
              <a:tr h="251026">
                <a:tc vMerge="1">
                  <a:txBody>
                    <a:bodyPr/>
                    <a:lstStyle/>
                    <a:p>
                      <a:pPr rtl="1"/>
                      <a:endParaRPr lang="fa-IR"/>
                    </a:p>
                  </a:txBody>
                  <a:tcPr/>
                </a:tc>
                <a:tc vMerge="1">
                  <a:txBody>
                    <a:bodyPr/>
                    <a:lstStyle/>
                    <a:p>
                      <a:pPr rtl="1"/>
                      <a:endParaRPr lang="fa-IR"/>
                    </a:p>
                  </a:txBody>
                  <a:tcPr/>
                </a:tc>
                <a:tc>
                  <a:txBody>
                    <a:bodyPr/>
                    <a:lstStyle/>
                    <a:p>
                      <a:pPr algn="ctr" rtl="1">
                        <a:spcAft>
                          <a:spcPts val="0"/>
                        </a:spcAft>
                      </a:pPr>
                      <a:r>
                        <a:rPr lang="fa-IR" sz="1200" dirty="0">
                          <a:cs typeface="B Mitra" pitchFamily="2" charset="-78"/>
                        </a:rPr>
                        <a:t>نسبت جنسی</a:t>
                      </a:r>
                      <a:endParaRPr lang="en-US" sz="2000" dirty="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dirty="0">
                          <a:cs typeface="B Mitra" pitchFamily="2" charset="-78"/>
                        </a:rPr>
                        <a:t>92</a:t>
                      </a:r>
                      <a:endParaRPr lang="en-US" sz="2000" dirty="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dirty="0">
                          <a:cs typeface="B Mitra" pitchFamily="2" charset="-78"/>
                        </a:rPr>
                        <a:t>87</a:t>
                      </a:r>
                      <a:endParaRPr lang="en-US" sz="2000" dirty="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82</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83</a:t>
                      </a:r>
                      <a:endParaRPr lang="en-US" sz="200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a:cs typeface="B Mitra" pitchFamily="2" charset="-78"/>
                        </a:rPr>
                        <a:t>85</a:t>
                      </a:r>
                      <a:endParaRPr lang="en-US" sz="200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a:cs typeface="B Mitra" pitchFamily="2" charset="-78"/>
                        </a:rPr>
                        <a:t>87</a:t>
                      </a:r>
                      <a:endParaRPr lang="en-US" sz="2000">
                        <a:solidFill>
                          <a:schemeClr val="bg1"/>
                        </a:solidFill>
                        <a:latin typeface="Times New Roman"/>
                        <a:ea typeface="Times New Roman"/>
                        <a:cs typeface="B Mitra" pitchFamily="2" charset="-78"/>
                      </a:endParaRPr>
                    </a:p>
                  </a:txBody>
                  <a:tcPr marL="54686" marR="54686" marT="0" marB="0" anchor="ctr"/>
                </a:tc>
              </a:tr>
              <a:tr h="166044">
                <a:tc vMerge="1">
                  <a:txBody>
                    <a:bodyPr/>
                    <a:lstStyle/>
                    <a:p>
                      <a:pPr rtl="1"/>
                      <a:endParaRPr lang="fa-IR"/>
                    </a:p>
                  </a:txBody>
                  <a:tcPr/>
                </a:tc>
                <a:tc rowSpan="3">
                  <a:txBody>
                    <a:bodyPr/>
                    <a:lstStyle/>
                    <a:p>
                      <a:pPr algn="ctr" rtl="1">
                        <a:spcAft>
                          <a:spcPts val="0"/>
                        </a:spcAft>
                      </a:pPr>
                      <a:r>
                        <a:rPr lang="fa-IR" sz="1600" dirty="0">
                          <a:cs typeface="B Mitra" pitchFamily="2" charset="-78"/>
                        </a:rPr>
                        <a:t>کره جنوبی</a:t>
                      </a:r>
                      <a:endParaRPr lang="en-US" sz="2000" dirty="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a:cs typeface="B Mitra" pitchFamily="2" charset="-78"/>
                        </a:rPr>
                        <a:t>مرد</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5/4</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dirty="0">
                          <a:cs typeface="B Mitra" pitchFamily="2" charset="-78"/>
                        </a:rPr>
                        <a:t>2/9</a:t>
                      </a:r>
                      <a:endParaRPr lang="en-US" sz="2000" dirty="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dirty="0">
                          <a:cs typeface="B Mitra" pitchFamily="2" charset="-78"/>
                        </a:rPr>
                        <a:t>7/24</a:t>
                      </a:r>
                      <a:endParaRPr lang="en-US" sz="2000" dirty="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5/35</a:t>
                      </a:r>
                      <a:endParaRPr lang="en-US" sz="200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a:cs typeface="B Mitra" pitchFamily="2" charset="-78"/>
                        </a:rPr>
                        <a:t>6/34</a:t>
                      </a:r>
                      <a:endParaRPr lang="en-US" sz="200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a:cs typeface="B Mitra" pitchFamily="2" charset="-78"/>
                        </a:rPr>
                        <a:t>5/33</a:t>
                      </a:r>
                      <a:endParaRPr lang="en-US" sz="2000">
                        <a:solidFill>
                          <a:schemeClr val="bg1"/>
                        </a:solidFill>
                        <a:latin typeface="Times New Roman"/>
                        <a:ea typeface="Times New Roman"/>
                        <a:cs typeface="B Mitra" pitchFamily="2" charset="-78"/>
                      </a:endParaRPr>
                    </a:p>
                  </a:txBody>
                  <a:tcPr marL="54686" marR="54686" marT="0" marB="0" anchor="ctr"/>
                </a:tc>
              </a:tr>
              <a:tr h="166044">
                <a:tc vMerge="1">
                  <a:txBody>
                    <a:bodyPr/>
                    <a:lstStyle/>
                    <a:p>
                      <a:pPr rtl="1"/>
                      <a:endParaRPr lang="fa-IR"/>
                    </a:p>
                  </a:txBody>
                  <a:tcPr/>
                </a:tc>
                <a:tc vMerge="1">
                  <a:txBody>
                    <a:bodyPr/>
                    <a:lstStyle/>
                    <a:p>
                      <a:pPr rtl="1"/>
                      <a:endParaRPr lang="fa-IR"/>
                    </a:p>
                  </a:txBody>
                  <a:tcPr/>
                </a:tc>
                <a:tc>
                  <a:txBody>
                    <a:bodyPr/>
                    <a:lstStyle/>
                    <a:p>
                      <a:pPr algn="ctr" rtl="1">
                        <a:spcAft>
                          <a:spcPts val="0"/>
                        </a:spcAft>
                      </a:pPr>
                      <a:r>
                        <a:rPr lang="fa-IR" sz="1200">
                          <a:cs typeface="B Mitra" pitchFamily="2" charset="-78"/>
                        </a:rPr>
                        <a:t>زن</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7/6</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3/13</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dirty="0">
                          <a:cs typeface="B Mitra" pitchFamily="2" charset="-78"/>
                        </a:rPr>
                        <a:t>7/29</a:t>
                      </a:r>
                      <a:endParaRPr lang="en-US" sz="2000" dirty="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2/42</a:t>
                      </a:r>
                      <a:endParaRPr lang="en-US" sz="200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a:cs typeface="B Mitra" pitchFamily="2" charset="-78"/>
                        </a:rPr>
                        <a:t>1/40</a:t>
                      </a:r>
                      <a:endParaRPr lang="en-US" sz="200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a:cs typeface="B Mitra" pitchFamily="2" charset="-78"/>
                        </a:rPr>
                        <a:t>3/38</a:t>
                      </a:r>
                      <a:endParaRPr lang="en-US" sz="2000">
                        <a:solidFill>
                          <a:schemeClr val="bg1"/>
                        </a:solidFill>
                        <a:latin typeface="Times New Roman"/>
                        <a:ea typeface="Times New Roman"/>
                        <a:cs typeface="B Mitra" pitchFamily="2" charset="-78"/>
                      </a:endParaRPr>
                    </a:p>
                  </a:txBody>
                  <a:tcPr marL="54686" marR="54686" marT="0" marB="0" anchor="ctr"/>
                </a:tc>
              </a:tr>
              <a:tr h="251026">
                <a:tc vMerge="1">
                  <a:txBody>
                    <a:bodyPr/>
                    <a:lstStyle/>
                    <a:p>
                      <a:pPr rtl="1"/>
                      <a:endParaRPr lang="fa-IR"/>
                    </a:p>
                  </a:txBody>
                  <a:tcPr/>
                </a:tc>
                <a:tc vMerge="1">
                  <a:txBody>
                    <a:bodyPr/>
                    <a:lstStyle/>
                    <a:p>
                      <a:pPr rtl="1"/>
                      <a:endParaRPr lang="fa-IR"/>
                    </a:p>
                  </a:txBody>
                  <a:tcPr/>
                </a:tc>
                <a:tc>
                  <a:txBody>
                    <a:bodyPr/>
                    <a:lstStyle/>
                    <a:p>
                      <a:pPr algn="ctr" rtl="1">
                        <a:spcAft>
                          <a:spcPts val="0"/>
                        </a:spcAft>
                      </a:pPr>
                      <a:r>
                        <a:rPr lang="fa-IR" sz="1200">
                          <a:cs typeface="B Mitra" pitchFamily="2" charset="-78"/>
                        </a:rPr>
                        <a:t>نسبت جنسی</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69</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70</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dirty="0">
                          <a:cs typeface="B Mitra" pitchFamily="2" charset="-78"/>
                        </a:rPr>
                        <a:t>82</a:t>
                      </a:r>
                      <a:endParaRPr lang="en-US" sz="2000" dirty="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81</a:t>
                      </a:r>
                      <a:endParaRPr lang="en-US" sz="200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a:cs typeface="B Mitra" pitchFamily="2" charset="-78"/>
                        </a:rPr>
                        <a:t>84</a:t>
                      </a:r>
                      <a:endParaRPr lang="en-US" sz="200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a:cs typeface="B Mitra" pitchFamily="2" charset="-78"/>
                        </a:rPr>
                        <a:t>86</a:t>
                      </a:r>
                      <a:endParaRPr lang="en-US" sz="2000">
                        <a:solidFill>
                          <a:schemeClr val="bg1"/>
                        </a:solidFill>
                        <a:latin typeface="Times New Roman"/>
                        <a:ea typeface="Times New Roman"/>
                        <a:cs typeface="B Mitra" pitchFamily="2" charset="-78"/>
                      </a:endParaRPr>
                    </a:p>
                  </a:txBody>
                  <a:tcPr marL="54686" marR="54686" marT="0" marB="0" anchor="ctr"/>
                </a:tc>
              </a:tr>
              <a:tr h="166044">
                <a:tc vMerge="1">
                  <a:txBody>
                    <a:bodyPr/>
                    <a:lstStyle/>
                    <a:p>
                      <a:pPr rtl="1"/>
                      <a:endParaRPr lang="fa-IR"/>
                    </a:p>
                  </a:txBody>
                  <a:tcPr/>
                </a:tc>
                <a:tc rowSpan="3">
                  <a:txBody>
                    <a:bodyPr/>
                    <a:lstStyle/>
                    <a:p>
                      <a:pPr algn="ctr" rtl="1">
                        <a:spcAft>
                          <a:spcPts val="0"/>
                        </a:spcAft>
                      </a:pPr>
                      <a:r>
                        <a:rPr lang="fa-IR" sz="1600">
                          <a:cs typeface="B Mitra" pitchFamily="2" charset="-78"/>
                        </a:rPr>
                        <a:t>مصر</a:t>
                      </a:r>
                      <a:endParaRPr lang="en-US" sz="200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a:cs typeface="B Mitra" pitchFamily="2" charset="-78"/>
                        </a:rPr>
                        <a:t>مرد</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5</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2/6</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dirty="0">
                          <a:cs typeface="B Mitra" pitchFamily="2" charset="-78"/>
                        </a:rPr>
                        <a:t>4/10</a:t>
                      </a:r>
                      <a:endParaRPr lang="en-US" sz="2000" dirty="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6/18</a:t>
                      </a:r>
                      <a:endParaRPr lang="en-US" sz="200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a:cs typeface="B Mitra" pitchFamily="2" charset="-78"/>
                        </a:rPr>
                        <a:t>5/26</a:t>
                      </a:r>
                      <a:endParaRPr lang="en-US" sz="200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a:cs typeface="B Mitra" pitchFamily="2" charset="-78"/>
                        </a:rPr>
                        <a:t>4/31</a:t>
                      </a:r>
                      <a:endParaRPr lang="en-US" sz="2000">
                        <a:solidFill>
                          <a:schemeClr val="bg1"/>
                        </a:solidFill>
                        <a:latin typeface="Times New Roman"/>
                        <a:ea typeface="Times New Roman"/>
                        <a:cs typeface="B Mitra" pitchFamily="2" charset="-78"/>
                      </a:endParaRPr>
                    </a:p>
                  </a:txBody>
                  <a:tcPr marL="54686" marR="54686" marT="0" marB="0" anchor="ctr"/>
                </a:tc>
              </a:tr>
              <a:tr h="166044">
                <a:tc vMerge="1">
                  <a:txBody>
                    <a:bodyPr/>
                    <a:lstStyle/>
                    <a:p>
                      <a:pPr rtl="1"/>
                      <a:endParaRPr lang="fa-IR"/>
                    </a:p>
                  </a:txBody>
                  <a:tcPr/>
                </a:tc>
                <a:tc vMerge="1">
                  <a:txBody>
                    <a:bodyPr/>
                    <a:lstStyle/>
                    <a:p>
                      <a:pPr rtl="1"/>
                      <a:endParaRPr lang="fa-IR"/>
                    </a:p>
                  </a:txBody>
                  <a:tcPr/>
                </a:tc>
                <a:tc>
                  <a:txBody>
                    <a:bodyPr/>
                    <a:lstStyle/>
                    <a:p>
                      <a:pPr algn="ctr" rtl="1">
                        <a:spcAft>
                          <a:spcPts val="0"/>
                        </a:spcAft>
                      </a:pPr>
                      <a:r>
                        <a:rPr lang="fa-IR" sz="1200">
                          <a:cs typeface="B Mitra" pitchFamily="2" charset="-78"/>
                        </a:rPr>
                        <a:t>زن</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9/5</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3/7</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dirty="0">
                          <a:cs typeface="B Mitra" pitchFamily="2" charset="-78"/>
                        </a:rPr>
                        <a:t>4/12</a:t>
                      </a:r>
                      <a:endParaRPr lang="en-US" sz="2000" dirty="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7/21</a:t>
                      </a:r>
                      <a:endParaRPr lang="en-US" sz="200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a:cs typeface="B Mitra" pitchFamily="2" charset="-78"/>
                        </a:rPr>
                        <a:t>5/30</a:t>
                      </a:r>
                      <a:endParaRPr lang="en-US" sz="200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a:cs typeface="B Mitra" pitchFamily="2" charset="-78"/>
                        </a:rPr>
                        <a:t>5/35</a:t>
                      </a:r>
                      <a:endParaRPr lang="en-US" sz="2000">
                        <a:solidFill>
                          <a:schemeClr val="bg1"/>
                        </a:solidFill>
                        <a:latin typeface="Times New Roman"/>
                        <a:ea typeface="Times New Roman"/>
                        <a:cs typeface="B Mitra" pitchFamily="2" charset="-78"/>
                      </a:endParaRPr>
                    </a:p>
                  </a:txBody>
                  <a:tcPr marL="54686" marR="54686" marT="0" marB="0" anchor="ctr"/>
                </a:tc>
              </a:tr>
              <a:tr h="251026">
                <a:tc vMerge="1">
                  <a:txBody>
                    <a:bodyPr/>
                    <a:lstStyle/>
                    <a:p>
                      <a:pPr rtl="1"/>
                      <a:endParaRPr lang="fa-IR"/>
                    </a:p>
                  </a:txBody>
                  <a:tcPr/>
                </a:tc>
                <a:tc vMerge="1">
                  <a:txBody>
                    <a:bodyPr/>
                    <a:lstStyle/>
                    <a:p>
                      <a:pPr rtl="1"/>
                      <a:endParaRPr lang="fa-IR"/>
                    </a:p>
                  </a:txBody>
                  <a:tcPr/>
                </a:tc>
                <a:tc>
                  <a:txBody>
                    <a:bodyPr/>
                    <a:lstStyle/>
                    <a:p>
                      <a:pPr algn="ctr" rtl="1">
                        <a:spcAft>
                          <a:spcPts val="0"/>
                        </a:spcAft>
                      </a:pPr>
                      <a:r>
                        <a:rPr lang="fa-IR" sz="1200" dirty="0">
                          <a:cs typeface="B Mitra" pitchFamily="2" charset="-78"/>
                        </a:rPr>
                        <a:t>نسبت جنسی</a:t>
                      </a:r>
                      <a:endParaRPr lang="en-US" sz="2000" dirty="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dirty="0" smtClean="0">
                          <a:cs typeface="B Mitra" pitchFamily="2" charset="-78"/>
                        </a:rPr>
                        <a:t>86</a:t>
                      </a:r>
                      <a:endParaRPr lang="en-US" sz="2000" dirty="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86</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dirty="0">
                          <a:cs typeface="B Mitra" pitchFamily="2" charset="-78"/>
                        </a:rPr>
                        <a:t>84</a:t>
                      </a:r>
                      <a:endParaRPr lang="en-US" sz="2000" dirty="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dirty="0">
                          <a:cs typeface="B Mitra" pitchFamily="2" charset="-78"/>
                        </a:rPr>
                        <a:t>86</a:t>
                      </a:r>
                      <a:endParaRPr lang="en-US" sz="2000" dirty="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a:cs typeface="B Mitra" pitchFamily="2" charset="-78"/>
                        </a:rPr>
                        <a:t>86</a:t>
                      </a:r>
                      <a:endParaRPr lang="en-US" sz="200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a:cs typeface="B Mitra" pitchFamily="2" charset="-78"/>
                        </a:rPr>
                        <a:t>87</a:t>
                      </a:r>
                      <a:endParaRPr lang="en-US" sz="2000">
                        <a:solidFill>
                          <a:schemeClr val="bg1"/>
                        </a:solidFill>
                        <a:latin typeface="Times New Roman"/>
                        <a:ea typeface="Times New Roman"/>
                        <a:cs typeface="B Mitra" pitchFamily="2" charset="-78"/>
                      </a:endParaRPr>
                    </a:p>
                  </a:txBody>
                  <a:tcPr marL="54686" marR="54686" marT="0" marB="0" anchor="ctr"/>
                </a:tc>
              </a:tr>
              <a:tr h="216379">
                <a:tc rowSpan="12">
                  <a:txBody>
                    <a:bodyPr/>
                    <a:lstStyle/>
                    <a:p>
                      <a:pPr marL="71755" marR="71755" algn="ctr" rtl="1">
                        <a:spcAft>
                          <a:spcPts val="0"/>
                        </a:spcAft>
                      </a:pPr>
                      <a:r>
                        <a:rPr lang="fa-IR" sz="1200">
                          <a:cs typeface="B Mitra" pitchFamily="2" charset="-78"/>
                        </a:rPr>
                        <a:t>کشورهای توسعه یافته</a:t>
                      </a:r>
                      <a:endParaRPr lang="en-US" sz="2000">
                        <a:solidFill>
                          <a:schemeClr val="bg1"/>
                        </a:solidFill>
                        <a:latin typeface="Times New Roman"/>
                        <a:ea typeface="Times New Roman"/>
                        <a:cs typeface="B Mitra" pitchFamily="2" charset="-78"/>
                      </a:endParaRPr>
                    </a:p>
                  </a:txBody>
                  <a:tcPr marL="54686" marR="54686" marT="0" marB="0" vert="vert270" anchor="ctr"/>
                </a:tc>
                <a:tc rowSpan="3">
                  <a:txBody>
                    <a:bodyPr/>
                    <a:lstStyle/>
                    <a:p>
                      <a:pPr algn="ctr" rtl="1">
                        <a:spcAft>
                          <a:spcPts val="0"/>
                        </a:spcAft>
                      </a:pPr>
                      <a:r>
                        <a:rPr lang="fa-IR" sz="1600">
                          <a:cs typeface="B Mitra" pitchFamily="2" charset="-78"/>
                        </a:rPr>
                        <a:t>المان</a:t>
                      </a:r>
                      <a:endParaRPr lang="en-US" sz="200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a:cs typeface="B Mitra" pitchFamily="2" charset="-78"/>
                        </a:rPr>
                        <a:t>مرد</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dirty="0">
                          <a:cs typeface="B Mitra" pitchFamily="2" charset="-78"/>
                        </a:rPr>
                        <a:t>4/16</a:t>
                      </a:r>
                      <a:endParaRPr lang="en-US" sz="2000" dirty="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9/19</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6/31</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dirty="0">
                          <a:cs typeface="B Mitra" pitchFamily="2" charset="-78"/>
                        </a:rPr>
                        <a:t>6/35</a:t>
                      </a:r>
                      <a:endParaRPr lang="en-US" sz="2000" dirty="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a:cs typeface="B Mitra" pitchFamily="2" charset="-78"/>
                        </a:rPr>
                        <a:t>7/31</a:t>
                      </a:r>
                      <a:endParaRPr lang="en-US" sz="200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a:cs typeface="B Mitra" pitchFamily="2" charset="-78"/>
                        </a:rPr>
                        <a:t>5/31</a:t>
                      </a:r>
                      <a:endParaRPr lang="en-US" sz="2000">
                        <a:solidFill>
                          <a:schemeClr val="bg1"/>
                        </a:solidFill>
                        <a:latin typeface="Times New Roman"/>
                        <a:ea typeface="Times New Roman"/>
                        <a:cs typeface="B Mitra" pitchFamily="2" charset="-78"/>
                      </a:endParaRPr>
                    </a:p>
                  </a:txBody>
                  <a:tcPr marL="54686" marR="54686" marT="0" marB="0" anchor="ctr"/>
                </a:tc>
              </a:tr>
              <a:tr h="166044">
                <a:tc vMerge="1">
                  <a:txBody>
                    <a:bodyPr/>
                    <a:lstStyle/>
                    <a:p>
                      <a:pPr rtl="1"/>
                      <a:endParaRPr lang="fa-IR"/>
                    </a:p>
                  </a:txBody>
                  <a:tcPr/>
                </a:tc>
                <a:tc vMerge="1">
                  <a:txBody>
                    <a:bodyPr/>
                    <a:lstStyle/>
                    <a:p>
                      <a:pPr rtl="1"/>
                      <a:endParaRPr lang="fa-IR"/>
                    </a:p>
                  </a:txBody>
                  <a:tcPr/>
                </a:tc>
                <a:tc>
                  <a:txBody>
                    <a:bodyPr/>
                    <a:lstStyle/>
                    <a:p>
                      <a:pPr algn="ctr" rtl="1">
                        <a:spcAft>
                          <a:spcPts val="0"/>
                        </a:spcAft>
                      </a:pPr>
                      <a:r>
                        <a:rPr lang="fa-IR" sz="1200">
                          <a:cs typeface="B Mitra" pitchFamily="2" charset="-78"/>
                        </a:rPr>
                        <a:t>زن</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1/24</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7/26</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3/35</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dirty="0">
                          <a:cs typeface="B Mitra" pitchFamily="2" charset="-78"/>
                        </a:rPr>
                        <a:t>3/39</a:t>
                      </a:r>
                      <a:endParaRPr lang="en-US" sz="2000" dirty="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a:cs typeface="B Mitra" pitchFamily="2" charset="-78"/>
                        </a:rPr>
                        <a:t>9/35</a:t>
                      </a:r>
                      <a:endParaRPr lang="en-US" sz="200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a:cs typeface="B Mitra" pitchFamily="2" charset="-78"/>
                        </a:rPr>
                        <a:t>9/35</a:t>
                      </a:r>
                      <a:endParaRPr lang="en-US" sz="2000">
                        <a:solidFill>
                          <a:schemeClr val="bg1"/>
                        </a:solidFill>
                        <a:latin typeface="Times New Roman"/>
                        <a:ea typeface="Times New Roman"/>
                        <a:cs typeface="B Mitra" pitchFamily="2" charset="-78"/>
                      </a:endParaRPr>
                    </a:p>
                  </a:txBody>
                  <a:tcPr marL="54686" marR="54686" marT="0" marB="0" anchor="ctr"/>
                </a:tc>
              </a:tr>
              <a:tr h="251026">
                <a:tc vMerge="1">
                  <a:txBody>
                    <a:bodyPr/>
                    <a:lstStyle/>
                    <a:p>
                      <a:pPr rtl="1"/>
                      <a:endParaRPr lang="fa-IR"/>
                    </a:p>
                  </a:txBody>
                  <a:tcPr/>
                </a:tc>
                <a:tc vMerge="1">
                  <a:txBody>
                    <a:bodyPr/>
                    <a:lstStyle/>
                    <a:p>
                      <a:pPr rtl="1"/>
                      <a:endParaRPr lang="fa-IR"/>
                    </a:p>
                  </a:txBody>
                  <a:tcPr/>
                </a:tc>
                <a:tc>
                  <a:txBody>
                    <a:bodyPr/>
                    <a:lstStyle/>
                    <a:p>
                      <a:pPr algn="ctr" rtl="1">
                        <a:spcAft>
                          <a:spcPts val="0"/>
                        </a:spcAft>
                      </a:pPr>
                      <a:r>
                        <a:rPr lang="fa-IR" sz="1200">
                          <a:cs typeface="B Mitra" pitchFamily="2" charset="-78"/>
                        </a:rPr>
                        <a:t>نسبت جنسی</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61</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71</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86</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dirty="0">
                          <a:cs typeface="B Mitra" pitchFamily="2" charset="-78"/>
                        </a:rPr>
                        <a:t>86</a:t>
                      </a:r>
                      <a:endParaRPr lang="en-US" sz="2000" dirty="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a:cs typeface="B Mitra" pitchFamily="2" charset="-78"/>
                        </a:rPr>
                        <a:t>84</a:t>
                      </a:r>
                      <a:endParaRPr lang="en-US" sz="200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a:cs typeface="B Mitra" pitchFamily="2" charset="-78"/>
                        </a:rPr>
                        <a:t>85</a:t>
                      </a:r>
                      <a:endParaRPr lang="en-US" sz="2000">
                        <a:solidFill>
                          <a:schemeClr val="bg1"/>
                        </a:solidFill>
                        <a:latin typeface="Times New Roman"/>
                        <a:ea typeface="Times New Roman"/>
                        <a:cs typeface="B Mitra" pitchFamily="2" charset="-78"/>
                      </a:endParaRPr>
                    </a:p>
                  </a:txBody>
                  <a:tcPr marL="54686" marR="54686" marT="0" marB="0" anchor="ctr"/>
                </a:tc>
              </a:tr>
              <a:tr h="166044">
                <a:tc vMerge="1">
                  <a:txBody>
                    <a:bodyPr/>
                    <a:lstStyle/>
                    <a:p>
                      <a:pPr rtl="1"/>
                      <a:endParaRPr lang="fa-IR"/>
                    </a:p>
                  </a:txBody>
                  <a:tcPr/>
                </a:tc>
                <a:tc rowSpan="3">
                  <a:txBody>
                    <a:bodyPr/>
                    <a:lstStyle/>
                    <a:p>
                      <a:pPr algn="ctr" rtl="1">
                        <a:spcAft>
                          <a:spcPts val="0"/>
                        </a:spcAft>
                      </a:pPr>
                      <a:r>
                        <a:rPr lang="fa-IR" sz="1600">
                          <a:cs typeface="B Mitra" pitchFamily="2" charset="-78"/>
                        </a:rPr>
                        <a:t>انگلستان</a:t>
                      </a:r>
                      <a:endParaRPr lang="en-US" sz="200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a:cs typeface="B Mitra" pitchFamily="2" charset="-78"/>
                        </a:rPr>
                        <a:t>مرد</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6/16</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5/18</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2/24</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dirty="0">
                          <a:cs typeface="B Mitra" pitchFamily="2" charset="-78"/>
                        </a:rPr>
                        <a:t>6/27</a:t>
                      </a:r>
                      <a:endParaRPr lang="en-US" sz="2000" dirty="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dirty="0">
                          <a:cs typeface="B Mitra" pitchFamily="2" charset="-78"/>
                        </a:rPr>
                        <a:t>7/30</a:t>
                      </a:r>
                      <a:endParaRPr lang="en-US" sz="2000" dirty="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a:cs typeface="B Mitra" pitchFamily="2" charset="-78"/>
                        </a:rPr>
                        <a:t>7/31</a:t>
                      </a:r>
                      <a:endParaRPr lang="en-US" sz="2000">
                        <a:solidFill>
                          <a:schemeClr val="bg1"/>
                        </a:solidFill>
                        <a:latin typeface="Times New Roman"/>
                        <a:ea typeface="Times New Roman"/>
                        <a:cs typeface="B Mitra" pitchFamily="2" charset="-78"/>
                      </a:endParaRPr>
                    </a:p>
                  </a:txBody>
                  <a:tcPr marL="54686" marR="54686" marT="0" marB="0" anchor="ctr"/>
                </a:tc>
              </a:tr>
              <a:tr h="166044">
                <a:tc vMerge="1">
                  <a:txBody>
                    <a:bodyPr/>
                    <a:lstStyle/>
                    <a:p>
                      <a:pPr rtl="1"/>
                      <a:endParaRPr lang="fa-IR"/>
                    </a:p>
                  </a:txBody>
                  <a:tcPr/>
                </a:tc>
                <a:tc vMerge="1">
                  <a:txBody>
                    <a:bodyPr/>
                    <a:lstStyle/>
                    <a:p>
                      <a:pPr rtl="1"/>
                      <a:endParaRPr lang="fa-IR"/>
                    </a:p>
                  </a:txBody>
                  <a:tcPr/>
                </a:tc>
                <a:tc>
                  <a:txBody>
                    <a:bodyPr/>
                    <a:lstStyle/>
                    <a:p>
                      <a:pPr algn="ctr" rtl="1">
                        <a:spcAft>
                          <a:spcPts val="0"/>
                        </a:spcAft>
                      </a:pPr>
                      <a:r>
                        <a:rPr lang="fa-IR" sz="1200">
                          <a:cs typeface="B Mitra" pitchFamily="2" charset="-78"/>
                        </a:rPr>
                        <a:t>زن</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6/22</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9/22</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9/27</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6/31</a:t>
                      </a:r>
                      <a:endParaRPr lang="en-US" sz="200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dirty="0">
                          <a:cs typeface="B Mitra" pitchFamily="2" charset="-78"/>
                        </a:rPr>
                        <a:t>3/33</a:t>
                      </a:r>
                      <a:endParaRPr lang="en-US" sz="2000" dirty="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a:cs typeface="B Mitra" pitchFamily="2" charset="-78"/>
                        </a:rPr>
                        <a:t>5/34</a:t>
                      </a:r>
                      <a:endParaRPr lang="en-US" sz="2000">
                        <a:solidFill>
                          <a:schemeClr val="bg1"/>
                        </a:solidFill>
                        <a:latin typeface="Times New Roman"/>
                        <a:ea typeface="Times New Roman"/>
                        <a:cs typeface="B Mitra" pitchFamily="2" charset="-78"/>
                      </a:endParaRPr>
                    </a:p>
                  </a:txBody>
                  <a:tcPr marL="54686" marR="54686" marT="0" marB="0" anchor="ctr"/>
                </a:tc>
              </a:tr>
              <a:tr h="251026">
                <a:tc vMerge="1">
                  <a:txBody>
                    <a:bodyPr/>
                    <a:lstStyle/>
                    <a:p>
                      <a:pPr rtl="1"/>
                      <a:endParaRPr lang="fa-IR"/>
                    </a:p>
                  </a:txBody>
                  <a:tcPr/>
                </a:tc>
                <a:tc vMerge="1">
                  <a:txBody>
                    <a:bodyPr/>
                    <a:lstStyle/>
                    <a:p>
                      <a:pPr rtl="1"/>
                      <a:endParaRPr lang="fa-IR"/>
                    </a:p>
                  </a:txBody>
                  <a:tcPr/>
                </a:tc>
                <a:tc>
                  <a:txBody>
                    <a:bodyPr/>
                    <a:lstStyle/>
                    <a:p>
                      <a:pPr algn="ctr" rtl="1">
                        <a:spcAft>
                          <a:spcPts val="0"/>
                        </a:spcAft>
                      </a:pPr>
                      <a:r>
                        <a:rPr lang="fa-IR" sz="1200">
                          <a:cs typeface="B Mitra" pitchFamily="2" charset="-78"/>
                        </a:rPr>
                        <a:t>نسبت جنسی</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70</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77</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86</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88</a:t>
                      </a:r>
                      <a:endParaRPr lang="en-US" sz="200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dirty="0">
                          <a:cs typeface="B Mitra" pitchFamily="2" charset="-78"/>
                        </a:rPr>
                        <a:t>93</a:t>
                      </a:r>
                      <a:endParaRPr lang="en-US" sz="2000" dirty="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a:cs typeface="B Mitra" pitchFamily="2" charset="-78"/>
                        </a:rPr>
                        <a:t>93</a:t>
                      </a:r>
                      <a:endParaRPr lang="en-US" sz="2000">
                        <a:solidFill>
                          <a:schemeClr val="bg1"/>
                        </a:solidFill>
                        <a:latin typeface="Times New Roman"/>
                        <a:ea typeface="Times New Roman"/>
                        <a:cs typeface="B Mitra" pitchFamily="2" charset="-78"/>
                      </a:endParaRPr>
                    </a:p>
                  </a:txBody>
                  <a:tcPr marL="54686" marR="54686" marT="0" marB="0" anchor="ctr"/>
                </a:tc>
              </a:tr>
              <a:tr h="166044">
                <a:tc vMerge="1">
                  <a:txBody>
                    <a:bodyPr/>
                    <a:lstStyle/>
                    <a:p>
                      <a:pPr rtl="1"/>
                      <a:endParaRPr lang="fa-IR"/>
                    </a:p>
                  </a:txBody>
                  <a:tcPr/>
                </a:tc>
                <a:tc rowSpan="3">
                  <a:txBody>
                    <a:bodyPr/>
                    <a:lstStyle/>
                    <a:p>
                      <a:pPr algn="ctr" rtl="1">
                        <a:spcAft>
                          <a:spcPts val="0"/>
                        </a:spcAft>
                      </a:pPr>
                      <a:r>
                        <a:rPr lang="fa-IR" sz="1600">
                          <a:cs typeface="B Mitra" pitchFamily="2" charset="-78"/>
                        </a:rPr>
                        <a:t>ژاپن</a:t>
                      </a:r>
                      <a:endParaRPr lang="en-US" sz="200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a:cs typeface="B Mitra" pitchFamily="2" charset="-78"/>
                        </a:rPr>
                        <a:t>مرد</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4/10</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8/20</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2/31</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9/33</a:t>
                      </a:r>
                      <a:endParaRPr lang="en-US" sz="200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dirty="0">
                          <a:cs typeface="B Mitra" pitchFamily="2" charset="-78"/>
                        </a:rPr>
                        <a:t>8/27</a:t>
                      </a:r>
                      <a:endParaRPr lang="en-US" sz="2000" dirty="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a:cs typeface="B Mitra" pitchFamily="2" charset="-78"/>
                        </a:rPr>
                        <a:t>1/27</a:t>
                      </a:r>
                      <a:endParaRPr lang="en-US" sz="2000">
                        <a:solidFill>
                          <a:schemeClr val="bg1"/>
                        </a:solidFill>
                        <a:latin typeface="Times New Roman"/>
                        <a:ea typeface="Times New Roman"/>
                        <a:cs typeface="B Mitra" pitchFamily="2" charset="-78"/>
                      </a:endParaRPr>
                    </a:p>
                  </a:txBody>
                  <a:tcPr marL="54686" marR="54686" marT="0" marB="0" anchor="ctr"/>
                </a:tc>
              </a:tr>
              <a:tr h="166044">
                <a:tc vMerge="1">
                  <a:txBody>
                    <a:bodyPr/>
                    <a:lstStyle/>
                    <a:p>
                      <a:pPr rtl="1"/>
                      <a:endParaRPr lang="fa-IR"/>
                    </a:p>
                  </a:txBody>
                  <a:tcPr/>
                </a:tc>
                <a:tc vMerge="1">
                  <a:txBody>
                    <a:bodyPr/>
                    <a:lstStyle/>
                    <a:p>
                      <a:pPr rtl="1"/>
                      <a:endParaRPr lang="fa-IR"/>
                    </a:p>
                  </a:txBody>
                  <a:tcPr/>
                </a:tc>
                <a:tc>
                  <a:txBody>
                    <a:bodyPr/>
                    <a:lstStyle/>
                    <a:p>
                      <a:pPr algn="ctr" rtl="1">
                        <a:spcAft>
                          <a:spcPts val="0"/>
                        </a:spcAft>
                      </a:pPr>
                      <a:r>
                        <a:rPr lang="fa-IR" sz="1200">
                          <a:cs typeface="B Mitra" pitchFamily="2" charset="-78"/>
                        </a:rPr>
                        <a:t>زن</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9/12</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7/25</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5/37</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40</a:t>
                      </a:r>
                      <a:endParaRPr lang="en-US" sz="200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dirty="0">
                          <a:cs typeface="B Mitra" pitchFamily="2" charset="-78"/>
                        </a:rPr>
                        <a:t>2/33</a:t>
                      </a:r>
                      <a:endParaRPr lang="en-US" sz="2000" dirty="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a:cs typeface="B Mitra" pitchFamily="2" charset="-78"/>
                        </a:rPr>
                        <a:t>2/31</a:t>
                      </a:r>
                      <a:endParaRPr lang="en-US" sz="2000">
                        <a:solidFill>
                          <a:schemeClr val="bg1"/>
                        </a:solidFill>
                        <a:latin typeface="Times New Roman"/>
                        <a:ea typeface="Times New Roman"/>
                        <a:cs typeface="B Mitra" pitchFamily="2" charset="-78"/>
                      </a:endParaRPr>
                    </a:p>
                  </a:txBody>
                  <a:tcPr marL="54686" marR="54686" marT="0" marB="0" anchor="ctr"/>
                </a:tc>
              </a:tr>
              <a:tr h="251026">
                <a:tc vMerge="1">
                  <a:txBody>
                    <a:bodyPr/>
                    <a:lstStyle/>
                    <a:p>
                      <a:pPr rtl="1"/>
                      <a:endParaRPr lang="fa-IR"/>
                    </a:p>
                  </a:txBody>
                  <a:tcPr/>
                </a:tc>
                <a:tc vMerge="1">
                  <a:txBody>
                    <a:bodyPr/>
                    <a:lstStyle/>
                    <a:p>
                      <a:pPr rtl="1"/>
                      <a:endParaRPr lang="fa-IR"/>
                    </a:p>
                  </a:txBody>
                  <a:tcPr/>
                </a:tc>
                <a:tc>
                  <a:txBody>
                    <a:bodyPr/>
                    <a:lstStyle/>
                    <a:p>
                      <a:pPr algn="ctr" rtl="1">
                        <a:spcAft>
                          <a:spcPts val="0"/>
                        </a:spcAft>
                      </a:pPr>
                      <a:r>
                        <a:rPr lang="fa-IR" sz="1200">
                          <a:cs typeface="B Mitra" pitchFamily="2" charset="-78"/>
                        </a:rPr>
                        <a:t>نسبت جنسی</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78</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77</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78</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85</a:t>
                      </a:r>
                      <a:endParaRPr lang="en-US" sz="200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dirty="0">
                          <a:cs typeface="B Mitra" pitchFamily="2" charset="-78"/>
                        </a:rPr>
                        <a:t>81</a:t>
                      </a:r>
                      <a:endParaRPr lang="en-US" sz="2000" dirty="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dirty="0">
                          <a:cs typeface="B Mitra" pitchFamily="2" charset="-78"/>
                        </a:rPr>
                        <a:t>84</a:t>
                      </a:r>
                      <a:endParaRPr lang="en-US" sz="2000" dirty="0">
                        <a:solidFill>
                          <a:schemeClr val="bg1"/>
                        </a:solidFill>
                        <a:latin typeface="Times New Roman"/>
                        <a:ea typeface="Times New Roman"/>
                        <a:cs typeface="B Mitra" pitchFamily="2" charset="-78"/>
                      </a:endParaRPr>
                    </a:p>
                  </a:txBody>
                  <a:tcPr marL="54686" marR="54686" marT="0" marB="0" anchor="ctr"/>
                </a:tc>
              </a:tr>
              <a:tr h="166044">
                <a:tc vMerge="1">
                  <a:txBody>
                    <a:bodyPr/>
                    <a:lstStyle/>
                    <a:p>
                      <a:pPr rtl="1"/>
                      <a:endParaRPr lang="fa-IR"/>
                    </a:p>
                  </a:txBody>
                  <a:tcPr/>
                </a:tc>
                <a:tc rowSpan="3">
                  <a:txBody>
                    <a:bodyPr/>
                    <a:lstStyle/>
                    <a:p>
                      <a:pPr algn="ctr" rtl="1">
                        <a:spcAft>
                          <a:spcPts val="0"/>
                        </a:spcAft>
                      </a:pPr>
                      <a:r>
                        <a:rPr lang="fa-IR" sz="1600" dirty="0">
                          <a:cs typeface="B Mitra" pitchFamily="2" charset="-78"/>
                        </a:rPr>
                        <a:t>فرانسه</a:t>
                      </a:r>
                      <a:endParaRPr lang="en-US" sz="2000" dirty="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a:cs typeface="B Mitra" pitchFamily="2" charset="-78"/>
                        </a:rPr>
                        <a:t>مرد</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2/15</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9/17</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3/25</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9/27</a:t>
                      </a:r>
                      <a:endParaRPr lang="en-US" sz="200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a:cs typeface="B Mitra" pitchFamily="2" charset="-78"/>
                        </a:rPr>
                        <a:t>2/29</a:t>
                      </a:r>
                      <a:endParaRPr lang="en-US" sz="200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dirty="0">
                          <a:cs typeface="B Mitra" pitchFamily="2" charset="-78"/>
                        </a:rPr>
                        <a:t>3/31</a:t>
                      </a:r>
                      <a:endParaRPr lang="en-US" sz="2000" dirty="0">
                        <a:solidFill>
                          <a:schemeClr val="bg1"/>
                        </a:solidFill>
                        <a:latin typeface="Times New Roman"/>
                        <a:ea typeface="Times New Roman"/>
                        <a:cs typeface="B Mitra" pitchFamily="2" charset="-78"/>
                      </a:endParaRPr>
                    </a:p>
                  </a:txBody>
                  <a:tcPr marL="54686" marR="54686" marT="0" marB="0" anchor="ctr"/>
                </a:tc>
              </a:tr>
              <a:tr h="166044">
                <a:tc vMerge="1">
                  <a:txBody>
                    <a:bodyPr/>
                    <a:lstStyle/>
                    <a:p>
                      <a:pPr rtl="1"/>
                      <a:endParaRPr lang="fa-IR"/>
                    </a:p>
                  </a:txBody>
                  <a:tcPr/>
                </a:tc>
                <a:tc vMerge="1">
                  <a:txBody>
                    <a:bodyPr/>
                    <a:lstStyle/>
                    <a:p>
                      <a:pPr rtl="1"/>
                      <a:endParaRPr lang="fa-IR"/>
                    </a:p>
                  </a:txBody>
                  <a:tcPr/>
                </a:tc>
                <a:tc>
                  <a:txBody>
                    <a:bodyPr/>
                    <a:lstStyle/>
                    <a:p>
                      <a:pPr algn="ctr" rtl="1">
                        <a:spcAft>
                          <a:spcPts val="0"/>
                        </a:spcAft>
                      </a:pPr>
                      <a:r>
                        <a:rPr lang="fa-IR" sz="1200">
                          <a:cs typeface="B Mitra" pitchFamily="2" charset="-78"/>
                        </a:rPr>
                        <a:t>زن</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2/21</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2/23</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2/30</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33</a:t>
                      </a:r>
                      <a:endParaRPr lang="en-US" sz="200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a:cs typeface="B Mitra" pitchFamily="2" charset="-78"/>
                        </a:rPr>
                        <a:t>2/33</a:t>
                      </a:r>
                      <a:endParaRPr lang="en-US" sz="200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dirty="0">
                          <a:cs typeface="B Mitra" pitchFamily="2" charset="-78"/>
                        </a:rPr>
                        <a:t>35</a:t>
                      </a:r>
                      <a:endParaRPr lang="en-US" sz="2000" dirty="0">
                        <a:solidFill>
                          <a:schemeClr val="bg1"/>
                        </a:solidFill>
                        <a:latin typeface="Times New Roman"/>
                        <a:ea typeface="Times New Roman"/>
                        <a:cs typeface="B Mitra" pitchFamily="2" charset="-78"/>
                      </a:endParaRPr>
                    </a:p>
                  </a:txBody>
                  <a:tcPr marL="54686" marR="54686" marT="0" marB="0" anchor="ctr"/>
                </a:tc>
              </a:tr>
              <a:tr h="251026">
                <a:tc vMerge="1">
                  <a:txBody>
                    <a:bodyPr/>
                    <a:lstStyle/>
                    <a:p>
                      <a:pPr rtl="1"/>
                      <a:endParaRPr lang="fa-IR"/>
                    </a:p>
                  </a:txBody>
                  <a:tcPr/>
                </a:tc>
                <a:tc vMerge="1">
                  <a:txBody>
                    <a:bodyPr/>
                    <a:lstStyle/>
                    <a:p>
                      <a:pPr rtl="1"/>
                      <a:endParaRPr lang="fa-IR"/>
                    </a:p>
                  </a:txBody>
                  <a:tcPr/>
                </a:tc>
                <a:tc>
                  <a:txBody>
                    <a:bodyPr/>
                    <a:lstStyle/>
                    <a:p>
                      <a:pPr algn="ctr" rtl="1">
                        <a:spcAft>
                          <a:spcPts val="0"/>
                        </a:spcAft>
                      </a:pPr>
                      <a:r>
                        <a:rPr lang="fa-IR" sz="1200">
                          <a:cs typeface="B Mitra" pitchFamily="2" charset="-78"/>
                        </a:rPr>
                        <a:t>نسبت جنسی</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69</a:t>
                      </a:r>
                      <a:endParaRPr lang="en-US" sz="200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dirty="0">
                          <a:cs typeface="B Mitra" pitchFamily="2" charset="-78"/>
                        </a:rPr>
                        <a:t>73</a:t>
                      </a:r>
                      <a:endParaRPr lang="en-US" sz="2000" dirty="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dirty="0">
                          <a:cs typeface="B Mitra" pitchFamily="2" charset="-78"/>
                        </a:rPr>
                        <a:t>80</a:t>
                      </a:r>
                      <a:endParaRPr lang="en-US" sz="2000" dirty="0">
                        <a:solidFill>
                          <a:schemeClr val="bg1"/>
                        </a:solidFill>
                        <a:latin typeface="Times New Roman"/>
                        <a:ea typeface="Times New Roman"/>
                        <a:cs typeface="B Mitra" pitchFamily="2" charset="-78"/>
                      </a:endParaRPr>
                    </a:p>
                  </a:txBody>
                  <a:tcPr marL="54686" marR="54686" marT="0" marB="0"/>
                </a:tc>
                <a:tc>
                  <a:txBody>
                    <a:bodyPr/>
                    <a:lstStyle/>
                    <a:p>
                      <a:pPr algn="ctr" rtl="1">
                        <a:spcAft>
                          <a:spcPts val="0"/>
                        </a:spcAft>
                      </a:pPr>
                      <a:r>
                        <a:rPr lang="fa-IR" sz="1200">
                          <a:cs typeface="B Mitra" pitchFamily="2" charset="-78"/>
                        </a:rPr>
                        <a:t>82</a:t>
                      </a:r>
                      <a:endParaRPr lang="en-US" sz="200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a:cs typeface="B Mitra" pitchFamily="2" charset="-78"/>
                        </a:rPr>
                        <a:t>87</a:t>
                      </a:r>
                      <a:endParaRPr lang="en-US" sz="2000">
                        <a:solidFill>
                          <a:schemeClr val="bg1"/>
                        </a:solidFill>
                        <a:latin typeface="Times New Roman"/>
                        <a:ea typeface="Times New Roman"/>
                        <a:cs typeface="B Mitra" pitchFamily="2" charset="-78"/>
                      </a:endParaRPr>
                    </a:p>
                  </a:txBody>
                  <a:tcPr marL="54686" marR="54686" marT="0" marB="0" anchor="ctr"/>
                </a:tc>
                <a:tc>
                  <a:txBody>
                    <a:bodyPr/>
                    <a:lstStyle/>
                    <a:p>
                      <a:pPr algn="ctr" rtl="1">
                        <a:spcAft>
                          <a:spcPts val="0"/>
                        </a:spcAft>
                      </a:pPr>
                      <a:r>
                        <a:rPr lang="fa-IR" sz="1200" dirty="0">
                          <a:cs typeface="B Mitra" pitchFamily="2" charset="-78"/>
                        </a:rPr>
                        <a:t>89</a:t>
                      </a:r>
                      <a:endParaRPr lang="en-US" sz="2000" dirty="0">
                        <a:solidFill>
                          <a:schemeClr val="bg1"/>
                        </a:solidFill>
                        <a:latin typeface="Times New Roman"/>
                        <a:ea typeface="Times New Roman"/>
                        <a:cs typeface="B Mitra" pitchFamily="2" charset="-78"/>
                      </a:endParaRPr>
                    </a:p>
                  </a:txBody>
                  <a:tcPr marL="54686" marR="54686" marT="0" marB="0" anchor="ctr"/>
                </a:tc>
              </a:tr>
            </a:tbl>
          </a:graphicData>
        </a:graphic>
      </p:graphicFrame>
    </p:spTree>
    <p:extLst>
      <p:ext uri="{BB962C8B-B14F-4D97-AF65-F5344CB8AC3E}">
        <p14:creationId xmlns:p14="http://schemas.microsoft.com/office/powerpoint/2010/main" val="14564293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378951445"/>
              </p:ext>
            </p:extLst>
          </p:nvPr>
        </p:nvGraphicFramePr>
        <p:xfrm>
          <a:off x="357188" y="577850"/>
          <a:ext cx="8204200" cy="4735548"/>
        </p:xfrm>
        <a:graphic>
          <a:graphicData uri="http://schemas.openxmlformats.org/drawingml/2006/table">
            <a:tbl>
              <a:tblPr rtl="1"/>
              <a:tblGrid>
                <a:gridCol w="585788"/>
                <a:gridCol w="830262"/>
                <a:gridCol w="1287463"/>
                <a:gridCol w="1236662"/>
                <a:gridCol w="1573213"/>
                <a:gridCol w="1416050"/>
                <a:gridCol w="1274762"/>
              </a:tblGrid>
              <a:tr h="755210">
                <a:tc rowSpan="2">
                  <a:txBody>
                    <a:bodyPr/>
                    <a:lstStyle/>
                    <a:p>
                      <a:pPr marL="0" marR="0" lvl="0" indent="-457200" algn="ctr" defTabSz="914400" rtl="1" eaLnBrk="1" fontAlgn="base" latinLnBrk="0" hangingPunct="1">
                        <a:lnSpc>
                          <a:spcPct val="115000"/>
                        </a:lnSpc>
                        <a:spcBef>
                          <a:spcPct val="0"/>
                        </a:spcBef>
                        <a:spcAft>
                          <a:spcPct val="0"/>
                        </a:spcAft>
                        <a:buClrTx/>
                        <a:buSzTx/>
                        <a:buFontTx/>
                        <a:buNone/>
                        <a:tabLst/>
                      </a:pPr>
                      <a:r>
                        <a:rPr kumimoji="0" lang="fa-IR" sz="1600" b="1" i="0" u="none" strike="noStrike" cap="none" normalizeH="0" baseline="0" dirty="0" smtClean="0">
                          <a:ln>
                            <a:noFill/>
                          </a:ln>
                          <a:solidFill>
                            <a:schemeClr val="tx1"/>
                          </a:solidFill>
                          <a:effectLst/>
                          <a:latin typeface="Times New Roman" pitchFamily="18" charset="0"/>
                          <a:ea typeface="B Nazanin" pitchFamily="2" charset="-78"/>
                          <a:cs typeface="B Nazanin" pitchFamily="2" charset="-78"/>
                        </a:rPr>
                        <a:t>ردیف</a:t>
                      </a:r>
                      <a:endParaRPr kumimoji="0" lang="en-US" sz="1600" b="1" i="0" u="none" strike="noStrike" cap="none" normalizeH="0" baseline="0" dirty="0" smtClean="0">
                        <a:ln>
                          <a:noFill/>
                        </a:ln>
                        <a:solidFill>
                          <a:schemeClr val="tx1"/>
                        </a:solidFill>
                        <a:effectLst/>
                        <a:latin typeface="Calibri" pitchFamily="34" charset="0"/>
                        <a:ea typeface="Calibri" pitchFamily="34" charset="0"/>
                        <a:cs typeface="Calibri"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457200" algn="ctr" defTabSz="914400" rtl="1" eaLnBrk="1" fontAlgn="base" latinLnBrk="0" hangingPunct="1">
                        <a:lnSpc>
                          <a:spcPct val="115000"/>
                        </a:lnSpc>
                        <a:spcBef>
                          <a:spcPct val="0"/>
                        </a:spcBef>
                        <a:spcAft>
                          <a:spcPct val="0"/>
                        </a:spcAft>
                        <a:buClrTx/>
                        <a:buSzTx/>
                        <a:buFontTx/>
                        <a:buNone/>
                        <a:tabLst/>
                      </a:pPr>
                      <a:r>
                        <a:rPr kumimoji="0" lang="fa-IR" sz="16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کشورها</a:t>
                      </a:r>
                      <a:endParaRPr kumimoji="0" lang="en-US" sz="16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457200" algn="ctr" defTabSz="914400" rtl="1" eaLnBrk="1" fontAlgn="base" latinLnBrk="0" hangingPunct="1">
                        <a:lnSpc>
                          <a:spcPct val="115000"/>
                        </a:lnSpc>
                        <a:spcBef>
                          <a:spcPct val="0"/>
                        </a:spcBef>
                        <a:spcAft>
                          <a:spcPct val="0"/>
                        </a:spcAft>
                        <a:buClrTx/>
                        <a:buSzTx/>
                        <a:buFontTx/>
                        <a:buNone/>
                        <a:tabLst/>
                      </a:pPr>
                      <a:r>
                        <a:rPr kumimoji="0" lang="fa-IR" sz="16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مرحله اول سالمندشدن</a:t>
                      </a:r>
                      <a:endParaRPr kumimoji="0" lang="en-US" sz="1600" b="1" i="0" u="none" strike="noStrike" cap="none" normalizeH="0" baseline="0" smtClean="0">
                        <a:ln>
                          <a:noFill/>
                        </a:ln>
                        <a:solidFill>
                          <a:schemeClr val="tx1"/>
                        </a:solidFill>
                        <a:effectLst/>
                        <a:latin typeface="Calibri" pitchFamily="34" charset="0"/>
                        <a:cs typeface="Arial" charset="0"/>
                      </a:endParaRPr>
                    </a:p>
                    <a:p>
                      <a:pPr marL="0" marR="0" lvl="0" indent="-457200" algn="ctr" defTabSz="914400" rtl="1" eaLnBrk="1" fontAlgn="base" latinLnBrk="0" hangingPunct="1">
                        <a:lnSpc>
                          <a:spcPct val="115000"/>
                        </a:lnSpc>
                        <a:spcBef>
                          <a:spcPct val="0"/>
                        </a:spcBef>
                        <a:spcAft>
                          <a:spcPct val="0"/>
                        </a:spcAft>
                        <a:buClrTx/>
                        <a:buSzTx/>
                        <a:buFontTx/>
                        <a:buNone/>
                        <a:tabLst/>
                      </a:pPr>
                      <a:r>
                        <a:rPr kumimoji="0" lang="fa-IR" sz="1600" b="1" i="0" u="none" strike="noStrike" cap="none" normalizeH="0" baseline="0" smtClean="0">
                          <a:ln>
                            <a:noFill/>
                          </a:ln>
                          <a:solidFill>
                            <a:schemeClr val="tx1"/>
                          </a:solidFill>
                          <a:effectLst/>
                          <a:latin typeface="Times New Roman" pitchFamily="18" charset="0"/>
                          <a:cs typeface="B Nazanin" pitchFamily="2" charset="-78"/>
                        </a:rPr>
                        <a:t>(%14-7)</a:t>
                      </a:r>
                      <a:endParaRPr kumimoji="0" lang="en-US" sz="1600" b="1" i="0" u="none" strike="noStrike" cap="none" normalizeH="0" baseline="0" smtClean="0">
                        <a:ln>
                          <a:noFill/>
                        </a:ln>
                        <a:solidFill>
                          <a:schemeClr val="tx1"/>
                        </a:solidFill>
                        <a:effectLst/>
                        <a:latin typeface="Calibri" pitchFamily="34"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457200" algn="ctr" defTabSz="914400" rtl="1" eaLnBrk="1" fontAlgn="base" latinLnBrk="0" hangingPunct="1">
                        <a:lnSpc>
                          <a:spcPct val="115000"/>
                        </a:lnSpc>
                        <a:spcBef>
                          <a:spcPct val="0"/>
                        </a:spcBef>
                        <a:spcAft>
                          <a:spcPct val="0"/>
                        </a:spcAft>
                        <a:buClrTx/>
                        <a:buSzTx/>
                        <a:buFontTx/>
                        <a:buNone/>
                        <a:tabLst/>
                      </a:pPr>
                      <a:r>
                        <a:rPr kumimoji="0" lang="fa-IR" sz="16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مرحله دوم سالمند شده</a:t>
                      </a:r>
                      <a:endParaRPr kumimoji="0" lang="en-US" sz="1600" b="1" i="0" u="none" strike="noStrike" cap="none" normalizeH="0" baseline="0" smtClean="0">
                        <a:ln>
                          <a:noFill/>
                        </a:ln>
                        <a:solidFill>
                          <a:schemeClr val="tx1"/>
                        </a:solidFill>
                        <a:effectLst/>
                        <a:latin typeface="Calibri" pitchFamily="34" charset="0"/>
                        <a:cs typeface="Arial" charset="0"/>
                      </a:endParaRPr>
                    </a:p>
                    <a:p>
                      <a:pPr marL="0" marR="0" lvl="0" indent="-457200" algn="ctr" defTabSz="914400" rtl="1" eaLnBrk="1" fontAlgn="base" latinLnBrk="0" hangingPunct="1">
                        <a:lnSpc>
                          <a:spcPct val="115000"/>
                        </a:lnSpc>
                        <a:spcBef>
                          <a:spcPct val="0"/>
                        </a:spcBef>
                        <a:spcAft>
                          <a:spcPct val="0"/>
                        </a:spcAft>
                        <a:buClrTx/>
                        <a:buSzTx/>
                        <a:buFontTx/>
                        <a:buNone/>
                        <a:tabLst/>
                      </a:pPr>
                      <a:r>
                        <a:rPr kumimoji="0" lang="fa-IR" sz="1600" b="1" i="0" u="none" strike="noStrike" cap="none" normalizeH="0" baseline="0" smtClean="0">
                          <a:ln>
                            <a:noFill/>
                          </a:ln>
                          <a:solidFill>
                            <a:schemeClr val="tx1"/>
                          </a:solidFill>
                          <a:effectLst/>
                          <a:latin typeface="Times New Roman" pitchFamily="18" charset="0"/>
                          <a:cs typeface="B Nazanin" pitchFamily="2" charset="-78"/>
                        </a:rPr>
                        <a:t>(%21-14)</a:t>
                      </a:r>
                      <a:endParaRPr kumimoji="0" lang="en-US" sz="1600" b="1" i="0" u="none" strike="noStrike" cap="none" normalizeH="0" baseline="0" smtClean="0">
                        <a:ln>
                          <a:noFill/>
                        </a:ln>
                        <a:solidFill>
                          <a:schemeClr val="tx1"/>
                        </a:solidFill>
                        <a:effectLst/>
                        <a:latin typeface="Calibri" pitchFamily="34"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457200" algn="ctr" defTabSz="914400" rtl="1" eaLnBrk="1" fontAlgn="base" latinLnBrk="0" hangingPunct="1">
                        <a:lnSpc>
                          <a:spcPct val="115000"/>
                        </a:lnSpc>
                        <a:spcBef>
                          <a:spcPct val="0"/>
                        </a:spcBef>
                        <a:spcAft>
                          <a:spcPct val="0"/>
                        </a:spcAft>
                        <a:buClrTx/>
                        <a:buSzTx/>
                        <a:buFontTx/>
                        <a:buNone/>
                        <a:tabLst/>
                      </a:pPr>
                      <a:r>
                        <a:rPr kumimoji="0" lang="fa-IR" sz="16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مرحله سوم</a:t>
                      </a:r>
                    </a:p>
                    <a:p>
                      <a:pPr marL="0" marR="0" lvl="0" indent="-457200" algn="ctr" defTabSz="914400" rtl="1" eaLnBrk="1" fontAlgn="base" latinLnBrk="0" hangingPunct="1">
                        <a:lnSpc>
                          <a:spcPct val="115000"/>
                        </a:lnSpc>
                        <a:spcBef>
                          <a:spcPct val="0"/>
                        </a:spcBef>
                        <a:spcAft>
                          <a:spcPct val="0"/>
                        </a:spcAft>
                        <a:buClrTx/>
                        <a:buSzTx/>
                        <a:buFontTx/>
                        <a:buNone/>
                        <a:tabLst/>
                      </a:pPr>
                      <a:r>
                        <a:rPr kumimoji="0" lang="fa-IR" sz="16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فوق سالمندی(انفجار سالمندان)(+%21)</a:t>
                      </a:r>
                      <a:endParaRPr kumimoji="0" lang="en-US" sz="1600" b="1" i="0" u="none" strike="noStrike" cap="none" normalizeH="0" baseline="0" smtClean="0">
                        <a:ln>
                          <a:noFill/>
                        </a:ln>
                        <a:solidFill>
                          <a:schemeClr val="tx1"/>
                        </a:solidFill>
                        <a:effectLst/>
                        <a:latin typeface="Calibri" pitchFamily="34"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457200" algn="ctr" defTabSz="914400" rtl="1" eaLnBrk="1" fontAlgn="base" latinLnBrk="0" hangingPunct="1">
                        <a:lnSpc>
                          <a:spcPct val="115000"/>
                        </a:lnSpc>
                        <a:spcBef>
                          <a:spcPct val="0"/>
                        </a:spcBef>
                        <a:spcAft>
                          <a:spcPct val="0"/>
                        </a:spcAft>
                        <a:buClrTx/>
                        <a:buSzTx/>
                        <a:buFontTx/>
                        <a:buNone/>
                        <a:tabLst/>
                      </a:pPr>
                      <a:r>
                        <a:rPr kumimoji="0" lang="fa-IR" sz="16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مدت زمان عبور از یک مرحله به مرحله دیگر</a:t>
                      </a:r>
                      <a:endParaRPr kumimoji="0" lang="en-US" sz="16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r>
              <a:tr h="581884">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lvl="0" indent="-457200" algn="ct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مرحله اول به دوم</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457200" algn="ct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مرحله دوم به سوم</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7606">
                <a:tc>
                  <a:txBody>
                    <a:bodyPr/>
                    <a:lstStyle/>
                    <a:p>
                      <a:pPr marL="0" marR="0" lvl="0" indent="-457200" algn="ct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1</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457200" algn="ct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ژاپن</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457200" algn="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1995-1970</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457200" algn="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2010-1995</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457200" algn="ct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2010</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457200" algn="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25</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457200" algn="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15</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7606">
                <a:tc>
                  <a:txBody>
                    <a:bodyPr/>
                    <a:lstStyle/>
                    <a:p>
                      <a:pPr marL="0" marR="0" lvl="0" indent="-457200" algn="ct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2</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457200" algn="ct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آلمان</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457200" algn="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1970-1940</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457200" algn="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2015-1970</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457200" algn="ct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2015</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457200" algn="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40</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457200" algn="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45</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7606">
                <a:tc>
                  <a:txBody>
                    <a:bodyPr/>
                    <a:lstStyle/>
                    <a:p>
                      <a:pPr marL="0" marR="0" lvl="0" indent="-457200" algn="ct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3</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457200" algn="ct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فرانسه</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457200" algn="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1990-1940</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457200" algn="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2020-1990</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457200" algn="ct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2020</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457200" algn="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60</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457200" algn="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30</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7606">
                <a:tc>
                  <a:txBody>
                    <a:bodyPr/>
                    <a:lstStyle/>
                    <a:p>
                      <a:pPr marL="0" marR="0" lvl="0" indent="-457200" algn="ct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4</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457200" algn="ct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بریتانیا</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457200" algn="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1975-1940</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457200" algn="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2030-1975</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457200" algn="ct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2030</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457200" algn="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45</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457200" algn="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55</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7606">
                <a:tc>
                  <a:txBody>
                    <a:bodyPr/>
                    <a:lstStyle/>
                    <a:p>
                      <a:pPr marL="0" marR="0" lvl="0" indent="-457200" algn="ct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5</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457200" algn="ct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کره جنوبی</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457200" algn="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2015-2000</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457200" algn="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2025-2015</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457200" algn="ct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2025</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457200" algn="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15</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457200" algn="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10</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377606">
                <a:tc>
                  <a:txBody>
                    <a:bodyPr/>
                    <a:lstStyle/>
                    <a:p>
                      <a:pPr marL="0" marR="0" lvl="0" indent="-457200" algn="ct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6</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457200" algn="ct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ایران</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457200" algn="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2040-2020</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457200" algn="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2050-2040</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457200" algn="ct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2050</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457200" algn="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20</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457200" algn="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10</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377606">
                <a:tc>
                  <a:txBody>
                    <a:bodyPr/>
                    <a:lstStyle/>
                    <a:p>
                      <a:pPr marL="0" marR="0" lvl="0" indent="-457200" algn="ct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7</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457200" algn="ct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ترکیه</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457200" algn="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2040-2015</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457200" algn="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2055-2040</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457200" algn="ct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2055</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457200" algn="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25</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457200" algn="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15</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7606">
                <a:tc>
                  <a:txBody>
                    <a:bodyPr/>
                    <a:lstStyle/>
                    <a:p>
                      <a:pPr marL="0" marR="0" lvl="0" indent="-457200" algn="ct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8</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457200" algn="ct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مصر</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457200" algn="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dirty="0" smtClean="0">
                          <a:ln>
                            <a:noFill/>
                          </a:ln>
                          <a:solidFill>
                            <a:schemeClr val="tx1"/>
                          </a:solidFill>
                          <a:effectLst/>
                          <a:latin typeface="Times New Roman" pitchFamily="18" charset="0"/>
                          <a:ea typeface="B Nazanin" pitchFamily="2" charset="-78"/>
                          <a:cs typeface="B Nazanin" pitchFamily="2" charset="-78"/>
                        </a:rPr>
                        <a:t>2050-2020</a:t>
                      </a:r>
                      <a:endParaRPr kumimoji="0" lang="en-US" sz="1400" b="1" i="0" u="none" strike="noStrike" cap="none" normalizeH="0" baseline="0" dirty="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457200" algn="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2070-2050</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457200" algn="ct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2070</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457200" algn="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30</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457200" algn="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20</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7606">
                <a:tc>
                  <a:txBody>
                    <a:bodyPr/>
                    <a:lstStyle/>
                    <a:p>
                      <a:pPr marL="0" marR="0" lvl="0" indent="-457200" algn="ct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9</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457200" algn="ct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پاکستان</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457200" algn="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2060 - 2040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457200" algn="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2085-2060</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457200" algn="ct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2085</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457200" algn="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40</a:t>
                      </a:r>
                      <a:endPar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457200" algn="r" defTabSz="914400" rtl="1" eaLnBrk="1" fontAlgn="base" latinLnBrk="0" hangingPunct="1">
                        <a:lnSpc>
                          <a:spcPct val="115000"/>
                        </a:lnSpc>
                        <a:spcBef>
                          <a:spcPct val="0"/>
                        </a:spcBef>
                        <a:spcAft>
                          <a:spcPct val="0"/>
                        </a:spcAft>
                        <a:buClrTx/>
                        <a:buSzTx/>
                        <a:buFontTx/>
                        <a:buNone/>
                        <a:tabLst/>
                      </a:pPr>
                      <a:r>
                        <a:rPr kumimoji="0" lang="fa-IR" sz="1400" b="1" i="0" u="none" strike="noStrike" cap="none" normalizeH="0" baseline="0" dirty="0" smtClean="0">
                          <a:ln>
                            <a:noFill/>
                          </a:ln>
                          <a:solidFill>
                            <a:schemeClr val="tx1"/>
                          </a:solidFill>
                          <a:effectLst/>
                          <a:latin typeface="Times New Roman" pitchFamily="18" charset="0"/>
                          <a:ea typeface="B Nazanin" pitchFamily="2" charset="-78"/>
                          <a:cs typeface="B Nazanin" pitchFamily="2" charset="-78"/>
                        </a:rPr>
                        <a:t>25</a:t>
                      </a:r>
                      <a:endParaRPr kumimoji="0" lang="en-US" sz="1400" b="1" i="0" u="none" strike="noStrike" cap="none" normalizeH="0" baseline="0" dirty="0" smtClean="0">
                        <a:ln>
                          <a:noFill/>
                        </a:ln>
                        <a:solidFill>
                          <a:schemeClr val="tx1"/>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7438" name="Rectangle 1"/>
          <p:cNvSpPr>
            <a:spLocks noChangeArrowheads="1"/>
          </p:cNvSpPr>
          <p:nvPr/>
        </p:nvSpPr>
        <p:spPr bwMode="auto">
          <a:xfrm>
            <a:off x="1357313" y="115888"/>
            <a:ext cx="66484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rtl="1" fontAlgn="base">
              <a:spcBef>
                <a:spcPct val="0"/>
              </a:spcBef>
              <a:spcAft>
                <a:spcPct val="0"/>
              </a:spcAft>
            </a:pPr>
            <a:r>
              <a:rPr lang="fa-IR" sz="2000" b="1" dirty="0">
                <a:solidFill>
                  <a:srgbClr val="C00000"/>
                </a:solidFill>
                <a:cs typeface="B Nazanin" pitchFamily="2" charset="-78"/>
              </a:rPr>
              <a:t>مراحل سالمندي جمعيت  و مدت زمان عبور از يك مرحله به مرحله بعدي</a:t>
            </a:r>
            <a:endParaRPr lang="en-US" sz="2000" b="1" dirty="0">
              <a:solidFill>
                <a:srgbClr val="C00000"/>
              </a:solidFill>
              <a:cs typeface="B Nazanin" pitchFamily="2" charset="-78"/>
            </a:endParaRPr>
          </a:p>
          <a:p>
            <a:pPr algn="ctr" eaLnBrk="0" fontAlgn="base" hangingPunct="0">
              <a:spcBef>
                <a:spcPct val="0"/>
              </a:spcBef>
              <a:spcAft>
                <a:spcPct val="0"/>
              </a:spcAft>
            </a:pPr>
            <a:endParaRPr lang="en-US" sz="2000" b="1" dirty="0" smtClean="0">
              <a:solidFill>
                <a:srgbClr val="003399"/>
              </a:solidFill>
              <a:latin typeface="Arial" pitchFamily="34" charset="0"/>
              <a:cs typeface="B Titr" pitchFamily="2" charset="-78"/>
            </a:endParaRPr>
          </a:p>
        </p:txBody>
      </p:sp>
      <p:sp>
        <p:nvSpPr>
          <p:cNvPr id="57439" name="Rectangle 4"/>
          <p:cNvSpPr>
            <a:spLocks noChangeArrowheads="1"/>
          </p:cNvSpPr>
          <p:nvPr/>
        </p:nvSpPr>
        <p:spPr bwMode="auto">
          <a:xfrm>
            <a:off x="357188" y="5313402"/>
            <a:ext cx="82153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rtl="1" fontAlgn="base">
              <a:spcBef>
                <a:spcPct val="0"/>
              </a:spcBef>
              <a:spcAft>
                <a:spcPct val="0"/>
              </a:spcAft>
              <a:buFont typeface="Wingdings" pitchFamily="2" charset="2"/>
              <a:buChar char="ü"/>
            </a:pPr>
            <a:r>
              <a:rPr lang="fa-IR" sz="2000" b="1" dirty="0" smtClean="0">
                <a:solidFill>
                  <a:srgbClr val="C00000"/>
                </a:solidFill>
                <a:cs typeface="B Nazanin" pitchFamily="2" charset="-78"/>
              </a:rPr>
              <a:t>سالمندی جمعیت باعث کاهش رشد اقتصادی می شود؛ در ژاپن از اواسط دهه1970</a:t>
            </a:r>
            <a:r>
              <a:rPr lang="en-US" sz="2000" b="1" dirty="0" smtClean="0">
                <a:solidFill>
                  <a:srgbClr val="C00000"/>
                </a:solidFill>
                <a:cs typeface="B Nazanin" pitchFamily="2" charset="-78"/>
              </a:rPr>
              <a:t>  </a:t>
            </a:r>
            <a:r>
              <a:rPr lang="fa-IR" sz="2000" b="1" dirty="0" smtClean="0">
                <a:solidFill>
                  <a:srgbClr val="C00000"/>
                </a:solidFill>
                <a:cs typeface="B Nazanin" pitchFamily="2" charset="-78"/>
              </a:rPr>
              <a:t>میزان رشد اقتصادی شروع به کاهش نموده است.</a:t>
            </a:r>
          </a:p>
        </p:txBody>
      </p:sp>
    </p:spTree>
    <p:extLst>
      <p:ext uri="{BB962C8B-B14F-4D97-AF65-F5344CB8AC3E}">
        <p14:creationId xmlns:p14="http://schemas.microsoft.com/office/powerpoint/2010/main" val="102390107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467544" y="1340768"/>
            <a:ext cx="8229600" cy="4572000"/>
          </a:xfrm>
        </p:spPr>
        <p:style>
          <a:lnRef idx="2">
            <a:schemeClr val="dk1"/>
          </a:lnRef>
          <a:fillRef idx="1">
            <a:schemeClr val="lt1"/>
          </a:fillRef>
          <a:effectRef idx="0">
            <a:schemeClr val="dk1"/>
          </a:effectRef>
          <a:fontRef idx="minor">
            <a:schemeClr val="dk1"/>
          </a:fontRef>
        </p:style>
        <p:txBody>
          <a:bodyPr>
            <a:normAutofit fontScale="85000" lnSpcReduction="10000"/>
          </a:bodyPr>
          <a:lstStyle/>
          <a:p>
            <a:pPr marL="0" indent="0" algn="just" rtl="1">
              <a:buNone/>
            </a:pPr>
            <a:r>
              <a:rPr lang="fa-IR" sz="4000" dirty="0">
                <a:solidFill>
                  <a:schemeClr val="bg2">
                    <a:lumMod val="25000"/>
                  </a:schemeClr>
                </a:solidFill>
                <a:cs typeface="B Zar" pitchFamily="2" charset="-78"/>
              </a:rPr>
              <a:t>وقتي جمعيت رو به سالمندي مي‌رود، نياز به دارو، درمان، مراقبت و نگهداري مخصوص سالمندي دارند، در اين شرايط بايد نسلي وجود داشته باشد كه از اين ميانسالان مراقبت كند، يعني آن تعداد نيروي جواني هم كه وجود دارد، صرف اين مسائل مي‌شود، آن وقت از تحرك، پويايي، پيشرفت كشور كاسته مي‌شود. اين يك امر مهمي است. بنابراين بايد در اين زمينه حركت كرد و اين پويايي، تازه نفسي و تحرك را در نسل آينده و جوان تقويت كرد و الا با مشكلات زيادی مواجه خواهيم شد و گاهي با مشكلات امنيتي هم روبه‌رو خواهيم شد.</a:t>
            </a:r>
          </a:p>
        </p:txBody>
      </p:sp>
    </p:spTree>
    <p:extLst>
      <p:ext uri="{BB962C8B-B14F-4D97-AF65-F5344CB8AC3E}">
        <p14:creationId xmlns:p14="http://schemas.microsoft.com/office/powerpoint/2010/main" val="1398124539"/>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style.rotation</p:attrName>
                                        </p:attrNameLst>
                                      </p:cBhvr>
                                      <p:tavLst>
                                        <p:tav tm="0">
                                          <p:val>
                                            <p:fltVal val="90"/>
                                          </p:val>
                                        </p:tav>
                                        <p:tav tm="100000">
                                          <p:val>
                                            <p:fltVal val="0"/>
                                          </p:val>
                                        </p:tav>
                                      </p:tavLst>
                                    </p:anim>
                                    <p:animEffect transition="in" filter="fade">
                                      <p:cBhvr>
                                        <p:cTn id="10" dur="10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2475" y="533400"/>
            <a:ext cx="7696200" cy="1569660"/>
          </a:xfrm>
          <a:prstGeom prst="rect">
            <a:avLst/>
          </a:prstGeom>
          <a:scene3d>
            <a:camera prst="orthographicFront"/>
            <a:lightRig rig="threePt" dir="t"/>
          </a:scene3d>
          <a:sp3d>
            <a:bevelT w="165100" prst="coolSlant"/>
          </a:sp3d>
        </p:spPr>
        <p:style>
          <a:lnRef idx="1">
            <a:schemeClr val="accent2"/>
          </a:lnRef>
          <a:fillRef idx="2">
            <a:schemeClr val="accent2"/>
          </a:fillRef>
          <a:effectRef idx="1">
            <a:schemeClr val="accent2"/>
          </a:effectRef>
          <a:fontRef idx="minor">
            <a:schemeClr val="dk1"/>
          </a:fontRef>
        </p:style>
        <p:txBody>
          <a:bodyPr wrap="square" rtlCol="1">
            <a:spAutoFit/>
          </a:bodyPr>
          <a:lstStyle/>
          <a:p>
            <a:pPr marL="0" lvl="1" algn="just" rtl="1"/>
            <a:r>
              <a:rPr lang="fa-IR" sz="3200" dirty="0" smtClean="0">
                <a:solidFill>
                  <a:srgbClr val="10CF9B">
                    <a:lumMod val="75000"/>
                  </a:srgbClr>
                </a:solidFill>
                <a:cs typeface="B Homa" pitchFamily="2" charset="-78"/>
              </a:rPr>
              <a:t>در سال 1420 سهم </a:t>
            </a:r>
            <a:r>
              <a:rPr lang="fa-IR" sz="3200" dirty="0">
                <a:solidFill>
                  <a:srgbClr val="10CF9B">
                    <a:lumMod val="75000"/>
                  </a:srgbClr>
                </a:solidFill>
                <a:cs typeface="B Homa" pitchFamily="2" charset="-78"/>
              </a:rPr>
              <a:t>سالمندان بالای 65 سال در جمعیت کشور به حدود 18 الی 20 درصد خواهد رسید (یعنی تقریباً از هر پنج نفر، یک نفر سالمند خواهد بود</a:t>
            </a:r>
            <a:r>
              <a:rPr lang="fa-IR" sz="3200" dirty="0" smtClean="0">
                <a:solidFill>
                  <a:srgbClr val="10CF9B">
                    <a:lumMod val="75000"/>
                  </a:srgbClr>
                </a:solidFill>
                <a:cs typeface="B Homa" pitchFamily="2" charset="-78"/>
              </a:rPr>
              <a:t>)</a:t>
            </a:r>
            <a:endParaRPr lang="fa-IR" sz="3200" dirty="0">
              <a:solidFill>
                <a:srgbClr val="10CF9B">
                  <a:lumMod val="75000"/>
                </a:srgbClr>
              </a:solidFill>
              <a:cs typeface="B Homa" pitchFamily="2" charset="-78"/>
            </a:endParaRPr>
          </a:p>
        </p:txBody>
      </p:sp>
      <p:pic>
        <p:nvPicPr>
          <p:cNvPr id="4098" name="Picture 2" descr="C:\Users\nadii\Desktop\5478_7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3075" y="2590800"/>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6295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MATN\تحقیق جمعیتی\مشترک\پیری.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33" y="304800"/>
            <a:ext cx="1752600" cy="122097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752600" y="533400"/>
            <a:ext cx="5105400" cy="1154097"/>
          </a:xfrm>
          <a:effectLst>
            <a:glow rad="228600">
              <a:schemeClr val="accent5">
                <a:satMod val="175000"/>
                <a:alpha val="40000"/>
              </a:schemeClr>
            </a:glow>
            <a:reflection blurRad="12700" stA="24000" endPos="28000" dist="50800" dir="5400000" sy="-100000" rotWithShape="0"/>
          </a:effectLst>
        </p:spPr>
        <p:style>
          <a:lnRef idx="0">
            <a:schemeClr val="accent4"/>
          </a:lnRef>
          <a:fillRef idx="3">
            <a:schemeClr val="accent4"/>
          </a:fillRef>
          <a:effectRef idx="3">
            <a:schemeClr val="accent4"/>
          </a:effectRef>
          <a:fontRef idx="minor">
            <a:schemeClr val="lt1"/>
          </a:fontRef>
        </p:style>
        <p:txBody>
          <a:bodyPr>
            <a:noAutofit/>
          </a:bodyPr>
          <a:lstStyle/>
          <a:p>
            <a:pPr algn="ctr" rtl="1"/>
            <a:r>
              <a:rPr lang="fa-IR" sz="7000" dirty="0" smtClean="0">
                <a:cs typeface="B Arshia" pitchFamily="2" charset="-78"/>
              </a:rPr>
              <a:t>بحران پیری</a:t>
            </a:r>
            <a:endParaRPr lang="fa-IR" sz="7000" dirty="0">
              <a:cs typeface="B Arshia" pitchFamily="2" charset="-78"/>
            </a:endParaRPr>
          </a:p>
        </p:txBody>
      </p:sp>
      <p:pic>
        <p:nvPicPr>
          <p:cNvPr id="4" name="اخبار ایران و جهان-سامانه اطلاع رسانی سراج۲۴ - نماآهنگ_بحران پیری؛پیش‌بینی برای آینده جمعیتی کشور.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l="3813" r="4088"/>
          <a:stretch/>
        </p:blipFill>
        <p:spPr>
          <a:xfrm>
            <a:off x="1524001" y="1828800"/>
            <a:ext cx="5520744" cy="44958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Action Button: Movie 2">
            <a:hlinkClick r:id="" action="ppaction://noaction" highlightClick="1"/>
          </p:cNvPr>
          <p:cNvSpPr/>
          <p:nvPr/>
        </p:nvSpPr>
        <p:spPr>
          <a:xfrm>
            <a:off x="1143000" y="6400800"/>
            <a:ext cx="381000" cy="304800"/>
          </a:xfrm>
          <a:prstGeom prst="actionButtonMovi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08620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187240202462122815419325448100130127185168212.jpg"/>
          <p:cNvPicPr>
            <a:picLocks noChangeAspect="1" noChangeArrowheads="1"/>
          </p:cNvPicPr>
          <p:nvPr/>
        </p:nvPicPr>
        <p:blipFill rotWithShape="1">
          <a:blip r:embed="rId2">
            <a:extLst>
              <a:ext uri="{28A0092B-C50C-407E-A947-70E740481C1C}">
                <a14:useLocalDpi xmlns:a14="http://schemas.microsoft.com/office/drawing/2010/main" val="0"/>
              </a:ext>
            </a:extLst>
          </a:blip>
          <a:srcRect l="2712"/>
          <a:stretch/>
        </p:blipFill>
        <p:spPr bwMode="auto">
          <a:xfrm>
            <a:off x="1" y="22412"/>
            <a:ext cx="9144000" cy="68355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9600" y="5334000"/>
            <a:ext cx="4724400" cy="1077218"/>
          </a:xfrm>
          <a:prstGeom prst="rect">
            <a:avLst/>
          </a:prstGeom>
          <a:effectLst>
            <a:glow rad="228600">
              <a:schemeClr val="accent4">
                <a:satMod val="175000"/>
                <a:alpha val="40000"/>
              </a:schemeClr>
            </a:glow>
            <a:reflection blurRad="12700" stA="24000" endPos="28000" dist="50800" dir="5400000" sy="-100000" rotWithShape="0"/>
          </a:effectLst>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rtl="1"/>
            <a:r>
              <a:rPr lang="fa-IR" sz="3200" dirty="0" smtClean="0">
                <a:cs typeface="B Titr" pitchFamily="2" charset="-78"/>
              </a:rPr>
              <a:t>با تشکر از حسن توجه تمامی بزرگواران</a:t>
            </a:r>
            <a:endParaRPr lang="en-US" sz="3200" dirty="0">
              <a:cs typeface="B Titr" pitchFamily="2" charset="-78"/>
            </a:endParaRPr>
          </a:p>
        </p:txBody>
      </p:sp>
    </p:spTree>
    <p:extLst>
      <p:ext uri="{BB962C8B-B14F-4D97-AF65-F5344CB8AC3E}">
        <p14:creationId xmlns:p14="http://schemas.microsoft.com/office/powerpoint/2010/main" val="946922374"/>
      </p:ext>
    </p:extLst>
  </p:cSld>
  <p:clrMapOvr>
    <a:masterClrMapping/>
  </p:clrMapOvr>
  <p:transition spd="slow">
    <p:wheel spokes="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365760" lvl="1" indent="-256032" algn="just">
              <a:spcBef>
                <a:spcPts val="400"/>
              </a:spcBef>
              <a:buSzPct val="68000"/>
              <a:buFont typeface="Wingdings 3"/>
              <a:buChar char=""/>
            </a:pPr>
            <a:r>
              <a:rPr lang="fa-IR" sz="2800" b="1" dirty="0" smtClean="0">
                <a:solidFill>
                  <a:srgbClr val="C00000"/>
                </a:solidFill>
                <a:cs typeface="B Nazanin" pitchFamily="2" charset="-78"/>
              </a:rPr>
              <a:t>سهم عمده جمعیت جوانان در معرض اشتغال، ازدواج و متقاضی مسکن (سنین 20 تا 34 سالگی): </a:t>
            </a:r>
            <a:r>
              <a:rPr lang="fa-IR" sz="2800" b="1" dirty="0">
                <a:solidFill>
                  <a:srgbClr val="008E40"/>
                </a:solidFill>
                <a:cs typeface="B Nazanin" pitchFamily="2" charset="-78"/>
              </a:rPr>
              <a:t>32 درصد</a:t>
            </a:r>
            <a:r>
              <a:rPr lang="fa-IR" sz="2800" b="1" dirty="0">
                <a:cs typeface="B Nazanin" pitchFamily="2" charset="-78"/>
              </a:rPr>
              <a:t> (حدود یک سوم جمعیت</a:t>
            </a:r>
            <a:r>
              <a:rPr lang="fa-IR" sz="2800" b="1" dirty="0" smtClean="0">
                <a:cs typeface="B Nazanin" pitchFamily="2" charset="-78"/>
              </a:rPr>
              <a:t>)</a:t>
            </a:r>
            <a:endParaRPr lang="fa-IR" sz="2800" b="1" dirty="0" smtClean="0">
              <a:solidFill>
                <a:srgbClr val="C00000"/>
              </a:solidFill>
              <a:cs typeface="B Nazanin" pitchFamily="2" charset="-78"/>
            </a:endParaRPr>
          </a:p>
          <a:p>
            <a:pPr algn="just"/>
            <a:r>
              <a:rPr lang="fa-IR" sz="3200" b="1" dirty="0" smtClean="0">
                <a:solidFill>
                  <a:srgbClr val="C00000"/>
                </a:solidFill>
                <a:cs typeface="B Nazanin" pitchFamily="2" charset="-78"/>
              </a:rPr>
              <a:t>سهم جمعیت مولد یا بالقوه فعال از نظر اقتصادی (15 تا 64 ساله):</a:t>
            </a:r>
          </a:p>
          <a:p>
            <a:pPr lvl="1" algn="just"/>
            <a:r>
              <a:rPr lang="fa-IR" sz="2800" b="1" dirty="0" smtClean="0">
                <a:solidFill>
                  <a:srgbClr val="008E40"/>
                </a:solidFill>
                <a:cs typeface="B Nazanin" pitchFamily="2" charset="-78"/>
              </a:rPr>
              <a:t>71 درصد</a:t>
            </a:r>
            <a:r>
              <a:rPr lang="fa-IR" sz="2800" b="1" dirty="0" smtClean="0">
                <a:cs typeface="B Nazanin" pitchFamily="2" charset="-78"/>
              </a:rPr>
              <a:t> (بیش از دوسوم جمعیت - بالاترین سهم در گذار جمعیتی کشور یعنی یک</a:t>
            </a:r>
            <a:r>
              <a:rPr lang="fa-IR" sz="2800" b="1" u="sng" dirty="0" smtClean="0">
                <a:cs typeface="B Nazanin" pitchFamily="2" charset="-78"/>
              </a:rPr>
              <a:t> فرصت طلایی</a:t>
            </a:r>
            <a:r>
              <a:rPr lang="fa-IR" sz="2800" b="1" dirty="0" smtClean="0">
                <a:cs typeface="B Nazanin" pitchFamily="2" charset="-78"/>
              </a:rPr>
              <a:t> یا </a:t>
            </a:r>
            <a:r>
              <a:rPr lang="fa-IR" sz="2800" b="1" u="sng" dirty="0" smtClean="0">
                <a:cs typeface="B Nazanin" pitchFamily="2" charset="-78"/>
              </a:rPr>
              <a:t>پنجره جمعیتی </a:t>
            </a:r>
            <a:r>
              <a:rPr lang="fa-IR" sz="2800" b="1" dirty="0" smtClean="0">
                <a:cs typeface="B Nazanin" pitchFamily="2" charset="-78"/>
              </a:rPr>
              <a:t>برای کشور)</a:t>
            </a:r>
            <a:endParaRPr lang="fa-IR" sz="2800" b="1" dirty="0">
              <a:cs typeface="B Nazanin" pitchFamily="2" charset="-78"/>
            </a:endParaRPr>
          </a:p>
        </p:txBody>
      </p:sp>
      <p:sp>
        <p:nvSpPr>
          <p:cNvPr id="2" name="Title 1"/>
          <p:cNvSpPr>
            <a:spLocks noGrp="1"/>
          </p:cNvSpPr>
          <p:nvPr>
            <p:ph type="title"/>
          </p:nvPr>
        </p:nvSpPr>
        <p:spPr/>
        <p:txBody>
          <a:bodyPr/>
          <a:lstStyle/>
          <a:p>
            <a:pPr algn="ctr"/>
            <a:r>
              <a:rPr lang="fa-IR" dirty="0" smtClean="0">
                <a:cs typeface="B Titr" pitchFamily="2" charset="-78"/>
              </a:rPr>
              <a:t>سهم سنین ویژه</a:t>
            </a:r>
            <a:endParaRPr lang="fa-IR" dirty="0">
              <a:cs typeface="B Titr" pitchFamily="2" charset="-78"/>
            </a:endParaRPr>
          </a:p>
        </p:txBody>
      </p:sp>
    </p:spTree>
    <p:extLst>
      <p:ext uri="{BB962C8B-B14F-4D97-AF65-F5344CB8AC3E}">
        <p14:creationId xmlns:p14="http://schemas.microsoft.com/office/powerpoint/2010/main" val="396972951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p:cNvSpPr>
            <a:spLocks noGrp="1"/>
          </p:cNvSpPr>
          <p:nvPr>
            <p:ph type="ctrTitle"/>
          </p:nvPr>
        </p:nvSpPr>
        <p:spPr>
          <a:xfrm>
            <a:off x="357158" y="785794"/>
            <a:ext cx="8501122" cy="4214842"/>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a-IR"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rPr>
              <a:t>جمعيت پيش بيني شده </a:t>
            </a:r>
            <a:r>
              <a:rPr lang="fa-IR" sz="3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rPr>
              <a:t>بر‌اساس </a:t>
            </a:r>
            <a:r>
              <a:rPr lang="fa-IR"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rPr>
              <a:t>تطبيق با </a:t>
            </a:r>
            <a:r>
              <a:rPr lang="fa-IR" sz="3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rPr>
              <a:t>داده‌هاي ثبتي </a:t>
            </a:r>
            <a:br>
              <a:rPr lang="fa-IR" sz="3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rPr>
            </a:br>
            <a:r>
              <a:rPr lang="fa-IR"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rPr>
              <a:t/>
            </a:r>
            <a:br>
              <a:rPr lang="fa-IR"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rPr>
            </a:br>
            <a:r>
              <a:rPr lang="fa-IR" sz="3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rPr>
              <a:t> سازمان </a:t>
            </a:r>
            <a:r>
              <a:rPr lang="fa-IR"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rPr>
              <a:t>ثبت احوال کشور </a:t>
            </a:r>
            <a:r>
              <a:rPr lang="fa-IR" sz="3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rPr>
              <a:t/>
            </a:r>
            <a:br>
              <a:rPr lang="fa-IR" sz="3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rPr>
            </a:br>
            <a:r>
              <a:rPr lang="fa-IR" sz="3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rPr>
              <a:t/>
            </a:r>
            <a:br>
              <a:rPr lang="fa-IR" sz="3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rPr>
            </a:br>
            <a:r>
              <a:rPr lang="fa-IR" sz="3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rPr>
              <a:t>سال‌هاي </a:t>
            </a:r>
            <a:r>
              <a:rPr lang="fa-IR"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rPr>
              <a:t>1390 تا </a:t>
            </a:r>
            <a:r>
              <a:rPr lang="fa-IR" sz="3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rPr>
              <a:t>1430</a:t>
            </a:r>
            <a:br>
              <a:rPr lang="fa-IR" sz="3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rPr>
            </a:br>
            <a:endParaRPr lang="fa-IR"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endParaRPr>
          </a:p>
        </p:txBody>
      </p:sp>
      <p:pic>
        <p:nvPicPr>
          <p:cNvPr id="3" name="Picture 2" descr="C:\Documents and Settings\A.mahzoon\My Documents\My Pictures\لوگو.jpg"/>
          <p:cNvPicPr>
            <a:picLocks noChangeAspect="1" noChangeArrowheads="1"/>
          </p:cNvPicPr>
          <p:nvPr/>
        </p:nvPicPr>
        <p:blipFill>
          <a:blip r:embed="rId2" cstate="print"/>
          <a:srcRect/>
          <a:stretch>
            <a:fillRect/>
          </a:stretch>
        </p:blipFill>
        <p:spPr bwMode="auto">
          <a:xfrm>
            <a:off x="41282" y="162123"/>
            <a:ext cx="2586502" cy="1826717"/>
          </a:xfrm>
          <a:prstGeom prst="rect">
            <a:avLst/>
          </a:prstGeom>
          <a:noFill/>
        </p:spPr>
      </p:pic>
    </p:spTree>
    <p:extLst>
      <p:ext uri="{BB962C8B-B14F-4D97-AF65-F5344CB8AC3E}">
        <p14:creationId xmlns:p14="http://schemas.microsoft.com/office/powerpoint/2010/main" val="15327095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57166"/>
            <a:ext cx="8229600" cy="5768997"/>
          </a:xfrm>
        </p:spPr>
        <p:txBody>
          <a:bodyPr>
            <a:noAutofit/>
          </a:bodyPr>
          <a:lstStyle/>
          <a:p>
            <a:pPr>
              <a:lnSpc>
                <a:spcPct val="160000"/>
              </a:lnSpc>
            </a:pPr>
            <a:r>
              <a:rPr lang="fa-IR" sz="2400" b="1" u="sng" dirty="0">
                <a:solidFill>
                  <a:srgbClr val="00B050"/>
                </a:solidFill>
                <a:cs typeface="B Titr" pitchFamily="2" charset="-78"/>
              </a:rPr>
              <a:t>سناريوي 1</a:t>
            </a:r>
            <a:endParaRPr lang="en-US" sz="2400" dirty="0">
              <a:solidFill>
                <a:srgbClr val="00B050"/>
              </a:solidFill>
              <a:cs typeface="B Titr" pitchFamily="2" charset="-78"/>
            </a:endParaRPr>
          </a:p>
          <a:p>
            <a:pPr>
              <a:lnSpc>
                <a:spcPct val="150000"/>
              </a:lnSpc>
            </a:pPr>
            <a:r>
              <a:rPr lang="fa-IR" sz="1800" dirty="0">
                <a:cs typeface="B Titr" pitchFamily="2" charset="-78"/>
              </a:rPr>
              <a:t> در اين سناريو براي هرم سني فرائض و </a:t>
            </a:r>
            <a:r>
              <a:rPr lang="fa-IR" sz="1800" dirty="0" smtClean="0">
                <a:cs typeface="B Titr" pitchFamily="2" charset="-78"/>
              </a:rPr>
              <a:t>داده‌هاي </a:t>
            </a:r>
            <a:r>
              <a:rPr lang="fa-IR" sz="1800" dirty="0">
                <a:cs typeface="B Titr" pitchFamily="2" charset="-78"/>
              </a:rPr>
              <a:t>زير درنظر گرفته </a:t>
            </a:r>
            <a:r>
              <a:rPr lang="fa-IR" sz="1800" dirty="0" smtClean="0">
                <a:cs typeface="B Titr" pitchFamily="2" charset="-78"/>
              </a:rPr>
              <a:t>مي‌شود</a:t>
            </a:r>
            <a:r>
              <a:rPr lang="fa-IR" sz="1800" dirty="0">
                <a:cs typeface="B Titr" pitchFamily="2" charset="-78"/>
              </a:rPr>
              <a:t>:</a:t>
            </a:r>
            <a:endParaRPr lang="en-US" sz="1800" dirty="0">
              <a:cs typeface="B Titr" pitchFamily="2" charset="-78"/>
            </a:endParaRPr>
          </a:p>
          <a:p>
            <a:pPr>
              <a:lnSpc>
                <a:spcPct val="150000"/>
              </a:lnSpc>
            </a:pPr>
            <a:r>
              <a:rPr lang="fa-IR" sz="1800" dirty="0">
                <a:cs typeface="B Titr" pitchFamily="2" charset="-78"/>
              </a:rPr>
              <a:t>1) استفاده از برآورد جمعيت براي سال 90</a:t>
            </a:r>
            <a:endParaRPr lang="en-US" sz="1800" dirty="0">
              <a:cs typeface="B Titr" pitchFamily="2" charset="-78"/>
            </a:endParaRPr>
          </a:p>
          <a:p>
            <a:pPr>
              <a:lnSpc>
                <a:spcPct val="150000"/>
              </a:lnSpc>
            </a:pPr>
            <a:r>
              <a:rPr lang="fa-IR" sz="1800" dirty="0">
                <a:cs typeface="B Titr" pitchFamily="2" charset="-78"/>
              </a:rPr>
              <a:t>2) نرخ باروري </a:t>
            </a:r>
            <a:r>
              <a:rPr lang="fa-IR" sz="1800" dirty="0" smtClean="0">
                <a:cs typeface="B Titr" pitchFamily="2" charset="-78"/>
              </a:rPr>
              <a:t>1/6 </a:t>
            </a:r>
            <a:r>
              <a:rPr lang="fa-IR" sz="1800" dirty="0">
                <a:cs typeface="B Titr" pitchFamily="2" charset="-78"/>
              </a:rPr>
              <a:t>در سال 2011(1390) و چشم انداز براي سال 2051(1430) نرخ </a:t>
            </a:r>
            <a:r>
              <a:rPr lang="fa-IR" sz="1800" b="1" u="sng" dirty="0">
                <a:solidFill>
                  <a:srgbClr val="C00000"/>
                </a:solidFill>
                <a:cs typeface="B Titr" pitchFamily="2" charset="-78"/>
              </a:rPr>
              <a:t>يک</a:t>
            </a:r>
            <a:r>
              <a:rPr lang="fa-IR" sz="1800" dirty="0">
                <a:cs typeface="B Titr" pitchFamily="2" charset="-78"/>
              </a:rPr>
              <a:t> در نظر گرفته شده است</a:t>
            </a:r>
            <a:r>
              <a:rPr lang="fa-IR" sz="1800" dirty="0" smtClean="0">
                <a:cs typeface="B Titr" pitchFamily="2" charset="-78"/>
              </a:rPr>
              <a:t>. </a:t>
            </a:r>
            <a:r>
              <a:rPr lang="fa-IR" sz="1800" dirty="0" smtClean="0">
                <a:solidFill>
                  <a:srgbClr val="C00000"/>
                </a:solidFill>
                <a:cs typeface="B Titr" pitchFamily="2" charset="-78"/>
              </a:rPr>
              <a:t>(به سمت تك فرزندي)</a:t>
            </a:r>
            <a:endParaRPr lang="en-US" sz="1800" dirty="0">
              <a:solidFill>
                <a:srgbClr val="C00000"/>
              </a:solidFill>
              <a:cs typeface="B Titr" pitchFamily="2" charset="-78"/>
            </a:endParaRPr>
          </a:p>
          <a:p>
            <a:pPr>
              <a:lnSpc>
                <a:spcPct val="150000"/>
              </a:lnSpc>
            </a:pPr>
            <a:r>
              <a:rPr lang="fa-IR" sz="1800" dirty="0">
                <a:cs typeface="B Titr" pitchFamily="2" charset="-78"/>
              </a:rPr>
              <a:t>3) بعلت عدم وجود نرخ باروري ويژه گروه سني از الگوي </a:t>
            </a:r>
            <a:r>
              <a:rPr lang="en-US" sz="1800" dirty="0">
                <a:cs typeface="B Titr" pitchFamily="2" charset="-78"/>
              </a:rPr>
              <a:t>UN </a:t>
            </a:r>
            <a:r>
              <a:rPr lang="en-US" sz="1800" dirty="0" err="1">
                <a:cs typeface="B Titr" pitchFamily="2" charset="-78"/>
              </a:rPr>
              <a:t>asia</a:t>
            </a:r>
            <a:r>
              <a:rPr lang="en-US" sz="1800" dirty="0">
                <a:cs typeface="B Titr" pitchFamily="2" charset="-78"/>
              </a:rPr>
              <a:t> </a:t>
            </a:r>
            <a:r>
              <a:rPr lang="fa-IR" sz="1800" dirty="0">
                <a:cs typeface="B Titr" pitchFamily="2" charset="-78"/>
              </a:rPr>
              <a:t>  استفاده شده است.</a:t>
            </a:r>
            <a:endParaRPr lang="en-US" sz="1800" dirty="0">
              <a:cs typeface="B Titr" pitchFamily="2" charset="-78"/>
            </a:endParaRPr>
          </a:p>
          <a:p>
            <a:pPr>
              <a:lnSpc>
                <a:spcPct val="150000"/>
              </a:lnSpc>
            </a:pPr>
            <a:r>
              <a:rPr lang="fa-IR" sz="1800" dirty="0">
                <a:cs typeface="B Titr" pitchFamily="2" charset="-78"/>
              </a:rPr>
              <a:t>4) نسبت جنسي بدو تولد 105 در نظر گرفته شده است.</a:t>
            </a:r>
            <a:endParaRPr lang="en-US" sz="1800" dirty="0">
              <a:cs typeface="B Titr" pitchFamily="2" charset="-78"/>
            </a:endParaRPr>
          </a:p>
          <a:p>
            <a:pPr>
              <a:lnSpc>
                <a:spcPct val="150000"/>
              </a:lnSpc>
            </a:pPr>
            <a:r>
              <a:rPr lang="fa-IR" sz="1800" dirty="0">
                <a:cs typeface="B Titr" pitchFamily="2" charset="-78"/>
              </a:rPr>
              <a:t>5) اميد به زندگي براي سال پايه 1390 براي مردان </a:t>
            </a:r>
            <a:r>
              <a:rPr lang="fa-IR" sz="1800" dirty="0" smtClean="0">
                <a:cs typeface="B Titr" pitchFamily="2" charset="-78"/>
              </a:rPr>
              <a:t>71 و </a:t>
            </a:r>
            <a:r>
              <a:rPr lang="fa-IR" sz="1800" dirty="0">
                <a:cs typeface="B Titr" pitchFamily="2" charset="-78"/>
              </a:rPr>
              <a:t>براي زنان  </a:t>
            </a:r>
            <a:r>
              <a:rPr lang="fa-IR" sz="1800" dirty="0" smtClean="0">
                <a:cs typeface="B Titr" pitchFamily="2" charset="-78"/>
              </a:rPr>
              <a:t>73 و </a:t>
            </a:r>
            <a:r>
              <a:rPr lang="fa-IR" sz="1800" dirty="0">
                <a:cs typeface="B Titr" pitchFamily="2" charset="-78"/>
              </a:rPr>
              <a:t>براي </a:t>
            </a:r>
            <a:r>
              <a:rPr lang="fa-IR" sz="1800" dirty="0" smtClean="0">
                <a:cs typeface="B Titr" pitchFamily="2" charset="-78"/>
              </a:rPr>
              <a:t>چشم‌انداز </a:t>
            </a:r>
            <a:r>
              <a:rPr lang="fa-IR" sz="1800" dirty="0">
                <a:cs typeface="B Titr" pitchFamily="2" charset="-78"/>
              </a:rPr>
              <a:t>سال 1430 عدد 75 براي مردان و 79 براي زنان در نظر گرفته شده است.</a:t>
            </a:r>
            <a:endParaRPr lang="en-US" sz="1800" dirty="0">
              <a:cs typeface="B Titr" pitchFamily="2" charset="-78"/>
            </a:endParaRPr>
          </a:p>
          <a:p>
            <a:pPr>
              <a:lnSpc>
                <a:spcPct val="150000"/>
              </a:lnSpc>
            </a:pPr>
            <a:r>
              <a:rPr lang="fa-IR" sz="1800" dirty="0">
                <a:cs typeface="B Titr" pitchFamily="2" charset="-78"/>
              </a:rPr>
              <a:t>6) مدل اميد به زندگي </a:t>
            </a:r>
            <a:r>
              <a:rPr lang="en-US" sz="1800" dirty="0">
                <a:cs typeface="B Titr" pitchFamily="2" charset="-78"/>
              </a:rPr>
              <a:t>UN  General</a:t>
            </a:r>
            <a:r>
              <a:rPr lang="fa-IR" sz="1800" dirty="0">
                <a:cs typeface="B Titr" pitchFamily="2" charset="-78"/>
              </a:rPr>
              <a:t> در نظر گرفته شده است.</a:t>
            </a:r>
            <a:endParaRPr lang="en-US" sz="1800" dirty="0">
              <a:cs typeface="B Titr" pitchFamily="2" charset="-78"/>
            </a:endParaRPr>
          </a:p>
          <a:p>
            <a:pPr>
              <a:lnSpc>
                <a:spcPct val="150000"/>
              </a:lnSpc>
            </a:pPr>
            <a:r>
              <a:rPr lang="fa-IR" sz="1800" dirty="0">
                <a:cs typeface="B Titr" pitchFamily="2" charset="-78"/>
              </a:rPr>
              <a:t>7) بعلت نداشتن مهاجرت هاي بين المللي، مقداري در نظر گرفته نشده است.</a:t>
            </a:r>
            <a:endParaRPr lang="en-US" sz="1800" dirty="0">
              <a:cs typeface="B Titr" pitchFamily="2" charset="-78"/>
            </a:endParaRPr>
          </a:p>
          <a:p>
            <a:endParaRPr lang="fa-IR" sz="1800" dirty="0">
              <a:cs typeface="B Titr" pitchFamily="2" charset="-78"/>
            </a:endParaRPr>
          </a:p>
        </p:txBody>
      </p:sp>
    </p:spTree>
    <p:extLst>
      <p:ext uri="{BB962C8B-B14F-4D97-AF65-F5344CB8AC3E}">
        <p14:creationId xmlns:p14="http://schemas.microsoft.com/office/powerpoint/2010/main" val="894932594"/>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cstate="print"/>
          <a:srcRect/>
          <a:stretch>
            <a:fillRect/>
          </a:stretch>
        </p:blipFill>
        <p:spPr bwMode="auto">
          <a:xfrm>
            <a:off x="214282" y="609600"/>
            <a:ext cx="8396318" cy="5962672"/>
          </a:xfrm>
          <a:prstGeom prst="rect">
            <a:avLst/>
          </a:prstGeom>
          <a:noFill/>
          <a:ln w="9525">
            <a:noFill/>
            <a:miter lim="800000"/>
            <a:headEnd/>
            <a:tailEnd/>
          </a:ln>
        </p:spPr>
      </p:pic>
      <p:sp>
        <p:nvSpPr>
          <p:cNvPr id="5" name="Title 1"/>
          <p:cNvSpPr>
            <a:spLocks noGrp="1"/>
          </p:cNvSpPr>
          <p:nvPr>
            <p:ph type="title"/>
          </p:nvPr>
        </p:nvSpPr>
        <p:spPr>
          <a:xfrm>
            <a:off x="457200" y="0"/>
            <a:ext cx="8229600" cy="914400"/>
          </a:xfrm>
        </p:spPr>
        <p:txBody>
          <a:bodyPr>
            <a:noAutofit/>
          </a:bodyPr>
          <a:lstStyle/>
          <a:p>
            <a:pPr algn="ctr"/>
            <a:r>
              <a:rPr lang="fa-IR" sz="24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rPr>
              <a:t>تغييرات </a:t>
            </a:r>
            <a:r>
              <a:rPr lang="fa-IR" sz="24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rPr>
              <a:t>ميزان هاي جمعيتي سناريو </a:t>
            </a:r>
            <a:r>
              <a:rPr lang="fa-IR" sz="24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rPr>
              <a:t>اول</a:t>
            </a:r>
            <a:endParaRPr lang="fa-IR" sz="24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endParaRPr>
          </a:p>
        </p:txBody>
      </p:sp>
      <p:sp>
        <p:nvSpPr>
          <p:cNvPr id="6" name="Oval 5" hidden="1"/>
          <p:cNvSpPr/>
          <p:nvPr/>
        </p:nvSpPr>
        <p:spPr>
          <a:xfrm>
            <a:off x="2214546" y="3786190"/>
            <a:ext cx="500066" cy="2857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fa-IR">
              <a:solidFill>
                <a:prstClr val="white"/>
              </a:solidFill>
            </a:endParaRPr>
          </a:p>
        </p:txBody>
      </p:sp>
      <p:sp>
        <p:nvSpPr>
          <p:cNvPr id="7" name="Oval 6" hidden="1"/>
          <p:cNvSpPr/>
          <p:nvPr/>
        </p:nvSpPr>
        <p:spPr>
          <a:xfrm>
            <a:off x="2214546" y="4929198"/>
            <a:ext cx="500066" cy="2857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fa-IR">
              <a:solidFill>
                <a:prstClr val="white"/>
              </a:solidFill>
            </a:endParaRPr>
          </a:p>
        </p:txBody>
      </p:sp>
      <p:sp>
        <p:nvSpPr>
          <p:cNvPr id="8" name="Oval 7" hidden="1"/>
          <p:cNvSpPr/>
          <p:nvPr/>
        </p:nvSpPr>
        <p:spPr>
          <a:xfrm>
            <a:off x="2188078" y="1113004"/>
            <a:ext cx="500066" cy="2857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fa-IR">
              <a:solidFill>
                <a:prstClr val="white"/>
              </a:solidFill>
            </a:endParaRPr>
          </a:p>
        </p:txBody>
      </p:sp>
    </p:spTree>
    <p:extLst>
      <p:ext uri="{BB962C8B-B14F-4D97-AF65-F5344CB8AC3E}">
        <p14:creationId xmlns:p14="http://schemas.microsoft.com/office/powerpoint/2010/main" val="3238222176"/>
      </p:ext>
    </p:extLst>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0.xml><?xml version="1.0" encoding="utf-8"?>
<a:theme xmlns:a="http://schemas.openxmlformats.org/drawingml/2006/main" name="6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Custom 1">
      <a:majorFont>
        <a:latin typeface="Times New Roman"/>
        <a:ea typeface=""/>
        <a:cs typeface="B Nazanin"/>
      </a:majorFont>
      <a:minorFont>
        <a:latin typeface="Times New Roman"/>
        <a:ea typeface=""/>
        <a:cs typeface="B Nazani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5.xml><?xml version="1.0" encoding="utf-8"?>
<a:theme xmlns:a="http://schemas.openxmlformats.org/drawingml/2006/main" name="2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6.xml><?xml version="1.0" encoding="utf-8"?>
<a:theme xmlns:a="http://schemas.openxmlformats.org/drawingml/2006/main" name="3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7.xml><?xml version="1.0" encoding="utf-8"?>
<a:theme xmlns:a="http://schemas.openxmlformats.org/drawingml/2006/main" name="4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8.xml><?xml version="1.0" encoding="utf-8"?>
<a:theme xmlns:a="http://schemas.openxmlformats.org/drawingml/2006/main" name="5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5.xml><?xml version="1.0" encoding="utf-8"?>
<a:themeOverride xmlns:a="http://schemas.openxmlformats.org/drawingml/2006/main">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Perspective</Template>
  <TotalTime>10419</TotalTime>
  <Words>3735</Words>
  <Application>Microsoft Office PowerPoint</Application>
  <PresentationFormat>On-screen Show (4:3)</PresentationFormat>
  <Paragraphs>1601</Paragraphs>
  <Slides>57</Slides>
  <Notes>13</Notes>
  <HiddenSlides>0</HiddenSlides>
  <MMClips>2</MMClips>
  <ScaleCrop>false</ScaleCrop>
  <HeadingPairs>
    <vt:vector size="6" baseType="variant">
      <vt:variant>
        <vt:lpstr>Theme</vt:lpstr>
      </vt:variant>
      <vt:variant>
        <vt:i4>10</vt:i4>
      </vt:variant>
      <vt:variant>
        <vt:lpstr>Links</vt:lpstr>
      </vt:variant>
      <vt:variant>
        <vt:i4>2</vt:i4>
      </vt:variant>
      <vt:variant>
        <vt:lpstr>Slide Titles</vt:lpstr>
      </vt:variant>
      <vt:variant>
        <vt:i4>57</vt:i4>
      </vt:variant>
    </vt:vector>
  </HeadingPairs>
  <TitlesOfParts>
    <vt:vector size="69" baseType="lpstr">
      <vt:lpstr>1_Concourse</vt:lpstr>
      <vt:lpstr>1_Flow</vt:lpstr>
      <vt:lpstr>Flow</vt:lpstr>
      <vt:lpstr>Concourse</vt:lpstr>
      <vt:lpstr>2_Concourse</vt:lpstr>
      <vt:lpstr>3_Concourse</vt:lpstr>
      <vt:lpstr>4_Concourse</vt:lpstr>
      <vt:lpstr>5_Concourse</vt:lpstr>
      <vt:lpstr>Office Theme</vt:lpstr>
      <vt:lpstr>6_Concourse</vt:lpstr>
      <vt:lpstr>\\filesvr\TempFile\حق شناس\جدول تغییرات باروری نهایی الف.docx!OLE_LINK1</vt:lpstr>
      <vt:lpstr>???</vt:lpstr>
      <vt:lpstr>PowerPoint Presentation</vt:lpstr>
      <vt:lpstr> آينده‌پژوهي وضعيت جمعيتي كشور </vt:lpstr>
      <vt:lpstr>PowerPoint Presentation</vt:lpstr>
      <vt:lpstr>جایگاه جهانی ایران از لحاظ جمعیتی</vt:lpstr>
      <vt:lpstr>ترکیب جمعیت ایران (نتايج سرشماري 1390)</vt:lpstr>
      <vt:lpstr>سهم سنین ویژه</vt:lpstr>
      <vt:lpstr>جمعيت پيش بيني شده بر‌اساس تطبيق با داده‌هاي ثبتي    سازمان ثبت احوال کشور   سال‌هاي 1390 تا 1430 </vt:lpstr>
      <vt:lpstr>PowerPoint Presentation</vt:lpstr>
      <vt:lpstr>تغييرات ميزان هاي جمعيتي سناريو اول</vt:lpstr>
      <vt:lpstr>هرم سني جمعيت ايران در سال 1390(2011) و تغييرات آن در  سال 2016  براي سناريو 1</vt:lpstr>
      <vt:lpstr>هرم سني جمعيت ايران در سال 2051 ميلادي (1430 خورشيدي) براي سناريو 1</vt:lpstr>
      <vt:lpstr>PowerPoint Presentation</vt:lpstr>
      <vt:lpstr>تغييرات ميزان هاي جمعيتي سناريو دوم</vt:lpstr>
      <vt:lpstr>هرم سني جمعيت ايران در سال 1390(2011) و تغييرات آن در  سال 2016  براي سناريو 2</vt:lpstr>
      <vt:lpstr>هرم سني جمعيت ايران در سال 2051 ميلادي (1430 خورشيدي) براي سناريو 2</vt:lpstr>
      <vt:lpstr>PowerPoint Presentation</vt:lpstr>
      <vt:lpstr>جدول3: تغييرات ميزان‌هاي جمعيتي سناريو سوم</vt:lpstr>
      <vt:lpstr>هرم سني جمعيت ايران در سال 1390(2011) و تغييرات آن در  سال 2016  براي سناريو 3</vt:lpstr>
      <vt:lpstr>هرم سني جمعيت ايران در سال 2051 ميلادي (1430 خورشيدي) براي سناريو 3 </vt:lpstr>
      <vt:lpstr>پیش‌بینی ترکیب آینده جمعیت کشور در 30 سال آینده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تحولات جمعیتی خانوارها در کشور</vt:lpstr>
      <vt:lpstr>ترکیب جمعیتی خانوارها</vt:lpstr>
      <vt:lpstr>ترکیب جمعیتی خانوارها</vt:lpstr>
      <vt:lpstr>PowerPoint Presentation</vt:lpstr>
      <vt:lpstr>ميزان باروري كل در ايران  (متوسط تعداد فرزندان زنده به دنيا آورده هر مادر)</vt:lpstr>
      <vt:lpstr>PowerPoint Presentation</vt:lpstr>
      <vt:lpstr>PowerPoint Presentation</vt:lpstr>
      <vt:lpstr>PowerPoint Presentation</vt:lpstr>
      <vt:lpstr>PowerPoint Presentation</vt:lpstr>
      <vt:lpstr>تعداد جمعیت و میزان باروری کل ایران بر اساس سناریوهای مختلف سازمان ملل متحد (بالا، متوسط و پایین)،(سال2012)  </vt:lpstr>
      <vt:lpstr>PowerPoint Presentation</vt:lpstr>
      <vt:lpstr>PowerPoint Presentation</vt:lpstr>
      <vt:lpstr>PowerPoint Presentation</vt:lpstr>
      <vt:lpstr>PowerPoint Presentation</vt:lpstr>
      <vt:lpstr>PowerPoint Presentation</vt:lpstr>
      <vt:lpstr>تغییرات نرخ های باروری و  بیکاری جمعیت طی سال های 90 - 1365 </vt:lpstr>
      <vt:lpstr>مقایسه نرخ بیکاری در ایران با کشورهای مختلف دنیا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زنانه شدن سالمندی در کشورهای مختلف جهان (نسبت جنسی 60 سال به بالا)</vt:lpstr>
      <vt:lpstr>PowerPoint Presentation</vt:lpstr>
      <vt:lpstr>PowerPoint Presentation</vt:lpstr>
      <vt:lpstr>PowerPoint Presentation</vt:lpstr>
      <vt:lpstr>بحران پیری</vt:lpstr>
      <vt:lpstr>PowerPoint Presentation</vt:lpstr>
    </vt:vector>
  </TitlesOfParts>
  <Company>High Defenition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بسم الله الرحمن الرحیم   آینده پژوهی جمعیت</dc:title>
  <dc:creator>HD4</dc:creator>
  <cp:lastModifiedBy>621940</cp:lastModifiedBy>
  <cp:revision>87</cp:revision>
  <dcterms:created xsi:type="dcterms:W3CDTF">2014-05-05T23:01:13Z</dcterms:created>
  <dcterms:modified xsi:type="dcterms:W3CDTF">2014-10-15T09:38:06Z</dcterms:modified>
</cp:coreProperties>
</file>