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550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703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973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422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55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21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033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25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758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839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36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7924-EC37-42EE-B4C7-26E1571DC368}" type="datetimeFigureOut">
              <a:rPr lang="fa-IR" smtClean="0"/>
              <a:t>03/25/1436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76AD-0D32-4955-8F7B-87AA49A54B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55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630" y="1828801"/>
            <a:ext cx="8229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800" dirty="0" smtClean="0"/>
              <a:t>بسم الله الرحمن الرحیم</a:t>
            </a:r>
            <a:endParaRPr lang="fa-IR" sz="8800" dirty="0"/>
          </a:p>
        </p:txBody>
      </p:sp>
    </p:spTree>
    <p:extLst>
      <p:ext uri="{BB962C8B-B14F-4D97-AF65-F5344CB8AC3E}">
        <p14:creationId xmlns:p14="http://schemas.microsoft.com/office/powerpoint/2010/main" val="162334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7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4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3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3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7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6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7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3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6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0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8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7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2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0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7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8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39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03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2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9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25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3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18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9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4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6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0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4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544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46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93" y="0"/>
            <a:ext cx="970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Habib-o-Algharib</dc:creator>
  <cp:lastModifiedBy>Habib-o-Algharib</cp:lastModifiedBy>
  <cp:revision>1</cp:revision>
  <dcterms:created xsi:type="dcterms:W3CDTF">2015-01-14T21:03:44Z</dcterms:created>
  <dcterms:modified xsi:type="dcterms:W3CDTF">2015-01-14T21:10:36Z</dcterms:modified>
</cp:coreProperties>
</file>